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pn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3.xml" ContentType="application/vnd.openxmlformats-officedocument.theme+xml"/>
  <Override PartName="/ppt/tags/tag1.xml" ContentType="application/vnd.openxmlformats-officedocument.presentationml.tags+xml"/>
  <Override PartName="/ppt/slideLayouts/slideLayout11.xml" ContentType="application/vnd.openxmlformats-officedocument.presentationml.slideLayout+xml"/>
  <Override PartName="/ppt/theme/theme4.xml" ContentType="application/vnd.openxmlformats-officedocument.theme+xml"/>
  <Override PartName="/ppt/tags/tag2.xml" ContentType="application/vnd.openxmlformats-officedocument.presentationml.tags+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991" r:id="rId5"/>
    <p:sldMasterId id="2147484000" r:id="rId6"/>
    <p:sldMasterId id="2147484040" r:id="rId7"/>
    <p:sldMasterId id="2147484146" r:id="rId8"/>
  </p:sldMasterIdLst>
  <p:notesMasterIdLst>
    <p:notesMasterId r:id="rId50"/>
  </p:notesMasterIdLst>
  <p:sldIdLst>
    <p:sldId id="2147482854" r:id="rId9"/>
    <p:sldId id="2147482729" r:id="rId10"/>
    <p:sldId id="2147473018" r:id="rId11"/>
    <p:sldId id="2147482644" r:id="rId12"/>
    <p:sldId id="2147482750" r:id="rId13"/>
    <p:sldId id="2147376187" r:id="rId14"/>
    <p:sldId id="2147376199" r:id="rId15"/>
    <p:sldId id="2147482728" r:id="rId16"/>
    <p:sldId id="2147376184" r:id="rId17"/>
    <p:sldId id="269" r:id="rId18"/>
    <p:sldId id="2147482629" r:id="rId19"/>
    <p:sldId id="2147482647" r:id="rId20"/>
    <p:sldId id="2147482646" r:id="rId21"/>
    <p:sldId id="2147482713" r:id="rId22"/>
    <p:sldId id="2147482716" r:id="rId23"/>
    <p:sldId id="2147482642" r:id="rId24"/>
    <p:sldId id="2147482714" r:id="rId25"/>
    <p:sldId id="2147482717" r:id="rId26"/>
    <p:sldId id="2147482643" r:id="rId27"/>
    <p:sldId id="2147482715" r:id="rId28"/>
    <p:sldId id="2147482718" r:id="rId29"/>
    <p:sldId id="2147482632" r:id="rId30"/>
    <p:sldId id="2147481303" r:id="rId31"/>
    <p:sldId id="2147482725" r:id="rId32"/>
    <p:sldId id="2147482735" r:id="rId33"/>
    <p:sldId id="2147482755" r:id="rId34"/>
    <p:sldId id="2147473200" r:id="rId35"/>
    <p:sldId id="2147472819" r:id="rId36"/>
    <p:sldId id="2147472777" r:id="rId37"/>
    <p:sldId id="2147472775" r:id="rId38"/>
    <p:sldId id="2147472779" r:id="rId39"/>
    <p:sldId id="2147472776" r:id="rId40"/>
    <p:sldId id="2147482737" r:id="rId41"/>
    <p:sldId id="2147482738" r:id="rId42"/>
    <p:sldId id="2147482757" r:id="rId43"/>
    <p:sldId id="2147482739" r:id="rId44"/>
    <p:sldId id="2147482740" r:id="rId45"/>
    <p:sldId id="2147482758" r:id="rId46"/>
    <p:sldId id="2147482741" r:id="rId47"/>
    <p:sldId id="2147482742" r:id="rId48"/>
    <p:sldId id="2147482759" r:id="rId4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F26F9DF-42AD-45CB-BB6D-2A7ADF0948E1}">
          <p14:sldIdLst>
            <p14:sldId id="2147482854"/>
          </p14:sldIdLst>
        </p14:section>
        <p14:section name="THE MARKET / CONSUMER &amp; CONSUMER TENSION" id="{33F70717-307F-4BF7-B013-172545AEAA60}">
          <p14:sldIdLst>
            <p14:sldId id="2147482729"/>
            <p14:sldId id="2147473018"/>
            <p14:sldId id="2147482644"/>
            <p14:sldId id="2147482750"/>
            <p14:sldId id="2147376187"/>
            <p14:sldId id="2147376199"/>
            <p14:sldId id="2147482728"/>
            <p14:sldId id="2147376184"/>
          </p14:sldIdLst>
        </p14:section>
        <p14:section name="OUR SOLUTION - RANGE" id="{B5409887-709B-45D2-A073-FA0E756159C2}">
          <p14:sldIdLst>
            <p14:sldId id="269"/>
            <p14:sldId id="2147482629"/>
            <p14:sldId id="2147482647"/>
          </p14:sldIdLst>
        </p14:section>
        <p14:section name="OUR SOLUTION - PRODUCT &amp; PC INGREDIENTS" id="{CB532D41-5C5D-4112-9160-38AB77F8AF18}">
          <p14:sldIdLst>
            <p14:sldId id="2147482646"/>
            <p14:sldId id="2147482713"/>
            <p14:sldId id="2147482716"/>
            <p14:sldId id="2147482642"/>
            <p14:sldId id="2147482714"/>
            <p14:sldId id="2147482717"/>
            <p14:sldId id="2147482643"/>
            <p14:sldId id="2147482715"/>
            <p14:sldId id="2147482718"/>
          </p14:sldIdLst>
        </p14:section>
        <p14:section name="OUR SOLUTION - FRAGRANCE" id="{5C914146-4759-4CFC-8F5F-E4787D87AA38}">
          <p14:sldIdLst>
            <p14:sldId id="2147482632"/>
            <p14:sldId id="2147481303"/>
            <p14:sldId id="2147482725"/>
            <p14:sldId id="2147482735"/>
            <p14:sldId id="2147482755"/>
          </p14:sldIdLst>
        </p14:section>
        <p14:section name="Appendix" id="{9E15BB98-877E-4F24-A515-A10FC4985D03}">
          <p14:sldIdLst>
            <p14:sldId id="2147473200"/>
            <p14:sldId id="2147472819"/>
            <p14:sldId id="2147472777"/>
            <p14:sldId id="2147472775"/>
            <p14:sldId id="2147472779"/>
            <p14:sldId id="2147472776"/>
            <p14:sldId id="2147482737"/>
            <p14:sldId id="2147482738"/>
            <p14:sldId id="2147482757"/>
            <p14:sldId id="2147482739"/>
            <p14:sldId id="2147482740"/>
            <p14:sldId id="2147482758"/>
            <p14:sldId id="2147482741"/>
            <p14:sldId id="2147482742"/>
            <p14:sldId id="2147482759"/>
          </p14:sldIdLst>
        </p14:section>
      </p14:sectionLst>
    </p:ext>
    <p:ext uri="{EFAFB233-063F-42B5-8137-9DF3F51BA10A}">
      <p15:sldGuideLst xmlns:p15="http://schemas.microsoft.com/office/powerpoint/2012/main">
        <p15:guide id="1" orient="horz" pos="336" userDrawn="1">
          <p15:clr>
            <a:srgbClr val="A4A3A4"/>
          </p15:clr>
        </p15:guide>
        <p15:guide id="2" pos="3552" userDrawn="1">
          <p15:clr>
            <a:srgbClr val="A4A3A4"/>
          </p15:clr>
        </p15:guide>
        <p15:guide id="3" pos="7488" userDrawn="1">
          <p15:clr>
            <a:srgbClr val="A4A3A4"/>
          </p15:clr>
        </p15:guide>
        <p15:guide id="4" orient="horz"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F3DB0A-A7B8-651C-829F-19AF7D1E8A35}" name="Margaret Vuletic" initials="MV" userId="S::margaret.vuletic@dsm-firmenich.com::08a11045-48e7-4628-99ea-8f92d0e5f657" providerId="AD"/>
  <p188:author id="{A99A0812-4421-C0E4-3BB5-68CBE4958F6B}" name="Margaret Vuletic" initials="MV" userId="S::Margaret.VULETIC@dsm-firmenich.com::08a11045-48e7-4628-99ea-8f92d0e5f657" providerId="AD"/>
  <p188:author id="{70B1B612-10B3-7C02-934B-9F0DB4AD363E}" name="Segolene HOFNUNG" initials="SH" userId="S::segolene.hofnung@firmenich.com::b015f270-c78e-449b-91b0-328cb85dec49" providerId="AD"/>
  <p188:author id="{7E2F4F1F-17C6-58A5-B37D-09D31571BB15}" name="Jochen Klock" initials="JK" userId="S::Jochen.Klock@dsm.com::3c7266a5-d89c-432b-a3cc-6cda981c8edd" providerId="AD"/>
  <p188:author id="{32E8DC33-7C29-9E6D-FC5F-4CD977183DA3}" name="Elisa Collaudin" initials="EC" userId="S::elisa.collaudin@firmenich.com::16c1a0ff-b25e-4ed7-beda-69701bc0a4e5" providerId="AD"/>
  <p188:author id="{5C32F53F-845A-55FA-E405-2AF895548054}" name="Aude BAUDRIER GREVELLEC" initials="AG" userId="S::aude.baudrier.grevellec@firmenich.com::93941a27-aafb-41ba-8e0b-2f2e9902b6a3" providerId="AD"/>
  <p188:author id="{0FDAB74D-46EF-A4A1-FD5E-4825DD152178}" name="Glenn VERHOVNIK" initials="GV" userId="S::glenn.verhovnik@firmenich.com::dde6410f-9cc6-4ff3-9dd1-cb892598f4c4" providerId="AD"/>
  <p188:author id="{CB51805F-D445-441E-35C6-C13487EC464B}" name="Emmanuel Martin" initials="EM" userId="S::emmanuel.martin@dsm.com::4f3fe258-26e6-4043-866e-5643ffcb8ec1" providerId="AD"/>
  <p188:author id="{0CC0FC60-AF8A-578B-6E67-E352759C74C3}" name="Emmanuel Martin" initials="EM" userId="S::Emmanuel.Martin@dsm.com::4f3fe258-26e6-4043-866e-5643ffcb8ec1" providerId="AD"/>
  <p188:author id="{15036F72-FF47-1F33-6496-EBFD02A42FD2}" name="Aude Baudrier Grevellec" initials="ABG" userId="S::Aude.BAUDRIER.GREVELLEC@dsm-firmenich.com::86eae6e2-19bc-4dc9-8087-916ac2d99055" providerId="AD"/>
  <p188:author id="{7DA6A880-211E-F911-12CA-2C26467E6456}" name="Fabrice Guillemard" initials="FG" userId="S::fabrice.guillemard@dsm.com::c0b4a618-d524-4831-90b6-542044e0fcdf" providerId="AD"/>
  <p188:author id="{606CE586-4F7F-C72A-68F4-4E1D23BA056B}" name="Aude BAUDRIER GREVELLEC" initials="ABG" userId="S::Aude.BAUDRIER.GREVELLEC@firmenich.com::93941a27-aafb-41ba-8e0b-2f2e9902b6a3" providerId="AD"/>
  <p188:author id="{C65326F3-E5AE-BF1A-A439-D3AB12F19BB3}" name="Elisa Collaudin" initials="EC" userId="S::elisa.collaudin@dsm-firmenich.com::39f612e5-e3c3-4a60-bd07-2cfeb474bbc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27B73"/>
    <a:srgbClr val="B0BA28"/>
    <a:srgbClr val="5E671F"/>
    <a:srgbClr val="A6B026"/>
    <a:srgbClr val="E3E997"/>
    <a:srgbClr val="C9D53D"/>
    <a:srgbClr val="393D03"/>
    <a:srgbClr val="717B25"/>
    <a:srgbClr val="697323"/>
    <a:srgbClr val="343C0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CE93FC5-3D5D-442F-BAB9-A28D9C53385D}" v="15" dt="2025-05-01T10:39:11.31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6247" autoAdjust="0"/>
  </p:normalViewPr>
  <p:slideViewPr>
    <p:cSldViewPr snapToGrid="0">
      <p:cViewPr varScale="1">
        <p:scale>
          <a:sx n="103" d="100"/>
          <a:sy n="103" d="100"/>
        </p:scale>
        <p:origin x="792" y="84"/>
      </p:cViewPr>
      <p:guideLst>
        <p:guide orient="horz" pos="336"/>
        <p:guide pos="3552"/>
        <p:guide pos="7488"/>
        <p:guide orient="horz" pos="3840"/>
      </p:guideLst>
    </p:cSldViewPr>
  </p:slideViewPr>
  <p:notesTextViewPr>
    <p:cViewPr>
      <p:scale>
        <a:sx n="1" d="1"/>
        <a:sy n="1" d="1"/>
      </p:scale>
      <p:origin x="0" y="0"/>
    </p:cViewPr>
  </p:notesTextViewPr>
  <p:sorterViewPr>
    <p:cViewPr varScale="1">
      <p:scale>
        <a:sx n="100" d="100"/>
        <a:sy n="100" d="100"/>
      </p:scale>
      <p:origin x="0" y="-837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notesMaster" Target="notesMasters/notesMaster1.xml"/><Relationship Id="rId55" Type="http://schemas.microsoft.com/office/2016/11/relationships/changesInfo" Target="changesInfos/changesInfo1.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slide" Target="slides/slide33.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microsoft.com/office/2018/10/relationships/authors" Target="author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microsoft.com/office/2015/10/relationships/revisionInfo" Target="revisionInfo.xml"/><Relationship Id="rId8" Type="http://schemas.openxmlformats.org/officeDocument/2006/relationships/slideMaster" Target="slideMasters/slideMaster5.xml"/><Relationship Id="rId51" Type="http://schemas.openxmlformats.org/officeDocument/2006/relationships/presProps" Target="presProps.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abrice Guillemard" userId="c0b4a618-d524-4831-90b6-542044e0fcdf" providerId="ADAL" clId="{48C5290E-4F20-4ED6-A118-BACC14125CDD}"/>
    <pc:docChg chg="delSld modSection">
      <pc:chgData name="Fabrice Guillemard" userId="c0b4a618-d524-4831-90b6-542044e0fcdf" providerId="ADAL" clId="{48C5290E-4F20-4ED6-A118-BACC14125CDD}" dt="2024-05-28T14:53:16.984" v="1" actId="2056"/>
      <pc:docMkLst>
        <pc:docMk/>
      </pc:docMkLst>
      <pc:sldChg chg="del">
        <pc:chgData name="Fabrice Guillemard" userId="c0b4a618-d524-4831-90b6-542044e0fcdf" providerId="ADAL" clId="{48C5290E-4F20-4ED6-A118-BACC14125CDD}" dt="2024-05-28T09:17:35.933" v="0" actId="47"/>
        <pc:sldMkLst>
          <pc:docMk/>
          <pc:sldMk cId="1698457557" sldId="268"/>
        </pc:sldMkLst>
      </pc:sldChg>
      <pc:sldChg chg="delCm">
        <pc:chgData name="Fabrice Guillemard" userId="c0b4a618-d524-4831-90b6-542044e0fcdf" providerId="ADAL" clId="{48C5290E-4F20-4ED6-A118-BACC14125CDD}" dt="2024-05-28T14:53:16.984" v="1" actId="2056"/>
        <pc:sldMkLst>
          <pc:docMk/>
          <pc:sldMk cId="1721250250" sldId="269"/>
        </pc:sldMkLst>
        <pc:extLst>
          <p:ext xmlns:p="http://schemas.openxmlformats.org/presentationml/2006/main" uri="{D6D511B9-2390-475A-947B-AFAB55BFBCF1}">
            <pc226:cmChg xmlns:pc226="http://schemas.microsoft.com/office/powerpoint/2022/06/main/command" chg="del">
              <pc226:chgData name="Fabrice Guillemard" userId="c0b4a618-d524-4831-90b6-542044e0fcdf" providerId="ADAL" clId="{48C5290E-4F20-4ED6-A118-BACC14125CDD}" dt="2024-05-28T14:53:16.984" v="1" actId="2056"/>
              <pc2:cmMkLst xmlns:pc2="http://schemas.microsoft.com/office/powerpoint/2019/9/main/command">
                <pc:docMk/>
                <pc:sldMk cId="1721250250" sldId="269"/>
                <pc2:cmMk id="{12B9E89F-AF09-4031-9DE5-C65CCA59BED1}"/>
              </pc2:cmMkLst>
            </pc226:cmChg>
          </p:ext>
        </pc:extLst>
      </pc:sldChg>
      <pc:sldChg chg="del">
        <pc:chgData name="Fabrice Guillemard" userId="c0b4a618-d524-4831-90b6-542044e0fcdf" providerId="ADAL" clId="{48C5290E-4F20-4ED6-A118-BACC14125CDD}" dt="2024-05-28T09:17:35.933" v="0" actId="47"/>
        <pc:sldMkLst>
          <pc:docMk/>
          <pc:sldMk cId="2050705884" sldId="285"/>
        </pc:sldMkLst>
      </pc:sldChg>
      <pc:sldChg chg="del">
        <pc:chgData name="Fabrice Guillemard" userId="c0b4a618-d524-4831-90b6-542044e0fcdf" providerId="ADAL" clId="{48C5290E-4F20-4ED6-A118-BACC14125CDD}" dt="2024-05-28T09:17:35.933" v="0" actId="47"/>
        <pc:sldMkLst>
          <pc:docMk/>
          <pc:sldMk cId="3000261583" sldId="286"/>
        </pc:sldMkLst>
      </pc:sldChg>
      <pc:sldChg chg="del">
        <pc:chgData name="Fabrice Guillemard" userId="c0b4a618-d524-4831-90b6-542044e0fcdf" providerId="ADAL" clId="{48C5290E-4F20-4ED6-A118-BACC14125CDD}" dt="2024-05-28T09:17:35.933" v="0" actId="47"/>
        <pc:sldMkLst>
          <pc:docMk/>
          <pc:sldMk cId="1049457346" sldId="2147482628"/>
        </pc:sldMkLst>
      </pc:sldChg>
      <pc:sldChg chg="delCm">
        <pc:chgData name="Fabrice Guillemard" userId="c0b4a618-d524-4831-90b6-542044e0fcdf" providerId="ADAL" clId="{48C5290E-4F20-4ED6-A118-BACC14125CDD}" dt="2024-05-28T14:53:16.984" v="1" actId="2056"/>
        <pc:sldMkLst>
          <pc:docMk/>
          <pc:sldMk cId="1864992613" sldId="2147482629"/>
        </pc:sldMkLst>
        <pc:extLst>
          <p:ext xmlns:p="http://schemas.openxmlformats.org/presentationml/2006/main" uri="{D6D511B9-2390-475A-947B-AFAB55BFBCF1}">
            <pc226:cmChg xmlns:pc226="http://schemas.microsoft.com/office/powerpoint/2022/06/main/command" chg="del">
              <pc226:chgData name="Fabrice Guillemard" userId="c0b4a618-d524-4831-90b6-542044e0fcdf" providerId="ADAL" clId="{48C5290E-4F20-4ED6-A118-BACC14125CDD}" dt="2024-05-28T14:53:16.984" v="1" actId="2056"/>
              <pc2:cmMkLst xmlns:pc2="http://schemas.microsoft.com/office/powerpoint/2019/9/main/command">
                <pc:docMk/>
                <pc:sldMk cId="1864992613" sldId="2147482629"/>
                <pc2:cmMk id="{BB52EA92-23F8-4720-9C4D-DCB9A4A02ADC}"/>
              </pc2:cmMkLst>
            </pc226:cmChg>
          </p:ext>
        </pc:extLst>
      </pc:sldChg>
      <pc:sldChg chg="delCm">
        <pc:chgData name="Fabrice Guillemard" userId="c0b4a618-d524-4831-90b6-542044e0fcdf" providerId="ADAL" clId="{48C5290E-4F20-4ED6-A118-BACC14125CDD}" dt="2024-05-28T14:53:16.984" v="1" actId="2056"/>
        <pc:sldMkLst>
          <pc:docMk/>
          <pc:sldMk cId="3802446314" sldId="2147482646"/>
        </pc:sldMkLst>
        <pc:extLst>
          <p:ext xmlns:p="http://schemas.openxmlformats.org/presentationml/2006/main" uri="{D6D511B9-2390-475A-947B-AFAB55BFBCF1}">
            <pc226:cmChg xmlns:pc226="http://schemas.microsoft.com/office/powerpoint/2022/06/main/command" chg="del">
              <pc226:chgData name="Fabrice Guillemard" userId="c0b4a618-d524-4831-90b6-542044e0fcdf" providerId="ADAL" clId="{48C5290E-4F20-4ED6-A118-BACC14125CDD}" dt="2024-05-28T14:53:16.984" v="1" actId="2056"/>
              <pc2:cmMkLst xmlns:pc2="http://schemas.microsoft.com/office/powerpoint/2019/9/main/command">
                <pc:docMk/>
                <pc:sldMk cId="3802446314" sldId="2147482646"/>
                <pc2:cmMk id="{B305EE23-1052-4718-BAD3-DD20892347E9}"/>
              </pc2:cmMkLst>
            </pc226:cmChg>
            <pc226:cmChg xmlns:pc226="http://schemas.microsoft.com/office/powerpoint/2022/06/main/command" chg="del">
              <pc226:chgData name="Fabrice Guillemard" userId="c0b4a618-d524-4831-90b6-542044e0fcdf" providerId="ADAL" clId="{48C5290E-4F20-4ED6-A118-BACC14125CDD}" dt="2024-05-28T14:53:16.984" v="1" actId="2056"/>
              <pc2:cmMkLst xmlns:pc2="http://schemas.microsoft.com/office/powerpoint/2019/9/main/command">
                <pc:docMk/>
                <pc:sldMk cId="3802446314" sldId="2147482646"/>
                <pc2:cmMk id="{09E43059-8A2E-4654-B406-CFAB5E7C1DEA}"/>
              </pc2:cmMkLst>
            </pc226:cmChg>
            <pc226:cmChg xmlns:pc226="http://schemas.microsoft.com/office/powerpoint/2022/06/main/command" chg="del">
              <pc226:chgData name="Fabrice Guillemard" userId="c0b4a618-d524-4831-90b6-542044e0fcdf" providerId="ADAL" clId="{48C5290E-4F20-4ED6-A118-BACC14125CDD}" dt="2024-05-28T14:53:16.984" v="1" actId="2056"/>
              <pc2:cmMkLst xmlns:pc2="http://schemas.microsoft.com/office/powerpoint/2019/9/main/command">
                <pc:docMk/>
                <pc:sldMk cId="3802446314" sldId="2147482646"/>
                <pc2:cmMk id="{7EC7FD9C-81BA-4136-83A1-A8183CCCDACD}"/>
              </pc2:cmMkLst>
            </pc226:cmChg>
            <pc226:cmChg xmlns:pc226="http://schemas.microsoft.com/office/powerpoint/2022/06/main/command" chg="del">
              <pc226:chgData name="Fabrice Guillemard" userId="c0b4a618-d524-4831-90b6-542044e0fcdf" providerId="ADAL" clId="{48C5290E-4F20-4ED6-A118-BACC14125CDD}" dt="2024-05-28T14:53:16.984" v="1" actId="2056"/>
              <pc2:cmMkLst xmlns:pc2="http://schemas.microsoft.com/office/powerpoint/2019/9/main/command">
                <pc:docMk/>
                <pc:sldMk cId="3802446314" sldId="2147482646"/>
                <pc2:cmMk id="{A772AFA0-9FA6-45F0-A4DE-423FB109A5BC}"/>
              </pc2:cmMkLst>
            </pc226:cmChg>
          </p:ext>
        </pc:extLst>
      </pc:sldChg>
      <pc:sldChg chg="delCm">
        <pc:chgData name="Fabrice Guillemard" userId="c0b4a618-d524-4831-90b6-542044e0fcdf" providerId="ADAL" clId="{48C5290E-4F20-4ED6-A118-BACC14125CDD}" dt="2024-05-28T14:53:16.984" v="1" actId="2056"/>
        <pc:sldMkLst>
          <pc:docMk/>
          <pc:sldMk cId="2457894015" sldId="2147482647"/>
        </pc:sldMkLst>
        <pc:extLst>
          <p:ext xmlns:p="http://schemas.openxmlformats.org/presentationml/2006/main" uri="{D6D511B9-2390-475A-947B-AFAB55BFBCF1}">
            <pc226:cmChg xmlns:pc226="http://schemas.microsoft.com/office/powerpoint/2022/06/main/command" chg="del">
              <pc226:chgData name="Fabrice Guillemard" userId="c0b4a618-d524-4831-90b6-542044e0fcdf" providerId="ADAL" clId="{48C5290E-4F20-4ED6-A118-BACC14125CDD}" dt="2024-05-28T14:53:16.984" v="1" actId="2056"/>
              <pc2:cmMkLst xmlns:pc2="http://schemas.microsoft.com/office/powerpoint/2019/9/main/command">
                <pc:docMk/>
                <pc:sldMk cId="2457894015" sldId="2147482647"/>
                <pc2:cmMk id="{0B4B8750-2217-4CA0-B282-05F797803803}"/>
              </pc2:cmMkLst>
            </pc226:cmChg>
          </p:ext>
        </pc:extLst>
      </pc:sldChg>
      <pc:sldChg chg="del">
        <pc:chgData name="Fabrice Guillemard" userId="c0b4a618-d524-4831-90b6-542044e0fcdf" providerId="ADAL" clId="{48C5290E-4F20-4ED6-A118-BACC14125CDD}" dt="2024-05-28T09:17:35.933" v="0" actId="47"/>
        <pc:sldMkLst>
          <pc:docMk/>
          <pc:sldMk cId="1595368286" sldId="2147482806"/>
        </pc:sldMkLst>
      </pc:sldChg>
      <pc:sldChg chg="del">
        <pc:chgData name="Fabrice Guillemard" userId="c0b4a618-d524-4831-90b6-542044e0fcdf" providerId="ADAL" clId="{48C5290E-4F20-4ED6-A118-BACC14125CDD}" dt="2024-05-28T09:17:35.933" v="0" actId="47"/>
        <pc:sldMkLst>
          <pc:docMk/>
          <pc:sldMk cId="116000591" sldId="2147482837"/>
        </pc:sldMkLst>
      </pc:sldChg>
      <pc:sldChg chg="del">
        <pc:chgData name="Fabrice Guillemard" userId="c0b4a618-d524-4831-90b6-542044e0fcdf" providerId="ADAL" clId="{48C5290E-4F20-4ED6-A118-BACC14125CDD}" dt="2024-05-28T09:17:35.933" v="0" actId="47"/>
        <pc:sldMkLst>
          <pc:docMk/>
          <pc:sldMk cId="2181839272" sldId="2147482838"/>
        </pc:sldMkLst>
      </pc:sldChg>
      <pc:sldChg chg="del">
        <pc:chgData name="Fabrice Guillemard" userId="c0b4a618-d524-4831-90b6-542044e0fcdf" providerId="ADAL" clId="{48C5290E-4F20-4ED6-A118-BACC14125CDD}" dt="2024-05-28T09:17:35.933" v="0" actId="47"/>
        <pc:sldMkLst>
          <pc:docMk/>
          <pc:sldMk cId="1155483299" sldId="2147482843"/>
        </pc:sldMkLst>
      </pc:sldChg>
      <pc:sldChg chg="del">
        <pc:chgData name="Fabrice Guillemard" userId="c0b4a618-d524-4831-90b6-542044e0fcdf" providerId="ADAL" clId="{48C5290E-4F20-4ED6-A118-BACC14125CDD}" dt="2024-05-28T09:17:35.933" v="0" actId="47"/>
        <pc:sldMkLst>
          <pc:docMk/>
          <pc:sldMk cId="3339212247" sldId="2147482853"/>
        </pc:sldMkLst>
      </pc:sldChg>
      <pc:sldMasterChg chg="delSldLayout">
        <pc:chgData name="Fabrice Guillemard" userId="c0b4a618-d524-4831-90b6-542044e0fcdf" providerId="ADAL" clId="{48C5290E-4F20-4ED6-A118-BACC14125CDD}" dt="2024-05-28T09:17:35.933" v="0" actId="47"/>
        <pc:sldMasterMkLst>
          <pc:docMk/>
          <pc:sldMasterMk cId="3312894695" sldId="2147483660"/>
        </pc:sldMasterMkLst>
        <pc:sldLayoutChg chg="del">
          <pc:chgData name="Fabrice Guillemard" userId="c0b4a618-d524-4831-90b6-542044e0fcdf" providerId="ADAL" clId="{48C5290E-4F20-4ED6-A118-BACC14125CDD}" dt="2024-05-28T09:17:35.933" v="0" actId="47"/>
          <pc:sldLayoutMkLst>
            <pc:docMk/>
            <pc:sldMasterMk cId="3312894695" sldId="2147483660"/>
            <pc:sldLayoutMk cId="3865866282" sldId="2147484153"/>
          </pc:sldLayoutMkLst>
        </pc:sldLayoutChg>
        <pc:sldLayoutChg chg="del">
          <pc:chgData name="Fabrice Guillemard" userId="c0b4a618-d524-4831-90b6-542044e0fcdf" providerId="ADAL" clId="{48C5290E-4F20-4ED6-A118-BACC14125CDD}" dt="2024-05-28T09:17:35.933" v="0" actId="47"/>
          <pc:sldLayoutMkLst>
            <pc:docMk/>
            <pc:sldMasterMk cId="3312894695" sldId="2147483660"/>
            <pc:sldLayoutMk cId="1751418553" sldId="2147484154"/>
          </pc:sldLayoutMkLst>
        </pc:sldLayoutChg>
      </pc:sldMasterChg>
    </pc:docChg>
  </pc:docChgLst>
  <pc:docChgLst>
    <pc:chgData name="Marie-Sophie Meisinger" userId="286e1ad8-c636-4702-a91e-982a33a1b0e7" providerId="ADAL" clId="{3775C6F4-D27A-440A-BC12-4CF293B283DA}"/>
    <pc:docChg chg="custSel mod delSld modSld modMainMaster modSection">
      <pc:chgData name="Marie-Sophie Meisinger" userId="286e1ad8-c636-4702-a91e-982a33a1b0e7" providerId="ADAL" clId="{3775C6F4-D27A-440A-BC12-4CF293B283DA}" dt="2024-05-31T16:06:26.486" v="9" actId="47"/>
      <pc:docMkLst>
        <pc:docMk/>
      </pc:docMkLst>
      <pc:sldChg chg="addSp delSp modSp mod">
        <pc:chgData name="Marie-Sophie Meisinger" userId="286e1ad8-c636-4702-a91e-982a33a1b0e7" providerId="ADAL" clId="{3775C6F4-D27A-440A-BC12-4CF293B283DA}" dt="2024-05-31T16:04:52.150" v="5"/>
        <pc:sldMkLst>
          <pc:docMk/>
          <pc:sldMk cId="1393570192" sldId="2147472819"/>
        </pc:sldMkLst>
      </pc:sldChg>
      <pc:sldChg chg="del">
        <pc:chgData name="Marie-Sophie Meisinger" userId="286e1ad8-c636-4702-a91e-982a33a1b0e7" providerId="ADAL" clId="{3775C6F4-D27A-440A-BC12-4CF293B283DA}" dt="2024-05-31T16:04:57.800" v="6" actId="47"/>
        <pc:sldMkLst>
          <pc:docMk/>
          <pc:sldMk cId="2732048554" sldId="2147482531"/>
        </pc:sldMkLst>
      </pc:sldChg>
      <pc:sldChg chg="del">
        <pc:chgData name="Marie-Sophie Meisinger" userId="286e1ad8-c636-4702-a91e-982a33a1b0e7" providerId="ADAL" clId="{3775C6F4-D27A-440A-BC12-4CF293B283DA}" dt="2024-05-31T16:06:22.691" v="8" actId="47"/>
        <pc:sldMkLst>
          <pc:docMk/>
          <pc:sldMk cId="143734790" sldId="2147482849"/>
        </pc:sldMkLst>
      </pc:sldChg>
      <pc:sldChg chg="del">
        <pc:chgData name="Marie-Sophie Meisinger" userId="286e1ad8-c636-4702-a91e-982a33a1b0e7" providerId="ADAL" clId="{3775C6F4-D27A-440A-BC12-4CF293B283DA}" dt="2024-05-31T16:06:26.486" v="9" actId="47"/>
        <pc:sldMkLst>
          <pc:docMk/>
          <pc:sldMk cId="198024968" sldId="2147482851"/>
        </pc:sldMkLst>
      </pc:sldChg>
      <pc:sldMasterChg chg="modSldLayout">
        <pc:chgData name="Marie-Sophie Meisinger" userId="286e1ad8-c636-4702-a91e-982a33a1b0e7" providerId="ADAL" clId="{3775C6F4-D27A-440A-BC12-4CF293B283DA}" dt="2024-05-31T16:04:40.261" v="2" actId="27636"/>
        <pc:sldMasterMkLst>
          <pc:docMk/>
          <pc:sldMasterMk cId="2133688349" sldId="2147483695"/>
        </pc:sldMasterMkLst>
        <pc:sldLayoutChg chg="modSp mod">
          <pc:chgData name="Marie-Sophie Meisinger" userId="286e1ad8-c636-4702-a91e-982a33a1b0e7" providerId="ADAL" clId="{3775C6F4-D27A-440A-BC12-4CF293B283DA}" dt="2024-05-31T16:04:40.261" v="2" actId="27636"/>
          <pc:sldLayoutMkLst>
            <pc:docMk/>
            <pc:sldMasterMk cId="2133688349" sldId="2147483695"/>
            <pc:sldLayoutMk cId="1444840841" sldId="2147483697"/>
          </pc:sldLayoutMkLst>
        </pc:sldLayoutChg>
      </pc:sldMasterChg>
      <pc:sldMasterChg chg="delSp mod">
        <pc:chgData name="Marie-Sophie Meisinger" userId="286e1ad8-c636-4702-a91e-982a33a1b0e7" providerId="ADAL" clId="{3775C6F4-D27A-440A-BC12-4CF293B283DA}" dt="2024-05-31T16:05:42.954" v="7" actId="33475"/>
        <pc:sldMasterMkLst>
          <pc:docMk/>
          <pc:sldMasterMk cId="2082889493" sldId="2147484000"/>
        </pc:sldMasterMkLst>
      </pc:sldMasterChg>
      <pc:sldMasterChg chg="delSp mod">
        <pc:chgData name="Marie-Sophie Meisinger" userId="286e1ad8-c636-4702-a91e-982a33a1b0e7" providerId="ADAL" clId="{3775C6F4-D27A-440A-BC12-4CF293B283DA}" dt="2024-05-31T16:05:42.954" v="7" actId="33475"/>
        <pc:sldMasterMkLst>
          <pc:docMk/>
          <pc:sldMasterMk cId="2649882889" sldId="2147484040"/>
        </pc:sldMasterMkLst>
      </pc:sldMasterChg>
    </pc:docChg>
  </pc:docChgLst>
  <pc:docChgLst>
    <pc:chgData name="Marie-Sophie Meisinger" userId="286e1ad8-c636-4702-a91e-982a33a1b0e7" providerId="ADAL" clId="{71C8E414-2359-413C-9189-FED64B6AC33F}"/>
    <pc:docChg chg="undo custSel modSld">
      <pc:chgData name="Marie-Sophie Meisinger" userId="286e1ad8-c636-4702-a91e-982a33a1b0e7" providerId="ADAL" clId="{71C8E414-2359-413C-9189-FED64B6AC33F}" dt="2025-05-01T10:28:15.599" v="3" actId="6549"/>
      <pc:docMkLst>
        <pc:docMk/>
      </pc:docMkLst>
      <pc:sldChg chg="modSp mod">
        <pc:chgData name="Marie-Sophie Meisinger" userId="286e1ad8-c636-4702-a91e-982a33a1b0e7" providerId="ADAL" clId="{71C8E414-2359-413C-9189-FED64B6AC33F}" dt="2025-05-01T10:28:15.599" v="3" actId="6549"/>
        <pc:sldMkLst>
          <pc:docMk/>
          <pc:sldMk cId="763599238" sldId="2147482737"/>
        </pc:sldMkLst>
        <pc:graphicFrameChg chg="mod modGraphic">
          <ac:chgData name="Marie-Sophie Meisinger" userId="286e1ad8-c636-4702-a91e-982a33a1b0e7" providerId="ADAL" clId="{71C8E414-2359-413C-9189-FED64B6AC33F}" dt="2025-05-01T10:28:15.599" v="3" actId="6549"/>
          <ac:graphicFrameMkLst>
            <pc:docMk/>
            <pc:sldMk cId="763599238" sldId="2147482737"/>
            <ac:graphicFrameMk id="14" creationId="{C7712D8D-D563-D892-089E-A651587CA971}"/>
          </ac:graphicFrameMkLst>
        </pc:graphicFrameChg>
      </pc:sldChg>
    </pc:docChg>
  </pc:docChgLst>
  <pc:docChgLst>
    <pc:chgData name="Marie-Sophie Meisinger" userId="286e1ad8-c636-4702-a91e-982a33a1b0e7" providerId="ADAL" clId="{7CE93FC5-3D5D-442F-BAB9-A28D9C53385D}"/>
    <pc:docChg chg="custSel modSld delMainMaster">
      <pc:chgData name="Marie-Sophie Meisinger" userId="286e1ad8-c636-4702-a91e-982a33a1b0e7" providerId="ADAL" clId="{7CE93FC5-3D5D-442F-BAB9-A28D9C53385D}" dt="2025-05-01T10:40:49.126" v="49" actId="2696"/>
      <pc:docMkLst>
        <pc:docMk/>
      </pc:docMkLst>
      <pc:sldChg chg="addSp delSp modSp mod">
        <pc:chgData name="Marie-Sophie Meisinger" userId="286e1ad8-c636-4702-a91e-982a33a1b0e7" providerId="ADAL" clId="{7CE93FC5-3D5D-442F-BAB9-A28D9C53385D}" dt="2025-05-01T10:37:45.689" v="43"/>
        <pc:sldMkLst>
          <pc:docMk/>
          <pc:sldMk cId="3186663541" sldId="2147472775"/>
        </pc:sldMkLst>
        <pc:spChg chg="del mod">
          <ac:chgData name="Marie-Sophie Meisinger" userId="286e1ad8-c636-4702-a91e-982a33a1b0e7" providerId="ADAL" clId="{7CE93FC5-3D5D-442F-BAB9-A28D9C53385D}" dt="2025-05-01T10:37:41.203" v="42" actId="478"/>
          <ac:spMkLst>
            <pc:docMk/>
            <pc:sldMk cId="3186663541" sldId="2147472775"/>
            <ac:spMk id="2" creationId="{7F8EF7D6-E449-88D2-C240-91DD1134EFDB}"/>
          </ac:spMkLst>
        </pc:spChg>
        <pc:spChg chg="del mod">
          <ac:chgData name="Marie-Sophie Meisinger" userId="286e1ad8-c636-4702-a91e-982a33a1b0e7" providerId="ADAL" clId="{7CE93FC5-3D5D-442F-BAB9-A28D9C53385D}" dt="2025-05-01T10:37:41.203" v="42" actId="478"/>
          <ac:spMkLst>
            <pc:docMk/>
            <pc:sldMk cId="3186663541" sldId="2147472775"/>
            <ac:spMk id="4" creationId="{70B02D0D-C3F2-1A5C-9C7B-ADEA717FD940}"/>
          </ac:spMkLst>
        </pc:spChg>
        <pc:spChg chg="del mod">
          <ac:chgData name="Marie-Sophie Meisinger" userId="286e1ad8-c636-4702-a91e-982a33a1b0e7" providerId="ADAL" clId="{7CE93FC5-3D5D-442F-BAB9-A28D9C53385D}" dt="2025-05-01T10:37:41.203" v="42" actId="478"/>
          <ac:spMkLst>
            <pc:docMk/>
            <pc:sldMk cId="3186663541" sldId="2147472775"/>
            <ac:spMk id="7" creationId="{38F6D3D9-9F15-E2A8-A4BC-A92A72ABA36D}"/>
          </ac:spMkLst>
        </pc:spChg>
        <pc:spChg chg="del mod">
          <ac:chgData name="Marie-Sophie Meisinger" userId="286e1ad8-c636-4702-a91e-982a33a1b0e7" providerId="ADAL" clId="{7CE93FC5-3D5D-442F-BAB9-A28D9C53385D}" dt="2025-05-01T10:37:41.203" v="42" actId="478"/>
          <ac:spMkLst>
            <pc:docMk/>
            <pc:sldMk cId="3186663541" sldId="2147472775"/>
            <ac:spMk id="25" creationId="{BFCA71EC-1068-150D-7894-44E5BD81990E}"/>
          </ac:spMkLst>
        </pc:spChg>
        <pc:spChg chg="del mod">
          <ac:chgData name="Marie-Sophie Meisinger" userId="286e1ad8-c636-4702-a91e-982a33a1b0e7" providerId="ADAL" clId="{7CE93FC5-3D5D-442F-BAB9-A28D9C53385D}" dt="2025-05-01T10:37:41.203" v="42" actId="478"/>
          <ac:spMkLst>
            <pc:docMk/>
            <pc:sldMk cId="3186663541" sldId="2147472775"/>
            <ac:spMk id="28" creationId="{E20DDA25-F69D-DB5C-7B13-61F68E928EF5}"/>
          </ac:spMkLst>
        </pc:spChg>
        <pc:spChg chg="del mod">
          <ac:chgData name="Marie-Sophie Meisinger" userId="286e1ad8-c636-4702-a91e-982a33a1b0e7" providerId="ADAL" clId="{7CE93FC5-3D5D-442F-BAB9-A28D9C53385D}" dt="2025-05-01T10:37:41.203" v="42" actId="478"/>
          <ac:spMkLst>
            <pc:docMk/>
            <pc:sldMk cId="3186663541" sldId="2147472775"/>
            <ac:spMk id="30" creationId="{5EB0B8DD-820A-17E8-181C-D290D2FD871E}"/>
          </ac:spMkLst>
        </pc:spChg>
        <pc:spChg chg="del mod">
          <ac:chgData name="Marie-Sophie Meisinger" userId="286e1ad8-c636-4702-a91e-982a33a1b0e7" providerId="ADAL" clId="{7CE93FC5-3D5D-442F-BAB9-A28D9C53385D}" dt="2025-05-01T10:37:41.203" v="42" actId="478"/>
          <ac:spMkLst>
            <pc:docMk/>
            <pc:sldMk cId="3186663541" sldId="2147472775"/>
            <ac:spMk id="32" creationId="{1B5FE94B-9A0A-B1E8-A9EB-B3C0ACE94FF0}"/>
          </ac:spMkLst>
        </pc:spChg>
        <pc:spChg chg="del mod">
          <ac:chgData name="Marie-Sophie Meisinger" userId="286e1ad8-c636-4702-a91e-982a33a1b0e7" providerId="ADAL" clId="{7CE93FC5-3D5D-442F-BAB9-A28D9C53385D}" dt="2025-05-01T10:37:41.203" v="42" actId="478"/>
          <ac:spMkLst>
            <pc:docMk/>
            <pc:sldMk cId="3186663541" sldId="2147472775"/>
            <ac:spMk id="33" creationId="{4101C467-1E82-0C18-AC79-E68015A33AF4}"/>
          </ac:spMkLst>
        </pc:spChg>
        <pc:spChg chg="del mod">
          <ac:chgData name="Marie-Sophie Meisinger" userId="286e1ad8-c636-4702-a91e-982a33a1b0e7" providerId="ADAL" clId="{7CE93FC5-3D5D-442F-BAB9-A28D9C53385D}" dt="2025-05-01T10:37:41.203" v="42" actId="478"/>
          <ac:spMkLst>
            <pc:docMk/>
            <pc:sldMk cId="3186663541" sldId="2147472775"/>
            <ac:spMk id="35" creationId="{B6D92B80-6D7F-836B-C6CF-99D819A34A52}"/>
          </ac:spMkLst>
        </pc:spChg>
        <pc:spChg chg="del mod">
          <ac:chgData name="Marie-Sophie Meisinger" userId="286e1ad8-c636-4702-a91e-982a33a1b0e7" providerId="ADAL" clId="{7CE93FC5-3D5D-442F-BAB9-A28D9C53385D}" dt="2025-05-01T10:37:41.203" v="42" actId="478"/>
          <ac:spMkLst>
            <pc:docMk/>
            <pc:sldMk cId="3186663541" sldId="2147472775"/>
            <ac:spMk id="36" creationId="{65DD043F-01CB-FAC4-548B-FDCD7700F49E}"/>
          </ac:spMkLst>
        </pc:spChg>
        <pc:picChg chg="add">
          <ac:chgData name="Marie-Sophie Meisinger" userId="286e1ad8-c636-4702-a91e-982a33a1b0e7" providerId="ADAL" clId="{7CE93FC5-3D5D-442F-BAB9-A28D9C53385D}" dt="2025-05-01T10:37:45.689" v="43"/>
          <ac:picMkLst>
            <pc:docMk/>
            <pc:sldMk cId="3186663541" sldId="2147472775"/>
            <ac:picMk id="3" creationId="{BD417000-ABDD-5F75-1B8B-BA8ADC1EA02A}"/>
          </ac:picMkLst>
        </pc:picChg>
      </pc:sldChg>
      <pc:sldChg chg="addSp delSp modSp mod">
        <pc:chgData name="Marie-Sophie Meisinger" userId="286e1ad8-c636-4702-a91e-982a33a1b0e7" providerId="ADAL" clId="{7CE93FC5-3D5D-442F-BAB9-A28D9C53385D}" dt="2025-05-01T10:38:12.344" v="46"/>
        <pc:sldMkLst>
          <pc:docMk/>
          <pc:sldMk cId="288387548" sldId="2147472776"/>
        </pc:sldMkLst>
        <pc:spChg chg="del mod">
          <ac:chgData name="Marie-Sophie Meisinger" userId="286e1ad8-c636-4702-a91e-982a33a1b0e7" providerId="ADAL" clId="{7CE93FC5-3D5D-442F-BAB9-A28D9C53385D}" dt="2025-05-01T10:38:07.184" v="44" actId="478"/>
          <ac:spMkLst>
            <pc:docMk/>
            <pc:sldMk cId="288387548" sldId="2147472776"/>
            <ac:spMk id="3" creationId="{C7F1F443-9AB0-32E5-3434-0EEF0CF40070}"/>
          </ac:spMkLst>
        </pc:spChg>
        <pc:spChg chg="del mod">
          <ac:chgData name="Marie-Sophie Meisinger" userId="286e1ad8-c636-4702-a91e-982a33a1b0e7" providerId="ADAL" clId="{7CE93FC5-3D5D-442F-BAB9-A28D9C53385D}" dt="2025-05-01T10:38:07.184" v="44" actId="478"/>
          <ac:spMkLst>
            <pc:docMk/>
            <pc:sldMk cId="288387548" sldId="2147472776"/>
            <ac:spMk id="5" creationId="{47E20C46-A3E9-C354-0BB0-EF37D6A99D6D}"/>
          </ac:spMkLst>
        </pc:spChg>
        <pc:spChg chg="del">
          <ac:chgData name="Marie-Sophie Meisinger" userId="286e1ad8-c636-4702-a91e-982a33a1b0e7" providerId="ADAL" clId="{7CE93FC5-3D5D-442F-BAB9-A28D9C53385D}" dt="2025-05-01T10:38:07.184" v="44" actId="478"/>
          <ac:spMkLst>
            <pc:docMk/>
            <pc:sldMk cId="288387548" sldId="2147472776"/>
            <ac:spMk id="6" creationId="{1CAA416C-4087-C842-038A-000607067BCF}"/>
          </ac:spMkLst>
        </pc:spChg>
        <pc:spChg chg="del mod">
          <ac:chgData name="Marie-Sophie Meisinger" userId="286e1ad8-c636-4702-a91e-982a33a1b0e7" providerId="ADAL" clId="{7CE93FC5-3D5D-442F-BAB9-A28D9C53385D}" dt="2025-05-01T10:38:07.184" v="44" actId="478"/>
          <ac:spMkLst>
            <pc:docMk/>
            <pc:sldMk cId="288387548" sldId="2147472776"/>
            <ac:spMk id="7" creationId="{38F6D3D9-9F15-E2A8-A4BC-A92A72ABA36D}"/>
          </ac:spMkLst>
        </pc:spChg>
        <pc:spChg chg="del mod">
          <ac:chgData name="Marie-Sophie Meisinger" userId="286e1ad8-c636-4702-a91e-982a33a1b0e7" providerId="ADAL" clId="{7CE93FC5-3D5D-442F-BAB9-A28D9C53385D}" dt="2025-05-01T10:38:07.184" v="44" actId="478"/>
          <ac:spMkLst>
            <pc:docMk/>
            <pc:sldMk cId="288387548" sldId="2147472776"/>
            <ac:spMk id="8" creationId="{B4E38D0E-BB60-CC16-E634-69581139BD4E}"/>
          </ac:spMkLst>
        </pc:spChg>
        <pc:spChg chg="del mod">
          <ac:chgData name="Marie-Sophie Meisinger" userId="286e1ad8-c636-4702-a91e-982a33a1b0e7" providerId="ADAL" clId="{7CE93FC5-3D5D-442F-BAB9-A28D9C53385D}" dt="2025-05-01T10:38:07.184" v="44" actId="478"/>
          <ac:spMkLst>
            <pc:docMk/>
            <pc:sldMk cId="288387548" sldId="2147472776"/>
            <ac:spMk id="10" creationId="{5012F3E4-E404-6D53-FEDE-8B679B4BB203}"/>
          </ac:spMkLst>
        </pc:spChg>
        <pc:spChg chg="del mod">
          <ac:chgData name="Marie-Sophie Meisinger" userId="286e1ad8-c636-4702-a91e-982a33a1b0e7" providerId="ADAL" clId="{7CE93FC5-3D5D-442F-BAB9-A28D9C53385D}" dt="2025-05-01T10:38:08.452" v="45" actId="478"/>
          <ac:spMkLst>
            <pc:docMk/>
            <pc:sldMk cId="288387548" sldId="2147472776"/>
            <ac:spMk id="11" creationId="{51263AAE-6D0C-E9E1-C647-7C1DA57BFD08}"/>
          </ac:spMkLst>
        </pc:spChg>
        <pc:spChg chg="del mod">
          <ac:chgData name="Marie-Sophie Meisinger" userId="286e1ad8-c636-4702-a91e-982a33a1b0e7" providerId="ADAL" clId="{7CE93FC5-3D5D-442F-BAB9-A28D9C53385D}" dt="2025-05-01T10:38:07.184" v="44" actId="478"/>
          <ac:spMkLst>
            <pc:docMk/>
            <pc:sldMk cId="288387548" sldId="2147472776"/>
            <ac:spMk id="12" creationId="{773033C5-E35F-A46A-5775-5335AC69F5D7}"/>
          </ac:spMkLst>
        </pc:spChg>
        <pc:spChg chg="del mod">
          <ac:chgData name="Marie-Sophie Meisinger" userId="286e1ad8-c636-4702-a91e-982a33a1b0e7" providerId="ADAL" clId="{7CE93FC5-3D5D-442F-BAB9-A28D9C53385D}" dt="2025-05-01T10:38:07.184" v="44" actId="478"/>
          <ac:spMkLst>
            <pc:docMk/>
            <pc:sldMk cId="288387548" sldId="2147472776"/>
            <ac:spMk id="14" creationId="{CE094F9A-21F7-C672-52A6-E289DAE13BA1}"/>
          </ac:spMkLst>
        </pc:spChg>
        <pc:spChg chg="del mod">
          <ac:chgData name="Marie-Sophie Meisinger" userId="286e1ad8-c636-4702-a91e-982a33a1b0e7" providerId="ADAL" clId="{7CE93FC5-3D5D-442F-BAB9-A28D9C53385D}" dt="2025-05-01T10:38:07.184" v="44" actId="478"/>
          <ac:spMkLst>
            <pc:docMk/>
            <pc:sldMk cId="288387548" sldId="2147472776"/>
            <ac:spMk id="34" creationId="{2A1468A8-EF3B-46F0-AEF6-F4158370526D}"/>
          </ac:spMkLst>
        </pc:spChg>
        <pc:spChg chg="del mod">
          <ac:chgData name="Marie-Sophie Meisinger" userId="286e1ad8-c636-4702-a91e-982a33a1b0e7" providerId="ADAL" clId="{7CE93FC5-3D5D-442F-BAB9-A28D9C53385D}" dt="2025-05-01T10:38:07.184" v="44" actId="478"/>
          <ac:spMkLst>
            <pc:docMk/>
            <pc:sldMk cId="288387548" sldId="2147472776"/>
            <ac:spMk id="40" creationId="{59771647-0E7C-401A-AC87-5B51D46007DA}"/>
          </ac:spMkLst>
        </pc:spChg>
        <pc:picChg chg="add">
          <ac:chgData name="Marie-Sophie Meisinger" userId="286e1ad8-c636-4702-a91e-982a33a1b0e7" providerId="ADAL" clId="{7CE93FC5-3D5D-442F-BAB9-A28D9C53385D}" dt="2025-05-01T10:38:12.344" v="46"/>
          <ac:picMkLst>
            <pc:docMk/>
            <pc:sldMk cId="288387548" sldId="2147472776"/>
            <ac:picMk id="30" creationId="{EB66FF8B-1A68-BFA1-B1D0-7001C9F2691B}"/>
          </ac:picMkLst>
        </pc:picChg>
      </pc:sldChg>
      <pc:sldChg chg="addSp delSp modSp mod">
        <pc:chgData name="Marie-Sophie Meisinger" userId="286e1ad8-c636-4702-a91e-982a33a1b0e7" providerId="ADAL" clId="{7CE93FC5-3D5D-442F-BAB9-A28D9C53385D}" dt="2025-05-01T10:37:11.303" v="41"/>
        <pc:sldMkLst>
          <pc:docMk/>
          <pc:sldMk cId="1379774920" sldId="2147472777"/>
        </pc:sldMkLst>
        <pc:spChg chg="del mod">
          <ac:chgData name="Marie-Sophie Meisinger" userId="286e1ad8-c636-4702-a91e-982a33a1b0e7" providerId="ADAL" clId="{7CE93FC5-3D5D-442F-BAB9-A28D9C53385D}" dt="2025-05-01T10:37:10.237" v="40" actId="478"/>
          <ac:spMkLst>
            <pc:docMk/>
            <pc:sldMk cId="1379774920" sldId="2147472777"/>
            <ac:spMk id="2" creationId="{7F8EF7D6-E449-88D2-C240-91DD1134EFDB}"/>
          </ac:spMkLst>
        </pc:spChg>
        <pc:spChg chg="del mod">
          <ac:chgData name="Marie-Sophie Meisinger" userId="286e1ad8-c636-4702-a91e-982a33a1b0e7" providerId="ADAL" clId="{7CE93FC5-3D5D-442F-BAB9-A28D9C53385D}" dt="2025-05-01T10:37:10.237" v="40" actId="478"/>
          <ac:spMkLst>
            <pc:docMk/>
            <pc:sldMk cId="1379774920" sldId="2147472777"/>
            <ac:spMk id="7" creationId="{38F6D3D9-9F15-E2A8-A4BC-A92A72ABA36D}"/>
          </ac:spMkLst>
        </pc:spChg>
        <pc:spChg chg="del mod">
          <ac:chgData name="Marie-Sophie Meisinger" userId="286e1ad8-c636-4702-a91e-982a33a1b0e7" providerId="ADAL" clId="{7CE93FC5-3D5D-442F-BAB9-A28D9C53385D}" dt="2025-05-01T10:37:10.237" v="40" actId="478"/>
          <ac:spMkLst>
            <pc:docMk/>
            <pc:sldMk cId="1379774920" sldId="2147472777"/>
            <ac:spMk id="9" creationId="{4EC71A14-B905-043F-0BC4-813829C44482}"/>
          </ac:spMkLst>
        </pc:spChg>
        <pc:spChg chg="del mod">
          <ac:chgData name="Marie-Sophie Meisinger" userId="286e1ad8-c636-4702-a91e-982a33a1b0e7" providerId="ADAL" clId="{7CE93FC5-3D5D-442F-BAB9-A28D9C53385D}" dt="2025-05-01T10:37:10.237" v="40" actId="478"/>
          <ac:spMkLst>
            <pc:docMk/>
            <pc:sldMk cId="1379774920" sldId="2147472777"/>
            <ac:spMk id="10" creationId="{5012F3E4-E404-6D53-FEDE-8B679B4BB203}"/>
          </ac:spMkLst>
        </pc:spChg>
        <pc:spChg chg="del mod">
          <ac:chgData name="Marie-Sophie Meisinger" userId="286e1ad8-c636-4702-a91e-982a33a1b0e7" providerId="ADAL" clId="{7CE93FC5-3D5D-442F-BAB9-A28D9C53385D}" dt="2025-05-01T10:37:10.237" v="40" actId="478"/>
          <ac:spMkLst>
            <pc:docMk/>
            <pc:sldMk cId="1379774920" sldId="2147472777"/>
            <ac:spMk id="23" creationId="{8DCBA40B-6650-D8D0-6053-AFFA4ADF797E}"/>
          </ac:spMkLst>
        </pc:spChg>
        <pc:spChg chg="del mod">
          <ac:chgData name="Marie-Sophie Meisinger" userId="286e1ad8-c636-4702-a91e-982a33a1b0e7" providerId="ADAL" clId="{7CE93FC5-3D5D-442F-BAB9-A28D9C53385D}" dt="2025-05-01T10:37:10.237" v="40" actId="478"/>
          <ac:spMkLst>
            <pc:docMk/>
            <pc:sldMk cId="1379774920" sldId="2147472777"/>
            <ac:spMk id="25" creationId="{BFCA71EC-1068-150D-7894-44E5BD81990E}"/>
          </ac:spMkLst>
        </pc:spChg>
        <pc:spChg chg="del mod">
          <ac:chgData name="Marie-Sophie Meisinger" userId="286e1ad8-c636-4702-a91e-982a33a1b0e7" providerId="ADAL" clId="{7CE93FC5-3D5D-442F-BAB9-A28D9C53385D}" dt="2025-05-01T10:37:10.237" v="40" actId="478"/>
          <ac:spMkLst>
            <pc:docMk/>
            <pc:sldMk cId="1379774920" sldId="2147472777"/>
            <ac:spMk id="27" creationId="{CA7468F0-C69B-DAB0-B247-E4DC59D74571}"/>
          </ac:spMkLst>
        </pc:spChg>
        <pc:spChg chg="del mod">
          <ac:chgData name="Marie-Sophie Meisinger" userId="286e1ad8-c636-4702-a91e-982a33a1b0e7" providerId="ADAL" clId="{7CE93FC5-3D5D-442F-BAB9-A28D9C53385D}" dt="2025-05-01T10:37:10.237" v="40" actId="478"/>
          <ac:spMkLst>
            <pc:docMk/>
            <pc:sldMk cId="1379774920" sldId="2147472777"/>
            <ac:spMk id="28" creationId="{34A68E4E-9443-B633-7BF0-556554A1699F}"/>
          </ac:spMkLst>
        </pc:spChg>
        <pc:spChg chg="del mod">
          <ac:chgData name="Marie-Sophie Meisinger" userId="286e1ad8-c636-4702-a91e-982a33a1b0e7" providerId="ADAL" clId="{7CE93FC5-3D5D-442F-BAB9-A28D9C53385D}" dt="2025-05-01T10:37:10.237" v="40" actId="478"/>
          <ac:spMkLst>
            <pc:docMk/>
            <pc:sldMk cId="1379774920" sldId="2147472777"/>
            <ac:spMk id="34" creationId="{2A1468A8-EF3B-46F0-AEF6-F4158370526D}"/>
          </ac:spMkLst>
        </pc:spChg>
        <pc:spChg chg="del mod">
          <ac:chgData name="Marie-Sophie Meisinger" userId="286e1ad8-c636-4702-a91e-982a33a1b0e7" providerId="ADAL" clId="{7CE93FC5-3D5D-442F-BAB9-A28D9C53385D}" dt="2025-05-01T10:37:10.237" v="40" actId="478"/>
          <ac:spMkLst>
            <pc:docMk/>
            <pc:sldMk cId="1379774920" sldId="2147472777"/>
            <ac:spMk id="42" creationId="{DEC121DA-D6D9-0AAC-2760-FAEB35B0B0E4}"/>
          </ac:spMkLst>
        </pc:spChg>
        <pc:picChg chg="add mod">
          <ac:chgData name="Marie-Sophie Meisinger" userId="286e1ad8-c636-4702-a91e-982a33a1b0e7" providerId="ADAL" clId="{7CE93FC5-3D5D-442F-BAB9-A28D9C53385D}" dt="2025-05-01T10:37:11.303" v="41"/>
          <ac:picMkLst>
            <pc:docMk/>
            <pc:sldMk cId="1379774920" sldId="2147472777"/>
            <ac:picMk id="5" creationId="{A78CA280-611A-CD50-3985-391E2A2C7843}"/>
          </ac:picMkLst>
        </pc:picChg>
      </pc:sldChg>
      <pc:sldChg chg="addSp delSp modSp mod">
        <pc:chgData name="Marie-Sophie Meisinger" userId="286e1ad8-c636-4702-a91e-982a33a1b0e7" providerId="ADAL" clId="{7CE93FC5-3D5D-442F-BAB9-A28D9C53385D}" dt="2025-05-01T10:36:32.468" v="39"/>
        <pc:sldMkLst>
          <pc:docMk/>
          <pc:sldMk cId="2880664501" sldId="2147472779"/>
        </pc:sldMkLst>
        <pc:spChg chg="del mod">
          <ac:chgData name="Marie-Sophie Meisinger" userId="286e1ad8-c636-4702-a91e-982a33a1b0e7" providerId="ADAL" clId="{7CE93FC5-3D5D-442F-BAB9-A28D9C53385D}" dt="2025-05-01T10:36:29.642" v="38" actId="478"/>
          <ac:spMkLst>
            <pc:docMk/>
            <pc:sldMk cId="2880664501" sldId="2147472779"/>
            <ac:spMk id="2" creationId="{7F8EF7D6-E449-88D2-C240-91DD1134EFDB}"/>
          </ac:spMkLst>
        </pc:spChg>
        <pc:spChg chg="del mod">
          <ac:chgData name="Marie-Sophie Meisinger" userId="286e1ad8-c636-4702-a91e-982a33a1b0e7" providerId="ADAL" clId="{7CE93FC5-3D5D-442F-BAB9-A28D9C53385D}" dt="2025-05-01T10:36:29.642" v="38" actId="478"/>
          <ac:spMkLst>
            <pc:docMk/>
            <pc:sldMk cId="2880664501" sldId="2147472779"/>
            <ac:spMk id="4" creationId="{BB079B2C-A5B8-738E-E906-962125872FDA}"/>
          </ac:spMkLst>
        </pc:spChg>
        <pc:spChg chg="del mod">
          <ac:chgData name="Marie-Sophie Meisinger" userId="286e1ad8-c636-4702-a91e-982a33a1b0e7" providerId="ADAL" clId="{7CE93FC5-3D5D-442F-BAB9-A28D9C53385D}" dt="2025-05-01T10:36:29.642" v="38" actId="478"/>
          <ac:spMkLst>
            <pc:docMk/>
            <pc:sldMk cId="2880664501" sldId="2147472779"/>
            <ac:spMk id="5" creationId="{83957C2F-F47E-D015-E1B7-9965986FB7F3}"/>
          </ac:spMkLst>
        </pc:spChg>
        <pc:spChg chg="del mod">
          <ac:chgData name="Marie-Sophie Meisinger" userId="286e1ad8-c636-4702-a91e-982a33a1b0e7" providerId="ADAL" clId="{7CE93FC5-3D5D-442F-BAB9-A28D9C53385D}" dt="2025-05-01T10:36:29.642" v="38" actId="478"/>
          <ac:spMkLst>
            <pc:docMk/>
            <pc:sldMk cId="2880664501" sldId="2147472779"/>
            <ac:spMk id="6" creationId="{A6C219F4-C497-AA82-8CD6-527CE1C7D3D1}"/>
          </ac:spMkLst>
        </pc:spChg>
        <pc:spChg chg="del mod">
          <ac:chgData name="Marie-Sophie Meisinger" userId="286e1ad8-c636-4702-a91e-982a33a1b0e7" providerId="ADAL" clId="{7CE93FC5-3D5D-442F-BAB9-A28D9C53385D}" dt="2025-05-01T10:36:29.642" v="38" actId="478"/>
          <ac:spMkLst>
            <pc:docMk/>
            <pc:sldMk cId="2880664501" sldId="2147472779"/>
            <ac:spMk id="10" creationId="{5012F3E4-E404-6D53-FEDE-8B679B4BB203}"/>
          </ac:spMkLst>
        </pc:spChg>
        <pc:spChg chg="del mod">
          <ac:chgData name="Marie-Sophie Meisinger" userId="286e1ad8-c636-4702-a91e-982a33a1b0e7" providerId="ADAL" clId="{7CE93FC5-3D5D-442F-BAB9-A28D9C53385D}" dt="2025-05-01T10:36:29.642" v="38" actId="478"/>
          <ac:spMkLst>
            <pc:docMk/>
            <pc:sldMk cId="2880664501" sldId="2147472779"/>
            <ac:spMk id="12" creationId="{773033C5-E35F-A46A-5775-5335AC69F5D7}"/>
          </ac:spMkLst>
        </pc:spChg>
        <pc:spChg chg="del mod">
          <ac:chgData name="Marie-Sophie Meisinger" userId="286e1ad8-c636-4702-a91e-982a33a1b0e7" providerId="ADAL" clId="{7CE93FC5-3D5D-442F-BAB9-A28D9C53385D}" dt="2025-05-01T10:36:29.642" v="38" actId="478"/>
          <ac:spMkLst>
            <pc:docMk/>
            <pc:sldMk cId="2880664501" sldId="2147472779"/>
            <ac:spMk id="16" creationId="{4A6DF491-AD9C-2E5F-70D1-59ECB2CF593C}"/>
          </ac:spMkLst>
        </pc:spChg>
        <pc:spChg chg="del mod">
          <ac:chgData name="Marie-Sophie Meisinger" userId="286e1ad8-c636-4702-a91e-982a33a1b0e7" providerId="ADAL" clId="{7CE93FC5-3D5D-442F-BAB9-A28D9C53385D}" dt="2025-05-01T10:36:29.642" v="38" actId="478"/>
          <ac:spMkLst>
            <pc:docMk/>
            <pc:sldMk cId="2880664501" sldId="2147472779"/>
            <ac:spMk id="23" creationId="{918CCA51-CDE1-D5FC-5BC5-2EA771CE09B8}"/>
          </ac:spMkLst>
        </pc:spChg>
        <pc:spChg chg="del mod">
          <ac:chgData name="Marie-Sophie Meisinger" userId="286e1ad8-c636-4702-a91e-982a33a1b0e7" providerId="ADAL" clId="{7CE93FC5-3D5D-442F-BAB9-A28D9C53385D}" dt="2025-05-01T10:36:29.642" v="38" actId="478"/>
          <ac:spMkLst>
            <pc:docMk/>
            <pc:sldMk cId="2880664501" sldId="2147472779"/>
            <ac:spMk id="25" creationId="{BFCA71EC-1068-150D-7894-44E5BD81990E}"/>
          </ac:spMkLst>
        </pc:spChg>
        <pc:spChg chg="del mod">
          <ac:chgData name="Marie-Sophie Meisinger" userId="286e1ad8-c636-4702-a91e-982a33a1b0e7" providerId="ADAL" clId="{7CE93FC5-3D5D-442F-BAB9-A28D9C53385D}" dt="2025-05-01T10:36:29.642" v="38" actId="478"/>
          <ac:spMkLst>
            <pc:docMk/>
            <pc:sldMk cId="2880664501" sldId="2147472779"/>
            <ac:spMk id="34" creationId="{2A1468A8-EF3B-46F0-AEF6-F4158370526D}"/>
          </ac:spMkLst>
        </pc:spChg>
        <pc:picChg chg="add">
          <ac:chgData name="Marie-Sophie Meisinger" userId="286e1ad8-c636-4702-a91e-982a33a1b0e7" providerId="ADAL" clId="{7CE93FC5-3D5D-442F-BAB9-A28D9C53385D}" dt="2025-05-01T10:36:32.468" v="39"/>
          <ac:picMkLst>
            <pc:docMk/>
            <pc:sldMk cId="2880664501" sldId="2147472779"/>
            <ac:picMk id="9" creationId="{C697E399-9F3C-3E31-A244-E3EF549AF29D}"/>
          </ac:picMkLst>
        </pc:picChg>
      </pc:sldChg>
      <pc:sldChg chg="modSp mod">
        <pc:chgData name="Marie-Sophie Meisinger" userId="286e1ad8-c636-4702-a91e-982a33a1b0e7" providerId="ADAL" clId="{7CE93FC5-3D5D-442F-BAB9-A28D9C53385D}" dt="2025-05-01T10:30:53.037" v="1" actId="20577"/>
        <pc:sldMkLst>
          <pc:docMk/>
          <pc:sldMk cId="1393570192" sldId="2147472819"/>
        </pc:sldMkLst>
        <pc:spChg chg="mod">
          <ac:chgData name="Marie-Sophie Meisinger" userId="286e1ad8-c636-4702-a91e-982a33a1b0e7" providerId="ADAL" clId="{7CE93FC5-3D5D-442F-BAB9-A28D9C53385D}" dt="2025-05-01T10:30:53.037" v="1" actId="20577"/>
          <ac:spMkLst>
            <pc:docMk/>
            <pc:sldMk cId="1393570192" sldId="2147472819"/>
            <ac:spMk id="2" creationId="{DB8FD5A6-AA7D-013D-6508-9D156B7510DD}"/>
          </ac:spMkLst>
        </pc:spChg>
      </pc:sldChg>
      <pc:sldChg chg="modSp">
        <pc:chgData name="Marie-Sophie Meisinger" userId="286e1ad8-c636-4702-a91e-982a33a1b0e7" providerId="ADAL" clId="{7CE93FC5-3D5D-442F-BAB9-A28D9C53385D}" dt="2025-05-01T10:33:50.458" v="24" actId="790"/>
        <pc:sldMkLst>
          <pc:docMk/>
          <pc:sldMk cId="2706511249" sldId="2147482632"/>
        </pc:sldMkLst>
        <pc:spChg chg="mod">
          <ac:chgData name="Marie-Sophie Meisinger" userId="286e1ad8-c636-4702-a91e-982a33a1b0e7" providerId="ADAL" clId="{7CE93FC5-3D5D-442F-BAB9-A28D9C53385D}" dt="2025-05-01T10:33:50.458" v="24" actId="790"/>
          <ac:spMkLst>
            <pc:docMk/>
            <pc:sldMk cId="2706511249" sldId="2147482632"/>
            <ac:spMk id="3" creationId="{B8A03271-6900-EB9F-3172-6336C4854454}"/>
          </ac:spMkLst>
        </pc:spChg>
        <pc:spChg chg="mod">
          <ac:chgData name="Marie-Sophie Meisinger" userId="286e1ad8-c636-4702-a91e-982a33a1b0e7" providerId="ADAL" clId="{7CE93FC5-3D5D-442F-BAB9-A28D9C53385D}" dt="2025-05-01T10:33:50.458" v="24" actId="790"/>
          <ac:spMkLst>
            <pc:docMk/>
            <pc:sldMk cId="2706511249" sldId="2147482632"/>
            <ac:spMk id="14" creationId="{7E0E05D0-85A9-43FD-2D0A-600ED8F0EDAC}"/>
          </ac:spMkLst>
        </pc:spChg>
        <pc:spChg chg="mod">
          <ac:chgData name="Marie-Sophie Meisinger" userId="286e1ad8-c636-4702-a91e-982a33a1b0e7" providerId="ADAL" clId="{7CE93FC5-3D5D-442F-BAB9-A28D9C53385D}" dt="2025-05-01T10:33:50.458" v="24" actId="790"/>
          <ac:spMkLst>
            <pc:docMk/>
            <pc:sldMk cId="2706511249" sldId="2147482632"/>
            <ac:spMk id="20" creationId="{BCBE3EAC-6867-6431-A6B1-7B417D367D95}"/>
          </ac:spMkLst>
        </pc:spChg>
        <pc:spChg chg="mod">
          <ac:chgData name="Marie-Sophie Meisinger" userId="286e1ad8-c636-4702-a91e-982a33a1b0e7" providerId="ADAL" clId="{7CE93FC5-3D5D-442F-BAB9-A28D9C53385D}" dt="2025-05-01T10:33:50.458" v="24" actId="790"/>
          <ac:spMkLst>
            <pc:docMk/>
            <pc:sldMk cId="2706511249" sldId="2147482632"/>
            <ac:spMk id="21" creationId="{09609058-4BA8-7E53-5EBD-8DC657AA8C6E}"/>
          </ac:spMkLst>
        </pc:spChg>
        <pc:spChg chg="mod">
          <ac:chgData name="Marie-Sophie Meisinger" userId="286e1ad8-c636-4702-a91e-982a33a1b0e7" providerId="ADAL" clId="{7CE93FC5-3D5D-442F-BAB9-A28D9C53385D}" dt="2025-05-01T10:33:50.458" v="24" actId="790"/>
          <ac:spMkLst>
            <pc:docMk/>
            <pc:sldMk cId="2706511249" sldId="2147482632"/>
            <ac:spMk id="23" creationId="{099FF97F-A0E9-862A-F52B-D1C6DF999C31}"/>
          </ac:spMkLst>
        </pc:spChg>
        <pc:spChg chg="mod">
          <ac:chgData name="Marie-Sophie Meisinger" userId="286e1ad8-c636-4702-a91e-982a33a1b0e7" providerId="ADAL" clId="{7CE93FC5-3D5D-442F-BAB9-A28D9C53385D}" dt="2025-05-01T10:33:50.458" v="24" actId="790"/>
          <ac:spMkLst>
            <pc:docMk/>
            <pc:sldMk cId="2706511249" sldId="2147482632"/>
            <ac:spMk id="26" creationId="{A6ECAFEB-39F7-FD99-5C3A-AB254CF1E795}"/>
          </ac:spMkLst>
        </pc:spChg>
        <pc:spChg chg="mod">
          <ac:chgData name="Marie-Sophie Meisinger" userId="286e1ad8-c636-4702-a91e-982a33a1b0e7" providerId="ADAL" clId="{7CE93FC5-3D5D-442F-BAB9-A28D9C53385D}" dt="2025-05-01T10:33:50.458" v="24" actId="790"/>
          <ac:spMkLst>
            <pc:docMk/>
            <pc:sldMk cId="2706511249" sldId="2147482632"/>
            <ac:spMk id="27" creationId="{9124E08E-2602-73B9-E5A1-52DE72B1F13A}"/>
          </ac:spMkLst>
        </pc:spChg>
        <pc:spChg chg="mod">
          <ac:chgData name="Marie-Sophie Meisinger" userId="286e1ad8-c636-4702-a91e-982a33a1b0e7" providerId="ADAL" clId="{7CE93FC5-3D5D-442F-BAB9-A28D9C53385D}" dt="2025-05-01T10:33:50.458" v="24" actId="790"/>
          <ac:spMkLst>
            <pc:docMk/>
            <pc:sldMk cId="2706511249" sldId="2147482632"/>
            <ac:spMk id="28" creationId="{BD0B8D7C-29F9-6344-9FF1-C42FF51AE08A}"/>
          </ac:spMkLst>
        </pc:spChg>
        <pc:spChg chg="mod">
          <ac:chgData name="Marie-Sophie Meisinger" userId="286e1ad8-c636-4702-a91e-982a33a1b0e7" providerId="ADAL" clId="{7CE93FC5-3D5D-442F-BAB9-A28D9C53385D}" dt="2025-05-01T10:33:50.458" v="24" actId="790"/>
          <ac:spMkLst>
            <pc:docMk/>
            <pc:sldMk cId="2706511249" sldId="2147482632"/>
            <ac:spMk id="31" creationId="{3F6840BB-BC86-F072-36C8-623D8B32DB38}"/>
          </ac:spMkLst>
        </pc:spChg>
        <pc:spChg chg="mod">
          <ac:chgData name="Marie-Sophie Meisinger" userId="286e1ad8-c636-4702-a91e-982a33a1b0e7" providerId="ADAL" clId="{7CE93FC5-3D5D-442F-BAB9-A28D9C53385D}" dt="2025-05-01T10:33:50.458" v="24" actId="790"/>
          <ac:spMkLst>
            <pc:docMk/>
            <pc:sldMk cId="2706511249" sldId="2147482632"/>
            <ac:spMk id="79" creationId="{11445362-9493-9D6D-BCB5-3E2B5B964B19}"/>
          </ac:spMkLst>
        </pc:spChg>
      </pc:sldChg>
      <pc:sldChg chg="modSp">
        <pc:chgData name="Marie-Sophie Meisinger" userId="286e1ad8-c636-4702-a91e-982a33a1b0e7" providerId="ADAL" clId="{7CE93FC5-3D5D-442F-BAB9-A28D9C53385D}" dt="2025-05-01T10:33:29.370" v="21" actId="790"/>
        <pc:sldMkLst>
          <pc:docMk/>
          <pc:sldMk cId="2922491575" sldId="2147482642"/>
        </pc:sldMkLst>
        <pc:spChg chg="mod">
          <ac:chgData name="Marie-Sophie Meisinger" userId="286e1ad8-c636-4702-a91e-982a33a1b0e7" providerId="ADAL" clId="{7CE93FC5-3D5D-442F-BAB9-A28D9C53385D}" dt="2025-05-01T10:33:29.370" v="21" actId="790"/>
          <ac:spMkLst>
            <pc:docMk/>
            <pc:sldMk cId="2922491575" sldId="2147482642"/>
            <ac:spMk id="2" creationId="{79382269-037C-20FF-CC97-DB9BE931CDE0}"/>
          </ac:spMkLst>
        </pc:spChg>
        <pc:spChg chg="mod">
          <ac:chgData name="Marie-Sophie Meisinger" userId="286e1ad8-c636-4702-a91e-982a33a1b0e7" providerId="ADAL" clId="{7CE93FC5-3D5D-442F-BAB9-A28D9C53385D}" dt="2025-05-01T10:33:29.370" v="21" actId="790"/>
          <ac:spMkLst>
            <pc:docMk/>
            <pc:sldMk cId="2922491575" sldId="2147482642"/>
            <ac:spMk id="4" creationId="{376CE30D-8E50-3C07-2C59-9EEC4505AA4A}"/>
          </ac:spMkLst>
        </pc:spChg>
        <pc:spChg chg="mod">
          <ac:chgData name="Marie-Sophie Meisinger" userId="286e1ad8-c636-4702-a91e-982a33a1b0e7" providerId="ADAL" clId="{7CE93FC5-3D5D-442F-BAB9-A28D9C53385D}" dt="2025-05-01T10:33:29.370" v="21" actId="790"/>
          <ac:spMkLst>
            <pc:docMk/>
            <pc:sldMk cId="2922491575" sldId="2147482642"/>
            <ac:spMk id="5" creationId="{38D7ECA2-1284-ED0B-E46A-5C7B3428FB02}"/>
          </ac:spMkLst>
        </pc:spChg>
        <pc:spChg chg="mod">
          <ac:chgData name="Marie-Sophie Meisinger" userId="286e1ad8-c636-4702-a91e-982a33a1b0e7" providerId="ADAL" clId="{7CE93FC5-3D5D-442F-BAB9-A28D9C53385D}" dt="2025-05-01T10:33:29.370" v="21" actId="790"/>
          <ac:spMkLst>
            <pc:docMk/>
            <pc:sldMk cId="2922491575" sldId="2147482642"/>
            <ac:spMk id="7" creationId="{A66B1CDB-71C6-B011-003A-07896F0B867D}"/>
          </ac:spMkLst>
        </pc:spChg>
        <pc:spChg chg="mod">
          <ac:chgData name="Marie-Sophie Meisinger" userId="286e1ad8-c636-4702-a91e-982a33a1b0e7" providerId="ADAL" clId="{7CE93FC5-3D5D-442F-BAB9-A28D9C53385D}" dt="2025-05-01T10:33:29.370" v="21" actId="790"/>
          <ac:spMkLst>
            <pc:docMk/>
            <pc:sldMk cId="2922491575" sldId="2147482642"/>
            <ac:spMk id="9" creationId="{1F4B180A-CBAA-98AC-121B-55AAE3BCBDC7}"/>
          </ac:spMkLst>
        </pc:spChg>
        <pc:spChg chg="mod">
          <ac:chgData name="Marie-Sophie Meisinger" userId="286e1ad8-c636-4702-a91e-982a33a1b0e7" providerId="ADAL" clId="{7CE93FC5-3D5D-442F-BAB9-A28D9C53385D}" dt="2025-05-01T10:33:29.370" v="21" actId="790"/>
          <ac:spMkLst>
            <pc:docMk/>
            <pc:sldMk cId="2922491575" sldId="2147482642"/>
            <ac:spMk id="16" creationId="{7124D9B1-646F-6088-66F4-057C2CBD6C90}"/>
          </ac:spMkLst>
        </pc:spChg>
        <pc:spChg chg="mod">
          <ac:chgData name="Marie-Sophie Meisinger" userId="286e1ad8-c636-4702-a91e-982a33a1b0e7" providerId="ADAL" clId="{7CE93FC5-3D5D-442F-BAB9-A28D9C53385D}" dt="2025-05-01T10:33:29.370" v="21" actId="790"/>
          <ac:spMkLst>
            <pc:docMk/>
            <pc:sldMk cId="2922491575" sldId="2147482642"/>
            <ac:spMk id="19" creationId="{000E9BA8-DFED-285A-ADB1-5E2719C7062B}"/>
          </ac:spMkLst>
        </pc:spChg>
        <pc:spChg chg="mod">
          <ac:chgData name="Marie-Sophie Meisinger" userId="286e1ad8-c636-4702-a91e-982a33a1b0e7" providerId="ADAL" clId="{7CE93FC5-3D5D-442F-BAB9-A28D9C53385D}" dt="2025-05-01T10:33:29.370" v="21" actId="790"/>
          <ac:spMkLst>
            <pc:docMk/>
            <pc:sldMk cId="2922491575" sldId="2147482642"/>
            <ac:spMk id="29" creationId="{95584128-14FD-ED26-D42F-7FF493665397}"/>
          </ac:spMkLst>
        </pc:spChg>
        <pc:spChg chg="mod">
          <ac:chgData name="Marie-Sophie Meisinger" userId="286e1ad8-c636-4702-a91e-982a33a1b0e7" providerId="ADAL" clId="{7CE93FC5-3D5D-442F-BAB9-A28D9C53385D}" dt="2025-05-01T10:33:29.370" v="21" actId="790"/>
          <ac:spMkLst>
            <pc:docMk/>
            <pc:sldMk cId="2922491575" sldId="2147482642"/>
            <ac:spMk id="32" creationId="{5EDF793F-3FC9-B6BC-6CF9-D87FB0CCF6E7}"/>
          </ac:spMkLst>
        </pc:spChg>
        <pc:spChg chg="mod">
          <ac:chgData name="Marie-Sophie Meisinger" userId="286e1ad8-c636-4702-a91e-982a33a1b0e7" providerId="ADAL" clId="{7CE93FC5-3D5D-442F-BAB9-A28D9C53385D}" dt="2025-05-01T10:33:29.370" v="21" actId="790"/>
          <ac:spMkLst>
            <pc:docMk/>
            <pc:sldMk cId="2922491575" sldId="2147482642"/>
            <ac:spMk id="54" creationId="{F7949E62-822D-2E3F-E116-ADDD10F021BB}"/>
          </ac:spMkLst>
        </pc:spChg>
      </pc:sldChg>
      <pc:sldChg chg="modSp">
        <pc:chgData name="Marie-Sophie Meisinger" userId="286e1ad8-c636-4702-a91e-982a33a1b0e7" providerId="ADAL" clId="{7CE93FC5-3D5D-442F-BAB9-A28D9C53385D}" dt="2025-05-01T10:33:39.856" v="23" actId="790"/>
        <pc:sldMkLst>
          <pc:docMk/>
          <pc:sldMk cId="1235388620" sldId="2147482643"/>
        </pc:sldMkLst>
        <pc:spChg chg="mod">
          <ac:chgData name="Marie-Sophie Meisinger" userId="286e1ad8-c636-4702-a91e-982a33a1b0e7" providerId="ADAL" clId="{7CE93FC5-3D5D-442F-BAB9-A28D9C53385D}" dt="2025-05-01T10:33:37.204" v="22" actId="790"/>
          <ac:spMkLst>
            <pc:docMk/>
            <pc:sldMk cId="1235388620" sldId="2147482643"/>
            <ac:spMk id="3" creationId="{58F3C16A-7F23-6843-ADEF-A325CD431ABC}"/>
          </ac:spMkLst>
        </pc:spChg>
        <pc:spChg chg="mod">
          <ac:chgData name="Marie-Sophie Meisinger" userId="286e1ad8-c636-4702-a91e-982a33a1b0e7" providerId="ADAL" clId="{7CE93FC5-3D5D-442F-BAB9-A28D9C53385D}" dt="2025-05-01T10:33:37.204" v="22" actId="790"/>
          <ac:spMkLst>
            <pc:docMk/>
            <pc:sldMk cId="1235388620" sldId="2147482643"/>
            <ac:spMk id="6" creationId="{484D5EEA-A972-7AB8-3A49-B230D14EC935}"/>
          </ac:spMkLst>
        </pc:spChg>
        <pc:spChg chg="mod">
          <ac:chgData name="Marie-Sophie Meisinger" userId="286e1ad8-c636-4702-a91e-982a33a1b0e7" providerId="ADAL" clId="{7CE93FC5-3D5D-442F-BAB9-A28D9C53385D}" dt="2025-05-01T10:33:37.204" v="22" actId="790"/>
          <ac:spMkLst>
            <pc:docMk/>
            <pc:sldMk cId="1235388620" sldId="2147482643"/>
            <ac:spMk id="7" creationId="{C503F5EC-E882-FAFA-5561-9D2B849C3AA2}"/>
          </ac:spMkLst>
        </pc:spChg>
        <pc:spChg chg="mod">
          <ac:chgData name="Marie-Sophie Meisinger" userId="286e1ad8-c636-4702-a91e-982a33a1b0e7" providerId="ADAL" clId="{7CE93FC5-3D5D-442F-BAB9-A28D9C53385D}" dt="2025-05-01T10:33:37.204" v="22" actId="790"/>
          <ac:spMkLst>
            <pc:docMk/>
            <pc:sldMk cId="1235388620" sldId="2147482643"/>
            <ac:spMk id="9" creationId="{8267A439-53DB-0B28-81DB-1F1ED1B8FE35}"/>
          </ac:spMkLst>
        </pc:spChg>
        <pc:spChg chg="mod">
          <ac:chgData name="Marie-Sophie Meisinger" userId="286e1ad8-c636-4702-a91e-982a33a1b0e7" providerId="ADAL" clId="{7CE93FC5-3D5D-442F-BAB9-A28D9C53385D}" dt="2025-05-01T10:33:37.204" v="22" actId="790"/>
          <ac:spMkLst>
            <pc:docMk/>
            <pc:sldMk cId="1235388620" sldId="2147482643"/>
            <ac:spMk id="26" creationId="{55FD7E37-496D-06FB-8742-C82F8C7408E1}"/>
          </ac:spMkLst>
        </pc:spChg>
        <pc:spChg chg="mod">
          <ac:chgData name="Marie-Sophie Meisinger" userId="286e1ad8-c636-4702-a91e-982a33a1b0e7" providerId="ADAL" clId="{7CE93FC5-3D5D-442F-BAB9-A28D9C53385D}" dt="2025-05-01T10:33:39.856" v="23" actId="790"/>
          <ac:spMkLst>
            <pc:docMk/>
            <pc:sldMk cId="1235388620" sldId="2147482643"/>
            <ac:spMk id="27" creationId="{D8D640F8-9F63-8A42-6537-F8FFC564AEB2}"/>
          </ac:spMkLst>
        </pc:spChg>
        <pc:spChg chg="mod">
          <ac:chgData name="Marie-Sophie Meisinger" userId="286e1ad8-c636-4702-a91e-982a33a1b0e7" providerId="ADAL" clId="{7CE93FC5-3D5D-442F-BAB9-A28D9C53385D}" dt="2025-05-01T10:33:37.204" v="22" actId="790"/>
          <ac:spMkLst>
            <pc:docMk/>
            <pc:sldMk cId="1235388620" sldId="2147482643"/>
            <ac:spMk id="28" creationId="{50D4F54E-FAB3-B5D1-323D-77D4D73FF3AF}"/>
          </ac:spMkLst>
        </pc:spChg>
        <pc:spChg chg="mod">
          <ac:chgData name="Marie-Sophie Meisinger" userId="286e1ad8-c636-4702-a91e-982a33a1b0e7" providerId="ADAL" clId="{7CE93FC5-3D5D-442F-BAB9-A28D9C53385D}" dt="2025-05-01T10:33:37.204" v="22" actId="790"/>
          <ac:spMkLst>
            <pc:docMk/>
            <pc:sldMk cId="1235388620" sldId="2147482643"/>
            <ac:spMk id="29" creationId="{2F343872-5A3D-30D1-A7DD-A3265B778CD9}"/>
          </ac:spMkLst>
        </pc:spChg>
        <pc:spChg chg="mod">
          <ac:chgData name="Marie-Sophie Meisinger" userId="286e1ad8-c636-4702-a91e-982a33a1b0e7" providerId="ADAL" clId="{7CE93FC5-3D5D-442F-BAB9-A28D9C53385D}" dt="2025-05-01T10:33:37.204" v="22" actId="790"/>
          <ac:spMkLst>
            <pc:docMk/>
            <pc:sldMk cId="1235388620" sldId="2147482643"/>
            <ac:spMk id="30" creationId="{21B83476-69A1-259A-055B-7905B28EFD13}"/>
          </ac:spMkLst>
        </pc:spChg>
        <pc:spChg chg="mod">
          <ac:chgData name="Marie-Sophie Meisinger" userId="286e1ad8-c636-4702-a91e-982a33a1b0e7" providerId="ADAL" clId="{7CE93FC5-3D5D-442F-BAB9-A28D9C53385D}" dt="2025-05-01T10:33:37.204" v="22" actId="790"/>
          <ac:spMkLst>
            <pc:docMk/>
            <pc:sldMk cId="1235388620" sldId="2147482643"/>
            <ac:spMk id="32" creationId="{5EDF793F-3FC9-B6BC-6CF9-D87FB0CCF6E7}"/>
          </ac:spMkLst>
        </pc:spChg>
        <pc:spChg chg="mod">
          <ac:chgData name="Marie-Sophie Meisinger" userId="286e1ad8-c636-4702-a91e-982a33a1b0e7" providerId="ADAL" clId="{7CE93FC5-3D5D-442F-BAB9-A28D9C53385D}" dt="2025-05-01T10:33:37.204" v="22" actId="790"/>
          <ac:spMkLst>
            <pc:docMk/>
            <pc:sldMk cId="1235388620" sldId="2147482643"/>
            <ac:spMk id="34" creationId="{668C1EDB-CA62-0537-FE30-466E8A460D61}"/>
          </ac:spMkLst>
        </pc:spChg>
      </pc:sldChg>
      <pc:sldChg chg="modSp">
        <pc:chgData name="Marie-Sophie Meisinger" userId="286e1ad8-c636-4702-a91e-982a33a1b0e7" providerId="ADAL" clId="{7CE93FC5-3D5D-442F-BAB9-A28D9C53385D}" dt="2025-05-01T10:33:19.971" v="20" actId="790"/>
        <pc:sldMkLst>
          <pc:docMk/>
          <pc:sldMk cId="3802446314" sldId="2147482646"/>
        </pc:sldMkLst>
        <pc:spChg chg="mod">
          <ac:chgData name="Marie-Sophie Meisinger" userId="286e1ad8-c636-4702-a91e-982a33a1b0e7" providerId="ADAL" clId="{7CE93FC5-3D5D-442F-BAB9-A28D9C53385D}" dt="2025-05-01T10:33:19.971" v="20" actId="790"/>
          <ac:spMkLst>
            <pc:docMk/>
            <pc:sldMk cId="3802446314" sldId="2147482646"/>
            <ac:spMk id="8" creationId="{8A7F25F8-F424-BB47-5066-D67651A0A365}"/>
          </ac:spMkLst>
        </pc:spChg>
        <pc:spChg chg="mod">
          <ac:chgData name="Marie-Sophie Meisinger" userId="286e1ad8-c636-4702-a91e-982a33a1b0e7" providerId="ADAL" clId="{7CE93FC5-3D5D-442F-BAB9-A28D9C53385D}" dt="2025-05-01T10:33:19.971" v="20" actId="790"/>
          <ac:spMkLst>
            <pc:docMk/>
            <pc:sldMk cId="3802446314" sldId="2147482646"/>
            <ac:spMk id="9" creationId="{8E6364B6-7777-0CF5-B593-AC22838A3DE0}"/>
          </ac:spMkLst>
        </pc:spChg>
        <pc:spChg chg="mod">
          <ac:chgData name="Marie-Sophie Meisinger" userId="286e1ad8-c636-4702-a91e-982a33a1b0e7" providerId="ADAL" clId="{7CE93FC5-3D5D-442F-BAB9-A28D9C53385D}" dt="2025-05-01T10:33:19.971" v="20" actId="790"/>
          <ac:spMkLst>
            <pc:docMk/>
            <pc:sldMk cId="3802446314" sldId="2147482646"/>
            <ac:spMk id="11" creationId="{1BB1F4CC-642C-E667-215A-F7AF1A5952C0}"/>
          </ac:spMkLst>
        </pc:spChg>
        <pc:spChg chg="mod">
          <ac:chgData name="Marie-Sophie Meisinger" userId="286e1ad8-c636-4702-a91e-982a33a1b0e7" providerId="ADAL" clId="{7CE93FC5-3D5D-442F-BAB9-A28D9C53385D}" dt="2025-05-01T10:33:19.971" v="20" actId="790"/>
          <ac:spMkLst>
            <pc:docMk/>
            <pc:sldMk cId="3802446314" sldId="2147482646"/>
            <ac:spMk id="13" creationId="{BDE21C2C-78A1-92AC-9D52-B8FAA9E34B91}"/>
          </ac:spMkLst>
        </pc:spChg>
        <pc:spChg chg="mod">
          <ac:chgData name="Marie-Sophie Meisinger" userId="286e1ad8-c636-4702-a91e-982a33a1b0e7" providerId="ADAL" clId="{7CE93FC5-3D5D-442F-BAB9-A28D9C53385D}" dt="2025-05-01T10:33:19.971" v="20" actId="790"/>
          <ac:spMkLst>
            <pc:docMk/>
            <pc:sldMk cId="3802446314" sldId="2147482646"/>
            <ac:spMk id="16" creationId="{7F0F068E-4FC8-0F04-B95C-4298A223301C}"/>
          </ac:spMkLst>
        </pc:spChg>
        <pc:spChg chg="mod">
          <ac:chgData name="Marie-Sophie Meisinger" userId="286e1ad8-c636-4702-a91e-982a33a1b0e7" providerId="ADAL" clId="{7CE93FC5-3D5D-442F-BAB9-A28D9C53385D}" dt="2025-05-01T10:33:19.971" v="20" actId="790"/>
          <ac:spMkLst>
            <pc:docMk/>
            <pc:sldMk cId="3802446314" sldId="2147482646"/>
            <ac:spMk id="18" creationId="{63CF84D1-BE17-1D54-0F4C-338CB2B7F49D}"/>
          </ac:spMkLst>
        </pc:spChg>
        <pc:spChg chg="mod">
          <ac:chgData name="Marie-Sophie Meisinger" userId="286e1ad8-c636-4702-a91e-982a33a1b0e7" providerId="ADAL" clId="{7CE93FC5-3D5D-442F-BAB9-A28D9C53385D}" dt="2025-05-01T10:33:19.971" v="20" actId="790"/>
          <ac:spMkLst>
            <pc:docMk/>
            <pc:sldMk cId="3802446314" sldId="2147482646"/>
            <ac:spMk id="29" creationId="{FED3F269-A0FB-8760-159A-7C9EE6F1F642}"/>
          </ac:spMkLst>
        </pc:spChg>
        <pc:spChg chg="mod">
          <ac:chgData name="Marie-Sophie Meisinger" userId="286e1ad8-c636-4702-a91e-982a33a1b0e7" providerId="ADAL" clId="{7CE93FC5-3D5D-442F-BAB9-A28D9C53385D}" dt="2025-05-01T10:33:19.971" v="20" actId="790"/>
          <ac:spMkLst>
            <pc:docMk/>
            <pc:sldMk cId="3802446314" sldId="2147482646"/>
            <ac:spMk id="39" creationId="{B1E39E1C-7AC1-17CF-616D-F2B07A2F0B1B}"/>
          </ac:spMkLst>
        </pc:spChg>
        <pc:spChg chg="mod">
          <ac:chgData name="Marie-Sophie Meisinger" userId="286e1ad8-c636-4702-a91e-982a33a1b0e7" providerId="ADAL" clId="{7CE93FC5-3D5D-442F-BAB9-A28D9C53385D}" dt="2025-05-01T10:33:19.971" v="20" actId="790"/>
          <ac:spMkLst>
            <pc:docMk/>
            <pc:sldMk cId="3802446314" sldId="2147482646"/>
            <ac:spMk id="40" creationId="{2D35A221-D6DC-6AFB-711C-61D93D94F306}"/>
          </ac:spMkLst>
        </pc:spChg>
        <pc:spChg chg="mod">
          <ac:chgData name="Marie-Sophie Meisinger" userId="286e1ad8-c636-4702-a91e-982a33a1b0e7" providerId="ADAL" clId="{7CE93FC5-3D5D-442F-BAB9-A28D9C53385D}" dt="2025-05-01T10:33:19.971" v="20" actId="790"/>
          <ac:spMkLst>
            <pc:docMk/>
            <pc:sldMk cId="3802446314" sldId="2147482646"/>
            <ac:spMk id="79" creationId="{11445362-9493-9D6D-BCB5-3E2B5B964B19}"/>
          </ac:spMkLst>
        </pc:spChg>
      </pc:sldChg>
      <pc:sldChg chg="modSp mod">
        <pc:chgData name="Marie-Sophie Meisinger" userId="286e1ad8-c636-4702-a91e-982a33a1b0e7" providerId="ADAL" clId="{7CE93FC5-3D5D-442F-BAB9-A28D9C53385D}" dt="2025-05-01T10:33:11.464" v="19" actId="790"/>
        <pc:sldMkLst>
          <pc:docMk/>
          <pc:sldMk cId="2457894015" sldId="2147482647"/>
        </pc:sldMkLst>
        <pc:spChg chg="mod">
          <ac:chgData name="Marie-Sophie Meisinger" userId="286e1ad8-c636-4702-a91e-982a33a1b0e7" providerId="ADAL" clId="{7CE93FC5-3D5D-442F-BAB9-A28D9C53385D}" dt="2025-05-01T10:33:11.464" v="19" actId="790"/>
          <ac:spMkLst>
            <pc:docMk/>
            <pc:sldMk cId="2457894015" sldId="2147482647"/>
            <ac:spMk id="16" creationId="{7F0F068E-4FC8-0F04-B95C-4298A223301C}"/>
          </ac:spMkLst>
        </pc:spChg>
        <pc:spChg chg="mod">
          <ac:chgData name="Marie-Sophie Meisinger" userId="286e1ad8-c636-4702-a91e-982a33a1b0e7" providerId="ADAL" clId="{7CE93FC5-3D5D-442F-BAB9-A28D9C53385D}" dt="2025-05-01T10:33:11.464" v="19" actId="790"/>
          <ac:spMkLst>
            <pc:docMk/>
            <pc:sldMk cId="2457894015" sldId="2147482647"/>
            <ac:spMk id="26" creationId="{A6ECAFEB-39F7-FD99-5C3A-AB254CF1E795}"/>
          </ac:spMkLst>
        </pc:spChg>
        <pc:spChg chg="mod">
          <ac:chgData name="Marie-Sophie Meisinger" userId="286e1ad8-c636-4702-a91e-982a33a1b0e7" providerId="ADAL" clId="{7CE93FC5-3D5D-442F-BAB9-A28D9C53385D}" dt="2025-05-01T10:33:11.464" v="19" actId="790"/>
          <ac:spMkLst>
            <pc:docMk/>
            <pc:sldMk cId="2457894015" sldId="2147482647"/>
            <ac:spMk id="31" creationId="{3F6840BB-BC86-F072-36C8-623D8B32DB38}"/>
          </ac:spMkLst>
        </pc:spChg>
        <pc:spChg chg="mod">
          <ac:chgData name="Marie-Sophie Meisinger" userId="286e1ad8-c636-4702-a91e-982a33a1b0e7" providerId="ADAL" clId="{7CE93FC5-3D5D-442F-BAB9-A28D9C53385D}" dt="2025-05-01T10:33:11.464" v="19" actId="790"/>
          <ac:spMkLst>
            <pc:docMk/>
            <pc:sldMk cId="2457894015" sldId="2147482647"/>
            <ac:spMk id="32" creationId="{5EDF793F-3FC9-B6BC-6CF9-D87FB0CCF6E7}"/>
          </ac:spMkLst>
        </pc:spChg>
        <pc:spChg chg="mod">
          <ac:chgData name="Marie-Sophie Meisinger" userId="286e1ad8-c636-4702-a91e-982a33a1b0e7" providerId="ADAL" clId="{7CE93FC5-3D5D-442F-BAB9-A28D9C53385D}" dt="2025-05-01T10:33:11.464" v="19" actId="790"/>
          <ac:spMkLst>
            <pc:docMk/>
            <pc:sldMk cId="2457894015" sldId="2147482647"/>
            <ac:spMk id="37" creationId="{1F77192F-DE04-598F-896E-9592088CBDA3}"/>
          </ac:spMkLst>
        </pc:spChg>
        <pc:spChg chg="mod">
          <ac:chgData name="Marie-Sophie Meisinger" userId="286e1ad8-c636-4702-a91e-982a33a1b0e7" providerId="ADAL" clId="{7CE93FC5-3D5D-442F-BAB9-A28D9C53385D}" dt="2025-05-01T10:33:11.464" v="19" actId="790"/>
          <ac:spMkLst>
            <pc:docMk/>
            <pc:sldMk cId="2457894015" sldId="2147482647"/>
            <ac:spMk id="38" creationId="{1395AEA4-7FA1-9CAB-D854-18DA9294FE03}"/>
          </ac:spMkLst>
        </pc:spChg>
        <pc:spChg chg="mod">
          <ac:chgData name="Marie-Sophie Meisinger" userId="286e1ad8-c636-4702-a91e-982a33a1b0e7" providerId="ADAL" clId="{7CE93FC5-3D5D-442F-BAB9-A28D9C53385D}" dt="2025-05-01T10:33:11.464" v="19" actId="790"/>
          <ac:spMkLst>
            <pc:docMk/>
            <pc:sldMk cId="2457894015" sldId="2147482647"/>
            <ac:spMk id="62" creationId="{F7F7D29E-FFFF-36C8-2703-77DED3189F4F}"/>
          </ac:spMkLst>
        </pc:spChg>
        <pc:spChg chg="mod">
          <ac:chgData name="Marie-Sophie Meisinger" userId="286e1ad8-c636-4702-a91e-982a33a1b0e7" providerId="ADAL" clId="{7CE93FC5-3D5D-442F-BAB9-A28D9C53385D}" dt="2025-05-01T10:33:11.464" v="19" actId="790"/>
          <ac:spMkLst>
            <pc:docMk/>
            <pc:sldMk cId="2457894015" sldId="2147482647"/>
            <ac:spMk id="68" creationId="{6842AE54-B0B4-03A8-9640-733E7C690ECE}"/>
          </ac:spMkLst>
        </pc:spChg>
        <pc:spChg chg="mod">
          <ac:chgData name="Marie-Sophie Meisinger" userId="286e1ad8-c636-4702-a91e-982a33a1b0e7" providerId="ADAL" clId="{7CE93FC5-3D5D-442F-BAB9-A28D9C53385D}" dt="2025-05-01T10:33:11.464" v="19" actId="790"/>
          <ac:spMkLst>
            <pc:docMk/>
            <pc:sldMk cId="2457894015" sldId="2147482647"/>
            <ac:spMk id="71" creationId="{3475E3FE-B453-CBD6-C766-B41D6CF5E8BB}"/>
          </ac:spMkLst>
        </pc:spChg>
        <pc:spChg chg="mod">
          <ac:chgData name="Marie-Sophie Meisinger" userId="286e1ad8-c636-4702-a91e-982a33a1b0e7" providerId="ADAL" clId="{7CE93FC5-3D5D-442F-BAB9-A28D9C53385D}" dt="2025-05-01T10:33:11.464" v="19" actId="790"/>
          <ac:spMkLst>
            <pc:docMk/>
            <pc:sldMk cId="2457894015" sldId="2147482647"/>
            <ac:spMk id="76" creationId="{00AED087-CD23-AF5D-9977-62BC3725AB65}"/>
          </ac:spMkLst>
        </pc:spChg>
      </pc:sldChg>
      <pc:sldChg chg="modSp mod">
        <pc:chgData name="Marie-Sophie Meisinger" userId="286e1ad8-c636-4702-a91e-982a33a1b0e7" providerId="ADAL" clId="{7CE93FC5-3D5D-442F-BAB9-A28D9C53385D}" dt="2025-05-01T10:34:09.817" v="25" actId="790"/>
        <pc:sldMkLst>
          <pc:docMk/>
          <pc:sldMk cId="2964659984" sldId="2147482725"/>
        </pc:sldMkLst>
        <pc:spChg chg="mod">
          <ac:chgData name="Marie-Sophie Meisinger" userId="286e1ad8-c636-4702-a91e-982a33a1b0e7" providerId="ADAL" clId="{7CE93FC5-3D5D-442F-BAB9-A28D9C53385D}" dt="2025-05-01T10:34:09.817" v="25" actId="790"/>
          <ac:spMkLst>
            <pc:docMk/>
            <pc:sldMk cId="2964659984" sldId="2147482725"/>
            <ac:spMk id="6" creationId="{A191C422-A576-10B2-240B-C06405C4F4EC}"/>
          </ac:spMkLst>
        </pc:spChg>
        <pc:spChg chg="mod">
          <ac:chgData name="Marie-Sophie Meisinger" userId="286e1ad8-c636-4702-a91e-982a33a1b0e7" providerId="ADAL" clId="{7CE93FC5-3D5D-442F-BAB9-A28D9C53385D}" dt="2025-05-01T10:34:09.817" v="25" actId="790"/>
          <ac:spMkLst>
            <pc:docMk/>
            <pc:sldMk cId="2964659984" sldId="2147482725"/>
            <ac:spMk id="7" creationId="{67ED4925-EE0F-2E3E-0D0A-C07EC17EA1D5}"/>
          </ac:spMkLst>
        </pc:spChg>
        <pc:spChg chg="mod">
          <ac:chgData name="Marie-Sophie Meisinger" userId="286e1ad8-c636-4702-a91e-982a33a1b0e7" providerId="ADAL" clId="{7CE93FC5-3D5D-442F-BAB9-A28D9C53385D}" dt="2025-05-01T10:34:09.817" v="25" actId="790"/>
          <ac:spMkLst>
            <pc:docMk/>
            <pc:sldMk cId="2964659984" sldId="2147482725"/>
            <ac:spMk id="12" creationId="{FB5704F2-DBC0-2BD4-D345-62FE993B9203}"/>
          </ac:spMkLst>
        </pc:spChg>
        <pc:spChg chg="mod">
          <ac:chgData name="Marie-Sophie Meisinger" userId="286e1ad8-c636-4702-a91e-982a33a1b0e7" providerId="ADAL" clId="{7CE93FC5-3D5D-442F-BAB9-A28D9C53385D}" dt="2025-05-01T10:34:09.817" v="25" actId="790"/>
          <ac:spMkLst>
            <pc:docMk/>
            <pc:sldMk cId="2964659984" sldId="2147482725"/>
            <ac:spMk id="14" creationId="{9F4A9F8E-5B1A-1791-42F3-CD8E6EED925A}"/>
          </ac:spMkLst>
        </pc:spChg>
        <pc:spChg chg="mod">
          <ac:chgData name="Marie-Sophie Meisinger" userId="286e1ad8-c636-4702-a91e-982a33a1b0e7" providerId="ADAL" clId="{7CE93FC5-3D5D-442F-BAB9-A28D9C53385D}" dt="2025-05-01T10:34:09.817" v="25" actId="790"/>
          <ac:spMkLst>
            <pc:docMk/>
            <pc:sldMk cId="2964659984" sldId="2147482725"/>
            <ac:spMk id="19" creationId="{9ECEEF9D-6B2B-F14A-3862-BFA1FBD38E73}"/>
          </ac:spMkLst>
        </pc:spChg>
        <pc:spChg chg="mod">
          <ac:chgData name="Marie-Sophie Meisinger" userId="286e1ad8-c636-4702-a91e-982a33a1b0e7" providerId="ADAL" clId="{7CE93FC5-3D5D-442F-BAB9-A28D9C53385D}" dt="2025-05-01T10:34:09.817" v="25" actId="790"/>
          <ac:spMkLst>
            <pc:docMk/>
            <pc:sldMk cId="2964659984" sldId="2147482725"/>
            <ac:spMk id="21" creationId="{6F5E3E80-345C-B3FB-BCF9-2DDE23E9DFFC}"/>
          </ac:spMkLst>
        </pc:spChg>
        <pc:spChg chg="mod">
          <ac:chgData name="Marie-Sophie Meisinger" userId="286e1ad8-c636-4702-a91e-982a33a1b0e7" providerId="ADAL" clId="{7CE93FC5-3D5D-442F-BAB9-A28D9C53385D}" dt="2025-05-01T10:34:09.817" v="25" actId="790"/>
          <ac:spMkLst>
            <pc:docMk/>
            <pc:sldMk cId="2964659984" sldId="2147482725"/>
            <ac:spMk id="22" creationId="{EE3FFD0F-FA50-5C2D-3911-BAD5D38E724E}"/>
          </ac:spMkLst>
        </pc:spChg>
        <pc:spChg chg="mod">
          <ac:chgData name="Marie-Sophie Meisinger" userId="286e1ad8-c636-4702-a91e-982a33a1b0e7" providerId="ADAL" clId="{7CE93FC5-3D5D-442F-BAB9-A28D9C53385D}" dt="2025-05-01T10:34:09.817" v="25" actId="790"/>
          <ac:spMkLst>
            <pc:docMk/>
            <pc:sldMk cId="2964659984" sldId="2147482725"/>
            <ac:spMk id="23" creationId="{54A59B09-A653-DFF3-7BC5-E70877B73419}"/>
          </ac:spMkLst>
        </pc:spChg>
        <pc:spChg chg="mod">
          <ac:chgData name="Marie-Sophie Meisinger" userId="286e1ad8-c636-4702-a91e-982a33a1b0e7" providerId="ADAL" clId="{7CE93FC5-3D5D-442F-BAB9-A28D9C53385D}" dt="2025-05-01T10:34:09.817" v="25" actId="790"/>
          <ac:spMkLst>
            <pc:docMk/>
            <pc:sldMk cId="2964659984" sldId="2147482725"/>
            <ac:spMk id="27" creationId="{CEFCDA49-9BBF-4B77-ABB0-AE577640C391}"/>
          </ac:spMkLst>
        </pc:spChg>
        <pc:spChg chg="mod">
          <ac:chgData name="Marie-Sophie Meisinger" userId="286e1ad8-c636-4702-a91e-982a33a1b0e7" providerId="ADAL" clId="{7CE93FC5-3D5D-442F-BAB9-A28D9C53385D}" dt="2025-05-01T10:34:09.817" v="25" actId="790"/>
          <ac:spMkLst>
            <pc:docMk/>
            <pc:sldMk cId="2964659984" sldId="2147482725"/>
            <ac:spMk id="32" creationId="{5EDF793F-3FC9-B6BC-6CF9-D87FB0CCF6E7}"/>
          </ac:spMkLst>
        </pc:spChg>
      </pc:sldChg>
      <pc:sldChg chg="modSp mod">
        <pc:chgData name="Marie-Sophie Meisinger" userId="286e1ad8-c636-4702-a91e-982a33a1b0e7" providerId="ADAL" clId="{7CE93FC5-3D5D-442F-BAB9-A28D9C53385D}" dt="2025-05-01T10:34:16.897" v="26" actId="790"/>
        <pc:sldMkLst>
          <pc:docMk/>
          <pc:sldMk cId="4061488978" sldId="2147482735"/>
        </pc:sldMkLst>
        <pc:spChg chg="mod">
          <ac:chgData name="Marie-Sophie Meisinger" userId="286e1ad8-c636-4702-a91e-982a33a1b0e7" providerId="ADAL" clId="{7CE93FC5-3D5D-442F-BAB9-A28D9C53385D}" dt="2025-05-01T10:34:16.897" v="26" actId="790"/>
          <ac:spMkLst>
            <pc:docMk/>
            <pc:sldMk cId="4061488978" sldId="2147482735"/>
            <ac:spMk id="11" creationId="{737E70BC-A55D-DAFC-F656-B6DDF2189A59}"/>
          </ac:spMkLst>
        </pc:spChg>
        <pc:spChg chg="mod">
          <ac:chgData name="Marie-Sophie Meisinger" userId="286e1ad8-c636-4702-a91e-982a33a1b0e7" providerId="ADAL" clId="{7CE93FC5-3D5D-442F-BAB9-A28D9C53385D}" dt="2025-05-01T10:34:16.897" v="26" actId="790"/>
          <ac:spMkLst>
            <pc:docMk/>
            <pc:sldMk cId="4061488978" sldId="2147482735"/>
            <ac:spMk id="14" creationId="{9F4A9F8E-5B1A-1791-42F3-CD8E6EED925A}"/>
          </ac:spMkLst>
        </pc:spChg>
        <pc:spChg chg="mod">
          <ac:chgData name="Marie-Sophie Meisinger" userId="286e1ad8-c636-4702-a91e-982a33a1b0e7" providerId="ADAL" clId="{7CE93FC5-3D5D-442F-BAB9-A28D9C53385D}" dt="2025-05-01T10:34:16.897" v="26" actId="790"/>
          <ac:spMkLst>
            <pc:docMk/>
            <pc:sldMk cId="4061488978" sldId="2147482735"/>
            <ac:spMk id="20" creationId="{F82FBDAF-4887-2430-6093-3CACBD852549}"/>
          </ac:spMkLst>
        </pc:spChg>
        <pc:spChg chg="mod">
          <ac:chgData name="Marie-Sophie Meisinger" userId="286e1ad8-c636-4702-a91e-982a33a1b0e7" providerId="ADAL" clId="{7CE93FC5-3D5D-442F-BAB9-A28D9C53385D}" dt="2025-05-01T10:34:16.897" v="26" actId="790"/>
          <ac:spMkLst>
            <pc:docMk/>
            <pc:sldMk cId="4061488978" sldId="2147482735"/>
            <ac:spMk id="32" creationId="{5EDF793F-3FC9-B6BC-6CF9-D87FB0CCF6E7}"/>
          </ac:spMkLst>
        </pc:spChg>
        <pc:spChg chg="mod">
          <ac:chgData name="Marie-Sophie Meisinger" userId="286e1ad8-c636-4702-a91e-982a33a1b0e7" providerId="ADAL" clId="{7CE93FC5-3D5D-442F-BAB9-A28D9C53385D}" dt="2025-05-01T10:34:16.897" v="26" actId="790"/>
          <ac:spMkLst>
            <pc:docMk/>
            <pc:sldMk cId="4061488978" sldId="2147482735"/>
            <ac:spMk id="47" creationId="{E8C06A91-903B-6BFE-EE16-5A3FA1FA83FE}"/>
          </ac:spMkLst>
        </pc:spChg>
        <pc:spChg chg="mod">
          <ac:chgData name="Marie-Sophie Meisinger" userId="286e1ad8-c636-4702-a91e-982a33a1b0e7" providerId="ADAL" clId="{7CE93FC5-3D5D-442F-BAB9-A28D9C53385D}" dt="2025-05-01T10:34:16.897" v="26" actId="790"/>
          <ac:spMkLst>
            <pc:docMk/>
            <pc:sldMk cId="4061488978" sldId="2147482735"/>
            <ac:spMk id="48" creationId="{32621C81-FA70-1DAC-1BFC-C050BC481A2D}"/>
          </ac:spMkLst>
        </pc:spChg>
        <pc:spChg chg="mod">
          <ac:chgData name="Marie-Sophie Meisinger" userId="286e1ad8-c636-4702-a91e-982a33a1b0e7" providerId="ADAL" clId="{7CE93FC5-3D5D-442F-BAB9-A28D9C53385D}" dt="2025-05-01T10:34:16.897" v="26" actId="790"/>
          <ac:spMkLst>
            <pc:docMk/>
            <pc:sldMk cId="4061488978" sldId="2147482735"/>
            <ac:spMk id="49" creationId="{75463BF9-5B9D-7780-AE1F-63F9410BE8C1}"/>
          </ac:spMkLst>
        </pc:spChg>
        <pc:spChg chg="mod">
          <ac:chgData name="Marie-Sophie Meisinger" userId="286e1ad8-c636-4702-a91e-982a33a1b0e7" providerId="ADAL" clId="{7CE93FC5-3D5D-442F-BAB9-A28D9C53385D}" dt="2025-05-01T10:34:16.897" v="26" actId="790"/>
          <ac:spMkLst>
            <pc:docMk/>
            <pc:sldMk cId="4061488978" sldId="2147482735"/>
            <ac:spMk id="50" creationId="{CCCCA378-5ADA-18A7-9004-79E1A67EC204}"/>
          </ac:spMkLst>
        </pc:spChg>
        <pc:spChg chg="mod">
          <ac:chgData name="Marie-Sophie Meisinger" userId="286e1ad8-c636-4702-a91e-982a33a1b0e7" providerId="ADAL" clId="{7CE93FC5-3D5D-442F-BAB9-A28D9C53385D}" dt="2025-05-01T10:34:16.897" v="26" actId="790"/>
          <ac:spMkLst>
            <pc:docMk/>
            <pc:sldMk cId="4061488978" sldId="2147482735"/>
            <ac:spMk id="53" creationId="{29F846AC-6A83-A5B0-BE27-C57B906070C6}"/>
          </ac:spMkLst>
        </pc:spChg>
        <pc:spChg chg="mod">
          <ac:chgData name="Marie-Sophie Meisinger" userId="286e1ad8-c636-4702-a91e-982a33a1b0e7" providerId="ADAL" clId="{7CE93FC5-3D5D-442F-BAB9-A28D9C53385D}" dt="2025-05-01T10:34:16.897" v="26" actId="790"/>
          <ac:spMkLst>
            <pc:docMk/>
            <pc:sldMk cId="4061488978" sldId="2147482735"/>
            <ac:spMk id="55" creationId="{FD38B662-D929-4EBC-1228-DDBFBE6C4E27}"/>
          </ac:spMkLst>
        </pc:spChg>
      </pc:sldChg>
      <pc:sldChg chg="modSp mod">
        <pc:chgData name="Marie-Sophie Meisinger" userId="286e1ad8-c636-4702-a91e-982a33a1b0e7" providerId="ADAL" clId="{7CE93FC5-3D5D-442F-BAB9-A28D9C53385D}" dt="2025-05-01T10:34:35.191" v="28" actId="790"/>
        <pc:sldMkLst>
          <pc:docMk/>
          <pc:sldMk cId="763599238" sldId="2147482737"/>
        </pc:sldMkLst>
        <pc:spChg chg="mod">
          <ac:chgData name="Marie-Sophie Meisinger" userId="286e1ad8-c636-4702-a91e-982a33a1b0e7" providerId="ADAL" clId="{7CE93FC5-3D5D-442F-BAB9-A28D9C53385D}" dt="2025-05-01T10:34:35.191" v="28" actId="790"/>
          <ac:spMkLst>
            <pc:docMk/>
            <pc:sldMk cId="763599238" sldId="2147482737"/>
            <ac:spMk id="18" creationId="{63CF84D1-BE17-1D54-0F4C-338CB2B7F49D}"/>
          </ac:spMkLst>
        </pc:spChg>
        <pc:graphicFrameChg chg="modGraphic">
          <ac:chgData name="Marie-Sophie Meisinger" userId="286e1ad8-c636-4702-a91e-982a33a1b0e7" providerId="ADAL" clId="{7CE93FC5-3D5D-442F-BAB9-A28D9C53385D}" dt="2025-05-01T10:31:21.187" v="13" actId="113"/>
          <ac:graphicFrameMkLst>
            <pc:docMk/>
            <pc:sldMk cId="763599238" sldId="2147482737"/>
            <ac:graphicFrameMk id="14" creationId="{C7712D8D-D563-D892-089E-A651587CA971}"/>
          </ac:graphicFrameMkLst>
        </pc:graphicFrameChg>
      </pc:sldChg>
      <pc:sldChg chg="modSp mod">
        <pc:chgData name="Marie-Sophie Meisinger" userId="286e1ad8-c636-4702-a91e-982a33a1b0e7" providerId="ADAL" clId="{7CE93FC5-3D5D-442F-BAB9-A28D9C53385D}" dt="2025-05-01T10:34:38.758" v="29" actId="790"/>
        <pc:sldMkLst>
          <pc:docMk/>
          <pc:sldMk cId="1579332660" sldId="2147482738"/>
        </pc:sldMkLst>
        <pc:spChg chg="mod">
          <ac:chgData name="Marie-Sophie Meisinger" userId="286e1ad8-c636-4702-a91e-982a33a1b0e7" providerId="ADAL" clId="{7CE93FC5-3D5D-442F-BAB9-A28D9C53385D}" dt="2025-05-01T10:34:38.758" v="29" actId="790"/>
          <ac:spMkLst>
            <pc:docMk/>
            <pc:sldMk cId="1579332660" sldId="2147482738"/>
            <ac:spMk id="18" creationId="{63CF84D1-BE17-1D54-0F4C-338CB2B7F49D}"/>
          </ac:spMkLst>
        </pc:spChg>
        <pc:graphicFrameChg chg="mod">
          <ac:chgData name="Marie-Sophie Meisinger" userId="286e1ad8-c636-4702-a91e-982a33a1b0e7" providerId="ADAL" clId="{7CE93FC5-3D5D-442F-BAB9-A28D9C53385D}" dt="2025-05-01T10:31:43.850" v="14"/>
          <ac:graphicFrameMkLst>
            <pc:docMk/>
            <pc:sldMk cId="1579332660" sldId="2147482738"/>
            <ac:graphicFrameMk id="14" creationId="{437EF04E-28B8-3CB4-129B-0D93C134479F}"/>
          </ac:graphicFrameMkLst>
        </pc:graphicFrameChg>
      </pc:sldChg>
      <pc:sldChg chg="modSp mod">
        <pc:chgData name="Marie-Sophie Meisinger" userId="286e1ad8-c636-4702-a91e-982a33a1b0e7" providerId="ADAL" clId="{7CE93FC5-3D5D-442F-BAB9-A28D9C53385D}" dt="2025-05-01T10:34:43.061" v="30" actId="790"/>
        <pc:sldMkLst>
          <pc:docMk/>
          <pc:sldMk cId="1910747917" sldId="2147482739"/>
        </pc:sldMkLst>
        <pc:spChg chg="mod">
          <ac:chgData name="Marie-Sophie Meisinger" userId="286e1ad8-c636-4702-a91e-982a33a1b0e7" providerId="ADAL" clId="{7CE93FC5-3D5D-442F-BAB9-A28D9C53385D}" dt="2025-05-01T10:34:43.061" v="30" actId="790"/>
          <ac:spMkLst>
            <pc:docMk/>
            <pc:sldMk cId="1910747917" sldId="2147482739"/>
            <ac:spMk id="16" creationId="{7124D9B1-646F-6088-66F4-057C2CBD6C90}"/>
          </ac:spMkLst>
        </pc:spChg>
        <pc:graphicFrameChg chg="mod">
          <ac:chgData name="Marie-Sophie Meisinger" userId="286e1ad8-c636-4702-a91e-982a33a1b0e7" providerId="ADAL" clId="{7CE93FC5-3D5D-442F-BAB9-A28D9C53385D}" dt="2025-05-01T10:31:53.822" v="15"/>
          <ac:graphicFrameMkLst>
            <pc:docMk/>
            <pc:sldMk cId="1910747917" sldId="2147482739"/>
            <ac:graphicFrameMk id="13" creationId="{CEE78A79-D30E-5518-E9C8-C5B6DECAC06C}"/>
          </ac:graphicFrameMkLst>
        </pc:graphicFrameChg>
      </pc:sldChg>
      <pc:sldChg chg="modSp mod">
        <pc:chgData name="Marie-Sophie Meisinger" userId="286e1ad8-c636-4702-a91e-982a33a1b0e7" providerId="ADAL" clId="{7CE93FC5-3D5D-442F-BAB9-A28D9C53385D}" dt="2025-05-01T10:34:47.736" v="31" actId="790"/>
        <pc:sldMkLst>
          <pc:docMk/>
          <pc:sldMk cId="3671812619" sldId="2147482740"/>
        </pc:sldMkLst>
        <pc:spChg chg="mod">
          <ac:chgData name="Marie-Sophie Meisinger" userId="286e1ad8-c636-4702-a91e-982a33a1b0e7" providerId="ADAL" clId="{7CE93FC5-3D5D-442F-BAB9-A28D9C53385D}" dt="2025-05-01T10:34:47.736" v="31" actId="790"/>
          <ac:spMkLst>
            <pc:docMk/>
            <pc:sldMk cId="3671812619" sldId="2147482740"/>
            <ac:spMk id="16" creationId="{7124D9B1-646F-6088-66F4-057C2CBD6C90}"/>
          </ac:spMkLst>
        </pc:spChg>
        <pc:graphicFrameChg chg="mod">
          <ac:chgData name="Marie-Sophie Meisinger" userId="286e1ad8-c636-4702-a91e-982a33a1b0e7" providerId="ADAL" clId="{7CE93FC5-3D5D-442F-BAB9-A28D9C53385D}" dt="2025-05-01T10:32:00.549" v="16"/>
          <ac:graphicFrameMkLst>
            <pc:docMk/>
            <pc:sldMk cId="3671812619" sldId="2147482740"/>
            <ac:graphicFrameMk id="12" creationId="{74DB820E-C79A-6C69-51ED-CD10753ADA27}"/>
          </ac:graphicFrameMkLst>
        </pc:graphicFrameChg>
      </pc:sldChg>
      <pc:sldChg chg="modSp mod">
        <pc:chgData name="Marie-Sophie Meisinger" userId="286e1ad8-c636-4702-a91e-982a33a1b0e7" providerId="ADAL" clId="{7CE93FC5-3D5D-442F-BAB9-A28D9C53385D}" dt="2025-05-01T10:34:51.539" v="32" actId="790"/>
        <pc:sldMkLst>
          <pc:docMk/>
          <pc:sldMk cId="2945596091" sldId="2147482741"/>
        </pc:sldMkLst>
        <pc:spChg chg="mod">
          <ac:chgData name="Marie-Sophie Meisinger" userId="286e1ad8-c636-4702-a91e-982a33a1b0e7" providerId="ADAL" clId="{7CE93FC5-3D5D-442F-BAB9-A28D9C53385D}" dt="2025-05-01T10:34:51.539" v="32" actId="790"/>
          <ac:spMkLst>
            <pc:docMk/>
            <pc:sldMk cId="2945596091" sldId="2147482741"/>
            <ac:spMk id="30" creationId="{21B83476-69A1-259A-055B-7905B28EFD13}"/>
          </ac:spMkLst>
        </pc:spChg>
        <pc:graphicFrameChg chg="mod">
          <ac:chgData name="Marie-Sophie Meisinger" userId="286e1ad8-c636-4702-a91e-982a33a1b0e7" providerId="ADAL" clId="{7CE93FC5-3D5D-442F-BAB9-A28D9C53385D}" dt="2025-05-01T10:32:08.892" v="17"/>
          <ac:graphicFrameMkLst>
            <pc:docMk/>
            <pc:sldMk cId="2945596091" sldId="2147482741"/>
            <ac:graphicFrameMk id="12" creationId="{5D0B8DC1-8C07-5483-C3EF-2582BCEDFEA8}"/>
          </ac:graphicFrameMkLst>
        </pc:graphicFrameChg>
      </pc:sldChg>
      <pc:sldChg chg="modSp mod">
        <pc:chgData name="Marie-Sophie Meisinger" userId="286e1ad8-c636-4702-a91e-982a33a1b0e7" providerId="ADAL" clId="{7CE93FC5-3D5D-442F-BAB9-A28D9C53385D}" dt="2025-05-01T10:34:55.550" v="33" actId="790"/>
        <pc:sldMkLst>
          <pc:docMk/>
          <pc:sldMk cId="2614567731" sldId="2147482742"/>
        </pc:sldMkLst>
        <pc:spChg chg="mod">
          <ac:chgData name="Marie-Sophie Meisinger" userId="286e1ad8-c636-4702-a91e-982a33a1b0e7" providerId="ADAL" clId="{7CE93FC5-3D5D-442F-BAB9-A28D9C53385D}" dt="2025-05-01T10:34:55.550" v="33" actId="790"/>
          <ac:spMkLst>
            <pc:docMk/>
            <pc:sldMk cId="2614567731" sldId="2147482742"/>
            <ac:spMk id="30" creationId="{21B83476-69A1-259A-055B-7905B28EFD13}"/>
          </ac:spMkLst>
        </pc:spChg>
        <pc:graphicFrameChg chg="mod">
          <ac:chgData name="Marie-Sophie Meisinger" userId="286e1ad8-c636-4702-a91e-982a33a1b0e7" providerId="ADAL" clId="{7CE93FC5-3D5D-442F-BAB9-A28D9C53385D}" dt="2025-05-01T10:32:13.814" v="18"/>
          <ac:graphicFrameMkLst>
            <pc:docMk/>
            <pc:sldMk cId="2614567731" sldId="2147482742"/>
            <ac:graphicFrameMk id="12" creationId="{BAAD4DF1-EC14-0145-DA74-EA77B1208EC3}"/>
          </ac:graphicFrameMkLst>
        </pc:graphicFrameChg>
      </pc:sldChg>
      <pc:sldChg chg="modSp mod">
        <pc:chgData name="Marie-Sophie Meisinger" userId="286e1ad8-c636-4702-a91e-982a33a1b0e7" providerId="ADAL" clId="{7CE93FC5-3D5D-442F-BAB9-A28D9C53385D}" dt="2025-05-01T10:34:23.068" v="27" actId="790"/>
        <pc:sldMkLst>
          <pc:docMk/>
          <pc:sldMk cId="1103780599" sldId="2147482755"/>
        </pc:sldMkLst>
        <pc:spChg chg="mod">
          <ac:chgData name="Marie-Sophie Meisinger" userId="286e1ad8-c636-4702-a91e-982a33a1b0e7" providerId="ADAL" clId="{7CE93FC5-3D5D-442F-BAB9-A28D9C53385D}" dt="2025-05-01T10:34:23.068" v="27" actId="790"/>
          <ac:spMkLst>
            <pc:docMk/>
            <pc:sldMk cId="1103780599" sldId="2147482755"/>
            <ac:spMk id="10" creationId="{795D6EF3-3119-C48C-0A6A-2E0EBF8ED339}"/>
          </ac:spMkLst>
        </pc:spChg>
        <pc:spChg chg="mod">
          <ac:chgData name="Marie-Sophie Meisinger" userId="286e1ad8-c636-4702-a91e-982a33a1b0e7" providerId="ADAL" clId="{7CE93FC5-3D5D-442F-BAB9-A28D9C53385D}" dt="2025-05-01T10:34:23.068" v="27" actId="790"/>
          <ac:spMkLst>
            <pc:docMk/>
            <pc:sldMk cId="1103780599" sldId="2147482755"/>
            <ac:spMk id="11" creationId="{737E70BC-A55D-DAFC-F656-B6DDF2189A59}"/>
          </ac:spMkLst>
        </pc:spChg>
        <pc:spChg chg="mod">
          <ac:chgData name="Marie-Sophie Meisinger" userId="286e1ad8-c636-4702-a91e-982a33a1b0e7" providerId="ADAL" clId="{7CE93FC5-3D5D-442F-BAB9-A28D9C53385D}" dt="2025-05-01T10:34:23.068" v="27" actId="790"/>
          <ac:spMkLst>
            <pc:docMk/>
            <pc:sldMk cId="1103780599" sldId="2147482755"/>
            <ac:spMk id="14" creationId="{9F4A9F8E-5B1A-1791-42F3-CD8E6EED925A}"/>
          </ac:spMkLst>
        </pc:spChg>
        <pc:spChg chg="mod">
          <ac:chgData name="Marie-Sophie Meisinger" userId="286e1ad8-c636-4702-a91e-982a33a1b0e7" providerId="ADAL" clId="{7CE93FC5-3D5D-442F-BAB9-A28D9C53385D}" dt="2025-05-01T10:34:23.068" v="27" actId="790"/>
          <ac:spMkLst>
            <pc:docMk/>
            <pc:sldMk cId="1103780599" sldId="2147482755"/>
            <ac:spMk id="18" creationId="{78AD0739-1CBF-E947-5651-1750DC100143}"/>
          </ac:spMkLst>
        </pc:spChg>
        <pc:spChg chg="mod">
          <ac:chgData name="Marie-Sophie Meisinger" userId="286e1ad8-c636-4702-a91e-982a33a1b0e7" providerId="ADAL" clId="{7CE93FC5-3D5D-442F-BAB9-A28D9C53385D}" dt="2025-05-01T10:34:23.068" v="27" actId="790"/>
          <ac:spMkLst>
            <pc:docMk/>
            <pc:sldMk cId="1103780599" sldId="2147482755"/>
            <ac:spMk id="19" creationId="{A1FD56E8-4AD0-3F07-628A-A194CA548760}"/>
          </ac:spMkLst>
        </pc:spChg>
        <pc:spChg chg="mod">
          <ac:chgData name="Marie-Sophie Meisinger" userId="286e1ad8-c636-4702-a91e-982a33a1b0e7" providerId="ADAL" clId="{7CE93FC5-3D5D-442F-BAB9-A28D9C53385D}" dt="2025-05-01T10:34:23.068" v="27" actId="790"/>
          <ac:spMkLst>
            <pc:docMk/>
            <pc:sldMk cId="1103780599" sldId="2147482755"/>
            <ac:spMk id="20" creationId="{F82FBDAF-4887-2430-6093-3CACBD852549}"/>
          </ac:spMkLst>
        </pc:spChg>
        <pc:spChg chg="mod">
          <ac:chgData name="Marie-Sophie Meisinger" userId="286e1ad8-c636-4702-a91e-982a33a1b0e7" providerId="ADAL" clId="{7CE93FC5-3D5D-442F-BAB9-A28D9C53385D}" dt="2025-05-01T10:34:23.068" v="27" actId="790"/>
          <ac:spMkLst>
            <pc:docMk/>
            <pc:sldMk cId="1103780599" sldId="2147482755"/>
            <ac:spMk id="22" creationId="{6907293A-83B0-5499-EE31-3B521CE81AA8}"/>
          </ac:spMkLst>
        </pc:spChg>
        <pc:spChg chg="mod">
          <ac:chgData name="Marie-Sophie Meisinger" userId="286e1ad8-c636-4702-a91e-982a33a1b0e7" providerId="ADAL" clId="{7CE93FC5-3D5D-442F-BAB9-A28D9C53385D}" dt="2025-05-01T10:34:23.068" v="27" actId="790"/>
          <ac:spMkLst>
            <pc:docMk/>
            <pc:sldMk cId="1103780599" sldId="2147482755"/>
            <ac:spMk id="23" creationId="{BF952B17-AA10-C663-DAF2-8EEAB0E431F4}"/>
          </ac:spMkLst>
        </pc:spChg>
        <pc:spChg chg="mod">
          <ac:chgData name="Marie-Sophie Meisinger" userId="286e1ad8-c636-4702-a91e-982a33a1b0e7" providerId="ADAL" clId="{7CE93FC5-3D5D-442F-BAB9-A28D9C53385D}" dt="2025-05-01T10:34:23.068" v="27" actId="790"/>
          <ac:spMkLst>
            <pc:docMk/>
            <pc:sldMk cId="1103780599" sldId="2147482755"/>
            <ac:spMk id="30" creationId="{ECE50100-7018-36C1-D100-F3DEF2963CF3}"/>
          </ac:spMkLst>
        </pc:spChg>
        <pc:spChg chg="mod">
          <ac:chgData name="Marie-Sophie Meisinger" userId="286e1ad8-c636-4702-a91e-982a33a1b0e7" providerId="ADAL" clId="{7CE93FC5-3D5D-442F-BAB9-A28D9C53385D}" dt="2025-05-01T10:34:23.068" v="27" actId="790"/>
          <ac:spMkLst>
            <pc:docMk/>
            <pc:sldMk cId="1103780599" sldId="2147482755"/>
            <ac:spMk id="32" creationId="{5EDF793F-3FC9-B6BC-6CF9-D87FB0CCF6E7}"/>
          </ac:spMkLst>
        </pc:spChg>
      </pc:sldChg>
      <pc:sldMasterChg chg="del">
        <pc:chgData name="Marie-Sophie Meisinger" userId="286e1ad8-c636-4702-a91e-982a33a1b0e7" providerId="ADAL" clId="{7CE93FC5-3D5D-442F-BAB9-A28D9C53385D}" dt="2025-05-01T10:40:38.166" v="47" actId="2696"/>
        <pc:sldMasterMkLst>
          <pc:docMk/>
          <pc:sldMasterMk cId="2133688349" sldId="2147483695"/>
        </pc:sldMasterMkLst>
      </pc:sldMasterChg>
      <pc:sldMasterChg chg="del">
        <pc:chgData name="Marie-Sophie Meisinger" userId="286e1ad8-c636-4702-a91e-982a33a1b0e7" providerId="ADAL" clId="{7CE93FC5-3D5D-442F-BAB9-A28D9C53385D}" dt="2025-05-01T10:40:42.076" v="48" actId="2696"/>
        <pc:sldMasterMkLst>
          <pc:docMk/>
          <pc:sldMasterMk cId="550170469" sldId="2147483723"/>
        </pc:sldMasterMkLst>
      </pc:sldMasterChg>
      <pc:sldMasterChg chg="del">
        <pc:chgData name="Marie-Sophie Meisinger" userId="286e1ad8-c636-4702-a91e-982a33a1b0e7" providerId="ADAL" clId="{7CE93FC5-3D5D-442F-BAB9-A28D9C53385D}" dt="2025-05-01T10:40:49.126" v="49" actId="2696"/>
        <pc:sldMasterMkLst>
          <pc:docMk/>
          <pc:sldMasterMk cId="4101406349" sldId="2147483751"/>
        </pc:sldMasterMkLst>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0FA158D-0455-4EB3-BCC9-83F2268859D1}" type="datetimeFigureOut">
              <a:rPr lang="fr-FR" smtClean="0"/>
              <a:t>01/05/2025</a:t>
            </a:fld>
            <a:endParaRPr lang="fr-F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6944E4-0EDB-4B49-919D-BFE8B0ADBDB3}" type="slidenum">
              <a:rPr lang="fr-FR" smtClean="0"/>
              <a:t>‹#›</a:t>
            </a:fld>
            <a:endParaRPr lang="fr-FR"/>
          </a:p>
        </p:txBody>
      </p:sp>
    </p:spTree>
    <p:extLst>
      <p:ext uri="{BB962C8B-B14F-4D97-AF65-F5344CB8AC3E}">
        <p14:creationId xmlns:p14="http://schemas.microsoft.com/office/powerpoint/2010/main" val="2532975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381000" y="685800"/>
            <a:ext cx="6096000" cy="3429000"/>
          </a:xfrm>
        </p:spPr>
      </p:sp>
      <p:sp>
        <p:nvSpPr>
          <p:cNvPr id="3" name="Espaço Reservado para Anotações 2"/>
          <p:cNvSpPr>
            <a:spLocks noGrp="1"/>
          </p:cNvSpPr>
          <p:nvPr>
            <p:ph type="body" idx="1"/>
          </p:nvPr>
        </p:nvSpPr>
        <p:spPr/>
        <p:txBody>
          <a:bodyPr/>
          <a:lstStyle/>
          <a:p>
            <a:pPr marL="158750" indent="0">
              <a:buNone/>
            </a:pPr>
            <a:endParaRPr lang="en-US" sz="800" b="0" i="0" u="none" strike="noStrike" cap="none" dirty="0">
              <a:solidFill>
                <a:schemeClr val="tx1"/>
              </a:solidFill>
              <a:latin typeface="DM Sans" pitchFamily="2" charset="0"/>
              <a:cs typeface="Arial"/>
              <a:sym typeface="Arial"/>
            </a:endParaRPr>
          </a:p>
          <a:p>
            <a:pPr marL="158750" indent="0">
              <a:buNone/>
            </a:pPr>
            <a:endParaRPr lang="en-US" sz="800" dirty="0">
              <a:solidFill>
                <a:schemeClr val="tx1"/>
              </a:solidFill>
              <a:latin typeface="DM Sans" pitchFamily="2" charset="0"/>
            </a:endParaRPr>
          </a:p>
        </p:txBody>
      </p:sp>
    </p:spTree>
    <p:extLst>
      <p:ext uri="{BB962C8B-B14F-4D97-AF65-F5344CB8AC3E}">
        <p14:creationId xmlns:p14="http://schemas.microsoft.com/office/powerpoint/2010/main" val="9786065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E26944E4-0EDB-4B49-919D-BFE8B0ADBDB3}" type="slidenum">
              <a:rPr lang="fr-FR" smtClean="0"/>
              <a:t>2</a:t>
            </a:fld>
            <a:endParaRPr lang="fr-FR"/>
          </a:p>
        </p:txBody>
      </p:sp>
    </p:spTree>
    <p:extLst>
      <p:ext uri="{BB962C8B-B14F-4D97-AF65-F5344CB8AC3E}">
        <p14:creationId xmlns:p14="http://schemas.microsoft.com/office/powerpoint/2010/main" val="36707531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685663" rtl="0" eaLnBrk="1" fontAlgn="auto" latinLnBrk="0" hangingPunct="1">
              <a:lnSpc>
                <a:spcPct val="100000"/>
              </a:lnSpc>
              <a:spcBef>
                <a:spcPts val="0"/>
              </a:spcBef>
              <a:spcAft>
                <a:spcPts val="0"/>
              </a:spcAft>
              <a:buClrTx/>
              <a:buSzTx/>
              <a:buFontTx/>
              <a:buNone/>
              <a:tabLst/>
              <a:defRPr/>
            </a:pPr>
            <a:fld id="{6AC37F81-253F-4E6E-89C4-5A3F11ED0FD1}" type="slidenum">
              <a:rPr kumimoji="0" lang="en-GB" sz="1200" b="0" i="0" u="none" strike="noStrike" kern="1200" cap="none" spc="0" normalizeH="0" baseline="0" noProof="0" smtClean="0">
                <a:ln>
                  <a:noFill/>
                </a:ln>
                <a:solidFill>
                  <a:prstClr val="black"/>
                </a:solidFill>
                <a:effectLst/>
                <a:uLnTx/>
                <a:uFillTx/>
                <a:latin typeface="Calibri Light"/>
                <a:ea typeface="+mn-ea"/>
                <a:cs typeface="+mn-cs"/>
              </a:rPr>
              <a:pPr marL="0" marR="0" lvl="0" indent="0" algn="r" defTabSz="685663"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Light"/>
              <a:ea typeface="+mn-ea"/>
              <a:cs typeface="+mn-cs"/>
            </a:endParaRPr>
          </a:p>
        </p:txBody>
      </p:sp>
    </p:spTree>
    <p:extLst>
      <p:ext uri="{BB962C8B-B14F-4D97-AF65-F5344CB8AC3E}">
        <p14:creationId xmlns:p14="http://schemas.microsoft.com/office/powerpoint/2010/main" val="14259533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18464603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Font typeface="Arial" panose="020B0604020202020204" pitchFamily="34" charset="0"/>
              <a:buNone/>
            </a:pPr>
            <a:endParaRPr kumimoji="0" lang="en-US" altLang="zh-CN" sz="1200" u="none" strike="noStrike" kern="1200" cap="none" spc="0" normalizeH="0" baseline="0" noProof="0" dirty="0">
              <a:ln>
                <a:noFill/>
              </a:ln>
              <a:solidFill>
                <a:schemeClr val="bg1"/>
              </a:solidFill>
              <a:effectLst/>
              <a:uLnTx/>
              <a:uFillTx/>
              <a:ea typeface="等线" panose="02010600030101010101" pitchFamily="2" charset="-122"/>
            </a:endParaRPr>
          </a:p>
        </p:txBody>
      </p:sp>
    </p:spTree>
    <p:extLst>
      <p:ext uri="{BB962C8B-B14F-4D97-AF65-F5344CB8AC3E}">
        <p14:creationId xmlns:p14="http://schemas.microsoft.com/office/powerpoint/2010/main" val="37080368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AC37F81-253F-4E6E-89C4-5A3F11ED0FD1}" type="slidenum">
              <a:rPr lang="en-GB" smtClean="0"/>
              <a:t>6</a:t>
            </a:fld>
            <a:endParaRPr lang="en-GB"/>
          </a:p>
        </p:txBody>
      </p:sp>
    </p:spTree>
    <p:extLst>
      <p:ext uri="{BB962C8B-B14F-4D97-AF65-F5344CB8AC3E}">
        <p14:creationId xmlns:p14="http://schemas.microsoft.com/office/powerpoint/2010/main" val="2156327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AC37F81-253F-4E6E-89C4-5A3F11ED0FD1}" type="slidenum">
              <a:rPr lang="en-GB" smtClean="0"/>
              <a:t>7</a:t>
            </a:fld>
            <a:endParaRPr lang="en-GB"/>
          </a:p>
        </p:txBody>
      </p:sp>
    </p:spTree>
    <p:extLst>
      <p:ext uri="{BB962C8B-B14F-4D97-AF65-F5344CB8AC3E}">
        <p14:creationId xmlns:p14="http://schemas.microsoft.com/office/powerpoint/2010/main" val="1937741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lgn="l">
              <a:buFont typeface="Arial" panose="020B0604020202020204" pitchFamily="34" charset="0"/>
              <a:buNone/>
            </a:pPr>
            <a:endParaRPr kumimoji="0" lang="en-US" altLang="zh-CN" sz="1200" u="none" strike="noStrike" kern="1200" cap="none" spc="0" normalizeH="0" baseline="0" noProof="0" dirty="0">
              <a:ln>
                <a:noFill/>
              </a:ln>
              <a:solidFill>
                <a:schemeClr val="bg1"/>
              </a:solidFill>
              <a:effectLst/>
              <a:uLnTx/>
              <a:uFillTx/>
              <a:ea typeface="等线" panose="02010600030101010101" pitchFamily="2" charset="-122"/>
            </a:endParaRPr>
          </a:p>
        </p:txBody>
      </p:sp>
    </p:spTree>
    <p:extLst>
      <p:ext uri="{BB962C8B-B14F-4D97-AF65-F5344CB8AC3E}">
        <p14:creationId xmlns:p14="http://schemas.microsoft.com/office/powerpoint/2010/main" val="24214822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D49200-9C5E-4B6F-9A58-0246EC57792D}"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538968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rtl="0">
              <a:lnSpc>
                <a:spcPct val="100000"/>
              </a:lnSpc>
              <a:spcBef>
                <a:spcPts val="0"/>
              </a:spcBef>
              <a:spcAft>
                <a:spcPts val="0"/>
              </a:spcAft>
              <a:buClr>
                <a:srgbClr val="000000"/>
              </a:buClr>
              <a:buSzPts val="1100"/>
              <a:buFont typeface="Arial"/>
              <a:buNone/>
            </a:pPr>
            <a:endParaRPr lang="en-GB" sz="800" b="0" i="0" u="none" strike="noStrike" cap="none" dirty="0">
              <a:solidFill>
                <a:schemeClr val="tx1"/>
              </a:solidFill>
              <a:latin typeface="DM Sans" pitchFamily="2" charset="0"/>
              <a:ea typeface="+mn-ea"/>
              <a:cs typeface="Arial"/>
              <a:sym typeface="Arial"/>
            </a:endParaRPr>
          </a:p>
        </p:txBody>
      </p:sp>
    </p:spTree>
    <p:extLst>
      <p:ext uri="{BB962C8B-B14F-4D97-AF65-F5344CB8AC3E}">
        <p14:creationId xmlns:p14="http://schemas.microsoft.com/office/powerpoint/2010/main" val="41409615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rtl="0">
              <a:lnSpc>
                <a:spcPct val="100000"/>
              </a:lnSpc>
              <a:spcBef>
                <a:spcPts val="0"/>
              </a:spcBef>
              <a:spcAft>
                <a:spcPts val="0"/>
              </a:spcAft>
              <a:buClr>
                <a:srgbClr val="000000"/>
              </a:buClr>
              <a:buSzPts val="1100"/>
              <a:buFont typeface="Arial"/>
              <a:buNone/>
            </a:pPr>
            <a:endParaRPr lang="en-GB" sz="800" b="0" i="0" u="none" strike="noStrike" cap="none" dirty="0">
              <a:solidFill>
                <a:schemeClr val="tx1"/>
              </a:solidFill>
              <a:latin typeface="DM Sans" pitchFamily="2" charset="0"/>
              <a:ea typeface="+mn-ea"/>
              <a:cs typeface="Arial"/>
              <a:sym typeface="Arial"/>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DM Sans 14pt" pitchFamily="2" charset="77"/>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DM Sans 14pt" pitchFamily="2" charset="77"/>
              <a:ea typeface="+mn-ea"/>
              <a:cs typeface="Arial"/>
              <a:sym typeface="Arial"/>
            </a:endParaRPr>
          </a:p>
        </p:txBody>
      </p:sp>
    </p:spTree>
    <p:extLst>
      <p:ext uri="{BB962C8B-B14F-4D97-AF65-F5344CB8AC3E}">
        <p14:creationId xmlns:p14="http://schemas.microsoft.com/office/powerpoint/2010/main" val="22563754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sz="1200" b="0" i="0" u="none" strike="noStrike" cap="none" noProof="0" dirty="0">
              <a:solidFill>
                <a:schemeClr val="tx1"/>
              </a:solidFill>
              <a:latin typeface="DM Sans" pitchFamily="2" charset="0"/>
              <a:ea typeface="+mn-ea"/>
              <a:cs typeface="Arial"/>
              <a:sym typeface="Arial"/>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DM Sans 14pt" pitchFamily="2" charset="77"/>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DM Sans 14pt" pitchFamily="2" charset="77"/>
              <a:ea typeface="+mn-ea"/>
              <a:cs typeface="Arial"/>
              <a:sym typeface="Arial"/>
            </a:endParaRPr>
          </a:p>
        </p:txBody>
      </p:sp>
    </p:spTree>
    <p:extLst>
      <p:ext uri="{BB962C8B-B14F-4D97-AF65-F5344CB8AC3E}">
        <p14:creationId xmlns:p14="http://schemas.microsoft.com/office/powerpoint/2010/main" val="14857257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sz="1200" b="0" i="0" u="none" strike="noStrike" cap="none" noProof="0" dirty="0">
              <a:solidFill>
                <a:schemeClr val="tx1"/>
              </a:solidFill>
              <a:latin typeface="DM Sans" pitchFamily="2" charset="0"/>
              <a:ea typeface="+mn-ea"/>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sz="1200" b="0" i="0" u="none" strike="noStrike" cap="none" noProof="0" dirty="0">
              <a:solidFill>
                <a:schemeClr val="tx1"/>
              </a:solidFill>
              <a:latin typeface="DM Sans" pitchFamily="2" charset="0"/>
              <a:ea typeface="+mn-ea"/>
              <a:cs typeface="Arial"/>
              <a:sym typeface="Arial"/>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DM Sans 14pt" pitchFamily="2" charset="77"/>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DM Sans 14pt" pitchFamily="2" charset="77"/>
              <a:ea typeface="+mn-ea"/>
              <a:cs typeface="Arial"/>
              <a:sym typeface="Arial"/>
            </a:endParaRPr>
          </a:p>
        </p:txBody>
      </p:sp>
    </p:spTree>
    <p:extLst>
      <p:ext uri="{BB962C8B-B14F-4D97-AF65-F5344CB8AC3E}">
        <p14:creationId xmlns:p14="http://schemas.microsoft.com/office/powerpoint/2010/main" val="9476181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rtl="0">
              <a:lnSpc>
                <a:spcPct val="100000"/>
              </a:lnSpc>
              <a:spcBef>
                <a:spcPts val="0"/>
              </a:spcBef>
              <a:spcAft>
                <a:spcPts val="0"/>
              </a:spcAft>
              <a:buClr>
                <a:srgbClr val="000000"/>
              </a:buClr>
              <a:buSzPts val="1100"/>
              <a:buFont typeface="Arial"/>
              <a:buNone/>
            </a:pPr>
            <a:endParaRPr lang="en-US" sz="1200" b="0" i="0" u="none" strike="noStrike" cap="none" noProof="0" dirty="0">
              <a:solidFill>
                <a:schemeClr val="tx1"/>
              </a:solidFill>
              <a:latin typeface="DM Sans" pitchFamily="2" charset="0"/>
              <a:ea typeface="+mn-ea"/>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sz="1200" b="0" i="0" u="none" strike="noStrike" cap="none" noProof="0" dirty="0">
              <a:solidFill>
                <a:schemeClr val="tx1"/>
              </a:solidFill>
              <a:latin typeface="DM Sans" pitchFamily="2" charset="0"/>
              <a:ea typeface="+mn-ea"/>
              <a:cs typeface="Arial"/>
              <a:sym typeface="Arial"/>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DM Sans 14pt" pitchFamily="2" charset="77"/>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DM Sans 14pt" pitchFamily="2" charset="77"/>
              <a:ea typeface="+mn-ea"/>
              <a:cs typeface="Arial"/>
              <a:sym typeface="Arial"/>
            </a:endParaRPr>
          </a:p>
        </p:txBody>
      </p:sp>
    </p:spTree>
    <p:extLst>
      <p:ext uri="{BB962C8B-B14F-4D97-AF65-F5344CB8AC3E}">
        <p14:creationId xmlns:p14="http://schemas.microsoft.com/office/powerpoint/2010/main" val="21051283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rtl="0">
              <a:lnSpc>
                <a:spcPct val="100000"/>
              </a:lnSpc>
              <a:spcBef>
                <a:spcPts val="0"/>
              </a:spcBef>
              <a:spcAft>
                <a:spcPts val="0"/>
              </a:spcAft>
              <a:buClr>
                <a:srgbClr val="000000"/>
              </a:buClr>
              <a:buSzPts val="1100"/>
              <a:buFont typeface="Arial"/>
              <a:buNone/>
            </a:pPr>
            <a:endParaRPr lang="en-US" sz="1200" b="0" i="0" u="none" strike="noStrike" cap="none" noProof="0" dirty="0">
              <a:solidFill>
                <a:schemeClr val="tx1"/>
              </a:solidFill>
              <a:latin typeface="DM Sans" pitchFamily="2" charset="0"/>
              <a:ea typeface="+mn-ea"/>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sz="1200" b="0" i="0" u="none" strike="noStrike" cap="none" noProof="0" dirty="0">
              <a:solidFill>
                <a:schemeClr val="tx1"/>
              </a:solidFill>
              <a:latin typeface="DM Sans" pitchFamily="2" charset="0"/>
              <a:ea typeface="+mn-ea"/>
              <a:cs typeface="Arial"/>
              <a:sym typeface="Arial"/>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DM Sans 14pt" pitchFamily="2" charset="77"/>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DM Sans 14pt" pitchFamily="2" charset="77"/>
              <a:ea typeface="+mn-ea"/>
              <a:cs typeface="Arial"/>
              <a:sym typeface="Arial"/>
            </a:endParaRPr>
          </a:p>
        </p:txBody>
      </p:sp>
    </p:spTree>
    <p:extLst>
      <p:ext uri="{BB962C8B-B14F-4D97-AF65-F5344CB8AC3E}">
        <p14:creationId xmlns:p14="http://schemas.microsoft.com/office/powerpoint/2010/main" val="41975226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rtl="0">
              <a:lnSpc>
                <a:spcPct val="100000"/>
              </a:lnSpc>
              <a:spcBef>
                <a:spcPts val="0"/>
              </a:spcBef>
              <a:spcAft>
                <a:spcPts val="0"/>
              </a:spcAft>
              <a:buClr>
                <a:srgbClr val="000000"/>
              </a:buClr>
              <a:buSzPts val="1100"/>
              <a:buFont typeface="Arial"/>
              <a:buNone/>
            </a:pPr>
            <a:endParaRPr lang="en-US" sz="1200" b="0" i="0" u="none" strike="noStrike" cap="none" noProof="0" dirty="0">
              <a:solidFill>
                <a:schemeClr val="tx1"/>
              </a:solidFill>
              <a:latin typeface="DM Sans" pitchFamily="2" charset="0"/>
              <a:ea typeface="+mn-ea"/>
              <a:cs typeface="Arial"/>
              <a:sym typeface="Arial"/>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DM Sans 14pt" pitchFamily="2" charset="77"/>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DM Sans 14pt" pitchFamily="2" charset="77"/>
              <a:ea typeface="+mn-ea"/>
              <a:cs typeface="Arial"/>
              <a:sym typeface="Arial"/>
            </a:endParaRPr>
          </a:p>
        </p:txBody>
      </p:sp>
    </p:spTree>
    <p:extLst>
      <p:ext uri="{BB962C8B-B14F-4D97-AF65-F5344CB8AC3E}">
        <p14:creationId xmlns:p14="http://schemas.microsoft.com/office/powerpoint/2010/main" val="12485538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rtl="0">
              <a:lnSpc>
                <a:spcPct val="100000"/>
              </a:lnSpc>
              <a:spcBef>
                <a:spcPts val="0"/>
              </a:spcBef>
              <a:spcAft>
                <a:spcPts val="0"/>
              </a:spcAft>
              <a:buClr>
                <a:srgbClr val="000000"/>
              </a:buClr>
              <a:buSzPts val="1100"/>
              <a:buFont typeface="Arial"/>
              <a:buNone/>
            </a:pPr>
            <a:endParaRPr lang="en-US" sz="1200" b="0" i="0" u="none" strike="noStrike" cap="none" noProof="0" dirty="0">
              <a:solidFill>
                <a:schemeClr val="tx1"/>
              </a:solidFill>
              <a:latin typeface="DM Sans" pitchFamily="2" charset="0"/>
              <a:ea typeface="+mn-ea"/>
              <a:cs typeface="Arial"/>
              <a:sym typeface="Arial"/>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DM Sans 14pt" pitchFamily="2" charset="77"/>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DM Sans 14pt" pitchFamily="2" charset="77"/>
              <a:ea typeface="+mn-ea"/>
              <a:cs typeface="Arial"/>
              <a:sym typeface="Arial"/>
            </a:endParaRPr>
          </a:p>
        </p:txBody>
      </p:sp>
    </p:spTree>
    <p:extLst>
      <p:ext uri="{BB962C8B-B14F-4D97-AF65-F5344CB8AC3E}">
        <p14:creationId xmlns:p14="http://schemas.microsoft.com/office/powerpoint/2010/main" val="32095255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rtl="0">
              <a:lnSpc>
                <a:spcPct val="100000"/>
              </a:lnSpc>
              <a:spcBef>
                <a:spcPts val="0"/>
              </a:spcBef>
              <a:spcAft>
                <a:spcPts val="0"/>
              </a:spcAft>
              <a:buClr>
                <a:srgbClr val="000000"/>
              </a:buClr>
              <a:buSzPts val="1100"/>
              <a:buFont typeface="Arial"/>
              <a:buNone/>
            </a:pPr>
            <a:endParaRPr lang="en-US" sz="1200" b="0" i="0" u="none" strike="noStrike" cap="none" noProof="0" dirty="0">
              <a:solidFill>
                <a:schemeClr val="tx1"/>
              </a:solidFill>
              <a:latin typeface="DM Sans" pitchFamily="2" charset="0"/>
              <a:ea typeface="+mn-ea"/>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sz="1200" b="0" i="0" u="none" strike="noStrike" cap="none" noProof="0" dirty="0">
              <a:solidFill>
                <a:schemeClr val="tx1"/>
              </a:solidFill>
              <a:latin typeface="DM Sans" pitchFamily="2" charset="0"/>
              <a:ea typeface="+mn-ea"/>
              <a:cs typeface="Arial"/>
              <a:sym typeface="Arial"/>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DM Sans 14pt" pitchFamily="2" charset="77"/>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DM Sans 14pt" pitchFamily="2" charset="77"/>
              <a:ea typeface="+mn-ea"/>
              <a:cs typeface="Arial"/>
              <a:sym typeface="Arial"/>
            </a:endParaRPr>
          </a:p>
        </p:txBody>
      </p:sp>
    </p:spTree>
    <p:extLst>
      <p:ext uri="{BB962C8B-B14F-4D97-AF65-F5344CB8AC3E}">
        <p14:creationId xmlns:p14="http://schemas.microsoft.com/office/powerpoint/2010/main" val="20733019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rtl="0">
              <a:lnSpc>
                <a:spcPct val="100000"/>
              </a:lnSpc>
              <a:spcBef>
                <a:spcPts val="0"/>
              </a:spcBef>
              <a:spcAft>
                <a:spcPts val="0"/>
              </a:spcAft>
              <a:buClr>
                <a:srgbClr val="000000"/>
              </a:buClr>
              <a:buSzPts val="1100"/>
              <a:buFont typeface="Arial"/>
              <a:buNone/>
            </a:pPr>
            <a:endParaRPr lang="en-US" sz="1200" b="0" i="0" u="none" strike="noStrike" cap="none" noProof="0" dirty="0">
              <a:solidFill>
                <a:schemeClr val="tx1"/>
              </a:solidFill>
              <a:latin typeface="DM Sans" pitchFamily="2" charset="0"/>
              <a:ea typeface="+mn-ea"/>
              <a:cs typeface="Arial"/>
              <a:sym typeface="Arial"/>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DM Sans 14pt" pitchFamily="2" charset="77"/>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DM Sans 14pt" pitchFamily="2" charset="77"/>
              <a:ea typeface="+mn-ea"/>
              <a:cs typeface="Arial"/>
              <a:sym typeface="Arial"/>
            </a:endParaRPr>
          </a:p>
        </p:txBody>
      </p:sp>
    </p:spTree>
    <p:extLst>
      <p:ext uri="{BB962C8B-B14F-4D97-AF65-F5344CB8AC3E}">
        <p14:creationId xmlns:p14="http://schemas.microsoft.com/office/powerpoint/2010/main" val="33796690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rtl="0">
              <a:lnSpc>
                <a:spcPct val="100000"/>
              </a:lnSpc>
              <a:spcBef>
                <a:spcPts val="0"/>
              </a:spcBef>
              <a:spcAft>
                <a:spcPts val="0"/>
              </a:spcAft>
              <a:buClr>
                <a:srgbClr val="000000"/>
              </a:buClr>
              <a:buSzPts val="1100"/>
              <a:buFont typeface="Arial"/>
              <a:buNone/>
            </a:pPr>
            <a:endParaRPr lang="en-US" sz="1200" b="0" i="0" u="none" strike="noStrike" cap="none" noProof="0" dirty="0">
              <a:solidFill>
                <a:schemeClr val="tx1"/>
              </a:solidFill>
              <a:latin typeface="DM Sans" pitchFamily="2" charset="0"/>
              <a:ea typeface="+mn-ea"/>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sz="1200" b="0" i="0" u="none" strike="noStrike" cap="none" noProof="0" dirty="0">
              <a:solidFill>
                <a:schemeClr val="tx1"/>
              </a:solidFill>
              <a:latin typeface="DM Sans" pitchFamily="2" charset="0"/>
              <a:ea typeface="+mn-ea"/>
              <a:cs typeface="Arial"/>
              <a:sym typeface="Arial"/>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DM Sans 14pt" pitchFamily="2" charset="77"/>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a:ln>
                <a:noFill/>
              </a:ln>
              <a:solidFill>
                <a:prstClr val="black"/>
              </a:solidFill>
              <a:effectLst/>
              <a:uLnTx/>
              <a:uFillTx/>
              <a:latin typeface="DM Sans 14pt" pitchFamily="2" charset="77"/>
              <a:ea typeface="+mn-ea"/>
              <a:cs typeface="Arial"/>
              <a:sym typeface="Arial"/>
            </a:endParaRPr>
          </a:p>
        </p:txBody>
      </p:sp>
    </p:spTree>
    <p:extLst>
      <p:ext uri="{BB962C8B-B14F-4D97-AF65-F5344CB8AC3E}">
        <p14:creationId xmlns:p14="http://schemas.microsoft.com/office/powerpoint/2010/main" val="37833294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rtl="0">
              <a:lnSpc>
                <a:spcPct val="100000"/>
              </a:lnSpc>
              <a:spcBef>
                <a:spcPts val="0"/>
              </a:spcBef>
              <a:spcAft>
                <a:spcPts val="0"/>
              </a:spcAft>
              <a:buClr>
                <a:srgbClr val="000000"/>
              </a:buClr>
              <a:buSzPts val="1100"/>
              <a:buFont typeface="Arial"/>
              <a:buNone/>
            </a:pPr>
            <a:endParaRPr lang="en-US" sz="1200" b="0" i="0" u="none" strike="noStrike" cap="none" noProof="0" dirty="0">
              <a:solidFill>
                <a:schemeClr val="tx1"/>
              </a:solidFill>
              <a:latin typeface="DM Sans" pitchFamily="2" charset="0"/>
              <a:ea typeface="+mn-ea"/>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sz="1200" b="0" i="0" u="none" strike="noStrike" cap="none" noProof="0" dirty="0">
              <a:solidFill>
                <a:schemeClr val="tx1"/>
              </a:solidFill>
              <a:latin typeface="DM Sans" pitchFamily="2" charset="0"/>
              <a:ea typeface="+mn-ea"/>
              <a:cs typeface="Arial"/>
              <a:sym typeface="Arial"/>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DM Sans 14pt" pitchFamily="2" charset="77"/>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a:ln>
                <a:noFill/>
              </a:ln>
              <a:solidFill>
                <a:prstClr val="black"/>
              </a:solidFill>
              <a:effectLst/>
              <a:uLnTx/>
              <a:uFillTx/>
              <a:latin typeface="DM Sans 14pt" pitchFamily="2" charset="77"/>
              <a:ea typeface="+mn-ea"/>
              <a:cs typeface="Arial"/>
              <a:sym typeface="Arial"/>
            </a:endParaRPr>
          </a:p>
        </p:txBody>
      </p:sp>
    </p:spTree>
    <p:extLst>
      <p:ext uri="{BB962C8B-B14F-4D97-AF65-F5344CB8AC3E}">
        <p14:creationId xmlns:p14="http://schemas.microsoft.com/office/powerpoint/2010/main" val="27464730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988" y="744538"/>
            <a:ext cx="6615112" cy="3722687"/>
          </a:xfrm>
        </p:spPr>
      </p:sp>
      <p:sp>
        <p:nvSpPr>
          <p:cNvPr id="3" name="Notes Placeholder 2"/>
          <p:cNvSpPr>
            <a:spLocks noGrp="1"/>
          </p:cNvSpPr>
          <p:nvPr>
            <p:ph type="body" idx="1"/>
          </p:nvPr>
        </p:nvSpPr>
        <p:spPr/>
        <p:txBody>
          <a:bodyPr/>
          <a:lstStyle/>
          <a:p>
            <a:endParaRPr lang="en-GB" sz="80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DM Sans 14pt" pitchFamily="2" charset="77"/>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a:ln>
                <a:noFill/>
              </a:ln>
              <a:solidFill>
                <a:prstClr val="black"/>
              </a:solidFill>
              <a:effectLst/>
              <a:uLnTx/>
              <a:uFillTx/>
              <a:latin typeface="DM Sans 14pt" pitchFamily="2" charset="77"/>
              <a:ea typeface="+mn-ea"/>
              <a:cs typeface="Arial"/>
              <a:sym typeface="Arial"/>
            </a:endParaRPr>
          </a:p>
        </p:txBody>
      </p:sp>
    </p:spTree>
    <p:extLst>
      <p:ext uri="{BB962C8B-B14F-4D97-AF65-F5344CB8AC3E}">
        <p14:creationId xmlns:p14="http://schemas.microsoft.com/office/powerpoint/2010/main" val="1845463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R" dirty="0"/>
          </a:p>
        </p:txBody>
      </p:sp>
      <p:sp>
        <p:nvSpPr>
          <p:cNvPr id="4" name="Slide Number Placeholder 3"/>
          <p:cNvSpPr>
            <a:spLocks noGrp="1"/>
          </p:cNvSpPr>
          <p:nvPr>
            <p:ph type="sldNum" sz="quarter" idx="5"/>
          </p:nvPr>
        </p:nvSpPr>
        <p:spPr/>
        <p:txBody>
          <a:bodyPr/>
          <a:lstStyle/>
          <a:p>
            <a:fld id="{E26944E4-0EDB-4B49-919D-BFE8B0ADBDB3}" type="slidenum">
              <a:rPr lang="fr-FR" smtClean="0"/>
              <a:t>23</a:t>
            </a:fld>
            <a:endParaRPr lang="fr-FR"/>
          </a:p>
        </p:txBody>
      </p:sp>
    </p:spTree>
    <p:extLst>
      <p:ext uri="{BB962C8B-B14F-4D97-AF65-F5344CB8AC3E}">
        <p14:creationId xmlns:p14="http://schemas.microsoft.com/office/powerpoint/2010/main" val="15620870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988" y="744538"/>
            <a:ext cx="6615112" cy="3722687"/>
          </a:xfrm>
        </p:spPr>
      </p:sp>
      <p:sp>
        <p:nvSpPr>
          <p:cNvPr id="3" name="Notes Placeholder 2"/>
          <p:cNvSpPr>
            <a:spLocks noGrp="1"/>
          </p:cNvSpPr>
          <p:nvPr>
            <p:ph type="body" idx="1"/>
          </p:nvPr>
        </p:nvSpPr>
        <p:spPr/>
        <p:txBody>
          <a:bodyPr/>
          <a:lstStyle/>
          <a:p>
            <a:endParaRPr lang="en-GB" sz="80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DM Sans 14pt" pitchFamily="2" charset="77"/>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a:ln>
                <a:noFill/>
              </a:ln>
              <a:solidFill>
                <a:prstClr val="black"/>
              </a:solidFill>
              <a:effectLst/>
              <a:uLnTx/>
              <a:uFillTx/>
              <a:latin typeface="DM Sans 14pt" pitchFamily="2" charset="77"/>
              <a:ea typeface="+mn-ea"/>
              <a:cs typeface="Arial"/>
              <a:sym typeface="Arial"/>
            </a:endParaRPr>
          </a:p>
        </p:txBody>
      </p:sp>
    </p:spTree>
    <p:extLst>
      <p:ext uri="{BB962C8B-B14F-4D97-AF65-F5344CB8AC3E}">
        <p14:creationId xmlns:p14="http://schemas.microsoft.com/office/powerpoint/2010/main" val="29737322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988" y="744538"/>
            <a:ext cx="6615112" cy="3722687"/>
          </a:xfrm>
        </p:spPr>
      </p:sp>
      <p:sp>
        <p:nvSpPr>
          <p:cNvPr id="3" name="Notes Placeholder 2"/>
          <p:cNvSpPr>
            <a:spLocks noGrp="1"/>
          </p:cNvSpPr>
          <p:nvPr>
            <p:ph type="body" idx="1"/>
          </p:nvPr>
        </p:nvSpPr>
        <p:spPr/>
        <p:txBody>
          <a:bodyPr/>
          <a:lstStyle/>
          <a:p>
            <a:endParaRPr lang="en-GB" sz="80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DM Sans 14pt" pitchFamily="2" charset="77"/>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GB" sz="1200" b="0" i="0" u="none" strike="noStrike" kern="1200" cap="none" spc="0" normalizeH="0" baseline="0" noProof="0">
              <a:ln>
                <a:noFill/>
              </a:ln>
              <a:solidFill>
                <a:prstClr val="black"/>
              </a:solidFill>
              <a:effectLst/>
              <a:uLnTx/>
              <a:uFillTx/>
              <a:latin typeface="DM Sans 14pt" pitchFamily="2" charset="77"/>
              <a:ea typeface="+mn-ea"/>
              <a:cs typeface="Arial"/>
              <a:sym typeface="Arial"/>
            </a:endParaRPr>
          </a:p>
        </p:txBody>
      </p:sp>
    </p:spTree>
    <p:extLst>
      <p:ext uri="{BB962C8B-B14F-4D97-AF65-F5344CB8AC3E}">
        <p14:creationId xmlns:p14="http://schemas.microsoft.com/office/powerpoint/2010/main" val="8655668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988" y="744538"/>
            <a:ext cx="6615112" cy="3722687"/>
          </a:xfrm>
        </p:spPr>
      </p:sp>
      <p:sp>
        <p:nvSpPr>
          <p:cNvPr id="3" name="Notes Placeholder 2"/>
          <p:cNvSpPr>
            <a:spLocks noGrp="1"/>
          </p:cNvSpPr>
          <p:nvPr>
            <p:ph type="body" idx="1"/>
          </p:nvPr>
        </p:nvSpPr>
        <p:spPr/>
        <p:txBody>
          <a:bodyPr/>
          <a:lstStyle/>
          <a:p>
            <a:endParaRPr lang="en-GB" sz="80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DM Sans 14pt" pitchFamily="2" charset="77"/>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GB" sz="1200" b="0" i="0" u="none" strike="noStrike" kern="1200" cap="none" spc="0" normalizeH="0" baseline="0" noProof="0">
              <a:ln>
                <a:noFill/>
              </a:ln>
              <a:solidFill>
                <a:prstClr val="black"/>
              </a:solidFill>
              <a:effectLst/>
              <a:uLnTx/>
              <a:uFillTx/>
              <a:latin typeface="DM Sans 14pt" pitchFamily="2" charset="77"/>
              <a:ea typeface="+mn-ea"/>
              <a:cs typeface="Arial"/>
              <a:sym typeface="Arial"/>
            </a:endParaRPr>
          </a:p>
        </p:txBody>
      </p:sp>
    </p:spTree>
    <p:extLst>
      <p:ext uri="{BB962C8B-B14F-4D97-AF65-F5344CB8AC3E}">
        <p14:creationId xmlns:p14="http://schemas.microsoft.com/office/powerpoint/2010/main" val="1783753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dirty="0"/>
          </a:p>
        </p:txBody>
      </p:sp>
      <p:sp>
        <p:nvSpPr>
          <p:cNvPr id="4" name="Slide Number Placeholder 3"/>
          <p:cNvSpPr>
            <a:spLocks noGrp="1"/>
          </p:cNvSpPr>
          <p:nvPr>
            <p:ph type="sldNum" sz="quarter" idx="5"/>
          </p:nvPr>
        </p:nvSpPr>
        <p:spPr/>
        <p:txBody>
          <a:bodyPr/>
          <a:lstStyle/>
          <a:p>
            <a:fld id="{E26944E4-0EDB-4B49-919D-BFE8B0ADBDB3}" type="slidenum">
              <a:rPr lang="fr-FR" smtClean="0"/>
              <a:t>27</a:t>
            </a:fld>
            <a:endParaRPr lang="fr-FR"/>
          </a:p>
        </p:txBody>
      </p:sp>
    </p:spTree>
    <p:extLst>
      <p:ext uri="{BB962C8B-B14F-4D97-AF65-F5344CB8AC3E}">
        <p14:creationId xmlns:p14="http://schemas.microsoft.com/office/powerpoint/2010/main" val="7142831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4A3AAF-B33C-8441-87BB-D5A19ACE039C}"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44005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H" dirty="0">
              <a:latin typeface="DM Sans" pitchFamily="2" charset="77"/>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4E36E2-6359-4A02-BEE8-810546722202}" type="slidenum">
              <a:rPr kumimoji="0" lang="en-CH" sz="1200" b="0" i="0" u="none" strike="noStrike" kern="1200" cap="none" spc="0" normalizeH="0" baseline="0" noProof="0" smtClean="0">
                <a:ln>
                  <a:noFill/>
                </a:ln>
                <a:solidFill>
                  <a:prstClr val="black"/>
                </a:solidFill>
                <a:effectLst/>
                <a:uLnTx/>
                <a:uFillTx/>
                <a:latin typeface="DM Sans" pitchFamily="2" charset="77"/>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CH" sz="1200" b="0" i="0" u="none" strike="noStrike" kern="1200" cap="none" spc="0" normalizeH="0" baseline="0" noProof="0">
              <a:ln>
                <a:noFill/>
              </a:ln>
              <a:solidFill>
                <a:prstClr val="black"/>
              </a:solidFill>
              <a:effectLst/>
              <a:uLnTx/>
              <a:uFillTx/>
              <a:latin typeface="DM Sans" pitchFamily="2" charset="77"/>
              <a:ea typeface="+mn-ea"/>
              <a:cs typeface="Arial"/>
              <a:sym typeface="Arial"/>
            </a:endParaRPr>
          </a:p>
        </p:txBody>
      </p:sp>
    </p:spTree>
    <p:extLst>
      <p:ext uri="{BB962C8B-B14F-4D97-AF65-F5344CB8AC3E}">
        <p14:creationId xmlns:p14="http://schemas.microsoft.com/office/powerpoint/2010/main" val="5584914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H" dirty="0">
              <a:latin typeface="DM Sans" pitchFamily="2" charset="77"/>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4E36E2-6359-4A02-BEE8-810546722202}" type="slidenum">
              <a:rPr kumimoji="0" lang="en-CH" sz="1200" b="0" i="0" u="none" strike="noStrike" kern="1200" cap="none" spc="0" normalizeH="0" baseline="0" noProof="0" smtClean="0">
                <a:ln>
                  <a:noFill/>
                </a:ln>
                <a:solidFill>
                  <a:prstClr val="black"/>
                </a:solidFill>
                <a:effectLst/>
                <a:uLnTx/>
                <a:uFillTx/>
                <a:latin typeface="DM Sans" pitchFamily="2" charset="77"/>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CH" sz="1200" b="0" i="0" u="none" strike="noStrike" kern="1200" cap="none" spc="0" normalizeH="0" baseline="0" noProof="0">
              <a:ln>
                <a:noFill/>
              </a:ln>
              <a:solidFill>
                <a:prstClr val="black"/>
              </a:solidFill>
              <a:effectLst/>
              <a:uLnTx/>
              <a:uFillTx/>
              <a:latin typeface="DM Sans" pitchFamily="2" charset="77"/>
              <a:ea typeface="+mn-ea"/>
              <a:cs typeface="Arial"/>
              <a:sym typeface="Arial"/>
            </a:endParaRPr>
          </a:p>
        </p:txBody>
      </p:sp>
    </p:spTree>
    <p:extLst>
      <p:ext uri="{BB962C8B-B14F-4D97-AF65-F5344CB8AC3E}">
        <p14:creationId xmlns:p14="http://schemas.microsoft.com/office/powerpoint/2010/main" val="262648132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H" dirty="0">
              <a:latin typeface="DM Sans" pitchFamily="2" charset="77"/>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4E36E2-6359-4A02-BEE8-810546722202}" type="slidenum">
              <a:rPr kumimoji="0" lang="en-CH" sz="1200" b="0" i="0" u="none" strike="noStrike" kern="1200" cap="none" spc="0" normalizeH="0" baseline="0" noProof="0" smtClean="0">
                <a:ln>
                  <a:noFill/>
                </a:ln>
                <a:solidFill>
                  <a:prstClr val="black"/>
                </a:solidFill>
                <a:effectLst/>
                <a:uLnTx/>
                <a:uFillTx/>
                <a:latin typeface="DM Sans" pitchFamily="2" charset="77"/>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CH" sz="1200" b="0" i="0" u="none" strike="noStrike" kern="1200" cap="none" spc="0" normalizeH="0" baseline="0" noProof="0">
              <a:ln>
                <a:noFill/>
              </a:ln>
              <a:solidFill>
                <a:prstClr val="black"/>
              </a:solidFill>
              <a:effectLst/>
              <a:uLnTx/>
              <a:uFillTx/>
              <a:latin typeface="DM Sans" pitchFamily="2" charset="77"/>
              <a:ea typeface="+mn-ea"/>
              <a:cs typeface="Arial"/>
              <a:sym typeface="Arial"/>
            </a:endParaRPr>
          </a:p>
        </p:txBody>
      </p:sp>
    </p:spTree>
    <p:extLst>
      <p:ext uri="{BB962C8B-B14F-4D97-AF65-F5344CB8AC3E}">
        <p14:creationId xmlns:p14="http://schemas.microsoft.com/office/powerpoint/2010/main" val="276706253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H" dirty="0">
              <a:latin typeface="DM Sans" pitchFamily="2" charset="77"/>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4E36E2-6359-4A02-BEE8-810546722202}" type="slidenum">
              <a:rPr kumimoji="0" lang="en-CH" sz="1200" b="0" i="0" u="none" strike="noStrike" kern="1200" cap="none" spc="0" normalizeH="0" baseline="0" noProof="0" smtClean="0">
                <a:ln>
                  <a:noFill/>
                </a:ln>
                <a:solidFill>
                  <a:prstClr val="black"/>
                </a:solidFill>
                <a:effectLst/>
                <a:uLnTx/>
                <a:uFillTx/>
                <a:latin typeface="DM Sans" pitchFamily="2" charset="77"/>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CH" sz="1200" b="0" i="0" u="none" strike="noStrike" kern="1200" cap="none" spc="0" normalizeH="0" baseline="0" noProof="0">
              <a:ln>
                <a:noFill/>
              </a:ln>
              <a:solidFill>
                <a:prstClr val="black"/>
              </a:solidFill>
              <a:effectLst/>
              <a:uLnTx/>
              <a:uFillTx/>
              <a:latin typeface="DM Sans" pitchFamily="2" charset="77"/>
              <a:ea typeface="+mn-ea"/>
              <a:cs typeface="Arial"/>
              <a:sym typeface="Arial"/>
            </a:endParaRPr>
          </a:p>
        </p:txBody>
      </p:sp>
    </p:spTree>
    <p:extLst>
      <p:ext uri="{BB962C8B-B14F-4D97-AF65-F5344CB8AC3E}">
        <p14:creationId xmlns:p14="http://schemas.microsoft.com/office/powerpoint/2010/main" val="92573851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sz="1200" b="0" i="0" u="none" strike="noStrike" cap="none" noProof="0">
              <a:solidFill>
                <a:schemeClr val="tx1"/>
              </a:solidFill>
              <a:latin typeface="DM Sans" pitchFamily="2" charset="0"/>
              <a:ea typeface="+mn-ea"/>
              <a:cs typeface="Arial"/>
              <a:sym typeface="Arial"/>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DM Sans 14pt" pitchFamily="2" charset="77"/>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GB" sz="1200" b="0" i="0" u="none" strike="noStrike" kern="1200" cap="none" spc="0" normalizeH="0" baseline="0" noProof="0">
              <a:ln>
                <a:noFill/>
              </a:ln>
              <a:solidFill>
                <a:prstClr val="black"/>
              </a:solidFill>
              <a:effectLst/>
              <a:uLnTx/>
              <a:uFillTx/>
              <a:latin typeface="DM Sans 14pt" pitchFamily="2" charset="77"/>
              <a:ea typeface="+mn-ea"/>
              <a:cs typeface="Arial"/>
              <a:sym typeface="Arial"/>
            </a:endParaRPr>
          </a:p>
        </p:txBody>
      </p:sp>
    </p:spTree>
    <p:extLst>
      <p:ext uri="{BB962C8B-B14F-4D97-AF65-F5344CB8AC3E}">
        <p14:creationId xmlns:p14="http://schemas.microsoft.com/office/powerpoint/2010/main" val="16493350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sz="1200" b="0" i="0" u="none" strike="noStrike" cap="none" noProof="0">
              <a:solidFill>
                <a:schemeClr val="tx1"/>
              </a:solidFill>
              <a:latin typeface="DM Sans" pitchFamily="2" charset="0"/>
              <a:ea typeface="+mn-ea"/>
              <a:cs typeface="Arial"/>
              <a:sym typeface="Arial"/>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DM Sans 14pt" pitchFamily="2" charset="77"/>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GB" sz="1200" b="0" i="0" u="none" strike="noStrike" kern="1200" cap="none" spc="0" normalizeH="0" baseline="0" noProof="0">
              <a:ln>
                <a:noFill/>
              </a:ln>
              <a:solidFill>
                <a:prstClr val="black"/>
              </a:solidFill>
              <a:effectLst/>
              <a:uLnTx/>
              <a:uFillTx/>
              <a:latin typeface="DM Sans 14pt" pitchFamily="2" charset="77"/>
              <a:ea typeface="+mn-ea"/>
              <a:cs typeface="Arial"/>
              <a:sym typeface="Arial"/>
            </a:endParaRPr>
          </a:p>
        </p:txBody>
      </p:sp>
    </p:spTree>
    <p:extLst>
      <p:ext uri="{BB962C8B-B14F-4D97-AF65-F5344CB8AC3E}">
        <p14:creationId xmlns:p14="http://schemas.microsoft.com/office/powerpoint/2010/main" val="314463354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sz="1200" b="0" i="0" u="none" strike="noStrike" cap="none" noProof="0" dirty="0">
              <a:solidFill>
                <a:schemeClr val="tx1"/>
              </a:solidFill>
              <a:latin typeface="DM Sans" pitchFamily="2" charset="0"/>
              <a:ea typeface="+mn-ea"/>
              <a:cs typeface="Arial"/>
              <a:sym typeface="Arial"/>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DM Sans 14pt" pitchFamily="2" charset="77"/>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GB" sz="1200" b="0" i="0" u="none" strike="noStrike" kern="1200" cap="none" spc="0" normalizeH="0" baseline="0" noProof="0">
              <a:ln>
                <a:noFill/>
              </a:ln>
              <a:solidFill>
                <a:prstClr val="black"/>
              </a:solidFill>
              <a:effectLst/>
              <a:uLnTx/>
              <a:uFillTx/>
              <a:latin typeface="DM Sans 14pt" pitchFamily="2" charset="77"/>
              <a:ea typeface="+mn-ea"/>
              <a:cs typeface="Arial"/>
              <a:sym typeface="Arial"/>
            </a:endParaRPr>
          </a:p>
        </p:txBody>
      </p:sp>
    </p:spTree>
    <p:extLst>
      <p:ext uri="{BB962C8B-B14F-4D97-AF65-F5344CB8AC3E}">
        <p14:creationId xmlns:p14="http://schemas.microsoft.com/office/powerpoint/2010/main" val="263799285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sz="1200" b="0" i="0" u="none" strike="noStrike" cap="none" noProof="0" dirty="0">
              <a:solidFill>
                <a:schemeClr val="tx1"/>
              </a:solidFill>
              <a:latin typeface="DM Sans" pitchFamily="2" charset="0"/>
              <a:ea typeface="+mn-ea"/>
              <a:cs typeface="Arial"/>
              <a:sym typeface="Arial"/>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DM Sans 14pt" pitchFamily="2" charset="77"/>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GB" sz="1200" b="0" i="0" u="none" strike="noStrike" kern="1200" cap="none" spc="0" normalizeH="0" baseline="0" noProof="0">
              <a:ln>
                <a:noFill/>
              </a:ln>
              <a:solidFill>
                <a:prstClr val="black"/>
              </a:solidFill>
              <a:effectLst/>
              <a:uLnTx/>
              <a:uFillTx/>
              <a:latin typeface="DM Sans 14pt" pitchFamily="2" charset="77"/>
              <a:ea typeface="+mn-ea"/>
              <a:cs typeface="Arial"/>
              <a:sym typeface="Arial"/>
            </a:endParaRPr>
          </a:p>
        </p:txBody>
      </p:sp>
    </p:spTree>
    <p:extLst>
      <p:ext uri="{BB962C8B-B14F-4D97-AF65-F5344CB8AC3E}">
        <p14:creationId xmlns:p14="http://schemas.microsoft.com/office/powerpoint/2010/main" val="306549401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sz="1200" b="0" i="0" u="none" strike="noStrike" cap="none" noProof="0" dirty="0">
              <a:solidFill>
                <a:schemeClr val="tx1"/>
              </a:solidFill>
              <a:latin typeface="DM Sans" pitchFamily="2" charset="0"/>
              <a:ea typeface="+mn-ea"/>
              <a:cs typeface="Arial"/>
              <a:sym typeface="Arial"/>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DM Sans 14pt" pitchFamily="2" charset="77"/>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GB" sz="1200" b="0" i="0" u="none" strike="noStrike" kern="1200" cap="none" spc="0" normalizeH="0" baseline="0" noProof="0">
              <a:ln>
                <a:noFill/>
              </a:ln>
              <a:solidFill>
                <a:prstClr val="black"/>
              </a:solidFill>
              <a:effectLst/>
              <a:uLnTx/>
              <a:uFillTx/>
              <a:latin typeface="DM Sans 14pt" pitchFamily="2" charset="77"/>
              <a:ea typeface="+mn-ea"/>
              <a:cs typeface="Arial"/>
              <a:sym typeface="Arial"/>
            </a:endParaRPr>
          </a:p>
        </p:txBody>
      </p:sp>
    </p:spTree>
    <p:extLst>
      <p:ext uri="{BB962C8B-B14F-4D97-AF65-F5344CB8AC3E}">
        <p14:creationId xmlns:p14="http://schemas.microsoft.com/office/powerpoint/2010/main" val="104268198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sz="1200" b="0" i="0" u="none" strike="noStrike" cap="none" noProof="0" dirty="0">
              <a:solidFill>
                <a:schemeClr val="tx1"/>
              </a:solidFill>
              <a:latin typeface="DM Sans" pitchFamily="2" charset="0"/>
              <a:ea typeface="+mn-ea"/>
              <a:cs typeface="Arial"/>
              <a:sym typeface="Arial"/>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DM Sans 14pt" pitchFamily="2" charset="77"/>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GB" sz="1200" b="0" i="0" u="none" strike="noStrike" kern="1200" cap="none" spc="0" normalizeH="0" baseline="0" noProof="0">
              <a:ln>
                <a:noFill/>
              </a:ln>
              <a:solidFill>
                <a:prstClr val="black"/>
              </a:solidFill>
              <a:effectLst/>
              <a:uLnTx/>
              <a:uFillTx/>
              <a:latin typeface="DM Sans 14pt" pitchFamily="2" charset="77"/>
              <a:ea typeface="+mn-ea"/>
              <a:cs typeface="Arial"/>
              <a:sym typeface="Arial"/>
            </a:endParaRPr>
          </a:p>
        </p:txBody>
      </p:sp>
    </p:spTree>
    <p:extLst>
      <p:ext uri="{BB962C8B-B14F-4D97-AF65-F5344CB8AC3E}">
        <p14:creationId xmlns:p14="http://schemas.microsoft.com/office/powerpoint/2010/main" val="36532018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green">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01261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2 Content gree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buClr>
                <a:schemeClr val="accent4"/>
              </a:buClr>
              <a:defRPr/>
            </a:lvl2pPr>
            <a:lvl3pPr>
              <a:buClr>
                <a:schemeClr val="accent3"/>
              </a:buClr>
              <a:defRPr/>
            </a:lvl3pPr>
            <a:lvl4pPr>
              <a:buClr>
                <a:srgbClr val="CBD938"/>
              </a:buCl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Tree>
    <p:extLst>
      <p:ext uri="{BB962C8B-B14F-4D97-AF65-F5344CB8AC3E}">
        <p14:creationId xmlns:p14="http://schemas.microsoft.com/office/powerpoint/2010/main" val="9103163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Quote 2">
    <p:bg>
      <p:bgPr>
        <a:solidFill>
          <a:schemeClr val="accent4"/>
        </a:solidFill>
        <a:effectLst/>
      </p:bgPr>
    </p:bg>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DM Sans Medium"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a:solidFill>
                  <a:schemeClr val="accent3"/>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Tree>
    <p:extLst>
      <p:ext uri="{BB962C8B-B14F-4D97-AF65-F5344CB8AC3E}">
        <p14:creationId xmlns:p14="http://schemas.microsoft.com/office/powerpoint/2010/main" val="33153333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End Slide 2">
    <p:bg>
      <p:bgPr>
        <a:solidFill>
          <a:schemeClr val="accent4"/>
        </a:solidFill>
        <a:effectLst/>
      </p:bgPr>
    </p:bg>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1" y="5940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768473" cy="784830"/>
          </a:xfrm>
          <a:prstGeom prst="rect">
            <a:avLst/>
          </a:prstGeom>
          <a:noFill/>
        </p:spPr>
        <p:txBody>
          <a:bodyPr wrap="none" rtlCol="0">
            <a:spAutoFit/>
          </a:bodyPr>
          <a:lstStyle/>
          <a:p>
            <a:r>
              <a:rPr lang="en-GB" sz="4500">
                <a:solidFill>
                  <a:schemeClr val="bg1"/>
                </a:solidFill>
                <a:latin typeface="+mj-lt"/>
              </a:rPr>
              <a:t>We bring progress to life</a:t>
            </a:r>
            <a:r>
              <a:rPr lang="en-GB" sz="4500" b="0">
                <a:solidFill>
                  <a:schemeClr val="bg1"/>
                </a:solidFill>
                <a:latin typeface="+mn-lt"/>
              </a:rPr>
              <a:t>™</a:t>
            </a:r>
            <a:r>
              <a:rPr lang="en-GB" sz="4500">
                <a:solidFill>
                  <a:schemeClr val="bg1"/>
                </a:solidFill>
                <a:latin typeface="+mj-lt"/>
              </a:rPr>
              <a:t> </a:t>
            </a:r>
          </a:p>
        </p:txBody>
      </p:sp>
    </p:spTree>
    <p:extLst>
      <p:ext uri="{BB962C8B-B14F-4D97-AF65-F5344CB8AC3E}">
        <p14:creationId xmlns:p14="http://schemas.microsoft.com/office/powerpoint/2010/main" val="246127024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46_Custom Layout">
    <p:spTree>
      <p:nvGrpSpPr>
        <p:cNvPr id="1" name=""/>
        <p:cNvGrpSpPr/>
        <p:nvPr/>
      </p:nvGrpSpPr>
      <p:grpSpPr>
        <a:xfrm>
          <a:off x="0" y="0"/>
          <a:ext cx="0" cy="0"/>
          <a:chOff x="0" y="0"/>
          <a:chExt cx="0" cy="0"/>
        </a:xfrm>
      </p:grpSpPr>
      <p:sp>
        <p:nvSpPr>
          <p:cNvPr id="4" name="Rectangle 3"/>
          <p:cNvSpPr/>
          <p:nvPr userDrawn="1"/>
        </p:nvSpPr>
        <p:spPr>
          <a:xfrm>
            <a:off x="-4570" y="2"/>
            <a:ext cx="12196572" cy="63317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tIns="22860" rIns="45720" bIns="22860" rtlCol="0" anchor="ctr"/>
          <a:lstStyle/>
          <a:p>
            <a:pPr algn="ctr" defTabSz="914172"/>
            <a:endParaRPr lang="en-US" sz="1867">
              <a:solidFill>
                <a:srgbClr val="000000"/>
              </a:solidFill>
            </a:endParaRPr>
          </a:p>
        </p:txBody>
      </p:sp>
      <p:sp>
        <p:nvSpPr>
          <p:cNvPr id="9" name="Title 1"/>
          <p:cNvSpPr>
            <a:spLocks noGrp="1"/>
          </p:cNvSpPr>
          <p:nvPr>
            <p:ph type="title" hasCustomPrompt="1"/>
          </p:nvPr>
        </p:nvSpPr>
        <p:spPr>
          <a:xfrm>
            <a:off x="722500" y="365127"/>
            <a:ext cx="10920083" cy="596900"/>
          </a:xfrm>
          <a:prstGeom prst="rect">
            <a:avLst/>
          </a:prstGeom>
        </p:spPr>
        <p:txBody>
          <a:bodyPr/>
          <a:lstStyle>
            <a:lvl1pPr>
              <a:defRPr b="0">
                <a:solidFill>
                  <a:schemeClr val="tx2"/>
                </a:solidFill>
                <a:latin typeface="Century Gothic" panose="020B0502020202020204" pitchFamily="34" charset="0"/>
              </a:defRPr>
            </a:lvl1pPr>
          </a:lstStyle>
          <a:p>
            <a:r>
              <a:rPr lang="en-US"/>
              <a:t>CLICK TO EDIT MASTER TITLE STYLE</a:t>
            </a:r>
          </a:p>
        </p:txBody>
      </p:sp>
      <p:sp>
        <p:nvSpPr>
          <p:cNvPr id="11" name="Text Placeholder 7"/>
          <p:cNvSpPr>
            <a:spLocks noGrp="1"/>
          </p:cNvSpPr>
          <p:nvPr>
            <p:ph type="body" sz="quarter" idx="16" hasCustomPrompt="1"/>
          </p:nvPr>
        </p:nvSpPr>
        <p:spPr>
          <a:xfrm>
            <a:off x="722501" y="962028"/>
            <a:ext cx="10920083" cy="428625"/>
          </a:xfrm>
          <a:prstGeom prst="rect">
            <a:avLst/>
          </a:prstGeom>
        </p:spPr>
        <p:txBody>
          <a:bodyPr>
            <a:normAutofit/>
          </a:bodyPr>
          <a:lstStyle>
            <a:lvl1pPr marL="0" indent="0">
              <a:buNone/>
              <a:defRPr lang="en-US" sz="2000" i="1" kern="1200" dirty="0" smtClean="0">
                <a:solidFill>
                  <a:srgbClr val="E0914F"/>
                </a:solidFill>
                <a:effectLst/>
                <a:latin typeface="Century Gothic" panose="020B0502020202020204" pitchFamily="34" charset="0"/>
                <a:ea typeface="Century Gothic" panose="020B0502020202020204" pitchFamily="34" charset="0"/>
                <a:cs typeface="Century Gothic" panose="020B0502020202020204" pitchFamily="34" charset="0"/>
              </a:defRPr>
            </a:lvl1pPr>
          </a:lstStyle>
          <a:p>
            <a:pPr lvl="0"/>
            <a:r>
              <a:rPr lang="en-US"/>
              <a:t>CLICK TO EDIT MASTER TEXT STYLES</a:t>
            </a:r>
          </a:p>
        </p:txBody>
      </p:sp>
      <p:sp>
        <p:nvSpPr>
          <p:cNvPr id="8" name="Slide Number Placeholder 3"/>
          <p:cNvSpPr txBox="1">
            <a:spLocks/>
          </p:cNvSpPr>
          <p:nvPr userDrawn="1"/>
        </p:nvSpPr>
        <p:spPr>
          <a:xfrm>
            <a:off x="4685163" y="6410710"/>
            <a:ext cx="2844800" cy="366183"/>
          </a:xfrm>
          <a:prstGeom prst="rect">
            <a:avLst/>
          </a:prstGeom>
        </p:spPr>
        <p:txBody>
          <a:bodyPr vert="horz" lIns="121920" tIns="60960" rIns="121920" bIns="60960" rtlCol="0" anchor="ctr"/>
          <a:lstStyle>
            <a:defPPr>
              <a:defRPr lang="en-US"/>
            </a:defPPr>
            <a:lvl1pPr marL="0" algn="ctr" defTabSz="685663" rtl="0" eaLnBrk="1" latinLnBrk="0" hangingPunct="1">
              <a:defRPr sz="1200" i="0" kern="1200">
                <a:solidFill>
                  <a:schemeClr val="bg1"/>
                </a:solidFill>
                <a:latin typeface="+mn-lt"/>
                <a:ea typeface="+mn-ea"/>
                <a:cs typeface="+mn-cs"/>
              </a:defRPr>
            </a:lvl1pPr>
            <a:lvl2pPr marL="342831" algn="l" defTabSz="685663" rtl="0" eaLnBrk="1" latinLnBrk="0" hangingPunct="1">
              <a:defRPr sz="1400" kern="1200">
                <a:solidFill>
                  <a:schemeClr val="tx1"/>
                </a:solidFill>
                <a:latin typeface="+mn-lt"/>
                <a:ea typeface="+mn-ea"/>
                <a:cs typeface="+mn-cs"/>
              </a:defRPr>
            </a:lvl2pPr>
            <a:lvl3pPr marL="685663" algn="l" defTabSz="685663" rtl="0" eaLnBrk="1" latinLnBrk="0" hangingPunct="1">
              <a:defRPr sz="1400" kern="1200">
                <a:solidFill>
                  <a:schemeClr val="tx1"/>
                </a:solidFill>
                <a:latin typeface="+mn-lt"/>
                <a:ea typeface="+mn-ea"/>
                <a:cs typeface="+mn-cs"/>
              </a:defRPr>
            </a:lvl3pPr>
            <a:lvl4pPr marL="1028494" algn="l" defTabSz="685663" rtl="0" eaLnBrk="1" latinLnBrk="0" hangingPunct="1">
              <a:defRPr sz="1400" kern="1200">
                <a:solidFill>
                  <a:schemeClr val="tx1"/>
                </a:solidFill>
                <a:latin typeface="+mn-lt"/>
                <a:ea typeface="+mn-ea"/>
                <a:cs typeface="+mn-cs"/>
              </a:defRPr>
            </a:lvl4pPr>
            <a:lvl5pPr marL="1371326" algn="l" defTabSz="685663" rtl="0" eaLnBrk="1" latinLnBrk="0" hangingPunct="1">
              <a:defRPr sz="1400" kern="1200">
                <a:solidFill>
                  <a:schemeClr val="tx1"/>
                </a:solidFill>
                <a:latin typeface="+mn-lt"/>
                <a:ea typeface="+mn-ea"/>
                <a:cs typeface="+mn-cs"/>
              </a:defRPr>
            </a:lvl5pPr>
            <a:lvl6pPr marL="1714157" algn="l" defTabSz="685663" rtl="0" eaLnBrk="1" latinLnBrk="0" hangingPunct="1">
              <a:defRPr sz="1400" kern="1200">
                <a:solidFill>
                  <a:schemeClr val="tx1"/>
                </a:solidFill>
                <a:latin typeface="+mn-lt"/>
                <a:ea typeface="+mn-ea"/>
                <a:cs typeface="+mn-cs"/>
              </a:defRPr>
            </a:lvl6pPr>
            <a:lvl7pPr marL="2056989" algn="l" defTabSz="685663" rtl="0" eaLnBrk="1" latinLnBrk="0" hangingPunct="1">
              <a:defRPr sz="1400" kern="1200">
                <a:solidFill>
                  <a:schemeClr val="tx1"/>
                </a:solidFill>
                <a:latin typeface="+mn-lt"/>
                <a:ea typeface="+mn-ea"/>
                <a:cs typeface="+mn-cs"/>
              </a:defRPr>
            </a:lvl7pPr>
            <a:lvl8pPr marL="2399820" algn="l" defTabSz="685663" rtl="0" eaLnBrk="1" latinLnBrk="0" hangingPunct="1">
              <a:defRPr sz="1400" kern="1200">
                <a:solidFill>
                  <a:schemeClr val="tx1"/>
                </a:solidFill>
                <a:latin typeface="+mn-lt"/>
                <a:ea typeface="+mn-ea"/>
                <a:cs typeface="+mn-cs"/>
              </a:defRPr>
            </a:lvl8pPr>
            <a:lvl9pPr marL="2742651" algn="l" defTabSz="685663" rtl="0" eaLnBrk="1" latinLnBrk="0" hangingPunct="1">
              <a:defRPr sz="1400" kern="1200">
                <a:solidFill>
                  <a:schemeClr val="tx1"/>
                </a:solidFill>
                <a:latin typeface="+mn-lt"/>
                <a:ea typeface="+mn-ea"/>
                <a:cs typeface="+mn-cs"/>
              </a:defRPr>
            </a:lvl9pPr>
          </a:lstStyle>
          <a:p>
            <a:fld id="{87749BC5-139F-4476-A949-BC5F961F1166}" type="slidenum">
              <a:rPr lang="en-US" sz="1333" smtClean="0">
                <a:solidFill>
                  <a:srgbClr val="FFFFFF"/>
                </a:solidFill>
              </a:rPr>
              <a:pPr/>
              <a:t>‹#›</a:t>
            </a:fld>
            <a:endParaRPr lang="en-US" sz="1067">
              <a:solidFill>
                <a:srgbClr val="FFFFFF"/>
              </a:solidFill>
            </a:endParaRPr>
          </a:p>
        </p:txBody>
      </p:sp>
      <p:pic>
        <p:nvPicPr>
          <p:cNvPr id="10" name="Picture 9">
            <a:extLst>
              <a:ext uri="{FF2B5EF4-FFF2-40B4-BE49-F238E27FC236}">
                <a16:creationId xmlns:a16="http://schemas.microsoft.com/office/drawing/2014/main" id="{D5A23B8F-5990-4385-889F-1ED0FB21AF1A}"/>
              </a:ext>
            </a:extLst>
          </p:cNvPr>
          <p:cNvPicPr>
            <a:picLocks noChangeAspect="1"/>
          </p:cNvPicPr>
          <p:nvPr userDrawn="1"/>
        </p:nvPicPr>
        <p:blipFill>
          <a:blip r:embed="rId2" cstate="screen">
            <a:lum bright="100000"/>
            <a:extLst>
              <a:ext uri="{28A0092B-C50C-407E-A947-70E740481C1C}">
                <a14:useLocalDpi xmlns:a14="http://schemas.microsoft.com/office/drawing/2010/main"/>
              </a:ext>
            </a:extLst>
          </a:blip>
          <a:stretch>
            <a:fillRect/>
          </a:stretch>
        </p:blipFill>
        <p:spPr>
          <a:xfrm>
            <a:off x="11373662" y="6459176"/>
            <a:ext cx="713927" cy="281093"/>
          </a:xfrm>
          <a:prstGeom prst="rect">
            <a:avLst/>
          </a:prstGeom>
        </p:spPr>
      </p:pic>
    </p:spTree>
    <p:extLst>
      <p:ext uri="{BB962C8B-B14F-4D97-AF65-F5344CB8AC3E}">
        <p14:creationId xmlns:p14="http://schemas.microsoft.com/office/powerpoint/2010/main" val="21982452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Chapter 3" userDrawn="1">
  <p:cSld name="1_Chapter 3">
    <p:bg>
      <p:bgPr>
        <a:solidFill>
          <a:schemeClr val="accent6"/>
        </a:solidFill>
        <a:effectLst/>
      </p:bgPr>
    </p:bg>
    <p:spTree>
      <p:nvGrpSpPr>
        <p:cNvPr id="1" name="Shape 275"/>
        <p:cNvGrpSpPr/>
        <p:nvPr/>
      </p:nvGrpSpPr>
      <p:grpSpPr>
        <a:xfrm>
          <a:off x="0" y="0"/>
          <a:ext cx="0" cy="0"/>
          <a:chOff x="0" y="0"/>
          <a:chExt cx="0" cy="0"/>
        </a:xfrm>
      </p:grpSpPr>
      <p:sp>
        <p:nvSpPr>
          <p:cNvPr id="276" name="Google Shape;276;p62"/>
          <p:cNvSpPr txBox="1">
            <a:spLocks noGrp="1"/>
          </p:cNvSpPr>
          <p:nvPr>
            <p:ph type="title"/>
          </p:nvPr>
        </p:nvSpPr>
        <p:spPr>
          <a:xfrm>
            <a:off x="302401" y="302400"/>
            <a:ext cx="2212400" cy="900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4300"/>
              <a:buFont typeface="DM Sans"/>
              <a:buNone/>
              <a:defRPr sz="5733">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77" name="Google Shape;277;p62"/>
          <p:cNvSpPr txBox="1">
            <a:spLocks noGrp="1"/>
          </p:cNvSpPr>
          <p:nvPr>
            <p:ph type="sldNum" idx="12"/>
          </p:nvPr>
        </p:nvSpPr>
        <p:spPr>
          <a:xfrm>
            <a:off x="302400" y="6450807"/>
            <a:ext cx="1040800" cy="109200"/>
          </a:xfrm>
          <a:prstGeom prst="rect">
            <a:avLst/>
          </a:prstGeom>
          <a:noFill/>
          <a:ln>
            <a:noFill/>
          </a:ln>
        </p:spPr>
        <p:txBody>
          <a:bodyPr spcFirstLastPara="1" wrap="square" lIns="0" tIns="0" rIns="0" bIns="0" anchor="ctr" anchorCtr="0">
            <a:noAutofit/>
          </a:bodyPr>
          <a:lstStyle>
            <a:lvl1pPr marL="0" marR="0" lvl="0" indent="0" algn="l">
              <a:lnSpc>
                <a:spcPct val="100000"/>
              </a:lnSpc>
              <a:spcBef>
                <a:spcPts val="0"/>
              </a:spcBef>
              <a:spcAft>
                <a:spcPts val="0"/>
              </a:spcAft>
              <a:buClr>
                <a:srgbClr val="000000"/>
              </a:buClr>
              <a:buSzPts val="1000"/>
              <a:buFont typeface="Arial"/>
              <a:buNone/>
              <a:defRPr sz="1333" b="0" i="0" u="none" strike="noStrike" cap="none">
                <a:solidFill>
                  <a:schemeClr val="lt1"/>
                </a:solidFill>
                <a:latin typeface="DM Sans"/>
                <a:ea typeface="DM Sans"/>
                <a:cs typeface="DM Sans"/>
                <a:sym typeface="DM Sans"/>
              </a:defRPr>
            </a:lvl1pPr>
            <a:lvl2pPr marL="0" marR="0" lvl="1" indent="0" algn="l">
              <a:lnSpc>
                <a:spcPct val="100000"/>
              </a:lnSpc>
              <a:spcBef>
                <a:spcPts val="0"/>
              </a:spcBef>
              <a:spcAft>
                <a:spcPts val="0"/>
              </a:spcAft>
              <a:buClr>
                <a:srgbClr val="000000"/>
              </a:buClr>
              <a:buSzPts val="1000"/>
              <a:buFont typeface="Arial"/>
              <a:buNone/>
              <a:defRPr sz="1333" b="0" i="0" u="none" strike="noStrike" cap="none">
                <a:solidFill>
                  <a:schemeClr val="lt1"/>
                </a:solidFill>
                <a:latin typeface="DM Sans"/>
                <a:ea typeface="DM Sans"/>
                <a:cs typeface="DM Sans"/>
                <a:sym typeface="DM Sans"/>
              </a:defRPr>
            </a:lvl2pPr>
            <a:lvl3pPr marL="0" marR="0" lvl="2" indent="0" algn="l">
              <a:lnSpc>
                <a:spcPct val="100000"/>
              </a:lnSpc>
              <a:spcBef>
                <a:spcPts val="0"/>
              </a:spcBef>
              <a:spcAft>
                <a:spcPts val="0"/>
              </a:spcAft>
              <a:buClr>
                <a:srgbClr val="000000"/>
              </a:buClr>
              <a:buSzPts val="1000"/>
              <a:buFont typeface="Arial"/>
              <a:buNone/>
              <a:defRPr sz="1333" b="0" i="0" u="none" strike="noStrike" cap="none">
                <a:solidFill>
                  <a:schemeClr val="lt1"/>
                </a:solidFill>
                <a:latin typeface="DM Sans"/>
                <a:ea typeface="DM Sans"/>
                <a:cs typeface="DM Sans"/>
                <a:sym typeface="DM Sans"/>
              </a:defRPr>
            </a:lvl3pPr>
            <a:lvl4pPr marL="0" marR="0" lvl="3" indent="0" algn="l">
              <a:lnSpc>
                <a:spcPct val="100000"/>
              </a:lnSpc>
              <a:spcBef>
                <a:spcPts val="0"/>
              </a:spcBef>
              <a:spcAft>
                <a:spcPts val="0"/>
              </a:spcAft>
              <a:buClr>
                <a:srgbClr val="000000"/>
              </a:buClr>
              <a:buSzPts val="1000"/>
              <a:buFont typeface="Arial"/>
              <a:buNone/>
              <a:defRPr sz="1333" b="0" i="0" u="none" strike="noStrike" cap="none">
                <a:solidFill>
                  <a:schemeClr val="lt1"/>
                </a:solidFill>
                <a:latin typeface="DM Sans"/>
                <a:ea typeface="DM Sans"/>
                <a:cs typeface="DM Sans"/>
                <a:sym typeface="DM Sans"/>
              </a:defRPr>
            </a:lvl4pPr>
            <a:lvl5pPr marL="0" marR="0" lvl="4" indent="0" algn="l">
              <a:lnSpc>
                <a:spcPct val="100000"/>
              </a:lnSpc>
              <a:spcBef>
                <a:spcPts val="0"/>
              </a:spcBef>
              <a:spcAft>
                <a:spcPts val="0"/>
              </a:spcAft>
              <a:buClr>
                <a:srgbClr val="000000"/>
              </a:buClr>
              <a:buSzPts val="1000"/>
              <a:buFont typeface="Arial"/>
              <a:buNone/>
              <a:defRPr sz="1333" b="0" i="0" u="none" strike="noStrike" cap="none">
                <a:solidFill>
                  <a:schemeClr val="lt1"/>
                </a:solidFill>
                <a:latin typeface="DM Sans"/>
                <a:ea typeface="DM Sans"/>
                <a:cs typeface="DM Sans"/>
                <a:sym typeface="DM Sans"/>
              </a:defRPr>
            </a:lvl5pPr>
            <a:lvl6pPr marL="0" marR="0" lvl="5" indent="0" algn="l">
              <a:lnSpc>
                <a:spcPct val="100000"/>
              </a:lnSpc>
              <a:spcBef>
                <a:spcPts val="0"/>
              </a:spcBef>
              <a:spcAft>
                <a:spcPts val="0"/>
              </a:spcAft>
              <a:buClr>
                <a:srgbClr val="000000"/>
              </a:buClr>
              <a:buSzPts val="1000"/>
              <a:buFont typeface="Arial"/>
              <a:buNone/>
              <a:defRPr sz="1333" b="0" i="0" u="none" strike="noStrike" cap="none">
                <a:solidFill>
                  <a:schemeClr val="lt1"/>
                </a:solidFill>
                <a:latin typeface="DM Sans"/>
                <a:ea typeface="DM Sans"/>
                <a:cs typeface="DM Sans"/>
                <a:sym typeface="DM Sans"/>
              </a:defRPr>
            </a:lvl6pPr>
            <a:lvl7pPr marL="0" marR="0" lvl="6" indent="0" algn="l">
              <a:lnSpc>
                <a:spcPct val="100000"/>
              </a:lnSpc>
              <a:spcBef>
                <a:spcPts val="0"/>
              </a:spcBef>
              <a:spcAft>
                <a:spcPts val="0"/>
              </a:spcAft>
              <a:buClr>
                <a:srgbClr val="000000"/>
              </a:buClr>
              <a:buSzPts val="1000"/>
              <a:buFont typeface="Arial"/>
              <a:buNone/>
              <a:defRPr sz="1333" b="0" i="0" u="none" strike="noStrike" cap="none">
                <a:solidFill>
                  <a:schemeClr val="lt1"/>
                </a:solidFill>
                <a:latin typeface="DM Sans"/>
                <a:ea typeface="DM Sans"/>
                <a:cs typeface="DM Sans"/>
                <a:sym typeface="DM Sans"/>
              </a:defRPr>
            </a:lvl7pPr>
            <a:lvl8pPr marL="0" marR="0" lvl="7" indent="0" algn="l">
              <a:lnSpc>
                <a:spcPct val="100000"/>
              </a:lnSpc>
              <a:spcBef>
                <a:spcPts val="0"/>
              </a:spcBef>
              <a:spcAft>
                <a:spcPts val="0"/>
              </a:spcAft>
              <a:buClr>
                <a:srgbClr val="000000"/>
              </a:buClr>
              <a:buSzPts val="1000"/>
              <a:buFont typeface="Arial"/>
              <a:buNone/>
              <a:defRPr sz="1333" b="0" i="0" u="none" strike="noStrike" cap="none">
                <a:solidFill>
                  <a:schemeClr val="lt1"/>
                </a:solidFill>
                <a:latin typeface="DM Sans"/>
                <a:ea typeface="DM Sans"/>
                <a:cs typeface="DM Sans"/>
                <a:sym typeface="DM Sans"/>
              </a:defRPr>
            </a:lvl8pPr>
            <a:lvl9pPr marL="0" marR="0" lvl="8" indent="0" algn="l">
              <a:lnSpc>
                <a:spcPct val="100000"/>
              </a:lnSpc>
              <a:spcBef>
                <a:spcPts val="0"/>
              </a:spcBef>
              <a:spcAft>
                <a:spcPts val="0"/>
              </a:spcAft>
              <a:buClr>
                <a:srgbClr val="000000"/>
              </a:buClr>
              <a:buSzPts val="1000"/>
              <a:buFont typeface="Arial"/>
              <a:buNone/>
              <a:defRPr sz="1333" b="0" i="0" u="none" strike="noStrike" cap="none">
                <a:solidFill>
                  <a:schemeClr val="lt1"/>
                </a:solidFill>
                <a:latin typeface="DM Sans"/>
                <a:ea typeface="DM Sans"/>
                <a:cs typeface="DM Sans"/>
                <a:sym typeface="DM Sans"/>
              </a:defRPr>
            </a:lvl9pPr>
          </a:lstStyle>
          <a:p>
            <a:fld id="{00000000-1234-1234-1234-123412341234}" type="slidenum">
              <a:rPr lang="pt-BR" smtClean="0"/>
              <a:pPr/>
              <a:t>‹#›</a:t>
            </a:fld>
            <a:endParaRPr lang="pt-BR"/>
          </a:p>
        </p:txBody>
      </p:sp>
      <p:sp>
        <p:nvSpPr>
          <p:cNvPr id="278" name="Google Shape;278;p62"/>
          <p:cNvSpPr txBox="1">
            <a:spLocks noGrp="1"/>
          </p:cNvSpPr>
          <p:nvPr>
            <p:ph type="body" idx="1"/>
          </p:nvPr>
        </p:nvSpPr>
        <p:spPr>
          <a:xfrm>
            <a:off x="3830400" y="302400"/>
            <a:ext cx="8064800" cy="900000"/>
          </a:xfrm>
          <a:prstGeom prst="rect">
            <a:avLst/>
          </a:prstGeom>
          <a:noFill/>
          <a:ln>
            <a:noFill/>
          </a:ln>
        </p:spPr>
        <p:txBody>
          <a:bodyPr spcFirstLastPara="1" wrap="square" lIns="0" tIns="0" rIns="0" bIns="0" anchor="t" anchorCtr="0">
            <a:noAutofit/>
          </a:bodyPr>
          <a:lstStyle>
            <a:lvl1pPr marL="609585" lvl="0" indent="-304792" algn="l">
              <a:lnSpc>
                <a:spcPct val="90000"/>
              </a:lnSpc>
              <a:spcBef>
                <a:spcPts val="0"/>
              </a:spcBef>
              <a:spcAft>
                <a:spcPts val="0"/>
              </a:spcAft>
              <a:buClr>
                <a:schemeClr val="lt1"/>
              </a:buClr>
              <a:buSzPts val="4300"/>
              <a:buNone/>
              <a:defRPr sz="5733" b="1">
                <a:solidFill>
                  <a:schemeClr val="lt1"/>
                </a:solidFill>
                <a:latin typeface="DM Sans"/>
                <a:ea typeface="DM Sans"/>
                <a:cs typeface="DM Sans"/>
                <a:sym typeface="DM Sans"/>
              </a:defRPr>
            </a:lvl1pPr>
            <a:lvl2pPr marL="1219170" lvl="1" indent="-406390" algn="l">
              <a:lnSpc>
                <a:spcPct val="90000"/>
              </a:lnSpc>
              <a:spcBef>
                <a:spcPts val="533"/>
              </a:spcBef>
              <a:spcAft>
                <a:spcPts val="0"/>
              </a:spcAft>
              <a:buSzPts val="1200"/>
              <a:buChar char="●"/>
              <a:defRPr/>
            </a:lvl2pPr>
            <a:lvl3pPr marL="1828754" lvl="2" indent="-406390" algn="l">
              <a:lnSpc>
                <a:spcPct val="90000"/>
              </a:lnSpc>
              <a:spcBef>
                <a:spcPts val="533"/>
              </a:spcBef>
              <a:spcAft>
                <a:spcPts val="0"/>
              </a:spcAft>
              <a:buSzPts val="1200"/>
              <a:buChar char="●"/>
              <a:defRPr/>
            </a:lvl3pPr>
            <a:lvl4pPr marL="2438339" lvl="3" indent="-406390" algn="l">
              <a:lnSpc>
                <a:spcPct val="90000"/>
              </a:lnSpc>
              <a:spcBef>
                <a:spcPts val="533"/>
              </a:spcBef>
              <a:spcAft>
                <a:spcPts val="0"/>
              </a:spcAft>
              <a:buSzPts val="1200"/>
              <a:buChar char="●"/>
              <a:defRPr/>
            </a:lvl4pPr>
            <a:lvl5pPr marL="3047924" lvl="4" indent="-304792" algn="l">
              <a:lnSpc>
                <a:spcPct val="100000"/>
              </a:lnSpc>
              <a:spcBef>
                <a:spcPts val="0"/>
              </a:spcBef>
              <a:spcAft>
                <a:spcPts val="0"/>
              </a:spcAft>
              <a:buSzPts val="1100"/>
              <a:buNone/>
              <a:defRPr/>
            </a:lvl5pPr>
            <a:lvl6pPr marL="3657509" lvl="5" indent="-304792" algn="l">
              <a:lnSpc>
                <a:spcPct val="90000"/>
              </a:lnSpc>
              <a:spcBef>
                <a:spcPts val="533"/>
              </a:spcBef>
              <a:spcAft>
                <a:spcPts val="0"/>
              </a:spcAft>
              <a:buSzPts val="1100"/>
              <a:buNone/>
              <a:defRPr/>
            </a:lvl6pPr>
            <a:lvl7pPr marL="4267093" lvl="6" indent="-304792" algn="l">
              <a:lnSpc>
                <a:spcPct val="90000"/>
              </a:lnSpc>
              <a:spcBef>
                <a:spcPts val="533"/>
              </a:spcBef>
              <a:spcAft>
                <a:spcPts val="0"/>
              </a:spcAft>
              <a:buClr>
                <a:schemeClr val="dk1"/>
              </a:buClr>
              <a:buSzPts val="1100"/>
              <a:buNone/>
              <a:defRPr/>
            </a:lvl7pPr>
            <a:lvl8pPr marL="4876678" lvl="7" indent="-304792" algn="l">
              <a:lnSpc>
                <a:spcPct val="90000"/>
              </a:lnSpc>
              <a:spcBef>
                <a:spcPts val="533"/>
              </a:spcBef>
              <a:spcAft>
                <a:spcPts val="0"/>
              </a:spcAft>
              <a:buClr>
                <a:schemeClr val="dk1"/>
              </a:buClr>
              <a:buSzPts val="1400"/>
              <a:buNone/>
              <a:defRPr/>
            </a:lvl8pPr>
            <a:lvl9pPr marL="5486263" lvl="8" indent="-423323" algn="l">
              <a:lnSpc>
                <a:spcPct val="90000"/>
              </a:lnSpc>
              <a:spcBef>
                <a:spcPts val="533"/>
              </a:spcBef>
              <a:spcAft>
                <a:spcPts val="0"/>
              </a:spcAft>
              <a:buClr>
                <a:schemeClr val="dk1"/>
              </a:buClr>
              <a:buSzPts val="1400"/>
              <a:buChar char="•"/>
              <a:defRPr/>
            </a:lvl9pPr>
          </a:lstStyle>
          <a:p>
            <a:endParaRPr/>
          </a:p>
        </p:txBody>
      </p:sp>
      <p:pic>
        <p:nvPicPr>
          <p:cNvPr id="279" name="Google Shape;279;p62"/>
          <p:cNvPicPr preferRelativeResize="0"/>
          <p:nvPr userDrawn="1"/>
        </p:nvPicPr>
        <p:blipFill rotWithShape="1">
          <a:blip r:embed="rId2" cstate="screen">
            <a:alphaModFix/>
            <a:extLst>
              <a:ext uri="{28A0092B-C50C-407E-A947-70E740481C1C}">
                <a14:useLocalDpi xmlns:a14="http://schemas.microsoft.com/office/drawing/2010/main"/>
              </a:ext>
            </a:extLst>
          </a:blip>
          <a:srcRect/>
          <a:stretch/>
        </p:blipFill>
        <p:spPr>
          <a:xfrm>
            <a:off x="9532801" y="6210001"/>
            <a:ext cx="2514905" cy="485999"/>
          </a:xfrm>
          <a:prstGeom prst="rect">
            <a:avLst/>
          </a:prstGeom>
          <a:noFill/>
          <a:ln>
            <a:noFill/>
          </a:ln>
        </p:spPr>
      </p:pic>
    </p:spTree>
    <p:extLst>
      <p:ext uri="{BB962C8B-B14F-4D97-AF65-F5344CB8AC3E}">
        <p14:creationId xmlns:p14="http://schemas.microsoft.com/office/powerpoint/2010/main" val="33837276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2_Blue / 1 column">
  <p:cSld name="2_Blue / 1 column">
    <p:spTree>
      <p:nvGrpSpPr>
        <p:cNvPr id="1" name="Shape 412"/>
        <p:cNvGrpSpPr/>
        <p:nvPr/>
      </p:nvGrpSpPr>
      <p:grpSpPr>
        <a:xfrm>
          <a:off x="0" y="0"/>
          <a:ext cx="0" cy="0"/>
          <a:chOff x="0" y="0"/>
          <a:chExt cx="0" cy="0"/>
        </a:xfrm>
      </p:grpSpPr>
      <p:sp>
        <p:nvSpPr>
          <p:cNvPr id="413" name="Google Shape;413;p82"/>
          <p:cNvSpPr txBox="1">
            <a:spLocks noGrp="1"/>
          </p:cNvSpPr>
          <p:nvPr>
            <p:ph type="body" idx="1"/>
          </p:nvPr>
        </p:nvSpPr>
        <p:spPr>
          <a:xfrm>
            <a:off x="468313" y="1800225"/>
            <a:ext cx="11259200" cy="1569600"/>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0"/>
              </a:spcBef>
              <a:spcAft>
                <a:spcPts val="0"/>
              </a:spcAft>
              <a:buClr>
                <a:schemeClr val="dk1"/>
              </a:buClr>
              <a:buSzPts val="1400"/>
              <a:buNone/>
              <a:defRPr/>
            </a:lvl1pPr>
            <a:lvl2pPr marL="1219170" lvl="1" indent="-406390" algn="l">
              <a:lnSpc>
                <a:spcPct val="90000"/>
              </a:lnSpc>
              <a:spcBef>
                <a:spcPts val="533"/>
              </a:spcBef>
              <a:spcAft>
                <a:spcPts val="0"/>
              </a:spcAft>
              <a:buSzPts val="1200"/>
              <a:buChar char="●"/>
              <a:defRPr/>
            </a:lvl2pPr>
            <a:lvl3pPr marL="1828754" lvl="2" indent="-406390" algn="l">
              <a:lnSpc>
                <a:spcPct val="90000"/>
              </a:lnSpc>
              <a:spcBef>
                <a:spcPts val="533"/>
              </a:spcBef>
              <a:spcAft>
                <a:spcPts val="0"/>
              </a:spcAft>
              <a:buSzPts val="1200"/>
              <a:buChar char="●"/>
              <a:defRPr/>
            </a:lvl3pPr>
            <a:lvl4pPr marL="2438339" lvl="3" indent="-406390" algn="l">
              <a:lnSpc>
                <a:spcPct val="90000"/>
              </a:lnSpc>
              <a:spcBef>
                <a:spcPts val="533"/>
              </a:spcBef>
              <a:spcAft>
                <a:spcPts val="0"/>
              </a:spcAft>
              <a:buSzPts val="1200"/>
              <a:buChar char="●"/>
              <a:defRPr/>
            </a:lvl4pPr>
            <a:lvl5pPr marL="3047924" lvl="4" indent="-304792" algn="l">
              <a:lnSpc>
                <a:spcPct val="100000"/>
              </a:lnSpc>
              <a:spcBef>
                <a:spcPts val="0"/>
              </a:spcBef>
              <a:spcAft>
                <a:spcPts val="0"/>
              </a:spcAft>
              <a:buSzPts val="1100"/>
              <a:buNone/>
              <a:defRPr/>
            </a:lvl5pPr>
            <a:lvl6pPr marL="3657509" lvl="5" indent="-304792" algn="l">
              <a:lnSpc>
                <a:spcPct val="90000"/>
              </a:lnSpc>
              <a:spcBef>
                <a:spcPts val="533"/>
              </a:spcBef>
              <a:spcAft>
                <a:spcPts val="0"/>
              </a:spcAft>
              <a:buSzPts val="1100"/>
              <a:buNone/>
              <a:defRPr/>
            </a:lvl6pPr>
            <a:lvl7pPr marL="4267093" lvl="6" indent="-304792" algn="l">
              <a:lnSpc>
                <a:spcPct val="90000"/>
              </a:lnSpc>
              <a:spcBef>
                <a:spcPts val="533"/>
              </a:spcBef>
              <a:spcAft>
                <a:spcPts val="0"/>
              </a:spcAft>
              <a:buClr>
                <a:schemeClr val="dk1"/>
              </a:buClr>
              <a:buSzPts val="1100"/>
              <a:buNone/>
              <a:defRPr/>
            </a:lvl7pPr>
            <a:lvl8pPr marL="4876678" lvl="7" indent="-304792" algn="l">
              <a:lnSpc>
                <a:spcPct val="90000"/>
              </a:lnSpc>
              <a:spcBef>
                <a:spcPts val="533"/>
              </a:spcBef>
              <a:spcAft>
                <a:spcPts val="0"/>
              </a:spcAft>
              <a:buClr>
                <a:schemeClr val="dk1"/>
              </a:buClr>
              <a:buSzPts val="1400"/>
              <a:buNone/>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414" name="Google Shape;414;p82"/>
          <p:cNvSpPr txBox="1">
            <a:spLocks noGrp="1"/>
          </p:cNvSpPr>
          <p:nvPr>
            <p:ph type="title"/>
          </p:nvPr>
        </p:nvSpPr>
        <p:spPr>
          <a:xfrm>
            <a:off x="302400" y="302400"/>
            <a:ext cx="11592000" cy="3032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400"/>
              <a:buFont typeface="DM Sans"/>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15" name="Google Shape;415;p82"/>
          <p:cNvSpPr txBox="1">
            <a:spLocks noGrp="1"/>
          </p:cNvSpPr>
          <p:nvPr>
            <p:ph type="sldNum" idx="12"/>
          </p:nvPr>
        </p:nvSpPr>
        <p:spPr>
          <a:xfrm>
            <a:off x="468000" y="6340440"/>
            <a:ext cx="450000" cy="184800"/>
          </a:xfrm>
          <a:prstGeom prst="rect">
            <a:avLst/>
          </a:prstGeom>
          <a:noFill/>
          <a:ln>
            <a:noFill/>
          </a:ln>
        </p:spPr>
        <p:txBody>
          <a:bodyPr spcFirstLastPara="1" wrap="square" lIns="0" tIns="0" rIns="0" bIns="0" anchor="ctr" anchorCtr="0">
            <a:noAutofit/>
          </a:bodyPr>
          <a:lstStyle>
            <a:lvl1pPr marL="0" marR="0" lvl="0" indent="0" algn="l">
              <a:lnSpc>
                <a:spcPct val="100000"/>
              </a:lnSpc>
              <a:spcBef>
                <a:spcPts val="0"/>
              </a:spcBef>
              <a:spcAft>
                <a:spcPts val="0"/>
              </a:spcAft>
              <a:buClr>
                <a:srgbClr val="000000"/>
              </a:buClr>
              <a:buSzPts val="1000"/>
              <a:buFont typeface="Arial"/>
              <a:buNone/>
              <a:defRPr sz="1333" b="0" i="0" u="none" strike="noStrike" cap="none">
                <a:solidFill>
                  <a:srgbClr val="B2B2B2"/>
                </a:solidFill>
                <a:latin typeface="DM Sans"/>
                <a:ea typeface="DM Sans"/>
                <a:cs typeface="DM Sans"/>
                <a:sym typeface="DM Sans"/>
              </a:defRPr>
            </a:lvl1pPr>
            <a:lvl2pPr marL="0" marR="0" lvl="1" indent="0" algn="l">
              <a:lnSpc>
                <a:spcPct val="100000"/>
              </a:lnSpc>
              <a:spcBef>
                <a:spcPts val="0"/>
              </a:spcBef>
              <a:spcAft>
                <a:spcPts val="0"/>
              </a:spcAft>
              <a:buClr>
                <a:srgbClr val="000000"/>
              </a:buClr>
              <a:buSzPts val="1000"/>
              <a:buFont typeface="Arial"/>
              <a:buNone/>
              <a:defRPr sz="1333" b="0" i="0" u="none" strike="noStrike" cap="none">
                <a:solidFill>
                  <a:srgbClr val="B2B2B2"/>
                </a:solidFill>
                <a:latin typeface="DM Sans"/>
                <a:ea typeface="DM Sans"/>
                <a:cs typeface="DM Sans"/>
                <a:sym typeface="DM Sans"/>
              </a:defRPr>
            </a:lvl2pPr>
            <a:lvl3pPr marL="0" marR="0" lvl="2" indent="0" algn="l">
              <a:lnSpc>
                <a:spcPct val="100000"/>
              </a:lnSpc>
              <a:spcBef>
                <a:spcPts val="0"/>
              </a:spcBef>
              <a:spcAft>
                <a:spcPts val="0"/>
              </a:spcAft>
              <a:buClr>
                <a:srgbClr val="000000"/>
              </a:buClr>
              <a:buSzPts val="1000"/>
              <a:buFont typeface="Arial"/>
              <a:buNone/>
              <a:defRPr sz="1333" b="0" i="0" u="none" strike="noStrike" cap="none">
                <a:solidFill>
                  <a:srgbClr val="B2B2B2"/>
                </a:solidFill>
                <a:latin typeface="DM Sans"/>
                <a:ea typeface="DM Sans"/>
                <a:cs typeface="DM Sans"/>
                <a:sym typeface="DM Sans"/>
              </a:defRPr>
            </a:lvl3pPr>
            <a:lvl4pPr marL="0" marR="0" lvl="3" indent="0" algn="l">
              <a:lnSpc>
                <a:spcPct val="100000"/>
              </a:lnSpc>
              <a:spcBef>
                <a:spcPts val="0"/>
              </a:spcBef>
              <a:spcAft>
                <a:spcPts val="0"/>
              </a:spcAft>
              <a:buClr>
                <a:srgbClr val="000000"/>
              </a:buClr>
              <a:buSzPts val="1000"/>
              <a:buFont typeface="Arial"/>
              <a:buNone/>
              <a:defRPr sz="1333" b="0" i="0" u="none" strike="noStrike" cap="none">
                <a:solidFill>
                  <a:srgbClr val="B2B2B2"/>
                </a:solidFill>
                <a:latin typeface="DM Sans"/>
                <a:ea typeface="DM Sans"/>
                <a:cs typeface="DM Sans"/>
                <a:sym typeface="DM Sans"/>
              </a:defRPr>
            </a:lvl4pPr>
            <a:lvl5pPr marL="0" marR="0" lvl="4" indent="0" algn="l">
              <a:lnSpc>
                <a:spcPct val="100000"/>
              </a:lnSpc>
              <a:spcBef>
                <a:spcPts val="0"/>
              </a:spcBef>
              <a:spcAft>
                <a:spcPts val="0"/>
              </a:spcAft>
              <a:buClr>
                <a:srgbClr val="000000"/>
              </a:buClr>
              <a:buSzPts val="1000"/>
              <a:buFont typeface="Arial"/>
              <a:buNone/>
              <a:defRPr sz="1333" b="0" i="0" u="none" strike="noStrike" cap="none">
                <a:solidFill>
                  <a:srgbClr val="B2B2B2"/>
                </a:solidFill>
                <a:latin typeface="DM Sans"/>
                <a:ea typeface="DM Sans"/>
                <a:cs typeface="DM Sans"/>
                <a:sym typeface="DM Sans"/>
              </a:defRPr>
            </a:lvl5pPr>
            <a:lvl6pPr marL="0" marR="0" lvl="5" indent="0" algn="l">
              <a:lnSpc>
                <a:spcPct val="100000"/>
              </a:lnSpc>
              <a:spcBef>
                <a:spcPts val="0"/>
              </a:spcBef>
              <a:spcAft>
                <a:spcPts val="0"/>
              </a:spcAft>
              <a:buClr>
                <a:srgbClr val="000000"/>
              </a:buClr>
              <a:buSzPts val="1000"/>
              <a:buFont typeface="Arial"/>
              <a:buNone/>
              <a:defRPr sz="1333" b="0" i="0" u="none" strike="noStrike" cap="none">
                <a:solidFill>
                  <a:srgbClr val="B2B2B2"/>
                </a:solidFill>
                <a:latin typeface="DM Sans"/>
                <a:ea typeface="DM Sans"/>
                <a:cs typeface="DM Sans"/>
                <a:sym typeface="DM Sans"/>
              </a:defRPr>
            </a:lvl6pPr>
            <a:lvl7pPr marL="0" marR="0" lvl="6" indent="0" algn="l">
              <a:lnSpc>
                <a:spcPct val="100000"/>
              </a:lnSpc>
              <a:spcBef>
                <a:spcPts val="0"/>
              </a:spcBef>
              <a:spcAft>
                <a:spcPts val="0"/>
              </a:spcAft>
              <a:buClr>
                <a:srgbClr val="000000"/>
              </a:buClr>
              <a:buSzPts val="1000"/>
              <a:buFont typeface="Arial"/>
              <a:buNone/>
              <a:defRPr sz="1333" b="0" i="0" u="none" strike="noStrike" cap="none">
                <a:solidFill>
                  <a:srgbClr val="B2B2B2"/>
                </a:solidFill>
                <a:latin typeface="DM Sans"/>
                <a:ea typeface="DM Sans"/>
                <a:cs typeface="DM Sans"/>
                <a:sym typeface="DM Sans"/>
              </a:defRPr>
            </a:lvl7pPr>
            <a:lvl8pPr marL="0" marR="0" lvl="7" indent="0" algn="l">
              <a:lnSpc>
                <a:spcPct val="100000"/>
              </a:lnSpc>
              <a:spcBef>
                <a:spcPts val="0"/>
              </a:spcBef>
              <a:spcAft>
                <a:spcPts val="0"/>
              </a:spcAft>
              <a:buClr>
                <a:srgbClr val="000000"/>
              </a:buClr>
              <a:buSzPts val="1000"/>
              <a:buFont typeface="Arial"/>
              <a:buNone/>
              <a:defRPr sz="1333" b="0" i="0" u="none" strike="noStrike" cap="none">
                <a:solidFill>
                  <a:srgbClr val="B2B2B2"/>
                </a:solidFill>
                <a:latin typeface="DM Sans"/>
                <a:ea typeface="DM Sans"/>
                <a:cs typeface="DM Sans"/>
                <a:sym typeface="DM Sans"/>
              </a:defRPr>
            </a:lvl8pPr>
            <a:lvl9pPr marL="0" marR="0" lvl="8" indent="0" algn="l">
              <a:lnSpc>
                <a:spcPct val="100000"/>
              </a:lnSpc>
              <a:spcBef>
                <a:spcPts val="0"/>
              </a:spcBef>
              <a:spcAft>
                <a:spcPts val="0"/>
              </a:spcAft>
              <a:buClr>
                <a:srgbClr val="000000"/>
              </a:buClr>
              <a:buSzPts val="1000"/>
              <a:buFont typeface="Arial"/>
              <a:buNone/>
              <a:defRPr sz="1333" b="0" i="0" u="none" strike="noStrike" cap="none">
                <a:solidFill>
                  <a:srgbClr val="B2B2B2"/>
                </a:solidFill>
                <a:latin typeface="DM Sans"/>
                <a:ea typeface="DM Sans"/>
                <a:cs typeface="DM Sans"/>
                <a:sym typeface="DM Sans"/>
              </a:defRPr>
            </a:lvl9pPr>
          </a:lstStyle>
          <a:p>
            <a:fld id="{00000000-1234-1234-1234-123412341234}" type="slidenum">
              <a:rPr lang="pt-BR" smtClean="0"/>
              <a:pPr/>
              <a:t>‹#›</a:t>
            </a:fld>
            <a:endParaRPr lang="pt-BR"/>
          </a:p>
        </p:txBody>
      </p:sp>
      <p:sp>
        <p:nvSpPr>
          <p:cNvPr id="416" name="Google Shape;416;p82"/>
          <p:cNvSpPr txBox="1">
            <a:spLocks noGrp="1"/>
          </p:cNvSpPr>
          <p:nvPr>
            <p:ph type="ftr" idx="11"/>
          </p:nvPr>
        </p:nvSpPr>
        <p:spPr>
          <a:xfrm>
            <a:off x="1066799" y="6338495"/>
            <a:ext cx="6429200" cy="184800"/>
          </a:xfrm>
          <a:prstGeom prst="rect">
            <a:avLst/>
          </a:prstGeom>
          <a:noFill/>
          <a:ln>
            <a:noFill/>
          </a:ln>
        </p:spPr>
        <p:txBody>
          <a:bodyPr spcFirstLastPara="1" wrap="square" lIns="0" tIns="0" rIns="0" bIns="0" anchor="ctr" anchorCtr="0">
            <a:noAutofit/>
          </a:bodyPr>
          <a:lstStyle>
            <a:lvl1pPr marR="0" lvl="0" algn="l" rtl="0">
              <a:lnSpc>
                <a:spcPct val="100000"/>
              </a:lnSpc>
              <a:spcBef>
                <a:spcPts val="0"/>
              </a:spcBef>
              <a:spcAft>
                <a:spcPts val="0"/>
              </a:spcAft>
              <a:buClr>
                <a:srgbClr val="000000"/>
              </a:buClr>
              <a:buSzPts val="1100"/>
              <a:buFont typeface="Arial"/>
              <a:buNone/>
              <a:defRPr sz="1200" b="0" i="0" u="none" strike="noStrike" cap="none">
                <a:solidFill>
                  <a:srgbClr val="B2B2B2"/>
                </a:solidFill>
                <a:latin typeface="DM Sans"/>
                <a:ea typeface="DM Sans"/>
                <a:cs typeface="DM Sans"/>
                <a:sym typeface="DM Sans"/>
              </a:defRPr>
            </a:lvl1pPr>
            <a:lvl2pPr marR="0" lvl="1"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DM Sans"/>
                <a:ea typeface="DM Sans"/>
                <a:cs typeface="DM Sans"/>
                <a:sym typeface="DM Sans"/>
              </a:defRPr>
            </a:lvl2pPr>
            <a:lvl3pPr marR="0" lvl="2"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DM Sans"/>
                <a:ea typeface="DM Sans"/>
                <a:cs typeface="DM Sans"/>
                <a:sym typeface="DM Sans"/>
              </a:defRPr>
            </a:lvl3pPr>
            <a:lvl4pPr marR="0" lvl="3"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DM Sans"/>
                <a:ea typeface="DM Sans"/>
                <a:cs typeface="DM Sans"/>
                <a:sym typeface="DM Sans"/>
              </a:defRPr>
            </a:lvl4pPr>
            <a:lvl5pPr marR="0" lvl="4"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DM Sans"/>
                <a:ea typeface="DM Sans"/>
                <a:cs typeface="DM Sans"/>
                <a:sym typeface="DM Sans"/>
              </a:defRPr>
            </a:lvl5pPr>
            <a:lvl6pPr marR="0" lvl="5"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DM Sans"/>
                <a:ea typeface="DM Sans"/>
                <a:cs typeface="DM Sans"/>
                <a:sym typeface="DM Sans"/>
              </a:defRPr>
            </a:lvl6pPr>
            <a:lvl7pPr marR="0" lvl="6"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DM Sans"/>
                <a:ea typeface="DM Sans"/>
                <a:cs typeface="DM Sans"/>
                <a:sym typeface="DM Sans"/>
              </a:defRPr>
            </a:lvl7pPr>
            <a:lvl8pPr marR="0" lvl="7"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DM Sans"/>
                <a:ea typeface="DM Sans"/>
                <a:cs typeface="DM Sans"/>
                <a:sym typeface="DM Sans"/>
              </a:defRPr>
            </a:lvl8pPr>
            <a:lvl9pPr marR="0" lvl="8"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DM Sans"/>
                <a:ea typeface="DM Sans"/>
                <a:cs typeface="DM Sans"/>
                <a:sym typeface="DM Sans"/>
              </a:defRPr>
            </a:lvl9pPr>
          </a:lstStyle>
          <a:p>
            <a:endParaRPr/>
          </a:p>
        </p:txBody>
      </p:sp>
    </p:spTree>
    <p:extLst>
      <p:ext uri="{BB962C8B-B14F-4D97-AF65-F5344CB8AC3E}">
        <p14:creationId xmlns:p14="http://schemas.microsoft.com/office/powerpoint/2010/main" val="17330987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8_Custom Layout">
    <p:spTree>
      <p:nvGrpSpPr>
        <p:cNvPr id="1" name=""/>
        <p:cNvGrpSpPr/>
        <p:nvPr/>
      </p:nvGrpSpPr>
      <p:grpSpPr>
        <a:xfrm>
          <a:off x="0" y="0"/>
          <a:ext cx="0" cy="0"/>
          <a:chOff x="0" y="0"/>
          <a:chExt cx="0" cy="0"/>
        </a:xfrm>
      </p:grpSpPr>
      <p:pic>
        <p:nvPicPr>
          <p:cNvPr id="474" name="Picture 473" descr="A close-up of a palm leaf&#10;&#10;Description automatically generated">
            <a:extLst>
              <a:ext uri="{FF2B5EF4-FFF2-40B4-BE49-F238E27FC236}">
                <a16:creationId xmlns:a16="http://schemas.microsoft.com/office/drawing/2014/main" id="{03644E63-DC40-DD17-C842-A56837507C0C}"/>
              </a:ext>
            </a:extLst>
          </p:cNvPr>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brightnessContrast bright="-56000" contrast="20000"/>
                    </a14:imgEffect>
                  </a14:imgLayer>
                </a14:imgProps>
              </a:ex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472" name="Rectangle 471">
            <a:extLst>
              <a:ext uri="{FF2B5EF4-FFF2-40B4-BE49-F238E27FC236}">
                <a16:creationId xmlns:a16="http://schemas.microsoft.com/office/drawing/2014/main" id="{6F472A0D-0B41-BBDC-0D9C-7A0F82560A98}"/>
              </a:ext>
            </a:extLst>
          </p:cNvPr>
          <p:cNvSpPr/>
          <p:nvPr userDrawn="1"/>
        </p:nvSpPr>
        <p:spPr>
          <a:xfrm>
            <a:off x="-14338" y="-1435"/>
            <a:ext cx="12220675" cy="6871901"/>
          </a:xfrm>
          <a:prstGeom prst="rect">
            <a:avLst/>
          </a:prstGeom>
          <a:solidFill>
            <a:srgbClr val="5AAD92">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p>
        </p:txBody>
      </p:sp>
      <p:sp>
        <p:nvSpPr>
          <p:cNvPr id="9" name="Title 1"/>
          <p:cNvSpPr>
            <a:spLocks noGrp="1"/>
          </p:cNvSpPr>
          <p:nvPr>
            <p:ph type="title" hasCustomPrompt="1"/>
          </p:nvPr>
        </p:nvSpPr>
        <p:spPr>
          <a:xfrm>
            <a:off x="722500" y="365127"/>
            <a:ext cx="10920083" cy="596900"/>
          </a:xfrm>
          <a:prstGeom prst="rect">
            <a:avLst/>
          </a:prstGeom>
        </p:spPr>
        <p:txBody>
          <a:bodyPr/>
          <a:lstStyle>
            <a:lvl1pPr>
              <a:defRPr b="0">
                <a:solidFill>
                  <a:schemeClr val="tx2"/>
                </a:solidFill>
                <a:latin typeface="Century Gothic" panose="020B0502020202020204" pitchFamily="34" charset="0"/>
              </a:defRPr>
            </a:lvl1pPr>
          </a:lstStyle>
          <a:p>
            <a:r>
              <a:rPr lang="en-US"/>
              <a:t>CLICK TO EDIT MASTER TITLE STYLE</a:t>
            </a:r>
          </a:p>
        </p:txBody>
      </p:sp>
      <p:sp>
        <p:nvSpPr>
          <p:cNvPr id="11" name="Text Placeholder 7"/>
          <p:cNvSpPr>
            <a:spLocks noGrp="1"/>
          </p:cNvSpPr>
          <p:nvPr>
            <p:ph type="body" sz="quarter" idx="16" hasCustomPrompt="1"/>
          </p:nvPr>
        </p:nvSpPr>
        <p:spPr>
          <a:xfrm>
            <a:off x="722501" y="962028"/>
            <a:ext cx="10920083" cy="428625"/>
          </a:xfrm>
          <a:prstGeom prst="rect">
            <a:avLst/>
          </a:prstGeom>
        </p:spPr>
        <p:txBody>
          <a:bodyPr>
            <a:normAutofit/>
          </a:bodyPr>
          <a:lstStyle>
            <a:lvl1pPr marL="0" indent="0">
              <a:buNone/>
              <a:defRPr lang="en-US" sz="2000" i="1" kern="1200" dirty="0" smtClean="0">
                <a:solidFill>
                  <a:srgbClr val="E0914F"/>
                </a:solidFill>
                <a:effectLst/>
                <a:latin typeface="Century Gothic" panose="020B0502020202020204" pitchFamily="34" charset="0"/>
                <a:ea typeface="Century Gothic" panose="020B0502020202020204" pitchFamily="34" charset="0"/>
                <a:cs typeface="Century Gothic" panose="020B0502020202020204" pitchFamily="34" charset="0"/>
              </a:defRPr>
            </a:lvl1pPr>
          </a:lstStyle>
          <a:p>
            <a:pPr lvl="0"/>
            <a:r>
              <a:rPr lang="en-US"/>
              <a:t>CLICK TO EDIT MASTER TEXT STYLES</a:t>
            </a:r>
          </a:p>
        </p:txBody>
      </p:sp>
      <p:sp>
        <p:nvSpPr>
          <p:cNvPr id="7" name="Freeform 641">
            <a:extLst>
              <a:ext uri="{FF2B5EF4-FFF2-40B4-BE49-F238E27FC236}">
                <a16:creationId xmlns:a16="http://schemas.microsoft.com/office/drawing/2014/main" id="{6A349525-A84A-455C-937E-B19F455E3CAF}"/>
              </a:ext>
            </a:extLst>
          </p:cNvPr>
          <p:cNvSpPr>
            <a:spLocks/>
          </p:cNvSpPr>
          <p:nvPr userDrawn="1"/>
        </p:nvSpPr>
        <p:spPr bwMode="auto">
          <a:xfrm>
            <a:off x="2968321" y="3016614"/>
            <a:ext cx="1341680" cy="685614"/>
          </a:xfrm>
          <a:custGeom>
            <a:avLst/>
            <a:gdLst>
              <a:gd name="T0" fmla="*/ 84 w 289"/>
              <a:gd name="T1" fmla="*/ 106 h 143"/>
              <a:gd name="T2" fmla="*/ 105 w 289"/>
              <a:gd name="T3" fmla="*/ 119 h 143"/>
              <a:gd name="T4" fmla="*/ 125 w 289"/>
              <a:gd name="T5" fmla="*/ 127 h 143"/>
              <a:gd name="T6" fmla="*/ 137 w 289"/>
              <a:gd name="T7" fmla="*/ 127 h 143"/>
              <a:gd name="T8" fmla="*/ 149 w 289"/>
              <a:gd name="T9" fmla="*/ 119 h 143"/>
              <a:gd name="T10" fmla="*/ 162 w 289"/>
              <a:gd name="T11" fmla="*/ 118 h 143"/>
              <a:gd name="T12" fmla="*/ 177 w 289"/>
              <a:gd name="T13" fmla="*/ 119 h 143"/>
              <a:gd name="T14" fmla="*/ 171 w 289"/>
              <a:gd name="T15" fmla="*/ 113 h 143"/>
              <a:gd name="T16" fmla="*/ 186 w 289"/>
              <a:gd name="T17" fmla="*/ 113 h 143"/>
              <a:gd name="T18" fmla="*/ 209 w 289"/>
              <a:gd name="T19" fmla="*/ 122 h 143"/>
              <a:gd name="T20" fmla="*/ 213 w 289"/>
              <a:gd name="T21" fmla="*/ 133 h 143"/>
              <a:gd name="T22" fmla="*/ 220 w 289"/>
              <a:gd name="T23" fmla="*/ 143 h 143"/>
              <a:gd name="T24" fmla="*/ 215 w 289"/>
              <a:gd name="T25" fmla="*/ 108 h 143"/>
              <a:gd name="T26" fmla="*/ 234 w 289"/>
              <a:gd name="T27" fmla="*/ 92 h 143"/>
              <a:gd name="T28" fmla="*/ 239 w 289"/>
              <a:gd name="T29" fmla="*/ 86 h 143"/>
              <a:gd name="T30" fmla="*/ 244 w 289"/>
              <a:gd name="T31" fmla="*/ 82 h 143"/>
              <a:gd name="T32" fmla="*/ 242 w 289"/>
              <a:gd name="T33" fmla="*/ 78 h 143"/>
              <a:gd name="T34" fmla="*/ 238 w 289"/>
              <a:gd name="T35" fmla="*/ 71 h 143"/>
              <a:gd name="T36" fmla="*/ 239 w 289"/>
              <a:gd name="T37" fmla="*/ 69 h 143"/>
              <a:gd name="T38" fmla="*/ 242 w 289"/>
              <a:gd name="T39" fmla="*/ 75 h 143"/>
              <a:gd name="T40" fmla="*/ 246 w 289"/>
              <a:gd name="T41" fmla="*/ 62 h 143"/>
              <a:gd name="T42" fmla="*/ 253 w 289"/>
              <a:gd name="T43" fmla="*/ 52 h 143"/>
              <a:gd name="T44" fmla="*/ 265 w 289"/>
              <a:gd name="T45" fmla="*/ 48 h 143"/>
              <a:gd name="T46" fmla="*/ 271 w 289"/>
              <a:gd name="T47" fmla="*/ 48 h 143"/>
              <a:gd name="T48" fmla="*/ 274 w 289"/>
              <a:gd name="T49" fmla="*/ 35 h 143"/>
              <a:gd name="T50" fmla="*/ 288 w 289"/>
              <a:gd name="T51" fmla="*/ 28 h 143"/>
              <a:gd name="T52" fmla="*/ 276 w 289"/>
              <a:gd name="T53" fmla="*/ 13 h 143"/>
              <a:gd name="T54" fmla="*/ 264 w 289"/>
              <a:gd name="T55" fmla="*/ 28 h 143"/>
              <a:gd name="T56" fmla="*/ 237 w 289"/>
              <a:gd name="T57" fmla="*/ 39 h 143"/>
              <a:gd name="T58" fmla="*/ 224 w 289"/>
              <a:gd name="T59" fmla="*/ 45 h 143"/>
              <a:gd name="T60" fmla="*/ 208 w 289"/>
              <a:gd name="T61" fmla="*/ 44 h 143"/>
              <a:gd name="T62" fmla="*/ 203 w 289"/>
              <a:gd name="T63" fmla="*/ 36 h 143"/>
              <a:gd name="T64" fmla="*/ 196 w 289"/>
              <a:gd name="T65" fmla="*/ 28 h 143"/>
              <a:gd name="T66" fmla="*/ 185 w 289"/>
              <a:gd name="T67" fmla="*/ 48 h 143"/>
              <a:gd name="T68" fmla="*/ 187 w 289"/>
              <a:gd name="T69" fmla="*/ 25 h 143"/>
              <a:gd name="T70" fmla="*/ 196 w 289"/>
              <a:gd name="T71" fmla="*/ 17 h 143"/>
              <a:gd name="T72" fmla="*/ 184 w 289"/>
              <a:gd name="T73" fmla="*/ 13 h 143"/>
              <a:gd name="T74" fmla="*/ 165 w 289"/>
              <a:gd name="T75" fmla="*/ 15 h 143"/>
              <a:gd name="T76" fmla="*/ 158 w 289"/>
              <a:gd name="T77" fmla="*/ 5 h 143"/>
              <a:gd name="T78" fmla="*/ 147 w 289"/>
              <a:gd name="T79" fmla="*/ 4 h 143"/>
              <a:gd name="T80" fmla="*/ 30 w 289"/>
              <a:gd name="T81" fmla="*/ 4 h 143"/>
              <a:gd name="T82" fmla="*/ 7 w 289"/>
              <a:gd name="T83" fmla="*/ 9 h 143"/>
              <a:gd name="T84" fmla="*/ 8 w 289"/>
              <a:gd name="T85" fmla="*/ 21 h 143"/>
              <a:gd name="T86" fmla="*/ 2 w 289"/>
              <a:gd name="T87" fmla="*/ 40 h 143"/>
              <a:gd name="T88" fmla="*/ 5 w 289"/>
              <a:gd name="T89" fmla="*/ 63 h 143"/>
              <a:gd name="T90" fmla="*/ 12 w 289"/>
              <a:gd name="T91" fmla="*/ 73 h 143"/>
              <a:gd name="T92" fmla="*/ 21 w 289"/>
              <a:gd name="T93" fmla="*/ 88 h 143"/>
              <a:gd name="T94" fmla="*/ 39 w 289"/>
              <a:gd name="T95" fmla="*/ 102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89" h="143">
                <a:moveTo>
                  <a:pt x="68" y="108"/>
                </a:moveTo>
                <a:cubicBezTo>
                  <a:pt x="71" y="108"/>
                  <a:pt x="74" y="108"/>
                  <a:pt x="78" y="108"/>
                </a:cubicBezTo>
                <a:cubicBezTo>
                  <a:pt x="79" y="108"/>
                  <a:pt x="81" y="108"/>
                  <a:pt x="82" y="108"/>
                </a:cubicBezTo>
                <a:cubicBezTo>
                  <a:pt x="83" y="108"/>
                  <a:pt x="83" y="106"/>
                  <a:pt x="84" y="106"/>
                </a:cubicBezTo>
                <a:cubicBezTo>
                  <a:pt x="85" y="105"/>
                  <a:pt x="91" y="105"/>
                  <a:pt x="91" y="106"/>
                </a:cubicBezTo>
                <a:cubicBezTo>
                  <a:pt x="94" y="108"/>
                  <a:pt x="97" y="110"/>
                  <a:pt x="100" y="112"/>
                </a:cubicBezTo>
                <a:cubicBezTo>
                  <a:pt x="100" y="112"/>
                  <a:pt x="101" y="115"/>
                  <a:pt x="101" y="116"/>
                </a:cubicBezTo>
                <a:cubicBezTo>
                  <a:pt x="102" y="118"/>
                  <a:pt x="102" y="118"/>
                  <a:pt x="105" y="119"/>
                </a:cubicBezTo>
                <a:cubicBezTo>
                  <a:pt x="107" y="120"/>
                  <a:pt x="108" y="121"/>
                  <a:pt x="109" y="119"/>
                </a:cubicBezTo>
                <a:cubicBezTo>
                  <a:pt x="110" y="116"/>
                  <a:pt x="111" y="116"/>
                  <a:pt x="114" y="117"/>
                </a:cubicBezTo>
                <a:cubicBezTo>
                  <a:pt x="116" y="117"/>
                  <a:pt x="119" y="118"/>
                  <a:pt x="119" y="120"/>
                </a:cubicBezTo>
                <a:cubicBezTo>
                  <a:pt x="121" y="123"/>
                  <a:pt x="123" y="124"/>
                  <a:pt x="125" y="127"/>
                </a:cubicBezTo>
                <a:cubicBezTo>
                  <a:pt x="127" y="129"/>
                  <a:pt x="126" y="133"/>
                  <a:pt x="129" y="134"/>
                </a:cubicBezTo>
                <a:cubicBezTo>
                  <a:pt x="131" y="136"/>
                  <a:pt x="135" y="136"/>
                  <a:pt x="137" y="137"/>
                </a:cubicBezTo>
                <a:cubicBezTo>
                  <a:pt x="137" y="136"/>
                  <a:pt x="135" y="129"/>
                  <a:pt x="135" y="129"/>
                </a:cubicBezTo>
                <a:cubicBezTo>
                  <a:pt x="137" y="130"/>
                  <a:pt x="136" y="127"/>
                  <a:pt x="137" y="127"/>
                </a:cubicBezTo>
                <a:cubicBezTo>
                  <a:pt x="137" y="126"/>
                  <a:pt x="139" y="126"/>
                  <a:pt x="140" y="125"/>
                </a:cubicBezTo>
                <a:cubicBezTo>
                  <a:pt x="141" y="125"/>
                  <a:pt x="142" y="122"/>
                  <a:pt x="142" y="122"/>
                </a:cubicBezTo>
                <a:cubicBezTo>
                  <a:pt x="143" y="123"/>
                  <a:pt x="144" y="123"/>
                  <a:pt x="145" y="122"/>
                </a:cubicBezTo>
                <a:cubicBezTo>
                  <a:pt x="147" y="121"/>
                  <a:pt x="148" y="121"/>
                  <a:pt x="149" y="119"/>
                </a:cubicBezTo>
                <a:cubicBezTo>
                  <a:pt x="151" y="118"/>
                  <a:pt x="148" y="118"/>
                  <a:pt x="148" y="117"/>
                </a:cubicBezTo>
                <a:cubicBezTo>
                  <a:pt x="148" y="117"/>
                  <a:pt x="151" y="118"/>
                  <a:pt x="152" y="117"/>
                </a:cubicBezTo>
                <a:cubicBezTo>
                  <a:pt x="154" y="116"/>
                  <a:pt x="155" y="116"/>
                  <a:pt x="157" y="116"/>
                </a:cubicBezTo>
                <a:cubicBezTo>
                  <a:pt x="159" y="116"/>
                  <a:pt x="160" y="119"/>
                  <a:pt x="162" y="118"/>
                </a:cubicBezTo>
                <a:cubicBezTo>
                  <a:pt x="165" y="116"/>
                  <a:pt x="166" y="118"/>
                  <a:pt x="168" y="119"/>
                </a:cubicBezTo>
                <a:cubicBezTo>
                  <a:pt x="170" y="120"/>
                  <a:pt x="171" y="118"/>
                  <a:pt x="172" y="118"/>
                </a:cubicBezTo>
                <a:cubicBezTo>
                  <a:pt x="173" y="117"/>
                  <a:pt x="176" y="119"/>
                  <a:pt x="176" y="120"/>
                </a:cubicBezTo>
                <a:cubicBezTo>
                  <a:pt x="177" y="121"/>
                  <a:pt x="178" y="120"/>
                  <a:pt x="177" y="119"/>
                </a:cubicBezTo>
                <a:cubicBezTo>
                  <a:pt x="177" y="119"/>
                  <a:pt x="176" y="118"/>
                  <a:pt x="175" y="118"/>
                </a:cubicBezTo>
                <a:cubicBezTo>
                  <a:pt x="174" y="117"/>
                  <a:pt x="176" y="117"/>
                  <a:pt x="176" y="117"/>
                </a:cubicBezTo>
                <a:cubicBezTo>
                  <a:pt x="175" y="115"/>
                  <a:pt x="175" y="114"/>
                  <a:pt x="173" y="115"/>
                </a:cubicBezTo>
                <a:cubicBezTo>
                  <a:pt x="173" y="115"/>
                  <a:pt x="169" y="115"/>
                  <a:pt x="171" y="113"/>
                </a:cubicBezTo>
                <a:cubicBezTo>
                  <a:pt x="173" y="113"/>
                  <a:pt x="174" y="114"/>
                  <a:pt x="175" y="114"/>
                </a:cubicBezTo>
                <a:cubicBezTo>
                  <a:pt x="178" y="113"/>
                  <a:pt x="180" y="113"/>
                  <a:pt x="183" y="113"/>
                </a:cubicBezTo>
                <a:cubicBezTo>
                  <a:pt x="184" y="113"/>
                  <a:pt x="183" y="113"/>
                  <a:pt x="184" y="114"/>
                </a:cubicBezTo>
                <a:cubicBezTo>
                  <a:pt x="184" y="114"/>
                  <a:pt x="185" y="114"/>
                  <a:pt x="186" y="113"/>
                </a:cubicBezTo>
                <a:cubicBezTo>
                  <a:pt x="188" y="113"/>
                  <a:pt x="190" y="113"/>
                  <a:pt x="192" y="113"/>
                </a:cubicBezTo>
                <a:cubicBezTo>
                  <a:pt x="194" y="113"/>
                  <a:pt x="194" y="115"/>
                  <a:pt x="196" y="116"/>
                </a:cubicBezTo>
                <a:cubicBezTo>
                  <a:pt x="198" y="118"/>
                  <a:pt x="200" y="116"/>
                  <a:pt x="202" y="115"/>
                </a:cubicBezTo>
                <a:cubicBezTo>
                  <a:pt x="203" y="115"/>
                  <a:pt x="209" y="121"/>
                  <a:pt x="209" y="122"/>
                </a:cubicBezTo>
                <a:cubicBezTo>
                  <a:pt x="210" y="123"/>
                  <a:pt x="208" y="125"/>
                  <a:pt x="209" y="126"/>
                </a:cubicBezTo>
                <a:cubicBezTo>
                  <a:pt x="210" y="128"/>
                  <a:pt x="209" y="128"/>
                  <a:pt x="210" y="130"/>
                </a:cubicBezTo>
                <a:cubicBezTo>
                  <a:pt x="210" y="131"/>
                  <a:pt x="211" y="132"/>
                  <a:pt x="211" y="132"/>
                </a:cubicBezTo>
                <a:cubicBezTo>
                  <a:pt x="212" y="132"/>
                  <a:pt x="212" y="133"/>
                  <a:pt x="213" y="133"/>
                </a:cubicBezTo>
                <a:cubicBezTo>
                  <a:pt x="214" y="134"/>
                  <a:pt x="213" y="136"/>
                  <a:pt x="214" y="137"/>
                </a:cubicBezTo>
                <a:cubicBezTo>
                  <a:pt x="215" y="138"/>
                  <a:pt x="216" y="138"/>
                  <a:pt x="217" y="140"/>
                </a:cubicBezTo>
                <a:cubicBezTo>
                  <a:pt x="219" y="143"/>
                  <a:pt x="218" y="140"/>
                  <a:pt x="220" y="141"/>
                </a:cubicBezTo>
                <a:cubicBezTo>
                  <a:pt x="220" y="141"/>
                  <a:pt x="220" y="143"/>
                  <a:pt x="220" y="143"/>
                </a:cubicBezTo>
                <a:cubicBezTo>
                  <a:pt x="221" y="143"/>
                  <a:pt x="222" y="136"/>
                  <a:pt x="222" y="135"/>
                </a:cubicBezTo>
                <a:cubicBezTo>
                  <a:pt x="222" y="132"/>
                  <a:pt x="221" y="130"/>
                  <a:pt x="220" y="126"/>
                </a:cubicBezTo>
                <a:cubicBezTo>
                  <a:pt x="218" y="123"/>
                  <a:pt x="218" y="120"/>
                  <a:pt x="217" y="117"/>
                </a:cubicBezTo>
                <a:cubicBezTo>
                  <a:pt x="215" y="115"/>
                  <a:pt x="214" y="111"/>
                  <a:pt x="215" y="108"/>
                </a:cubicBezTo>
                <a:cubicBezTo>
                  <a:pt x="216" y="105"/>
                  <a:pt x="218" y="103"/>
                  <a:pt x="221" y="101"/>
                </a:cubicBezTo>
                <a:cubicBezTo>
                  <a:pt x="222" y="100"/>
                  <a:pt x="223" y="100"/>
                  <a:pt x="224" y="99"/>
                </a:cubicBezTo>
                <a:cubicBezTo>
                  <a:pt x="225" y="98"/>
                  <a:pt x="226" y="96"/>
                  <a:pt x="227" y="96"/>
                </a:cubicBezTo>
                <a:cubicBezTo>
                  <a:pt x="229" y="94"/>
                  <a:pt x="232" y="94"/>
                  <a:pt x="234" y="92"/>
                </a:cubicBezTo>
                <a:cubicBezTo>
                  <a:pt x="235" y="91"/>
                  <a:pt x="236" y="89"/>
                  <a:pt x="238" y="89"/>
                </a:cubicBezTo>
                <a:cubicBezTo>
                  <a:pt x="238" y="89"/>
                  <a:pt x="242" y="89"/>
                  <a:pt x="241" y="87"/>
                </a:cubicBezTo>
                <a:cubicBezTo>
                  <a:pt x="241" y="87"/>
                  <a:pt x="238" y="88"/>
                  <a:pt x="238" y="88"/>
                </a:cubicBezTo>
                <a:cubicBezTo>
                  <a:pt x="238" y="87"/>
                  <a:pt x="240" y="88"/>
                  <a:pt x="239" y="86"/>
                </a:cubicBezTo>
                <a:cubicBezTo>
                  <a:pt x="239" y="86"/>
                  <a:pt x="238" y="85"/>
                  <a:pt x="239" y="85"/>
                </a:cubicBezTo>
                <a:cubicBezTo>
                  <a:pt x="239" y="84"/>
                  <a:pt x="239" y="85"/>
                  <a:pt x="240" y="84"/>
                </a:cubicBezTo>
                <a:cubicBezTo>
                  <a:pt x="239" y="85"/>
                  <a:pt x="241" y="86"/>
                  <a:pt x="241" y="85"/>
                </a:cubicBezTo>
                <a:cubicBezTo>
                  <a:pt x="242" y="85"/>
                  <a:pt x="245" y="83"/>
                  <a:pt x="244" y="82"/>
                </a:cubicBezTo>
                <a:cubicBezTo>
                  <a:pt x="244" y="83"/>
                  <a:pt x="238" y="82"/>
                  <a:pt x="239" y="81"/>
                </a:cubicBezTo>
                <a:cubicBezTo>
                  <a:pt x="239" y="80"/>
                  <a:pt x="240" y="82"/>
                  <a:pt x="241" y="81"/>
                </a:cubicBezTo>
                <a:cubicBezTo>
                  <a:pt x="241" y="81"/>
                  <a:pt x="243" y="80"/>
                  <a:pt x="243" y="80"/>
                </a:cubicBezTo>
                <a:cubicBezTo>
                  <a:pt x="243" y="80"/>
                  <a:pt x="242" y="79"/>
                  <a:pt x="242" y="78"/>
                </a:cubicBezTo>
                <a:cubicBezTo>
                  <a:pt x="243" y="77"/>
                  <a:pt x="243" y="76"/>
                  <a:pt x="241" y="76"/>
                </a:cubicBezTo>
                <a:cubicBezTo>
                  <a:pt x="241" y="76"/>
                  <a:pt x="237" y="74"/>
                  <a:pt x="237" y="74"/>
                </a:cubicBezTo>
                <a:cubicBezTo>
                  <a:pt x="238" y="73"/>
                  <a:pt x="239" y="74"/>
                  <a:pt x="240" y="74"/>
                </a:cubicBezTo>
                <a:cubicBezTo>
                  <a:pt x="241" y="73"/>
                  <a:pt x="239" y="71"/>
                  <a:pt x="238" y="71"/>
                </a:cubicBezTo>
                <a:cubicBezTo>
                  <a:pt x="237" y="70"/>
                  <a:pt x="236" y="69"/>
                  <a:pt x="236" y="68"/>
                </a:cubicBezTo>
                <a:cubicBezTo>
                  <a:pt x="235" y="67"/>
                  <a:pt x="238" y="65"/>
                  <a:pt x="237" y="64"/>
                </a:cubicBezTo>
                <a:cubicBezTo>
                  <a:pt x="238" y="65"/>
                  <a:pt x="237" y="66"/>
                  <a:pt x="237" y="67"/>
                </a:cubicBezTo>
                <a:cubicBezTo>
                  <a:pt x="237" y="67"/>
                  <a:pt x="239" y="69"/>
                  <a:pt x="239" y="69"/>
                </a:cubicBezTo>
                <a:cubicBezTo>
                  <a:pt x="241" y="67"/>
                  <a:pt x="239" y="62"/>
                  <a:pt x="242" y="61"/>
                </a:cubicBezTo>
                <a:cubicBezTo>
                  <a:pt x="241" y="61"/>
                  <a:pt x="241" y="66"/>
                  <a:pt x="242" y="67"/>
                </a:cubicBezTo>
                <a:cubicBezTo>
                  <a:pt x="242" y="69"/>
                  <a:pt x="244" y="69"/>
                  <a:pt x="244" y="71"/>
                </a:cubicBezTo>
                <a:cubicBezTo>
                  <a:pt x="244" y="72"/>
                  <a:pt x="241" y="74"/>
                  <a:pt x="242" y="75"/>
                </a:cubicBezTo>
                <a:cubicBezTo>
                  <a:pt x="242" y="75"/>
                  <a:pt x="248" y="69"/>
                  <a:pt x="247" y="67"/>
                </a:cubicBezTo>
                <a:cubicBezTo>
                  <a:pt x="247" y="65"/>
                  <a:pt x="245" y="64"/>
                  <a:pt x="245" y="62"/>
                </a:cubicBezTo>
                <a:cubicBezTo>
                  <a:pt x="244" y="61"/>
                  <a:pt x="245" y="58"/>
                  <a:pt x="247" y="59"/>
                </a:cubicBezTo>
                <a:cubicBezTo>
                  <a:pt x="246" y="58"/>
                  <a:pt x="245" y="61"/>
                  <a:pt x="246" y="62"/>
                </a:cubicBezTo>
                <a:cubicBezTo>
                  <a:pt x="248" y="64"/>
                  <a:pt x="248" y="65"/>
                  <a:pt x="250" y="62"/>
                </a:cubicBezTo>
                <a:cubicBezTo>
                  <a:pt x="251" y="61"/>
                  <a:pt x="253" y="58"/>
                  <a:pt x="252" y="56"/>
                </a:cubicBezTo>
                <a:cubicBezTo>
                  <a:pt x="252" y="56"/>
                  <a:pt x="251" y="55"/>
                  <a:pt x="252" y="54"/>
                </a:cubicBezTo>
                <a:cubicBezTo>
                  <a:pt x="252" y="54"/>
                  <a:pt x="253" y="52"/>
                  <a:pt x="253" y="52"/>
                </a:cubicBezTo>
                <a:cubicBezTo>
                  <a:pt x="253" y="52"/>
                  <a:pt x="253" y="54"/>
                  <a:pt x="253" y="54"/>
                </a:cubicBezTo>
                <a:cubicBezTo>
                  <a:pt x="253" y="54"/>
                  <a:pt x="258" y="51"/>
                  <a:pt x="260" y="51"/>
                </a:cubicBezTo>
                <a:cubicBezTo>
                  <a:pt x="261" y="50"/>
                  <a:pt x="263" y="51"/>
                  <a:pt x="264" y="51"/>
                </a:cubicBezTo>
                <a:cubicBezTo>
                  <a:pt x="266" y="50"/>
                  <a:pt x="265" y="49"/>
                  <a:pt x="265" y="48"/>
                </a:cubicBezTo>
                <a:cubicBezTo>
                  <a:pt x="266" y="48"/>
                  <a:pt x="266" y="50"/>
                  <a:pt x="267" y="50"/>
                </a:cubicBezTo>
                <a:cubicBezTo>
                  <a:pt x="267" y="50"/>
                  <a:pt x="269" y="49"/>
                  <a:pt x="269" y="49"/>
                </a:cubicBezTo>
                <a:cubicBezTo>
                  <a:pt x="271" y="51"/>
                  <a:pt x="275" y="46"/>
                  <a:pt x="272" y="46"/>
                </a:cubicBezTo>
                <a:cubicBezTo>
                  <a:pt x="272" y="46"/>
                  <a:pt x="272" y="48"/>
                  <a:pt x="271" y="48"/>
                </a:cubicBezTo>
                <a:cubicBezTo>
                  <a:pt x="270" y="48"/>
                  <a:pt x="268" y="44"/>
                  <a:pt x="268" y="44"/>
                </a:cubicBezTo>
                <a:cubicBezTo>
                  <a:pt x="269" y="43"/>
                  <a:pt x="268" y="42"/>
                  <a:pt x="269" y="41"/>
                </a:cubicBezTo>
                <a:cubicBezTo>
                  <a:pt x="270" y="39"/>
                  <a:pt x="271" y="37"/>
                  <a:pt x="272" y="36"/>
                </a:cubicBezTo>
                <a:cubicBezTo>
                  <a:pt x="273" y="36"/>
                  <a:pt x="274" y="35"/>
                  <a:pt x="274" y="35"/>
                </a:cubicBezTo>
                <a:cubicBezTo>
                  <a:pt x="276" y="36"/>
                  <a:pt x="277" y="33"/>
                  <a:pt x="278" y="32"/>
                </a:cubicBezTo>
                <a:cubicBezTo>
                  <a:pt x="278" y="32"/>
                  <a:pt x="280" y="33"/>
                  <a:pt x="281" y="32"/>
                </a:cubicBezTo>
                <a:cubicBezTo>
                  <a:pt x="283" y="31"/>
                  <a:pt x="285" y="31"/>
                  <a:pt x="286" y="30"/>
                </a:cubicBezTo>
                <a:cubicBezTo>
                  <a:pt x="287" y="30"/>
                  <a:pt x="289" y="29"/>
                  <a:pt x="288" y="28"/>
                </a:cubicBezTo>
                <a:cubicBezTo>
                  <a:pt x="286" y="26"/>
                  <a:pt x="286" y="25"/>
                  <a:pt x="285" y="24"/>
                </a:cubicBezTo>
                <a:cubicBezTo>
                  <a:pt x="281" y="23"/>
                  <a:pt x="287" y="14"/>
                  <a:pt x="281" y="14"/>
                </a:cubicBezTo>
                <a:cubicBezTo>
                  <a:pt x="280" y="13"/>
                  <a:pt x="279" y="15"/>
                  <a:pt x="278" y="14"/>
                </a:cubicBezTo>
                <a:cubicBezTo>
                  <a:pt x="277" y="13"/>
                  <a:pt x="277" y="12"/>
                  <a:pt x="276" y="13"/>
                </a:cubicBezTo>
                <a:cubicBezTo>
                  <a:pt x="275" y="14"/>
                  <a:pt x="274" y="16"/>
                  <a:pt x="273" y="17"/>
                </a:cubicBezTo>
                <a:cubicBezTo>
                  <a:pt x="272" y="18"/>
                  <a:pt x="272" y="20"/>
                  <a:pt x="271" y="21"/>
                </a:cubicBezTo>
                <a:cubicBezTo>
                  <a:pt x="271" y="23"/>
                  <a:pt x="270" y="26"/>
                  <a:pt x="268" y="26"/>
                </a:cubicBezTo>
                <a:cubicBezTo>
                  <a:pt x="266" y="26"/>
                  <a:pt x="266" y="28"/>
                  <a:pt x="264" y="28"/>
                </a:cubicBezTo>
                <a:cubicBezTo>
                  <a:pt x="259" y="28"/>
                  <a:pt x="254" y="28"/>
                  <a:pt x="249" y="28"/>
                </a:cubicBezTo>
                <a:cubicBezTo>
                  <a:pt x="247" y="28"/>
                  <a:pt x="247" y="28"/>
                  <a:pt x="246" y="29"/>
                </a:cubicBezTo>
                <a:cubicBezTo>
                  <a:pt x="245" y="31"/>
                  <a:pt x="241" y="33"/>
                  <a:pt x="241" y="34"/>
                </a:cubicBezTo>
                <a:cubicBezTo>
                  <a:pt x="242" y="37"/>
                  <a:pt x="239" y="39"/>
                  <a:pt x="237" y="39"/>
                </a:cubicBezTo>
                <a:cubicBezTo>
                  <a:pt x="235" y="39"/>
                  <a:pt x="234" y="38"/>
                  <a:pt x="232" y="38"/>
                </a:cubicBezTo>
                <a:cubicBezTo>
                  <a:pt x="230" y="38"/>
                  <a:pt x="228" y="39"/>
                  <a:pt x="227" y="39"/>
                </a:cubicBezTo>
                <a:cubicBezTo>
                  <a:pt x="227" y="39"/>
                  <a:pt x="227" y="42"/>
                  <a:pt x="228" y="42"/>
                </a:cubicBezTo>
                <a:cubicBezTo>
                  <a:pt x="227" y="43"/>
                  <a:pt x="226" y="44"/>
                  <a:pt x="224" y="45"/>
                </a:cubicBezTo>
                <a:cubicBezTo>
                  <a:pt x="222" y="46"/>
                  <a:pt x="219" y="48"/>
                  <a:pt x="216" y="49"/>
                </a:cubicBezTo>
                <a:cubicBezTo>
                  <a:pt x="213" y="50"/>
                  <a:pt x="210" y="50"/>
                  <a:pt x="207" y="49"/>
                </a:cubicBezTo>
                <a:cubicBezTo>
                  <a:pt x="206" y="48"/>
                  <a:pt x="205" y="47"/>
                  <a:pt x="206" y="46"/>
                </a:cubicBezTo>
                <a:cubicBezTo>
                  <a:pt x="206" y="46"/>
                  <a:pt x="207" y="44"/>
                  <a:pt x="208" y="44"/>
                </a:cubicBezTo>
                <a:cubicBezTo>
                  <a:pt x="208" y="44"/>
                  <a:pt x="208" y="45"/>
                  <a:pt x="208" y="46"/>
                </a:cubicBezTo>
                <a:cubicBezTo>
                  <a:pt x="210" y="42"/>
                  <a:pt x="211" y="39"/>
                  <a:pt x="209" y="35"/>
                </a:cubicBezTo>
                <a:cubicBezTo>
                  <a:pt x="208" y="34"/>
                  <a:pt x="206" y="36"/>
                  <a:pt x="205" y="36"/>
                </a:cubicBezTo>
                <a:cubicBezTo>
                  <a:pt x="204" y="37"/>
                  <a:pt x="204" y="36"/>
                  <a:pt x="203" y="36"/>
                </a:cubicBezTo>
                <a:cubicBezTo>
                  <a:pt x="202" y="35"/>
                  <a:pt x="204" y="34"/>
                  <a:pt x="204" y="34"/>
                </a:cubicBezTo>
                <a:cubicBezTo>
                  <a:pt x="208" y="30"/>
                  <a:pt x="205" y="26"/>
                  <a:pt x="201" y="25"/>
                </a:cubicBezTo>
                <a:cubicBezTo>
                  <a:pt x="198" y="24"/>
                  <a:pt x="198" y="25"/>
                  <a:pt x="196" y="26"/>
                </a:cubicBezTo>
                <a:cubicBezTo>
                  <a:pt x="196" y="27"/>
                  <a:pt x="196" y="27"/>
                  <a:pt x="196" y="28"/>
                </a:cubicBezTo>
                <a:cubicBezTo>
                  <a:pt x="196" y="29"/>
                  <a:pt x="194" y="28"/>
                  <a:pt x="193" y="28"/>
                </a:cubicBezTo>
                <a:cubicBezTo>
                  <a:pt x="192" y="28"/>
                  <a:pt x="190" y="36"/>
                  <a:pt x="190" y="37"/>
                </a:cubicBezTo>
                <a:cubicBezTo>
                  <a:pt x="191" y="42"/>
                  <a:pt x="192" y="45"/>
                  <a:pt x="188" y="47"/>
                </a:cubicBezTo>
                <a:cubicBezTo>
                  <a:pt x="188" y="48"/>
                  <a:pt x="185" y="49"/>
                  <a:pt x="185" y="48"/>
                </a:cubicBezTo>
                <a:cubicBezTo>
                  <a:pt x="185" y="46"/>
                  <a:pt x="184" y="44"/>
                  <a:pt x="184" y="42"/>
                </a:cubicBezTo>
                <a:cubicBezTo>
                  <a:pt x="184" y="41"/>
                  <a:pt x="186" y="30"/>
                  <a:pt x="186" y="30"/>
                </a:cubicBezTo>
                <a:cubicBezTo>
                  <a:pt x="185" y="30"/>
                  <a:pt x="183" y="32"/>
                  <a:pt x="183" y="31"/>
                </a:cubicBezTo>
                <a:cubicBezTo>
                  <a:pt x="183" y="30"/>
                  <a:pt x="186" y="26"/>
                  <a:pt x="187" y="25"/>
                </a:cubicBezTo>
                <a:cubicBezTo>
                  <a:pt x="188" y="23"/>
                  <a:pt x="191" y="23"/>
                  <a:pt x="193" y="22"/>
                </a:cubicBezTo>
                <a:cubicBezTo>
                  <a:pt x="196" y="22"/>
                  <a:pt x="199" y="23"/>
                  <a:pt x="202" y="23"/>
                </a:cubicBezTo>
                <a:cubicBezTo>
                  <a:pt x="205" y="23"/>
                  <a:pt x="201" y="20"/>
                  <a:pt x="199" y="20"/>
                </a:cubicBezTo>
                <a:cubicBezTo>
                  <a:pt x="197" y="20"/>
                  <a:pt x="199" y="17"/>
                  <a:pt x="196" y="17"/>
                </a:cubicBezTo>
                <a:cubicBezTo>
                  <a:pt x="194" y="18"/>
                  <a:pt x="192" y="19"/>
                  <a:pt x="189" y="19"/>
                </a:cubicBezTo>
                <a:cubicBezTo>
                  <a:pt x="187" y="19"/>
                  <a:pt x="185" y="17"/>
                  <a:pt x="183" y="16"/>
                </a:cubicBezTo>
                <a:cubicBezTo>
                  <a:pt x="183" y="16"/>
                  <a:pt x="180" y="16"/>
                  <a:pt x="181" y="15"/>
                </a:cubicBezTo>
                <a:cubicBezTo>
                  <a:pt x="182" y="15"/>
                  <a:pt x="184" y="14"/>
                  <a:pt x="184" y="13"/>
                </a:cubicBezTo>
                <a:cubicBezTo>
                  <a:pt x="184" y="13"/>
                  <a:pt x="176" y="16"/>
                  <a:pt x="175" y="16"/>
                </a:cubicBezTo>
                <a:cubicBezTo>
                  <a:pt x="174" y="17"/>
                  <a:pt x="173" y="18"/>
                  <a:pt x="172" y="18"/>
                </a:cubicBezTo>
                <a:cubicBezTo>
                  <a:pt x="170" y="18"/>
                  <a:pt x="170" y="16"/>
                  <a:pt x="168" y="16"/>
                </a:cubicBezTo>
                <a:cubicBezTo>
                  <a:pt x="167" y="16"/>
                  <a:pt x="162" y="18"/>
                  <a:pt x="165" y="15"/>
                </a:cubicBezTo>
                <a:cubicBezTo>
                  <a:pt x="168" y="13"/>
                  <a:pt x="171" y="11"/>
                  <a:pt x="174" y="9"/>
                </a:cubicBezTo>
                <a:cubicBezTo>
                  <a:pt x="172" y="9"/>
                  <a:pt x="170" y="7"/>
                  <a:pt x="168" y="9"/>
                </a:cubicBezTo>
                <a:cubicBezTo>
                  <a:pt x="165" y="10"/>
                  <a:pt x="164" y="8"/>
                  <a:pt x="161" y="7"/>
                </a:cubicBezTo>
                <a:cubicBezTo>
                  <a:pt x="160" y="7"/>
                  <a:pt x="159" y="6"/>
                  <a:pt x="158" y="5"/>
                </a:cubicBezTo>
                <a:cubicBezTo>
                  <a:pt x="156" y="5"/>
                  <a:pt x="155" y="6"/>
                  <a:pt x="153" y="6"/>
                </a:cubicBezTo>
                <a:cubicBezTo>
                  <a:pt x="152" y="5"/>
                  <a:pt x="150" y="5"/>
                  <a:pt x="150" y="3"/>
                </a:cubicBezTo>
                <a:cubicBezTo>
                  <a:pt x="150" y="3"/>
                  <a:pt x="148" y="0"/>
                  <a:pt x="148" y="1"/>
                </a:cubicBezTo>
                <a:cubicBezTo>
                  <a:pt x="147" y="1"/>
                  <a:pt x="148" y="4"/>
                  <a:pt x="147" y="4"/>
                </a:cubicBezTo>
                <a:cubicBezTo>
                  <a:pt x="146" y="4"/>
                  <a:pt x="145" y="4"/>
                  <a:pt x="145" y="4"/>
                </a:cubicBezTo>
                <a:cubicBezTo>
                  <a:pt x="142" y="4"/>
                  <a:pt x="139" y="4"/>
                  <a:pt x="136" y="4"/>
                </a:cubicBezTo>
                <a:cubicBezTo>
                  <a:pt x="125" y="4"/>
                  <a:pt x="115" y="4"/>
                  <a:pt x="105" y="4"/>
                </a:cubicBezTo>
                <a:cubicBezTo>
                  <a:pt x="80" y="4"/>
                  <a:pt x="55" y="4"/>
                  <a:pt x="30" y="4"/>
                </a:cubicBezTo>
                <a:cubicBezTo>
                  <a:pt x="24" y="4"/>
                  <a:pt x="17" y="4"/>
                  <a:pt x="11" y="4"/>
                </a:cubicBezTo>
                <a:cubicBezTo>
                  <a:pt x="12" y="5"/>
                  <a:pt x="14" y="13"/>
                  <a:pt x="11" y="14"/>
                </a:cubicBezTo>
                <a:cubicBezTo>
                  <a:pt x="9" y="14"/>
                  <a:pt x="8" y="14"/>
                  <a:pt x="10" y="12"/>
                </a:cubicBezTo>
                <a:cubicBezTo>
                  <a:pt x="12" y="9"/>
                  <a:pt x="9" y="9"/>
                  <a:pt x="7" y="9"/>
                </a:cubicBezTo>
                <a:cubicBezTo>
                  <a:pt x="5" y="9"/>
                  <a:pt x="2" y="7"/>
                  <a:pt x="1" y="7"/>
                </a:cubicBezTo>
                <a:cubicBezTo>
                  <a:pt x="0" y="8"/>
                  <a:pt x="2" y="12"/>
                  <a:pt x="2" y="12"/>
                </a:cubicBezTo>
                <a:cubicBezTo>
                  <a:pt x="3" y="15"/>
                  <a:pt x="4" y="16"/>
                  <a:pt x="4" y="18"/>
                </a:cubicBezTo>
                <a:cubicBezTo>
                  <a:pt x="4" y="19"/>
                  <a:pt x="7" y="21"/>
                  <a:pt x="8" y="21"/>
                </a:cubicBezTo>
                <a:cubicBezTo>
                  <a:pt x="7" y="21"/>
                  <a:pt x="6" y="21"/>
                  <a:pt x="5" y="22"/>
                </a:cubicBezTo>
                <a:cubicBezTo>
                  <a:pt x="4" y="23"/>
                  <a:pt x="5" y="24"/>
                  <a:pt x="5" y="25"/>
                </a:cubicBezTo>
                <a:cubicBezTo>
                  <a:pt x="5" y="28"/>
                  <a:pt x="5" y="30"/>
                  <a:pt x="4" y="32"/>
                </a:cubicBezTo>
                <a:cubicBezTo>
                  <a:pt x="4" y="35"/>
                  <a:pt x="3" y="37"/>
                  <a:pt x="2" y="40"/>
                </a:cubicBezTo>
                <a:cubicBezTo>
                  <a:pt x="1" y="43"/>
                  <a:pt x="3" y="46"/>
                  <a:pt x="4" y="49"/>
                </a:cubicBezTo>
                <a:cubicBezTo>
                  <a:pt x="4" y="52"/>
                  <a:pt x="3" y="54"/>
                  <a:pt x="3" y="56"/>
                </a:cubicBezTo>
                <a:cubicBezTo>
                  <a:pt x="3" y="57"/>
                  <a:pt x="4" y="58"/>
                  <a:pt x="4" y="59"/>
                </a:cubicBezTo>
                <a:cubicBezTo>
                  <a:pt x="5" y="60"/>
                  <a:pt x="5" y="62"/>
                  <a:pt x="5" y="63"/>
                </a:cubicBezTo>
                <a:cubicBezTo>
                  <a:pt x="6" y="66"/>
                  <a:pt x="9" y="67"/>
                  <a:pt x="10" y="70"/>
                </a:cubicBezTo>
                <a:cubicBezTo>
                  <a:pt x="11" y="72"/>
                  <a:pt x="11" y="71"/>
                  <a:pt x="12" y="70"/>
                </a:cubicBezTo>
                <a:cubicBezTo>
                  <a:pt x="12" y="70"/>
                  <a:pt x="13" y="73"/>
                  <a:pt x="13" y="73"/>
                </a:cubicBezTo>
                <a:cubicBezTo>
                  <a:pt x="13" y="73"/>
                  <a:pt x="12" y="72"/>
                  <a:pt x="12" y="73"/>
                </a:cubicBezTo>
                <a:cubicBezTo>
                  <a:pt x="12" y="74"/>
                  <a:pt x="12" y="75"/>
                  <a:pt x="13" y="76"/>
                </a:cubicBezTo>
                <a:cubicBezTo>
                  <a:pt x="14" y="76"/>
                  <a:pt x="14" y="76"/>
                  <a:pt x="15" y="77"/>
                </a:cubicBezTo>
                <a:cubicBezTo>
                  <a:pt x="16" y="78"/>
                  <a:pt x="14" y="79"/>
                  <a:pt x="15" y="80"/>
                </a:cubicBezTo>
                <a:cubicBezTo>
                  <a:pt x="17" y="83"/>
                  <a:pt x="21" y="85"/>
                  <a:pt x="21" y="88"/>
                </a:cubicBezTo>
                <a:cubicBezTo>
                  <a:pt x="22" y="90"/>
                  <a:pt x="23" y="90"/>
                  <a:pt x="25" y="91"/>
                </a:cubicBezTo>
                <a:cubicBezTo>
                  <a:pt x="27" y="92"/>
                  <a:pt x="29" y="93"/>
                  <a:pt x="31" y="93"/>
                </a:cubicBezTo>
                <a:cubicBezTo>
                  <a:pt x="33" y="93"/>
                  <a:pt x="35" y="95"/>
                  <a:pt x="36" y="96"/>
                </a:cubicBezTo>
                <a:cubicBezTo>
                  <a:pt x="36" y="97"/>
                  <a:pt x="40" y="101"/>
                  <a:pt x="39" y="102"/>
                </a:cubicBezTo>
                <a:cubicBezTo>
                  <a:pt x="43" y="101"/>
                  <a:pt x="48" y="100"/>
                  <a:pt x="52" y="101"/>
                </a:cubicBezTo>
                <a:cubicBezTo>
                  <a:pt x="58" y="103"/>
                  <a:pt x="63" y="106"/>
                  <a:pt x="68" y="108"/>
                </a:cubicBezTo>
                <a:close/>
              </a:path>
            </a:pathLst>
          </a:custGeom>
          <a:solidFill>
            <a:schemeClr val="bg2"/>
          </a:solidFill>
          <a:ln w="12700" cap="flat" cmpd="sng" algn="ctr">
            <a:solidFill>
              <a:schemeClr val="bg1"/>
            </a:solidFill>
            <a:prstDash val="solid"/>
            <a:miter lim="800000"/>
          </a:ln>
          <a:effectLst/>
        </p:spPr>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srgbClr val="FFFFFF"/>
              </a:solidFill>
              <a:effectLst/>
              <a:uLnTx/>
              <a:uFillTx/>
              <a:latin typeface="Century Gothic"/>
              <a:ea typeface="+mn-ea"/>
              <a:cs typeface="+mn-cs"/>
            </a:endParaRPr>
          </a:p>
        </p:txBody>
      </p:sp>
      <p:sp>
        <p:nvSpPr>
          <p:cNvPr id="12" name="Freeform 701">
            <a:extLst>
              <a:ext uri="{FF2B5EF4-FFF2-40B4-BE49-F238E27FC236}">
                <a16:creationId xmlns:a16="http://schemas.microsoft.com/office/drawing/2014/main" id="{7E3273B8-4E49-4F53-92E2-579D96E9EB2F}"/>
              </a:ext>
            </a:extLst>
          </p:cNvPr>
          <p:cNvSpPr>
            <a:spLocks/>
          </p:cNvSpPr>
          <p:nvPr userDrawn="1"/>
        </p:nvSpPr>
        <p:spPr bwMode="auto">
          <a:xfrm>
            <a:off x="7425802" y="3410030"/>
            <a:ext cx="651040" cy="714997"/>
          </a:xfrm>
          <a:custGeom>
            <a:avLst/>
            <a:gdLst>
              <a:gd name="T0" fmla="*/ 121 w 140"/>
              <a:gd name="T1" fmla="*/ 66 h 149"/>
              <a:gd name="T2" fmla="*/ 129 w 140"/>
              <a:gd name="T3" fmla="*/ 54 h 149"/>
              <a:gd name="T4" fmla="*/ 137 w 140"/>
              <a:gd name="T5" fmla="*/ 46 h 149"/>
              <a:gd name="T6" fmla="*/ 135 w 140"/>
              <a:gd name="T7" fmla="*/ 41 h 149"/>
              <a:gd name="T8" fmla="*/ 127 w 140"/>
              <a:gd name="T9" fmla="*/ 37 h 149"/>
              <a:gd name="T10" fmla="*/ 119 w 140"/>
              <a:gd name="T11" fmla="*/ 43 h 149"/>
              <a:gd name="T12" fmla="*/ 106 w 140"/>
              <a:gd name="T13" fmla="*/ 51 h 149"/>
              <a:gd name="T14" fmla="*/ 100 w 140"/>
              <a:gd name="T15" fmla="*/ 45 h 149"/>
              <a:gd name="T16" fmla="*/ 92 w 140"/>
              <a:gd name="T17" fmla="*/ 52 h 149"/>
              <a:gd name="T18" fmla="*/ 77 w 140"/>
              <a:gd name="T19" fmla="*/ 47 h 149"/>
              <a:gd name="T20" fmla="*/ 62 w 140"/>
              <a:gd name="T21" fmla="*/ 41 h 149"/>
              <a:gd name="T22" fmla="*/ 63 w 140"/>
              <a:gd name="T23" fmla="*/ 32 h 149"/>
              <a:gd name="T24" fmla="*/ 52 w 140"/>
              <a:gd name="T25" fmla="*/ 22 h 149"/>
              <a:gd name="T26" fmla="*/ 55 w 140"/>
              <a:gd name="T27" fmla="*/ 12 h 149"/>
              <a:gd name="T28" fmla="*/ 50 w 140"/>
              <a:gd name="T29" fmla="*/ 2 h 149"/>
              <a:gd name="T30" fmla="*/ 40 w 140"/>
              <a:gd name="T31" fmla="*/ 8 h 149"/>
              <a:gd name="T32" fmla="*/ 30 w 140"/>
              <a:gd name="T33" fmla="*/ 12 h 149"/>
              <a:gd name="T34" fmla="*/ 33 w 140"/>
              <a:gd name="T35" fmla="*/ 22 h 149"/>
              <a:gd name="T36" fmla="*/ 29 w 140"/>
              <a:gd name="T37" fmla="*/ 33 h 149"/>
              <a:gd name="T38" fmla="*/ 19 w 140"/>
              <a:gd name="T39" fmla="*/ 44 h 149"/>
              <a:gd name="T40" fmla="*/ 7 w 140"/>
              <a:gd name="T41" fmla="*/ 50 h 149"/>
              <a:gd name="T42" fmla="*/ 14 w 140"/>
              <a:gd name="T43" fmla="*/ 64 h 149"/>
              <a:gd name="T44" fmla="*/ 5 w 140"/>
              <a:gd name="T45" fmla="*/ 64 h 149"/>
              <a:gd name="T46" fmla="*/ 11 w 140"/>
              <a:gd name="T47" fmla="*/ 72 h 149"/>
              <a:gd name="T48" fmla="*/ 11 w 140"/>
              <a:gd name="T49" fmla="*/ 82 h 149"/>
              <a:gd name="T50" fmla="*/ 19 w 140"/>
              <a:gd name="T51" fmla="*/ 78 h 149"/>
              <a:gd name="T52" fmla="*/ 23 w 140"/>
              <a:gd name="T53" fmla="*/ 75 h 149"/>
              <a:gd name="T54" fmla="*/ 22 w 140"/>
              <a:gd name="T55" fmla="*/ 78 h 149"/>
              <a:gd name="T56" fmla="*/ 24 w 140"/>
              <a:gd name="T57" fmla="*/ 82 h 149"/>
              <a:gd name="T58" fmla="*/ 24 w 140"/>
              <a:gd name="T59" fmla="*/ 95 h 149"/>
              <a:gd name="T60" fmla="*/ 26 w 140"/>
              <a:gd name="T61" fmla="*/ 107 h 149"/>
              <a:gd name="T62" fmla="*/ 39 w 140"/>
              <a:gd name="T63" fmla="*/ 134 h 149"/>
              <a:gd name="T64" fmla="*/ 50 w 140"/>
              <a:gd name="T65" fmla="*/ 143 h 149"/>
              <a:gd name="T66" fmla="*/ 57 w 140"/>
              <a:gd name="T67" fmla="*/ 132 h 149"/>
              <a:gd name="T68" fmla="*/ 65 w 140"/>
              <a:gd name="T69" fmla="*/ 107 h 149"/>
              <a:gd name="T70" fmla="*/ 81 w 140"/>
              <a:gd name="T71" fmla="*/ 93 h 149"/>
              <a:gd name="T72" fmla="*/ 91 w 140"/>
              <a:gd name="T73" fmla="*/ 84 h 149"/>
              <a:gd name="T74" fmla="*/ 98 w 140"/>
              <a:gd name="T75" fmla="*/ 74 h 149"/>
              <a:gd name="T76" fmla="*/ 101 w 140"/>
              <a:gd name="T77" fmla="*/ 78 h 149"/>
              <a:gd name="T78" fmla="*/ 100 w 140"/>
              <a:gd name="T79" fmla="*/ 58 h 149"/>
              <a:gd name="T80" fmla="*/ 104 w 140"/>
              <a:gd name="T81" fmla="*/ 57 h 149"/>
              <a:gd name="T82" fmla="*/ 114 w 140"/>
              <a:gd name="T83" fmla="*/ 60 h 149"/>
              <a:gd name="T84" fmla="*/ 115 w 140"/>
              <a:gd name="T85" fmla="*/ 68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0" h="149">
                <a:moveTo>
                  <a:pt x="117" y="76"/>
                </a:moveTo>
                <a:cubicBezTo>
                  <a:pt x="121" y="77"/>
                  <a:pt x="119" y="73"/>
                  <a:pt x="120" y="71"/>
                </a:cubicBezTo>
                <a:cubicBezTo>
                  <a:pt x="120" y="69"/>
                  <a:pt x="121" y="67"/>
                  <a:pt x="121" y="66"/>
                </a:cubicBezTo>
                <a:cubicBezTo>
                  <a:pt x="122" y="65"/>
                  <a:pt x="124" y="67"/>
                  <a:pt x="125" y="65"/>
                </a:cubicBezTo>
                <a:cubicBezTo>
                  <a:pt x="126" y="63"/>
                  <a:pt x="126" y="61"/>
                  <a:pt x="126" y="59"/>
                </a:cubicBezTo>
                <a:cubicBezTo>
                  <a:pt x="127" y="57"/>
                  <a:pt x="129" y="56"/>
                  <a:pt x="129" y="54"/>
                </a:cubicBezTo>
                <a:cubicBezTo>
                  <a:pt x="129" y="52"/>
                  <a:pt x="132" y="50"/>
                  <a:pt x="133" y="49"/>
                </a:cubicBezTo>
                <a:cubicBezTo>
                  <a:pt x="136" y="46"/>
                  <a:pt x="135" y="49"/>
                  <a:pt x="137" y="50"/>
                </a:cubicBezTo>
                <a:cubicBezTo>
                  <a:pt x="137" y="50"/>
                  <a:pt x="137" y="46"/>
                  <a:pt x="137" y="46"/>
                </a:cubicBezTo>
                <a:cubicBezTo>
                  <a:pt x="137" y="45"/>
                  <a:pt x="140" y="45"/>
                  <a:pt x="138" y="43"/>
                </a:cubicBezTo>
                <a:cubicBezTo>
                  <a:pt x="137" y="43"/>
                  <a:pt x="135" y="43"/>
                  <a:pt x="134" y="43"/>
                </a:cubicBezTo>
                <a:cubicBezTo>
                  <a:pt x="134" y="42"/>
                  <a:pt x="135" y="41"/>
                  <a:pt x="135" y="41"/>
                </a:cubicBezTo>
                <a:cubicBezTo>
                  <a:pt x="136" y="40"/>
                  <a:pt x="135" y="39"/>
                  <a:pt x="134" y="38"/>
                </a:cubicBezTo>
                <a:cubicBezTo>
                  <a:pt x="133" y="37"/>
                  <a:pt x="133" y="37"/>
                  <a:pt x="132" y="38"/>
                </a:cubicBezTo>
                <a:cubicBezTo>
                  <a:pt x="130" y="39"/>
                  <a:pt x="129" y="38"/>
                  <a:pt x="127" y="37"/>
                </a:cubicBezTo>
                <a:cubicBezTo>
                  <a:pt x="126" y="37"/>
                  <a:pt x="124" y="39"/>
                  <a:pt x="124" y="40"/>
                </a:cubicBezTo>
                <a:cubicBezTo>
                  <a:pt x="123" y="41"/>
                  <a:pt x="122" y="40"/>
                  <a:pt x="121" y="41"/>
                </a:cubicBezTo>
                <a:cubicBezTo>
                  <a:pt x="120" y="41"/>
                  <a:pt x="119" y="42"/>
                  <a:pt x="119" y="43"/>
                </a:cubicBezTo>
                <a:cubicBezTo>
                  <a:pt x="117" y="45"/>
                  <a:pt x="116" y="46"/>
                  <a:pt x="114" y="45"/>
                </a:cubicBezTo>
                <a:cubicBezTo>
                  <a:pt x="113" y="46"/>
                  <a:pt x="114" y="48"/>
                  <a:pt x="115" y="49"/>
                </a:cubicBezTo>
                <a:cubicBezTo>
                  <a:pt x="117" y="53"/>
                  <a:pt x="108" y="50"/>
                  <a:pt x="106" y="51"/>
                </a:cubicBezTo>
                <a:cubicBezTo>
                  <a:pt x="105" y="52"/>
                  <a:pt x="102" y="51"/>
                  <a:pt x="101" y="50"/>
                </a:cubicBezTo>
                <a:cubicBezTo>
                  <a:pt x="100" y="49"/>
                  <a:pt x="101" y="47"/>
                  <a:pt x="101" y="47"/>
                </a:cubicBezTo>
                <a:cubicBezTo>
                  <a:pt x="101" y="47"/>
                  <a:pt x="101" y="44"/>
                  <a:pt x="100" y="45"/>
                </a:cubicBezTo>
                <a:cubicBezTo>
                  <a:pt x="98" y="45"/>
                  <a:pt x="96" y="45"/>
                  <a:pt x="96" y="48"/>
                </a:cubicBezTo>
                <a:cubicBezTo>
                  <a:pt x="97" y="49"/>
                  <a:pt x="98" y="52"/>
                  <a:pt x="97" y="52"/>
                </a:cubicBezTo>
                <a:cubicBezTo>
                  <a:pt x="95" y="52"/>
                  <a:pt x="94" y="54"/>
                  <a:pt x="92" y="52"/>
                </a:cubicBezTo>
                <a:cubicBezTo>
                  <a:pt x="91" y="50"/>
                  <a:pt x="90" y="53"/>
                  <a:pt x="89" y="52"/>
                </a:cubicBezTo>
                <a:cubicBezTo>
                  <a:pt x="86" y="51"/>
                  <a:pt x="85" y="51"/>
                  <a:pt x="82" y="50"/>
                </a:cubicBezTo>
                <a:cubicBezTo>
                  <a:pt x="80" y="49"/>
                  <a:pt x="79" y="47"/>
                  <a:pt x="77" y="47"/>
                </a:cubicBezTo>
                <a:cubicBezTo>
                  <a:pt x="74" y="48"/>
                  <a:pt x="74" y="47"/>
                  <a:pt x="72" y="46"/>
                </a:cubicBezTo>
                <a:cubicBezTo>
                  <a:pt x="70" y="45"/>
                  <a:pt x="68" y="46"/>
                  <a:pt x="67" y="45"/>
                </a:cubicBezTo>
                <a:cubicBezTo>
                  <a:pt x="65" y="43"/>
                  <a:pt x="63" y="42"/>
                  <a:pt x="62" y="41"/>
                </a:cubicBezTo>
                <a:cubicBezTo>
                  <a:pt x="60" y="40"/>
                  <a:pt x="59" y="40"/>
                  <a:pt x="60" y="38"/>
                </a:cubicBezTo>
                <a:cubicBezTo>
                  <a:pt x="61" y="37"/>
                  <a:pt x="60" y="35"/>
                  <a:pt x="62" y="34"/>
                </a:cubicBezTo>
                <a:cubicBezTo>
                  <a:pt x="64" y="33"/>
                  <a:pt x="65" y="34"/>
                  <a:pt x="63" y="32"/>
                </a:cubicBezTo>
                <a:cubicBezTo>
                  <a:pt x="61" y="31"/>
                  <a:pt x="59" y="29"/>
                  <a:pt x="57" y="28"/>
                </a:cubicBezTo>
                <a:cubicBezTo>
                  <a:pt x="56" y="28"/>
                  <a:pt x="55" y="26"/>
                  <a:pt x="53" y="26"/>
                </a:cubicBezTo>
                <a:cubicBezTo>
                  <a:pt x="53" y="26"/>
                  <a:pt x="53" y="23"/>
                  <a:pt x="52" y="22"/>
                </a:cubicBezTo>
                <a:cubicBezTo>
                  <a:pt x="47" y="17"/>
                  <a:pt x="57" y="23"/>
                  <a:pt x="57" y="19"/>
                </a:cubicBezTo>
                <a:cubicBezTo>
                  <a:pt x="57" y="17"/>
                  <a:pt x="56" y="17"/>
                  <a:pt x="54" y="15"/>
                </a:cubicBezTo>
                <a:cubicBezTo>
                  <a:pt x="53" y="14"/>
                  <a:pt x="53" y="13"/>
                  <a:pt x="55" y="12"/>
                </a:cubicBezTo>
                <a:cubicBezTo>
                  <a:pt x="57" y="12"/>
                  <a:pt x="56" y="9"/>
                  <a:pt x="58" y="8"/>
                </a:cubicBezTo>
                <a:cubicBezTo>
                  <a:pt x="59" y="7"/>
                  <a:pt x="61" y="6"/>
                  <a:pt x="60" y="4"/>
                </a:cubicBezTo>
                <a:cubicBezTo>
                  <a:pt x="58" y="1"/>
                  <a:pt x="53" y="0"/>
                  <a:pt x="50" y="2"/>
                </a:cubicBezTo>
                <a:cubicBezTo>
                  <a:pt x="49" y="3"/>
                  <a:pt x="49" y="3"/>
                  <a:pt x="47" y="4"/>
                </a:cubicBezTo>
                <a:cubicBezTo>
                  <a:pt x="46" y="4"/>
                  <a:pt x="46" y="6"/>
                  <a:pt x="45" y="7"/>
                </a:cubicBezTo>
                <a:cubicBezTo>
                  <a:pt x="43" y="8"/>
                  <a:pt x="41" y="7"/>
                  <a:pt x="40" y="8"/>
                </a:cubicBezTo>
                <a:cubicBezTo>
                  <a:pt x="39" y="9"/>
                  <a:pt x="37" y="9"/>
                  <a:pt x="35" y="8"/>
                </a:cubicBezTo>
                <a:cubicBezTo>
                  <a:pt x="33" y="8"/>
                  <a:pt x="32" y="7"/>
                  <a:pt x="30" y="8"/>
                </a:cubicBezTo>
                <a:cubicBezTo>
                  <a:pt x="28" y="8"/>
                  <a:pt x="29" y="11"/>
                  <a:pt x="30" y="12"/>
                </a:cubicBezTo>
                <a:cubicBezTo>
                  <a:pt x="30" y="14"/>
                  <a:pt x="30" y="16"/>
                  <a:pt x="30" y="17"/>
                </a:cubicBezTo>
                <a:cubicBezTo>
                  <a:pt x="31" y="19"/>
                  <a:pt x="33" y="19"/>
                  <a:pt x="35" y="20"/>
                </a:cubicBezTo>
                <a:cubicBezTo>
                  <a:pt x="36" y="22"/>
                  <a:pt x="34" y="22"/>
                  <a:pt x="33" y="22"/>
                </a:cubicBezTo>
                <a:cubicBezTo>
                  <a:pt x="32" y="24"/>
                  <a:pt x="33" y="26"/>
                  <a:pt x="33" y="28"/>
                </a:cubicBezTo>
                <a:cubicBezTo>
                  <a:pt x="33" y="29"/>
                  <a:pt x="31" y="29"/>
                  <a:pt x="31" y="29"/>
                </a:cubicBezTo>
                <a:cubicBezTo>
                  <a:pt x="29" y="30"/>
                  <a:pt x="31" y="33"/>
                  <a:pt x="29" y="33"/>
                </a:cubicBezTo>
                <a:cubicBezTo>
                  <a:pt x="27" y="34"/>
                  <a:pt x="26" y="35"/>
                  <a:pt x="26" y="36"/>
                </a:cubicBezTo>
                <a:cubicBezTo>
                  <a:pt x="25" y="38"/>
                  <a:pt x="24" y="38"/>
                  <a:pt x="22" y="39"/>
                </a:cubicBezTo>
                <a:cubicBezTo>
                  <a:pt x="20" y="40"/>
                  <a:pt x="20" y="43"/>
                  <a:pt x="19" y="44"/>
                </a:cubicBezTo>
                <a:cubicBezTo>
                  <a:pt x="18" y="46"/>
                  <a:pt x="16" y="45"/>
                  <a:pt x="15" y="47"/>
                </a:cubicBezTo>
                <a:cubicBezTo>
                  <a:pt x="13" y="48"/>
                  <a:pt x="12" y="44"/>
                  <a:pt x="11" y="46"/>
                </a:cubicBezTo>
                <a:cubicBezTo>
                  <a:pt x="10" y="47"/>
                  <a:pt x="6" y="49"/>
                  <a:pt x="7" y="50"/>
                </a:cubicBezTo>
                <a:cubicBezTo>
                  <a:pt x="7" y="52"/>
                  <a:pt x="10" y="52"/>
                  <a:pt x="10" y="54"/>
                </a:cubicBezTo>
                <a:cubicBezTo>
                  <a:pt x="9" y="57"/>
                  <a:pt x="11" y="57"/>
                  <a:pt x="13" y="58"/>
                </a:cubicBezTo>
                <a:cubicBezTo>
                  <a:pt x="13" y="60"/>
                  <a:pt x="14" y="62"/>
                  <a:pt x="14" y="64"/>
                </a:cubicBezTo>
                <a:cubicBezTo>
                  <a:pt x="14" y="64"/>
                  <a:pt x="11" y="64"/>
                  <a:pt x="10" y="64"/>
                </a:cubicBezTo>
                <a:cubicBezTo>
                  <a:pt x="9" y="64"/>
                  <a:pt x="8" y="65"/>
                  <a:pt x="7" y="65"/>
                </a:cubicBezTo>
                <a:cubicBezTo>
                  <a:pt x="7" y="65"/>
                  <a:pt x="6" y="64"/>
                  <a:pt x="5" y="64"/>
                </a:cubicBezTo>
                <a:cubicBezTo>
                  <a:pt x="4" y="64"/>
                  <a:pt x="0" y="66"/>
                  <a:pt x="0" y="67"/>
                </a:cubicBezTo>
                <a:cubicBezTo>
                  <a:pt x="2" y="69"/>
                  <a:pt x="3" y="70"/>
                  <a:pt x="5" y="72"/>
                </a:cubicBezTo>
                <a:cubicBezTo>
                  <a:pt x="5" y="72"/>
                  <a:pt x="11" y="72"/>
                  <a:pt x="11" y="72"/>
                </a:cubicBezTo>
                <a:cubicBezTo>
                  <a:pt x="11" y="73"/>
                  <a:pt x="9" y="74"/>
                  <a:pt x="8" y="74"/>
                </a:cubicBezTo>
                <a:cubicBezTo>
                  <a:pt x="7" y="75"/>
                  <a:pt x="4" y="73"/>
                  <a:pt x="4" y="75"/>
                </a:cubicBezTo>
                <a:cubicBezTo>
                  <a:pt x="4" y="77"/>
                  <a:pt x="9" y="80"/>
                  <a:pt x="11" y="82"/>
                </a:cubicBezTo>
                <a:cubicBezTo>
                  <a:pt x="12" y="83"/>
                  <a:pt x="13" y="83"/>
                  <a:pt x="15" y="83"/>
                </a:cubicBezTo>
                <a:cubicBezTo>
                  <a:pt x="17" y="82"/>
                  <a:pt x="20" y="81"/>
                  <a:pt x="21" y="79"/>
                </a:cubicBezTo>
                <a:cubicBezTo>
                  <a:pt x="21" y="79"/>
                  <a:pt x="20" y="78"/>
                  <a:pt x="19" y="78"/>
                </a:cubicBezTo>
                <a:cubicBezTo>
                  <a:pt x="19" y="77"/>
                  <a:pt x="20" y="77"/>
                  <a:pt x="20" y="77"/>
                </a:cubicBezTo>
                <a:cubicBezTo>
                  <a:pt x="21" y="76"/>
                  <a:pt x="20" y="75"/>
                  <a:pt x="21" y="75"/>
                </a:cubicBezTo>
                <a:cubicBezTo>
                  <a:pt x="21" y="75"/>
                  <a:pt x="23" y="75"/>
                  <a:pt x="23" y="75"/>
                </a:cubicBezTo>
                <a:cubicBezTo>
                  <a:pt x="23" y="76"/>
                  <a:pt x="21" y="76"/>
                  <a:pt x="22" y="77"/>
                </a:cubicBezTo>
                <a:cubicBezTo>
                  <a:pt x="22" y="77"/>
                  <a:pt x="23" y="77"/>
                  <a:pt x="23" y="77"/>
                </a:cubicBezTo>
                <a:cubicBezTo>
                  <a:pt x="23" y="78"/>
                  <a:pt x="22" y="78"/>
                  <a:pt x="22" y="78"/>
                </a:cubicBezTo>
                <a:cubicBezTo>
                  <a:pt x="21" y="78"/>
                  <a:pt x="23" y="78"/>
                  <a:pt x="23" y="78"/>
                </a:cubicBezTo>
                <a:cubicBezTo>
                  <a:pt x="23" y="79"/>
                  <a:pt x="22" y="79"/>
                  <a:pt x="22" y="80"/>
                </a:cubicBezTo>
                <a:cubicBezTo>
                  <a:pt x="21" y="80"/>
                  <a:pt x="23" y="81"/>
                  <a:pt x="24" y="82"/>
                </a:cubicBezTo>
                <a:cubicBezTo>
                  <a:pt x="25" y="83"/>
                  <a:pt x="23" y="85"/>
                  <a:pt x="22" y="87"/>
                </a:cubicBezTo>
                <a:cubicBezTo>
                  <a:pt x="22" y="88"/>
                  <a:pt x="23" y="89"/>
                  <a:pt x="24" y="90"/>
                </a:cubicBezTo>
                <a:cubicBezTo>
                  <a:pt x="24" y="92"/>
                  <a:pt x="24" y="93"/>
                  <a:pt x="24" y="95"/>
                </a:cubicBezTo>
                <a:cubicBezTo>
                  <a:pt x="24" y="97"/>
                  <a:pt x="23" y="100"/>
                  <a:pt x="23" y="101"/>
                </a:cubicBezTo>
                <a:cubicBezTo>
                  <a:pt x="23" y="101"/>
                  <a:pt x="24" y="99"/>
                  <a:pt x="24" y="99"/>
                </a:cubicBezTo>
                <a:cubicBezTo>
                  <a:pt x="25" y="100"/>
                  <a:pt x="26" y="106"/>
                  <a:pt x="26" y="107"/>
                </a:cubicBezTo>
                <a:cubicBezTo>
                  <a:pt x="27" y="109"/>
                  <a:pt x="29" y="112"/>
                  <a:pt x="30" y="115"/>
                </a:cubicBezTo>
                <a:cubicBezTo>
                  <a:pt x="31" y="118"/>
                  <a:pt x="31" y="121"/>
                  <a:pt x="32" y="124"/>
                </a:cubicBezTo>
                <a:cubicBezTo>
                  <a:pt x="34" y="128"/>
                  <a:pt x="37" y="131"/>
                  <a:pt x="39" y="134"/>
                </a:cubicBezTo>
                <a:cubicBezTo>
                  <a:pt x="40" y="137"/>
                  <a:pt x="40" y="140"/>
                  <a:pt x="41" y="143"/>
                </a:cubicBezTo>
                <a:cubicBezTo>
                  <a:pt x="43" y="146"/>
                  <a:pt x="45" y="149"/>
                  <a:pt x="48" y="146"/>
                </a:cubicBezTo>
                <a:cubicBezTo>
                  <a:pt x="50" y="145"/>
                  <a:pt x="50" y="144"/>
                  <a:pt x="50" y="143"/>
                </a:cubicBezTo>
                <a:cubicBezTo>
                  <a:pt x="50" y="141"/>
                  <a:pt x="52" y="140"/>
                  <a:pt x="53" y="139"/>
                </a:cubicBezTo>
                <a:cubicBezTo>
                  <a:pt x="54" y="138"/>
                  <a:pt x="56" y="138"/>
                  <a:pt x="57" y="137"/>
                </a:cubicBezTo>
                <a:cubicBezTo>
                  <a:pt x="58" y="136"/>
                  <a:pt x="57" y="133"/>
                  <a:pt x="57" y="132"/>
                </a:cubicBezTo>
                <a:cubicBezTo>
                  <a:pt x="56" y="128"/>
                  <a:pt x="61" y="125"/>
                  <a:pt x="60" y="122"/>
                </a:cubicBezTo>
                <a:cubicBezTo>
                  <a:pt x="59" y="119"/>
                  <a:pt x="58" y="116"/>
                  <a:pt x="58" y="113"/>
                </a:cubicBezTo>
                <a:cubicBezTo>
                  <a:pt x="58" y="109"/>
                  <a:pt x="62" y="108"/>
                  <a:pt x="65" y="107"/>
                </a:cubicBezTo>
                <a:cubicBezTo>
                  <a:pt x="66" y="106"/>
                  <a:pt x="69" y="106"/>
                  <a:pt x="69" y="105"/>
                </a:cubicBezTo>
                <a:cubicBezTo>
                  <a:pt x="70" y="103"/>
                  <a:pt x="71" y="102"/>
                  <a:pt x="72" y="101"/>
                </a:cubicBezTo>
                <a:cubicBezTo>
                  <a:pt x="75" y="98"/>
                  <a:pt x="78" y="95"/>
                  <a:pt x="81" y="93"/>
                </a:cubicBezTo>
                <a:cubicBezTo>
                  <a:pt x="82" y="92"/>
                  <a:pt x="83" y="90"/>
                  <a:pt x="84" y="89"/>
                </a:cubicBezTo>
                <a:cubicBezTo>
                  <a:pt x="85" y="88"/>
                  <a:pt x="87" y="88"/>
                  <a:pt x="88" y="87"/>
                </a:cubicBezTo>
                <a:cubicBezTo>
                  <a:pt x="89" y="86"/>
                  <a:pt x="90" y="85"/>
                  <a:pt x="91" y="84"/>
                </a:cubicBezTo>
                <a:cubicBezTo>
                  <a:pt x="92" y="83"/>
                  <a:pt x="90" y="82"/>
                  <a:pt x="90" y="81"/>
                </a:cubicBezTo>
                <a:cubicBezTo>
                  <a:pt x="91" y="79"/>
                  <a:pt x="94" y="79"/>
                  <a:pt x="95" y="78"/>
                </a:cubicBezTo>
                <a:cubicBezTo>
                  <a:pt x="96" y="78"/>
                  <a:pt x="98" y="75"/>
                  <a:pt x="98" y="74"/>
                </a:cubicBezTo>
                <a:cubicBezTo>
                  <a:pt x="98" y="76"/>
                  <a:pt x="96" y="76"/>
                  <a:pt x="97" y="78"/>
                </a:cubicBezTo>
                <a:cubicBezTo>
                  <a:pt x="99" y="79"/>
                  <a:pt x="100" y="76"/>
                  <a:pt x="100" y="76"/>
                </a:cubicBezTo>
                <a:cubicBezTo>
                  <a:pt x="101" y="77"/>
                  <a:pt x="100" y="78"/>
                  <a:pt x="101" y="78"/>
                </a:cubicBezTo>
                <a:cubicBezTo>
                  <a:pt x="102" y="75"/>
                  <a:pt x="101" y="72"/>
                  <a:pt x="99" y="69"/>
                </a:cubicBezTo>
                <a:cubicBezTo>
                  <a:pt x="98" y="67"/>
                  <a:pt x="96" y="65"/>
                  <a:pt x="97" y="62"/>
                </a:cubicBezTo>
                <a:cubicBezTo>
                  <a:pt x="98" y="59"/>
                  <a:pt x="103" y="61"/>
                  <a:pt x="100" y="58"/>
                </a:cubicBezTo>
                <a:cubicBezTo>
                  <a:pt x="99" y="57"/>
                  <a:pt x="97" y="56"/>
                  <a:pt x="98" y="54"/>
                </a:cubicBezTo>
                <a:cubicBezTo>
                  <a:pt x="99" y="53"/>
                  <a:pt x="100" y="54"/>
                  <a:pt x="102" y="55"/>
                </a:cubicBezTo>
                <a:cubicBezTo>
                  <a:pt x="103" y="56"/>
                  <a:pt x="104" y="55"/>
                  <a:pt x="104" y="57"/>
                </a:cubicBezTo>
                <a:cubicBezTo>
                  <a:pt x="104" y="58"/>
                  <a:pt x="104" y="59"/>
                  <a:pt x="106" y="60"/>
                </a:cubicBezTo>
                <a:cubicBezTo>
                  <a:pt x="107" y="60"/>
                  <a:pt x="109" y="60"/>
                  <a:pt x="110" y="60"/>
                </a:cubicBezTo>
                <a:cubicBezTo>
                  <a:pt x="111" y="60"/>
                  <a:pt x="113" y="61"/>
                  <a:pt x="114" y="60"/>
                </a:cubicBezTo>
                <a:cubicBezTo>
                  <a:pt x="119" y="59"/>
                  <a:pt x="115" y="65"/>
                  <a:pt x="113" y="66"/>
                </a:cubicBezTo>
                <a:cubicBezTo>
                  <a:pt x="110" y="66"/>
                  <a:pt x="112" y="70"/>
                  <a:pt x="112" y="71"/>
                </a:cubicBezTo>
                <a:cubicBezTo>
                  <a:pt x="113" y="71"/>
                  <a:pt x="115" y="67"/>
                  <a:pt x="115" y="68"/>
                </a:cubicBezTo>
                <a:cubicBezTo>
                  <a:pt x="115" y="71"/>
                  <a:pt x="117" y="74"/>
                  <a:pt x="117" y="76"/>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3" name="Freeform 781">
            <a:extLst>
              <a:ext uri="{FF2B5EF4-FFF2-40B4-BE49-F238E27FC236}">
                <a16:creationId xmlns:a16="http://schemas.microsoft.com/office/drawing/2014/main" id="{F6172766-73E7-4C7E-BEFF-ACF0D406258A}"/>
              </a:ext>
            </a:extLst>
          </p:cNvPr>
          <p:cNvSpPr>
            <a:spLocks/>
          </p:cNvSpPr>
          <p:nvPr userDrawn="1"/>
        </p:nvSpPr>
        <p:spPr bwMode="auto">
          <a:xfrm>
            <a:off x="4923017" y="1602945"/>
            <a:ext cx="42770" cy="19590"/>
          </a:xfrm>
          <a:custGeom>
            <a:avLst/>
            <a:gdLst>
              <a:gd name="T0" fmla="*/ 4 w 9"/>
              <a:gd name="T1" fmla="*/ 3 h 4"/>
              <a:gd name="T2" fmla="*/ 1 w 9"/>
              <a:gd name="T3" fmla="*/ 2 h 4"/>
              <a:gd name="T4" fmla="*/ 5 w 9"/>
              <a:gd name="T5" fmla="*/ 2 h 4"/>
              <a:gd name="T6" fmla="*/ 0 w 9"/>
              <a:gd name="T7" fmla="*/ 0 h 4"/>
              <a:gd name="T8" fmla="*/ 9 w 9"/>
              <a:gd name="T9" fmla="*/ 2 h 4"/>
              <a:gd name="T10" fmla="*/ 5 w 9"/>
              <a:gd name="T11" fmla="*/ 2 h 4"/>
              <a:gd name="T12" fmla="*/ 4 w 9"/>
              <a:gd name="T13" fmla="*/ 3 h 4"/>
              <a:gd name="T14" fmla="*/ 4 w 9"/>
              <a:gd name="T15" fmla="*/ 3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4">
                <a:moveTo>
                  <a:pt x="4" y="3"/>
                </a:moveTo>
                <a:cubicBezTo>
                  <a:pt x="4" y="3"/>
                  <a:pt x="1" y="2"/>
                  <a:pt x="1" y="2"/>
                </a:cubicBezTo>
                <a:cubicBezTo>
                  <a:pt x="1" y="2"/>
                  <a:pt x="4" y="2"/>
                  <a:pt x="5" y="2"/>
                </a:cubicBezTo>
                <a:cubicBezTo>
                  <a:pt x="3" y="1"/>
                  <a:pt x="1" y="2"/>
                  <a:pt x="0" y="0"/>
                </a:cubicBezTo>
                <a:cubicBezTo>
                  <a:pt x="1" y="1"/>
                  <a:pt x="8" y="0"/>
                  <a:pt x="9" y="2"/>
                </a:cubicBezTo>
                <a:cubicBezTo>
                  <a:pt x="9" y="2"/>
                  <a:pt x="6" y="2"/>
                  <a:pt x="5" y="2"/>
                </a:cubicBezTo>
                <a:cubicBezTo>
                  <a:pt x="5" y="2"/>
                  <a:pt x="7" y="4"/>
                  <a:pt x="4" y="3"/>
                </a:cubicBezTo>
                <a:cubicBezTo>
                  <a:pt x="3" y="3"/>
                  <a:pt x="6" y="4"/>
                  <a:pt x="4" y="3"/>
                </a:cubicBezTo>
                <a:close/>
              </a:path>
            </a:pathLst>
          </a:custGeom>
          <a:solidFill>
            <a:schemeClr val="bg2"/>
          </a:solidFill>
          <a:ln w="4763" cap="flat">
            <a:solidFill>
              <a:srgbClr val="FFFFFF"/>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4" name="Freeform 403">
            <a:extLst>
              <a:ext uri="{FF2B5EF4-FFF2-40B4-BE49-F238E27FC236}">
                <a16:creationId xmlns:a16="http://schemas.microsoft.com/office/drawing/2014/main" id="{433DA353-4856-45E6-BA79-8AC65E33C334}"/>
              </a:ext>
            </a:extLst>
          </p:cNvPr>
          <p:cNvSpPr>
            <a:spLocks/>
          </p:cNvSpPr>
          <p:nvPr userDrawn="1"/>
        </p:nvSpPr>
        <p:spPr bwMode="auto">
          <a:xfrm>
            <a:off x="8425326" y="4575575"/>
            <a:ext cx="947254" cy="729690"/>
          </a:xfrm>
          <a:custGeom>
            <a:avLst/>
            <a:gdLst>
              <a:gd name="T0" fmla="*/ 96 w 204"/>
              <a:gd name="T1" fmla="*/ 3 h 152"/>
              <a:gd name="T2" fmla="*/ 97 w 204"/>
              <a:gd name="T3" fmla="*/ 7 h 152"/>
              <a:gd name="T4" fmla="*/ 86 w 204"/>
              <a:gd name="T5" fmla="*/ 13 h 152"/>
              <a:gd name="T6" fmla="*/ 76 w 204"/>
              <a:gd name="T7" fmla="*/ 24 h 152"/>
              <a:gd name="T8" fmla="*/ 71 w 204"/>
              <a:gd name="T9" fmla="*/ 15 h 152"/>
              <a:gd name="T10" fmla="*/ 65 w 204"/>
              <a:gd name="T11" fmla="*/ 19 h 152"/>
              <a:gd name="T12" fmla="*/ 62 w 204"/>
              <a:gd name="T13" fmla="*/ 22 h 152"/>
              <a:gd name="T14" fmla="*/ 59 w 204"/>
              <a:gd name="T15" fmla="*/ 26 h 152"/>
              <a:gd name="T16" fmla="*/ 55 w 204"/>
              <a:gd name="T17" fmla="*/ 33 h 152"/>
              <a:gd name="T18" fmla="*/ 51 w 204"/>
              <a:gd name="T19" fmla="*/ 30 h 152"/>
              <a:gd name="T20" fmla="*/ 47 w 204"/>
              <a:gd name="T21" fmla="*/ 38 h 152"/>
              <a:gd name="T22" fmla="*/ 24 w 204"/>
              <a:gd name="T23" fmla="*/ 50 h 152"/>
              <a:gd name="T24" fmla="*/ 7 w 204"/>
              <a:gd name="T25" fmla="*/ 60 h 152"/>
              <a:gd name="T26" fmla="*/ 3 w 204"/>
              <a:gd name="T27" fmla="*/ 68 h 152"/>
              <a:gd name="T28" fmla="*/ 4 w 204"/>
              <a:gd name="T29" fmla="*/ 82 h 152"/>
              <a:gd name="T30" fmla="*/ 7 w 204"/>
              <a:gd name="T31" fmla="*/ 91 h 152"/>
              <a:gd name="T32" fmla="*/ 13 w 204"/>
              <a:gd name="T33" fmla="*/ 106 h 152"/>
              <a:gd name="T34" fmla="*/ 11 w 204"/>
              <a:gd name="T35" fmla="*/ 121 h 152"/>
              <a:gd name="T36" fmla="*/ 30 w 204"/>
              <a:gd name="T37" fmla="*/ 125 h 152"/>
              <a:gd name="T38" fmla="*/ 54 w 204"/>
              <a:gd name="T39" fmla="*/ 121 h 152"/>
              <a:gd name="T40" fmla="*/ 73 w 204"/>
              <a:gd name="T41" fmla="*/ 112 h 152"/>
              <a:gd name="T42" fmla="*/ 96 w 204"/>
              <a:gd name="T43" fmla="*/ 111 h 152"/>
              <a:gd name="T44" fmla="*/ 111 w 204"/>
              <a:gd name="T45" fmla="*/ 121 h 152"/>
              <a:gd name="T46" fmla="*/ 116 w 204"/>
              <a:gd name="T47" fmla="*/ 125 h 152"/>
              <a:gd name="T48" fmla="*/ 125 w 204"/>
              <a:gd name="T49" fmla="*/ 120 h 152"/>
              <a:gd name="T50" fmla="*/ 122 w 204"/>
              <a:gd name="T51" fmla="*/ 129 h 152"/>
              <a:gd name="T52" fmla="*/ 131 w 204"/>
              <a:gd name="T53" fmla="*/ 132 h 152"/>
              <a:gd name="T54" fmla="*/ 145 w 204"/>
              <a:gd name="T55" fmla="*/ 147 h 152"/>
              <a:gd name="T56" fmla="*/ 161 w 204"/>
              <a:gd name="T57" fmla="*/ 145 h 152"/>
              <a:gd name="T58" fmla="*/ 165 w 204"/>
              <a:gd name="T59" fmla="*/ 149 h 152"/>
              <a:gd name="T60" fmla="*/ 174 w 204"/>
              <a:gd name="T61" fmla="*/ 145 h 152"/>
              <a:gd name="T62" fmla="*/ 194 w 204"/>
              <a:gd name="T63" fmla="*/ 118 h 152"/>
              <a:gd name="T64" fmla="*/ 200 w 204"/>
              <a:gd name="T65" fmla="*/ 108 h 152"/>
              <a:gd name="T66" fmla="*/ 202 w 204"/>
              <a:gd name="T67" fmla="*/ 96 h 152"/>
              <a:gd name="T68" fmla="*/ 201 w 204"/>
              <a:gd name="T69" fmla="*/ 83 h 152"/>
              <a:gd name="T70" fmla="*/ 196 w 204"/>
              <a:gd name="T71" fmla="*/ 70 h 152"/>
              <a:gd name="T72" fmla="*/ 184 w 204"/>
              <a:gd name="T73" fmla="*/ 59 h 152"/>
              <a:gd name="T74" fmla="*/ 180 w 204"/>
              <a:gd name="T75" fmla="*/ 50 h 152"/>
              <a:gd name="T76" fmla="*/ 166 w 204"/>
              <a:gd name="T77" fmla="*/ 36 h 152"/>
              <a:gd name="T78" fmla="*/ 161 w 204"/>
              <a:gd name="T79" fmla="*/ 20 h 152"/>
              <a:gd name="T80" fmla="*/ 152 w 204"/>
              <a:gd name="T81" fmla="*/ 8 h 152"/>
              <a:gd name="T82" fmla="*/ 145 w 204"/>
              <a:gd name="T83" fmla="*/ 6 h 152"/>
              <a:gd name="T84" fmla="*/ 143 w 204"/>
              <a:gd name="T85" fmla="*/ 16 h 152"/>
              <a:gd name="T86" fmla="*/ 130 w 204"/>
              <a:gd name="T87" fmla="*/ 31 h 152"/>
              <a:gd name="T88" fmla="*/ 115 w 204"/>
              <a:gd name="T89" fmla="*/ 17 h 152"/>
              <a:gd name="T90" fmla="*/ 118 w 204"/>
              <a:gd name="T91" fmla="*/ 11 h 152"/>
              <a:gd name="T92" fmla="*/ 117 w 204"/>
              <a:gd name="T93" fmla="*/ 8 h 152"/>
              <a:gd name="T94" fmla="*/ 109 w 204"/>
              <a:gd name="T95" fmla="*/ 7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4" h="152">
                <a:moveTo>
                  <a:pt x="101" y="4"/>
                </a:moveTo>
                <a:cubicBezTo>
                  <a:pt x="99" y="4"/>
                  <a:pt x="98" y="2"/>
                  <a:pt x="96" y="2"/>
                </a:cubicBezTo>
                <a:cubicBezTo>
                  <a:pt x="95" y="1"/>
                  <a:pt x="95" y="2"/>
                  <a:pt x="96" y="3"/>
                </a:cubicBezTo>
                <a:cubicBezTo>
                  <a:pt x="96" y="4"/>
                  <a:pt x="98" y="3"/>
                  <a:pt x="98" y="3"/>
                </a:cubicBezTo>
                <a:cubicBezTo>
                  <a:pt x="99" y="4"/>
                  <a:pt x="98" y="6"/>
                  <a:pt x="99" y="6"/>
                </a:cubicBezTo>
                <a:cubicBezTo>
                  <a:pt x="99" y="7"/>
                  <a:pt x="98" y="7"/>
                  <a:pt x="97" y="7"/>
                </a:cubicBezTo>
                <a:cubicBezTo>
                  <a:pt x="96" y="8"/>
                  <a:pt x="95" y="8"/>
                  <a:pt x="94" y="8"/>
                </a:cubicBezTo>
                <a:cubicBezTo>
                  <a:pt x="92" y="7"/>
                  <a:pt x="92" y="8"/>
                  <a:pt x="90" y="8"/>
                </a:cubicBezTo>
                <a:cubicBezTo>
                  <a:pt x="87" y="9"/>
                  <a:pt x="88" y="12"/>
                  <a:pt x="86" y="13"/>
                </a:cubicBezTo>
                <a:cubicBezTo>
                  <a:pt x="84" y="15"/>
                  <a:pt x="83" y="18"/>
                  <a:pt x="84" y="20"/>
                </a:cubicBezTo>
                <a:cubicBezTo>
                  <a:pt x="86" y="23"/>
                  <a:pt x="81" y="21"/>
                  <a:pt x="80" y="21"/>
                </a:cubicBezTo>
                <a:cubicBezTo>
                  <a:pt x="79" y="21"/>
                  <a:pt x="76" y="24"/>
                  <a:pt x="76" y="24"/>
                </a:cubicBezTo>
                <a:cubicBezTo>
                  <a:pt x="76" y="24"/>
                  <a:pt x="75" y="19"/>
                  <a:pt x="74" y="18"/>
                </a:cubicBezTo>
                <a:cubicBezTo>
                  <a:pt x="74" y="17"/>
                  <a:pt x="73" y="17"/>
                  <a:pt x="72" y="17"/>
                </a:cubicBezTo>
                <a:cubicBezTo>
                  <a:pt x="71" y="16"/>
                  <a:pt x="71" y="16"/>
                  <a:pt x="71" y="15"/>
                </a:cubicBezTo>
                <a:cubicBezTo>
                  <a:pt x="70" y="14"/>
                  <a:pt x="70" y="16"/>
                  <a:pt x="70" y="17"/>
                </a:cubicBezTo>
                <a:cubicBezTo>
                  <a:pt x="69" y="17"/>
                  <a:pt x="68" y="17"/>
                  <a:pt x="68" y="16"/>
                </a:cubicBezTo>
                <a:cubicBezTo>
                  <a:pt x="66" y="16"/>
                  <a:pt x="67" y="20"/>
                  <a:pt x="65" y="19"/>
                </a:cubicBezTo>
                <a:cubicBezTo>
                  <a:pt x="65" y="19"/>
                  <a:pt x="64" y="18"/>
                  <a:pt x="64" y="18"/>
                </a:cubicBezTo>
                <a:cubicBezTo>
                  <a:pt x="63" y="19"/>
                  <a:pt x="63" y="19"/>
                  <a:pt x="63" y="19"/>
                </a:cubicBezTo>
                <a:cubicBezTo>
                  <a:pt x="60" y="18"/>
                  <a:pt x="62" y="22"/>
                  <a:pt x="62" y="22"/>
                </a:cubicBezTo>
                <a:cubicBezTo>
                  <a:pt x="62" y="22"/>
                  <a:pt x="60" y="22"/>
                  <a:pt x="60" y="22"/>
                </a:cubicBezTo>
                <a:cubicBezTo>
                  <a:pt x="60" y="23"/>
                  <a:pt x="61" y="23"/>
                  <a:pt x="61" y="23"/>
                </a:cubicBezTo>
                <a:cubicBezTo>
                  <a:pt x="60" y="25"/>
                  <a:pt x="59" y="23"/>
                  <a:pt x="59" y="26"/>
                </a:cubicBezTo>
                <a:cubicBezTo>
                  <a:pt x="59" y="27"/>
                  <a:pt x="60" y="27"/>
                  <a:pt x="60" y="28"/>
                </a:cubicBezTo>
                <a:cubicBezTo>
                  <a:pt x="60" y="30"/>
                  <a:pt x="53" y="26"/>
                  <a:pt x="53" y="29"/>
                </a:cubicBezTo>
                <a:cubicBezTo>
                  <a:pt x="53" y="30"/>
                  <a:pt x="57" y="32"/>
                  <a:pt x="55" y="33"/>
                </a:cubicBezTo>
                <a:cubicBezTo>
                  <a:pt x="54" y="33"/>
                  <a:pt x="54" y="32"/>
                  <a:pt x="54" y="33"/>
                </a:cubicBezTo>
                <a:cubicBezTo>
                  <a:pt x="53" y="34"/>
                  <a:pt x="53" y="34"/>
                  <a:pt x="52" y="33"/>
                </a:cubicBezTo>
                <a:cubicBezTo>
                  <a:pt x="51" y="33"/>
                  <a:pt x="52" y="31"/>
                  <a:pt x="51" y="30"/>
                </a:cubicBezTo>
                <a:cubicBezTo>
                  <a:pt x="50" y="28"/>
                  <a:pt x="48" y="32"/>
                  <a:pt x="47" y="33"/>
                </a:cubicBezTo>
                <a:cubicBezTo>
                  <a:pt x="47" y="34"/>
                  <a:pt x="46" y="35"/>
                  <a:pt x="46" y="36"/>
                </a:cubicBezTo>
                <a:cubicBezTo>
                  <a:pt x="46" y="36"/>
                  <a:pt x="47" y="37"/>
                  <a:pt x="47" y="38"/>
                </a:cubicBezTo>
                <a:cubicBezTo>
                  <a:pt x="47" y="38"/>
                  <a:pt x="45" y="40"/>
                  <a:pt x="44" y="41"/>
                </a:cubicBezTo>
                <a:cubicBezTo>
                  <a:pt x="41" y="44"/>
                  <a:pt x="38" y="46"/>
                  <a:pt x="34" y="47"/>
                </a:cubicBezTo>
                <a:cubicBezTo>
                  <a:pt x="31" y="47"/>
                  <a:pt x="28" y="49"/>
                  <a:pt x="24" y="50"/>
                </a:cubicBezTo>
                <a:cubicBezTo>
                  <a:pt x="21" y="51"/>
                  <a:pt x="18" y="51"/>
                  <a:pt x="15" y="53"/>
                </a:cubicBezTo>
                <a:cubicBezTo>
                  <a:pt x="13" y="55"/>
                  <a:pt x="12" y="55"/>
                  <a:pt x="10" y="56"/>
                </a:cubicBezTo>
                <a:cubicBezTo>
                  <a:pt x="9" y="57"/>
                  <a:pt x="7" y="60"/>
                  <a:pt x="7" y="60"/>
                </a:cubicBezTo>
                <a:cubicBezTo>
                  <a:pt x="6" y="60"/>
                  <a:pt x="7" y="57"/>
                  <a:pt x="7" y="56"/>
                </a:cubicBezTo>
                <a:cubicBezTo>
                  <a:pt x="5" y="56"/>
                  <a:pt x="4" y="61"/>
                  <a:pt x="4" y="61"/>
                </a:cubicBezTo>
                <a:cubicBezTo>
                  <a:pt x="5" y="64"/>
                  <a:pt x="3" y="65"/>
                  <a:pt x="3" y="68"/>
                </a:cubicBezTo>
                <a:cubicBezTo>
                  <a:pt x="3" y="69"/>
                  <a:pt x="8" y="80"/>
                  <a:pt x="6" y="81"/>
                </a:cubicBezTo>
                <a:cubicBezTo>
                  <a:pt x="6" y="81"/>
                  <a:pt x="3" y="77"/>
                  <a:pt x="3" y="77"/>
                </a:cubicBezTo>
                <a:cubicBezTo>
                  <a:pt x="3" y="78"/>
                  <a:pt x="6" y="81"/>
                  <a:pt x="4" y="82"/>
                </a:cubicBezTo>
                <a:cubicBezTo>
                  <a:pt x="2" y="82"/>
                  <a:pt x="2" y="77"/>
                  <a:pt x="0" y="77"/>
                </a:cubicBezTo>
                <a:cubicBezTo>
                  <a:pt x="0" y="77"/>
                  <a:pt x="6" y="85"/>
                  <a:pt x="6" y="86"/>
                </a:cubicBezTo>
                <a:cubicBezTo>
                  <a:pt x="7" y="87"/>
                  <a:pt x="6" y="89"/>
                  <a:pt x="7" y="91"/>
                </a:cubicBezTo>
                <a:cubicBezTo>
                  <a:pt x="8" y="93"/>
                  <a:pt x="9" y="94"/>
                  <a:pt x="10" y="96"/>
                </a:cubicBezTo>
                <a:cubicBezTo>
                  <a:pt x="11" y="97"/>
                  <a:pt x="11" y="100"/>
                  <a:pt x="11" y="101"/>
                </a:cubicBezTo>
                <a:cubicBezTo>
                  <a:pt x="11" y="103"/>
                  <a:pt x="12" y="105"/>
                  <a:pt x="13" y="106"/>
                </a:cubicBezTo>
                <a:cubicBezTo>
                  <a:pt x="14" y="109"/>
                  <a:pt x="14" y="110"/>
                  <a:pt x="14" y="113"/>
                </a:cubicBezTo>
                <a:cubicBezTo>
                  <a:pt x="14" y="114"/>
                  <a:pt x="14" y="119"/>
                  <a:pt x="14" y="119"/>
                </a:cubicBezTo>
                <a:cubicBezTo>
                  <a:pt x="13" y="120"/>
                  <a:pt x="12" y="120"/>
                  <a:pt x="11" y="121"/>
                </a:cubicBezTo>
                <a:cubicBezTo>
                  <a:pt x="10" y="124"/>
                  <a:pt x="12" y="124"/>
                  <a:pt x="13" y="125"/>
                </a:cubicBezTo>
                <a:cubicBezTo>
                  <a:pt x="17" y="127"/>
                  <a:pt x="20" y="129"/>
                  <a:pt x="25" y="128"/>
                </a:cubicBezTo>
                <a:cubicBezTo>
                  <a:pt x="27" y="127"/>
                  <a:pt x="29" y="126"/>
                  <a:pt x="30" y="125"/>
                </a:cubicBezTo>
                <a:cubicBezTo>
                  <a:pt x="33" y="124"/>
                  <a:pt x="32" y="125"/>
                  <a:pt x="33" y="123"/>
                </a:cubicBezTo>
                <a:cubicBezTo>
                  <a:pt x="35" y="121"/>
                  <a:pt x="42" y="121"/>
                  <a:pt x="44" y="122"/>
                </a:cubicBezTo>
                <a:cubicBezTo>
                  <a:pt x="47" y="122"/>
                  <a:pt x="52" y="124"/>
                  <a:pt x="54" y="121"/>
                </a:cubicBezTo>
                <a:cubicBezTo>
                  <a:pt x="55" y="120"/>
                  <a:pt x="55" y="118"/>
                  <a:pt x="57" y="117"/>
                </a:cubicBezTo>
                <a:cubicBezTo>
                  <a:pt x="59" y="116"/>
                  <a:pt x="61" y="115"/>
                  <a:pt x="63" y="114"/>
                </a:cubicBezTo>
                <a:cubicBezTo>
                  <a:pt x="66" y="112"/>
                  <a:pt x="70" y="114"/>
                  <a:pt x="73" y="112"/>
                </a:cubicBezTo>
                <a:cubicBezTo>
                  <a:pt x="78" y="110"/>
                  <a:pt x="82" y="110"/>
                  <a:pt x="88" y="109"/>
                </a:cubicBezTo>
                <a:cubicBezTo>
                  <a:pt x="89" y="109"/>
                  <a:pt x="90" y="108"/>
                  <a:pt x="92" y="108"/>
                </a:cubicBezTo>
                <a:cubicBezTo>
                  <a:pt x="93" y="109"/>
                  <a:pt x="95" y="110"/>
                  <a:pt x="96" y="111"/>
                </a:cubicBezTo>
                <a:cubicBezTo>
                  <a:pt x="97" y="111"/>
                  <a:pt x="107" y="113"/>
                  <a:pt x="107" y="114"/>
                </a:cubicBezTo>
                <a:cubicBezTo>
                  <a:pt x="106" y="115"/>
                  <a:pt x="105" y="118"/>
                  <a:pt x="107" y="117"/>
                </a:cubicBezTo>
                <a:cubicBezTo>
                  <a:pt x="108" y="117"/>
                  <a:pt x="110" y="120"/>
                  <a:pt x="111" y="121"/>
                </a:cubicBezTo>
                <a:cubicBezTo>
                  <a:pt x="112" y="122"/>
                  <a:pt x="112" y="123"/>
                  <a:pt x="112" y="125"/>
                </a:cubicBezTo>
                <a:cubicBezTo>
                  <a:pt x="113" y="126"/>
                  <a:pt x="115" y="128"/>
                  <a:pt x="115" y="128"/>
                </a:cubicBezTo>
                <a:cubicBezTo>
                  <a:pt x="115" y="127"/>
                  <a:pt x="114" y="126"/>
                  <a:pt x="116" y="125"/>
                </a:cubicBezTo>
                <a:cubicBezTo>
                  <a:pt x="117" y="124"/>
                  <a:pt x="118" y="123"/>
                  <a:pt x="120" y="122"/>
                </a:cubicBezTo>
                <a:cubicBezTo>
                  <a:pt x="121" y="121"/>
                  <a:pt x="126" y="116"/>
                  <a:pt x="125" y="115"/>
                </a:cubicBezTo>
                <a:cubicBezTo>
                  <a:pt x="126" y="117"/>
                  <a:pt x="125" y="118"/>
                  <a:pt x="125" y="120"/>
                </a:cubicBezTo>
                <a:cubicBezTo>
                  <a:pt x="126" y="121"/>
                  <a:pt x="124" y="122"/>
                  <a:pt x="124" y="122"/>
                </a:cubicBezTo>
                <a:cubicBezTo>
                  <a:pt x="123" y="124"/>
                  <a:pt x="123" y="125"/>
                  <a:pt x="123" y="126"/>
                </a:cubicBezTo>
                <a:cubicBezTo>
                  <a:pt x="123" y="128"/>
                  <a:pt x="119" y="129"/>
                  <a:pt x="122" y="129"/>
                </a:cubicBezTo>
                <a:cubicBezTo>
                  <a:pt x="126" y="129"/>
                  <a:pt x="124" y="125"/>
                  <a:pt x="125" y="123"/>
                </a:cubicBezTo>
                <a:cubicBezTo>
                  <a:pt x="125" y="123"/>
                  <a:pt x="129" y="127"/>
                  <a:pt x="128" y="129"/>
                </a:cubicBezTo>
                <a:cubicBezTo>
                  <a:pt x="125" y="133"/>
                  <a:pt x="129" y="130"/>
                  <a:pt x="131" y="132"/>
                </a:cubicBezTo>
                <a:cubicBezTo>
                  <a:pt x="134" y="135"/>
                  <a:pt x="134" y="136"/>
                  <a:pt x="134" y="139"/>
                </a:cubicBezTo>
                <a:cubicBezTo>
                  <a:pt x="133" y="142"/>
                  <a:pt x="137" y="145"/>
                  <a:pt x="139" y="145"/>
                </a:cubicBezTo>
                <a:cubicBezTo>
                  <a:pt x="141" y="146"/>
                  <a:pt x="143" y="147"/>
                  <a:pt x="145" y="147"/>
                </a:cubicBezTo>
                <a:cubicBezTo>
                  <a:pt x="147" y="147"/>
                  <a:pt x="151" y="152"/>
                  <a:pt x="153" y="151"/>
                </a:cubicBezTo>
                <a:cubicBezTo>
                  <a:pt x="155" y="150"/>
                  <a:pt x="157" y="149"/>
                  <a:pt x="158" y="147"/>
                </a:cubicBezTo>
                <a:cubicBezTo>
                  <a:pt x="158" y="147"/>
                  <a:pt x="160" y="144"/>
                  <a:pt x="161" y="145"/>
                </a:cubicBezTo>
                <a:cubicBezTo>
                  <a:pt x="161" y="146"/>
                  <a:pt x="159" y="147"/>
                  <a:pt x="160" y="148"/>
                </a:cubicBezTo>
                <a:cubicBezTo>
                  <a:pt x="161" y="149"/>
                  <a:pt x="161" y="146"/>
                  <a:pt x="162" y="146"/>
                </a:cubicBezTo>
                <a:cubicBezTo>
                  <a:pt x="162" y="146"/>
                  <a:pt x="164" y="149"/>
                  <a:pt x="165" y="149"/>
                </a:cubicBezTo>
                <a:cubicBezTo>
                  <a:pt x="165" y="150"/>
                  <a:pt x="167" y="152"/>
                  <a:pt x="168" y="152"/>
                </a:cubicBezTo>
                <a:cubicBezTo>
                  <a:pt x="167" y="152"/>
                  <a:pt x="170" y="149"/>
                  <a:pt x="170" y="149"/>
                </a:cubicBezTo>
                <a:cubicBezTo>
                  <a:pt x="172" y="148"/>
                  <a:pt x="173" y="146"/>
                  <a:pt x="174" y="145"/>
                </a:cubicBezTo>
                <a:cubicBezTo>
                  <a:pt x="177" y="144"/>
                  <a:pt x="185" y="146"/>
                  <a:pt x="185" y="142"/>
                </a:cubicBezTo>
                <a:cubicBezTo>
                  <a:pt x="186" y="137"/>
                  <a:pt x="187" y="134"/>
                  <a:pt x="188" y="130"/>
                </a:cubicBezTo>
                <a:cubicBezTo>
                  <a:pt x="190" y="126"/>
                  <a:pt x="191" y="122"/>
                  <a:pt x="194" y="118"/>
                </a:cubicBezTo>
                <a:cubicBezTo>
                  <a:pt x="195" y="117"/>
                  <a:pt x="197" y="116"/>
                  <a:pt x="198" y="114"/>
                </a:cubicBezTo>
                <a:cubicBezTo>
                  <a:pt x="198" y="113"/>
                  <a:pt x="198" y="113"/>
                  <a:pt x="198" y="112"/>
                </a:cubicBezTo>
                <a:cubicBezTo>
                  <a:pt x="199" y="111"/>
                  <a:pt x="200" y="110"/>
                  <a:pt x="200" y="108"/>
                </a:cubicBezTo>
                <a:cubicBezTo>
                  <a:pt x="201" y="106"/>
                  <a:pt x="200" y="104"/>
                  <a:pt x="201" y="102"/>
                </a:cubicBezTo>
                <a:cubicBezTo>
                  <a:pt x="201" y="101"/>
                  <a:pt x="202" y="100"/>
                  <a:pt x="202" y="99"/>
                </a:cubicBezTo>
                <a:cubicBezTo>
                  <a:pt x="203" y="98"/>
                  <a:pt x="201" y="97"/>
                  <a:pt x="202" y="96"/>
                </a:cubicBezTo>
                <a:cubicBezTo>
                  <a:pt x="203" y="95"/>
                  <a:pt x="204" y="92"/>
                  <a:pt x="203" y="91"/>
                </a:cubicBezTo>
                <a:cubicBezTo>
                  <a:pt x="203" y="89"/>
                  <a:pt x="202" y="88"/>
                  <a:pt x="202" y="87"/>
                </a:cubicBezTo>
                <a:cubicBezTo>
                  <a:pt x="201" y="86"/>
                  <a:pt x="201" y="84"/>
                  <a:pt x="201" y="83"/>
                </a:cubicBezTo>
                <a:cubicBezTo>
                  <a:pt x="200" y="79"/>
                  <a:pt x="203" y="77"/>
                  <a:pt x="202" y="73"/>
                </a:cubicBezTo>
                <a:cubicBezTo>
                  <a:pt x="202" y="74"/>
                  <a:pt x="201" y="76"/>
                  <a:pt x="200" y="76"/>
                </a:cubicBezTo>
                <a:cubicBezTo>
                  <a:pt x="198" y="76"/>
                  <a:pt x="197" y="72"/>
                  <a:pt x="196" y="70"/>
                </a:cubicBezTo>
                <a:cubicBezTo>
                  <a:pt x="194" y="67"/>
                  <a:pt x="190" y="67"/>
                  <a:pt x="190" y="62"/>
                </a:cubicBezTo>
                <a:cubicBezTo>
                  <a:pt x="189" y="60"/>
                  <a:pt x="188" y="60"/>
                  <a:pt x="187" y="59"/>
                </a:cubicBezTo>
                <a:cubicBezTo>
                  <a:pt x="185" y="58"/>
                  <a:pt x="185" y="61"/>
                  <a:pt x="184" y="59"/>
                </a:cubicBezTo>
                <a:cubicBezTo>
                  <a:pt x="184" y="56"/>
                  <a:pt x="183" y="55"/>
                  <a:pt x="181" y="53"/>
                </a:cubicBezTo>
                <a:cubicBezTo>
                  <a:pt x="181" y="53"/>
                  <a:pt x="180" y="52"/>
                  <a:pt x="180" y="51"/>
                </a:cubicBezTo>
                <a:cubicBezTo>
                  <a:pt x="179" y="51"/>
                  <a:pt x="180" y="49"/>
                  <a:pt x="180" y="50"/>
                </a:cubicBezTo>
                <a:cubicBezTo>
                  <a:pt x="178" y="48"/>
                  <a:pt x="176" y="47"/>
                  <a:pt x="174" y="46"/>
                </a:cubicBezTo>
                <a:cubicBezTo>
                  <a:pt x="172" y="44"/>
                  <a:pt x="169" y="45"/>
                  <a:pt x="168" y="43"/>
                </a:cubicBezTo>
                <a:cubicBezTo>
                  <a:pt x="166" y="41"/>
                  <a:pt x="167" y="37"/>
                  <a:pt x="166" y="36"/>
                </a:cubicBezTo>
                <a:cubicBezTo>
                  <a:pt x="166" y="34"/>
                  <a:pt x="166" y="32"/>
                  <a:pt x="165" y="31"/>
                </a:cubicBezTo>
                <a:cubicBezTo>
                  <a:pt x="164" y="30"/>
                  <a:pt x="163" y="30"/>
                  <a:pt x="163" y="28"/>
                </a:cubicBezTo>
                <a:cubicBezTo>
                  <a:pt x="163" y="26"/>
                  <a:pt x="163" y="23"/>
                  <a:pt x="161" y="20"/>
                </a:cubicBezTo>
                <a:cubicBezTo>
                  <a:pt x="160" y="20"/>
                  <a:pt x="158" y="17"/>
                  <a:pt x="158" y="18"/>
                </a:cubicBezTo>
                <a:cubicBezTo>
                  <a:pt x="156" y="18"/>
                  <a:pt x="156" y="19"/>
                  <a:pt x="155" y="17"/>
                </a:cubicBezTo>
                <a:cubicBezTo>
                  <a:pt x="153" y="15"/>
                  <a:pt x="154" y="11"/>
                  <a:pt x="152" y="8"/>
                </a:cubicBezTo>
                <a:cubicBezTo>
                  <a:pt x="152" y="7"/>
                  <a:pt x="148" y="0"/>
                  <a:pt x="148" y="0"/>
                </a:cubicBezTo>
                <a:cubicBezTo>
                  <a:pt x="147" y="0"/>
                  <a:pt x="147" y="2"/>
                  <a:pt x="147" y="3"/>
                </a:cubicBezTo>
                <a:cubicBezTo>
                  <a:pt x="147" y="4"/>
                  <a:pt x="146" y="5"/>
                  <a:pt x="145" y="6"/>
                </a:cubicBezTo>
                <a:cubicBezTo>
                  <a:pt x="145" y="6"/>
                  <a:pt x="143" y="8"/>
                  <a:pt x="144" y="9"/>
                </a:cubicBezTo>
                <a:cubicBezTo>
                  <a:pt x="144" y="9"/>
                  <a:pt x="146" y="9"/>
                  <a:pt x="145" y="10"/>
                </a:cubicBezTo>
                <a:cubicBezTo>
                  <a:pt x="144" y="10"/>
                  <a:pt x="143" y="15"/>
                  <a:pt x="143" y="16"/>
                </a:cubicBezTo>
                <a:cubicBezTo>
                  <a:pt x="144" y="18"/>
                  <a:pt x="144" y="20"/>
                  <a:pt x="144" y="22"/>
                </a:cubicBezTo>
                <a:cubicBezTo>
                  <a:pt x="143" y="26"/>
                  <a:pt x="143" y="36"/>
                  <a:pt x="137" y="36"/>
                </a:cubicBezTo>
                <a:cubicBezTo>
                  <a:pt x="133" y="36"/>
                  <a:pt x="133" y="32"/>
                  <a:pt x="130" y="31"/>
                </a:cubicBezTo>
                <a:cubicBezTo>
                  <a:pt x="128" y="30"/>
                  <a:pt x="126" y="30"/>
                  <a:pt x="124" y="28"/>
                </a:cubicBezTo>
                <a:cubicBezTo>
                  <a:pt x="123" y="27"/>
                  <a:pt x="112" y="21"/>
                  <a:pt x="113" y="20"/>
                </a:cubicBezTo>
                <a:cubicBezTo>
                  <a:pt x="113" y="19"/>
                  <a:pt x="114" y="18"/>
                  <a:pt x="115" y="17"/>
                </a:cubicBezTo>
                <a:cubicBezTo>
                  <a:pt x="115" y="16"/>
                  <a:pt x="117" y="16"/>
                  <a:pt x="117" y="15"/>
                </a:cubicBezTo>
                <a:cubicBezTo>
                  <a:pt x="117" y="15"/>
                  <a:pt x="116" y="14"/>
                  <a:pt x="116" y="13"/>
                </a:cubicBezTo>
                <a:cubicBezTo>
                  <a:pt x="117" y="12"/>
                  <a:pt x="117" y="12"/>
                  <a:pt x="118" y="11"/>
                </a:cubicBezTo>
                <a:cubicBezTo>
                  <a:pt x="118" y="10"/>
                  <a:pt x="120" y="9"/>
                  <a:pt x="121" y="8"/>
                </a:cubicBezTo>
                <a:cubicBezTo>
                  <a:pt x="121" y="7"/>
                  <a:pt x="119" y="5"/>
                  <a:pt x="118" y="6"/>
                </a:cubicBezTo>
                <a:cubicBezTo>
                  <a:pt x="118" y="6"/>
                  <a:pt x="117" y="8"/>
                  <a:pt x="117" y="8"/>
                </a:cubicBezTo>
                <a:cubicBezTo>
                  <a:pt x="116" y="7"/>
                  <a:pt x="116" y="7"/>
                  <a:pt x="115" y="6"/>
                </a:cubicBezTo>
                <a:cubicBezTo>
                  <a:pt x="115" y="5"/>
                  <a:pt x="113" y="7"/>
                  <a:pt x="112" y="7"/>
                </a:cubicBezTo>
                <a:cubicBezTo>
                  <a:pt x="111" y="8"/>
                  <a:pt x="110" y="7"/>
                  <a:pt x="109" y="7"/>
                </a:cubicBezTo>
                <a:cubicBezTo>
                  <a:pt x="107" y="6"/>
                  <a:pt x="104" y="5"/>
                  <a:pt x="101" y="4"/>
                </a:cubicBezTo>
                <a:cubicBezTo>
                  <a:pt x="99" y="4"/>
                  <a:pt x="103" y="5"/>
                  <a:pt x="101" y="4"/>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5" name="Freeform 405">
            <a:extLst>
              <a:ext uri="{FF2B5EF4-FFF2-40B4-BE49-F238E27FC236}">
                <a16:creationId xmlns:a16="http://schemas.microsoft.com/office/drawing/2014/main" id="{81C6A89B-971F-4C7B-AA21-A5F8E89BA92B}"/>
              </a:ext>
            </a:extLst>
          </p:cNvPr>
          <p:cNvSpPr>
            <a:spLocks/>
          </p:cNvSpPr>
          <p:nvPr userDrawn="1"/>
        </p:nvSpPr>
        <p:spPr bwMode="auto">
          <a:xfrm>
            <a:off x="5295274" y="2412625"/>
            <a:ext cx="250279" cy="125698"/>
          </a:xfrm>
          <a:custGeom>
            <a:avLst/>
            <a:gdLst>
              <a:gd name="T0" fmla="*/ 53 w 54"/>
              <a:gd name="T1" fmla="*/ 10 h 26"/>
              <a:gd name="T2" fmla="*/ 49 w 54"/>
              <a:gd name="T3" fmla="*/ 9 h 26"/>
              <a:gd name="T4" fmla="*/ 50 w 54"/>
              <a:gd name="T5" fmla="*/ 8 h 26"/>
              <a:gd name="T6" fmla="*/ 48 w 54"/>
              <a:gd name="T7" fmla="*/ 7 h 26"/>
              <a:gd name="T8" fmla="*/ 49 w 54"/>
              <a:gd name="T9" fmla="*/ 6 h 26"/>
              <a:gd name="T10" fmla="*/ 46 w 54"/>
              <a:gd name="T11" fmla="*/ 5 h 26"/>
              <a:gd name="T12" fmla="*/ 48 w 54"/>
              <a:gd name="T13" fmla="*/ 3 h 26"/>
              <a:gd name="T14" fmla="*/ 43 w 54"/>
              <a:gd name="T15" fmla="*/ 3 h 26"/>
              <a:gd name="T16" fmla="*/ 39 w 54"/>
              <a:gd name="T17" fmla="*/ 1 h 26"/>
              <a:gd name="T18" fmla="*/ 39 w 54"/>
              <a:gd name="T19" fmla="*/ 4 h 26"/>
              <a:gd name="T20" fmla="*/ 36 w 54"/>
              <a:gd name="T21" fmla="*/ 5 h 26"/>
              <a:gd name="T22" fmla="*/ 32 w 54"/>
              <a:gd name="T23" fmla="*/ 5 h 26"/>
              <a:gd name="T24" fmla="*/ 32 w 54"/>
              <a:gd name="T25" fmla="*/ 9 h 26"/>
              <a:gd name="T26" fmla="*/ 26 w 54"/>
              <a:gd name="T27" fmla="*/ 5 h 26"/>
              <a:gd name="T28" fmla="*/ 25 w 54"/>
              <a:gd name="T29" fmla="*/ 8 h 26"/>
              <a:gd name="T30" fmla="*/ 21 w 54"/>
              <a:gd name="T31" fmla="*/ 5 h 26"/>
              <a:gd name="T32" fmla="*/ 21 w 54"/>
              <a:gd name="T33" fmla="*/ 9 h 26"/>
              <a:gd name="T34" fmla="*/ 19 w 54"/>
              <a:gd name="T35" fmla="*/ 9 h 26"/>
              <a:gd name="T36" fmla="*/ 17 w 54"/>
              <a:gd name="T37" fmla="*/ 12 h 26"/>
              <a:gd name="T38" fmla="*/ 14 w 54"/>
              <a:gd name="T39" fmla="*/ 8 h 26"/>
              <a:gd name="T40" fmla="*/ 16 w 54"/>
              <a:gd name="T41" fmla="*/ 8 h 26"/>
              <a:gd name="T42" fmla="*/ 14 w 54"/>
              <a:gd name="T43" fmla="*/ 5 h 26"/>
              <a:gd name="T44" fmla="*/ 7 w 54"/>
              <a:gd name="T45" fmla="*/ 2 h 26"/>
              <a:gd name="T46" fmla="*/ 9 w 54"/>
              <a:gd name="T47" fmla="*/ 4 h 26"/>
              <a:gd name="T48" fmla="*/ 8 w 54"/>
              <a:gd name="T49" fmla="*/ 4 h 26"/>
              <a:gd name="T50" fmla="*/ 10 w 54"/>
              <a:gd name="T51" fmla="*/ 8 h 26"/>
              <a:gd name="T52" fmla="*/ 5 w 54"/>
              <a:gd name="T53" fmla="*/ 6 h 26"/>
              <a:gd name="T54" fmla="*/ 3 w 54"/>
              <a:gd name="T55" fmla="*/ 6 h 26"/>
              <a:gd name="T56" fmla="*/ 5 w 54"/>
              <a:gd name="T57" fmla="*/ 7 h 26"/>
              <a:gd name="T58" fmla="*/ 5 w 54"/>
              <a:gd name="T59" fmla="*/ 8 h 26"/>
              <a:gd name="T60" fmla="*/ 2 w 54"/>
              <a:gd name="T61" fmla="*/ 7 h 26"/>
              <a:gd name="T62" fmla="*/ 1 w 54"/>
              <a:gd name="T63" fmla="*/ 9 h 26"/>
              <a:gd name="T64" fmla="*/ 8 w 54"/>
              <a:gd name="T65" fmla="*/ 10 h 26"/>
              <a:gd name="T66" fmla="*/ 13 w 54"/>
              <a:gd name="T67" fmla="*/ 11 h 26"/>
              <a:gd name="T68" fmla="*/ 11 w 54"/>
              <a:gd name="T69" fmla="*/ 12 h 26"/>
              <a:gd name="T70" fmla="*/ 12 w 54"/>
              <a:gd name="T71" fmla="*/ 13 h 26"/>
              <a:gd name="T72" fmla="*/ 8 w 54"/>
              <a:gd name="T73" fmla="*/ 14 h 26"/>
              <a:gd name="T74" fmla="*/ 3 w 54"/>
              <a:gd name="T75" fmla="*/ 15 h 26"/>
              <a:gd name="T76" fmla="*/ 10 w 54"/>
              <a:gd name="T77" fmla="*/ 16 h 26"/>
              <a:gd name="T78" fmla="*/ 12 w 54"/>
              <a:gd name="T79" fmla="*/ 18 h 26"/>
              <a:gd name="T80" fmla="*/ 15 w 54"/>
              <a:gd name="T81" fmla="*/ 17 h 26"/>
              <a:gd name="T82" fmla="*/ 13 w 54"/>
              <a:gd name="T83" fmla="*/ 18 h 26"/>
              <a:gd name="T84" fmla="*/ 15 w 54"/>
              <a:gd name="T85" fmla="*/ 18 h 26"/>
              <a:gd name="T86" fmla="*/ 10 w 54"/>
              <a:gd name="T87" fmla="*/ 23 h 26"/>
              <a:gd name="T88" fmla="*/ 15 w 54"/>
              <a:gd name="T89" fmla="*/ 23 h 26"/>
              <a:gd name="T90" fmla="*/ 21 w 54"/>
              <a:gd name="T91" fmla="*/ 24 h 26"/>
              <a:gd name="T92" fmla="*/ 20 w 54"/>
              <a:gd name="T93" fmla="*/ 24 h 26"/>
              <a:gd name="T94" fmla="*/ 22 w 54"/>
              <a:gd name="T95" fmla="*/ 25 h 26"/>
              <a:gd name="T96" fmla="*/ 29 w 54"/>
              <a:gd name="T97" fmla="*/ 26 h 26"/>
              <a:gd name="T98" fmla="*/ 33 w 54"/>
              <a:gd name="T99" fmla="*/ 25 h 26"/>
              <a:gd name="T100" fmla="*/ 39 w 54"/>
              <a:gd name="T101" fmla="*/ 23 h 26"/>
              <a:gd name="T102" fmla="*/ 46 w 54"/>
              <a:gd name="T103" fmla="*/ 19 h 26"/>
              <a:gd name="T104" fmla="*/ 52 w 54"/>
              <a:gd name="T105" fmla="*/ 16 h 26"/>
              <a:gd name="T106" fmla="*/ 52 w 54"/>
              <a:gd name="T107" fmla="*/ 14 h 26"/>
              <a:gd name="T108" fmla="*/ 54 w 54"/>
              <a:gd name="T109" fmla="*/ 13 h 26"/>
              <a:gd name="T110" fmla="*/ 52 w 54"/>
              <a:gd name="T111" fmla="*/ 12 h 26"/>
              <a:gd name="T112" fmla="*/ 53 w 54"/>
              <a:gd name="T113" fmla="*/ 10 h 26"/>
              <a:gd name="T114" fmla="*/ 53 w 54"/>
              <a:gd name="T115" fmla="*/ 1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4" h="26">
                <a:moveTo>
                  <a:pt x="53" y="10"/>
                </a:moveTo>
                <a:cubicBezTo>
                  <a:pt x="53" y="10"/>
                  <a:pt x="49" y="9"/>
                  <a:pt x="49" y="9"/>
                </a:cubicBezTo>
                <a:cubicBezTo>
                  <a:pt x="49" y="9"/>
                  <a:pt x="50" y="8"/>
                  <a:pt x="50" y="8"/>
                </a:cubicBezTo>
                <a:cubicBezTo>
                  <a:pt x="49" y="8"/>
                  <a:pt x="47" y="8"/>
                  <a:pt x="48" y="7"/>
                </a:cubicBezTo>
                <a:cubicBezTo>
                  <a:pt x="48" y="7"/>
                  <a:pt x="49" y="6"/>
                  <a:pt x="49" y="6"/>
                </a:cubicBezTo>
                <a:cubicBezTo>
                  <a:pt x="48" y="5"/>
                  <a:pt x="46" y="5"/>
                  <a:pt x="46" y="5"/>
                </a:cubicBezTo>
                <a:cubicBezTo>
                  <a:pt x="46" y="4"/>
                  <a:pt x="48" y="3"/>
                  <a:pt x="48" y="3"/>
                </a:cubicBezTo>
                <a:cubicBezTo>
                  <a:pt x="48" y="3"/>
                  <a:pt x="44" y="4"/>
                  <a:pt x="43" y="3"/>
                </a:cubicBezTo>
                <a:cubicBezTo>
                  <a:pt x="42" y="2"/>
                  <a:pt x="41" y="1"/>
                  <a:pt x="39" y="1"/>
                </a:cubicBezTo>
                <a:cubicBezTo>
                  <a:pt x="38" y="1"/>
                  <a:pt x="40" y="3"/>
                  <a:pt x="39" y="4"/>
                </a:cubicBezTo>
                <a:cubicBezTo>
                  <a:pt x="38" y="5"/>
                  <a:pt x="37" y="4"/>
                  <a:pt x="36" y="5"/>
                </a:cubicBezTo>
                <a:cubicBezTo>
                  <a:pt x="35" y="6"/>
                  <a:pt x="34" y="5"/>
                  <a:pt x="32" y="5"/>
                </a:cubicBezTo>
                <a:cubicBezTo>
                  <a:pt x="30" y="4"/>
                  <a:pt x="33" y="8"/>
                  <a:pt x="32" y="9"/>
                </a:cubicBezTo>
                <a:cubicBezTo>
                  <a:pt x="32" y="9"/>
                  <a:pt x="28" y="2"/>
                  <a:pt x="26" y="5"/>
                </a:cubicBezTo>
                <a:cubicBezTo>
                  <a:pt x="25" y="5"/>
                  <a:pt x="26" y="7"/>
                  <a:pt x="25" y="8"/>
                </a:cubicBezTo>
                <a:cubicBezTo>
                  <a:pt x="25" y="9"/>
                  <a:pt x="22" y="5"/>
                  <a:pt x="21" y="5"/>
                </a:cubicBezTo>
                <a:cubicBezTo>
                  <a:pt x="20" y="5"/>
                  <a:pt x="23" y="9"/>
                  <a:pt x="21" y="9"/>
                </a:cubicBezTo>
                <a:cubicBezTo>
                  <a:pt x="20" y="9"/>
                  <a:pt x="20" y="9"/>
                  <a:pt x="19" y="9"/>
                </a:cubicBezTo>
                <a:cubicBezTo>
                  <a:pt x="18" y="9"/>
                  <a:pt x="17" y="11"/>
                  <a:pt x="17" y="12"/>
                </a:cubicBezTo>
                <a:cubicBezTo>
                  <a:pt x="17" y="11"/>
                  <a:pt x="14" y="9"/>
                  <a:pt x="14" y="8"/>
                </a:cubicBezTo>
                <a:cubicBezTo>
                  <a:pt x="14" y="8"/>
                  <a:pt x="16" y="8"/>
                  <a:pt x="16" y="8"/>
                </a:cubicBezTo>
                <a:cubicBezTo>
                  <a:pt x="16" y="7"/>
                  <a:pt x="14" y="5"/>
                  <a:pt x="14" y="5"/>
                </a:cubicBezTo>
                <a:cubicBezTo>
                  <a:pt x="13" y="5"/>
                  <a:pt x="8" y="0"/>
                  <a:pt x="7" y="2"/>
                </a:cubicBezTo>
                <a:cubicBezTo>
                  <a:pt x="7" y="3"/>
                  <a:pt x="10" y="3"/>
                  <a:pt x="9" y="4"/>
                </a:cubicBezTo>
                <a:cubicBezTo>
                  <a:pt x="9" y="4"/>
                  <a:pt x="9" y="4"/>
                  <a:pt x="8" y="4"/>
                </a:cubicBezTo>
                <a:cubicBezTo>
                  <a:pt x="10" y="3"/>
                  <a:pt x="11" y="7"/>
                  <a:pt x="10" y="8"/>
                </a:cubicBezTo>
                <a:cubicBezTo>
                  <a:pt x="10" y="8"/>
                  <a:pt x="2" y="1"/>
                  <a:pt x="5" y="6"/>
                </a:cubicBezTo>
                <a:cubicBezTo>
                  <a:pt x="5" y="6"/>
                  <a:pt x="3" y="6"/>
                  <a:pt x="3" y="6"/>
                </a:cubicBezTo>
                <a:cubicBezTo>
                  <a:pt x="3" y="7"/>
                  <a:pt x="5" y="7"/>
                  <a:pt x="5" y="7"/>
                </a:cubicBezTo>
                <a:cubicBezTo>
                  <a:pt x="5" y="6"/>
                  <a:pt x="5" y="8"/>
                  <a:pt x="5" y="8"/>
                </a:cubicBezTo>
                <a:cubicBezTo>
                  <a:pt x="5" y="8"/>
                  <a:pt x="3" y="7"/>
                  <a:pt x="2" y="7"/>
                </a:cubicBezTo>
                <a:cubicBezTo>
                  <a:pt x="3" y="7"/>
                  <a:pt x="0" y="10"/>
                  <a:pt x="1" y="9"/>
                </a:cubicBezTo>
                <a:cubicBezTo>
                  <a:pt x="0" y="11"/>
                  <a:pt x="8" y="10"/>
                  <a:pt x="8" y="10"/>
                </a:cubicBezTo>
                <a:cubicBezTo>
                  <a:pt x="9" y="10"/>
                  <a:pt x="13" y="11"/>
                  <a:pt x="13" y="11"/>
                </a:cubicBezTo>
                <a:cubicBezTo>
                  <a:pt x="12" y="11"/>
                  <a:pt x="11" y="11"/>
                  <a:pt x="11" y="12"/>
                </a:cubicBezTo>
                <a:cubicBezTo>
                  <a:pt x="11" y="12"/>
                  <a:pt x="12" y="13"/>
                  <a:pt x="12" y="13"/>
                </a:cubicBezTo>
                <a:cubicBezTo>
                  <a:pt x="11" y="14"/>
                  <a:pt x="9" y="14"/>
                  <a:pt x="8" y="14"/>
                </a:cubicBezTo>
                <a:cubicBezTo>
                  <a:pt x="8" y="14"/>
                  <a:pt x="2" y="15"/>
                  <a:pt x="3" y="15"/>
                </a:cubicBezTo>
                <a:cubicBezTo>
                  <a:pt x="5" y="16"/>
                  <a:pt x="8" y="15"/>
                  <a:pt x="10" y="16"/>
                </a:cubicBezTo>
                <a:cubicBezTo>
                  <a:pt x="11" y="17"/>
                  <a:pt x="11" y="18"/>
                  <a:pt x="12" y="18"/>
                </a:cubicBezTo>
                <a:cubicBezTo>
                  <a:pt x="12" y="18"/>
                  <a:pt x="14" y="17"/>
                  <a:pt x="15" y="17"/>
                </a:cubicBezTo>
                <a:cubicBezTo>
                  <a:pt x="14" y="17"/>
                  <a:pt x="13" y="18"/>
                  <a:pt x="13" y="18"/>
                </a:cubicBezTo>
                <a:cubicBezTo>
                  <a:pt x="13" y="19"/>
                  <a:pt x="15" y="18"/>
                  <a:pt x="15" y="18"/>
                </a:cubicBezTo>
                <a:cubicBezTo>
                  <a:pt x="16" y="19"/>
                  <a:pt x="8" y="23"/>
                  <a:pt x="10" y="23"/>
                </a:cubicBezTo>
                <a:cubicBezTo>
                  <a:pt x="12" y="24"/>
                  <a:pt x="14" y="23"/>
                  <a:pt x="15" y="23"/>
                </a:cubicBezTo>
                <a:cubicBezTo>
                  <a:pt x="17" y="23"/>
                  <a:pt x="19" y="23"/>
                  <a:pt x="21" y="24"/>
                </a:cubicBezTo>
                <a:cubicBezTo>
                  <a:pt x="20" y="23"/>
                  <a:pt x="20" y="24"/>
                  <a:pt x="20" y="24"/>
                </a:cubicBezTo>
                <a:cubicBezTo>
                  <a:pt x="21" y="25"/>
                  <a:pt x="22" y="25"/>
                  <a:pt x="22" y="25"/>
                </a:cubicBezTo>
                <a:cubicBezTo>
                  <a:pt x="24" y="26"/>
                  <a:pt x="27" y="26"/>
                  <a:pt x="29" y="26"/>
                </a:cubicBezTo>
                <a:cubicBezTo>
                  <a:pt x="31" y="26"/>
                  <a:pt x="31" y="25"/>
                  <a:pt x="33" y="25"/>
                </a:cubicBezTo>
                <a:cubicBezTo>
                  <a:pt x="35" y="24"/>
                  <a:pt x="37" y="24"/>
                  <a:pt x="39" y="23"/>
                </a:cubicBezTo>
                <a:cubicBezTo>
                  <a:pt x="42" y="21"/>
                  <a:pt x="43" y="20"/>
                  <a:pt x="46" y="19"/>
                </a:cubicBezTo>
                <a:cubicBezTo>
                  <a:pt x="48" y="19"/>
                  <a:pt x="49" y="16"/>
                  <a:pt x="52" y="16"/>
                </a:cubicBezTo>
                <a:cubicBezTo>
                  <a:pt x="52" y="15"/>
                  <a:pt x="53" y="15"/>
                  <a:pt x="52" y="14"/>
                </a:cubicBezTo>
                <a:cubicBezTo>
                  <a:pt x="51" y="13"/>
                  <a:pt x="53" y="13"/>
                  <a:pt x="54" y="13"/>
                </a:cubicBezTo>
                <a:cubicBezTo>
                  <a:pt x="54" y="13"/>
                  <a:pt x="52" y="12"/>
                  <a:pt x="52" y="12"/>
                </a:cubicBezTo>
                <a:cubicBezTo>
                  <a:pt x="52" y="11"/>
                  <a:pt x="54" y="10"/>
                  <a:pt x="53" y="10"/>
                </a:cubicBezTo>
                <a:cubicBezTo>
                  <a:pt x="51" y="9"/>
                  <a:pt x="54" y="10"/>
                  <a:pt x="53" y="10"/>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6" name="Freeform 409">
            <a:extLst>
              <a:ext uri="{FF2B5EF4-FFF2-40B4-BE49-F238E27FC236}">
                <a16:creationId xmlns:a16="http://schemas.microsoft.com/office/drawing/2014/main" id="{DA04E4B7-FA47-4FF8-8D27-CAE93EE6F7D2}"/>
              </a:ext>
            </a:extLst>
          </p:cNvPr>
          <p:cNvSpPr>
            <a:spLocks/>
          </p:cNvSpPr>
          <p:nvPr userDrawn="1"/>
        </p:nvSpPr>
        <p:spPr bwMode="auto">
          <a:xfrm>
            <a:off x="7956458" y="1789038"/>
            <a:ext cx="69698" cy="24488"/>
          </a:xfrm>
          <a:custGeom>
            <a:avLst/>
            <a:gdLst>
              <a:gd name="T0" fmla="*/ 9 w 15"/>
              <a:gd name="T1" fmla="*/ 1 h 5"/>
              <a:gd name="T2" fmla="*/ 4 w 15"/>
              <a:gd name="T3" fmla="*/ 1 h 5"/>
              <a:gd name="T4" fmla="*/ 0 w 15"/>
              <a:gd name="T5" fmla="*/ 1 h 5"/>
              <a:gd name="T6" fmla="*/ 1 w 15"/>
              <a:gd name="T7" fmla="*/ 3 h 5"/>
              <a:gd name="T8" fmla="*/ 6 w 15"/>
              <a:gd name="T9" fmla="*/ 5 h 5"/>
              <a:gd name="T10" fmla="*/ 9 w 15"/>
              <a:gd name="T11" fmla="*/ 1 h 5"/>
              <a:gd name="T12" fmla="*/ 9 w 15"/>
              <a:gd name="T13" fmla="*/ 1 h 5"/>
            </a:gdLst>
            <a:ahLst/>
            <a:cxnLst>
              <a:cxn ang="0">
                <a:pos x="T0" y="T1"/>
              </a:cxn>
              <a:cxn ang="0">
                <a:pos x="T2" y="T3"/>
              </a:cxn>
              <a:cxn ang="0">
                <a:pos x="T4" y="T5"/>
              </a:cxn>
              <a:cxn ang="0">
                <a:pos x="T6" y="T7"/>
              </a:cxn>
              <a:cxn ang="0">
                <a:pos x="T8" y="T9"/>
              </a:cxn>
              <a:cxn ang="0">
                <a:pos x="T10" y="T11"/>
              </a:cxn>
              <a:cxn ang="0">
                <a:pos x="T12" y="T13"/>
              </a:cxn>
            </a:cxnLst>
            <a:rect l="0" t="0" r="r" b="b"/>
            <a:pathLst>
              <a:path w="15" h="5">
                <a:moveTo>
                  <a:pt x="9" y="1"/>
                </a:moveTo>
                <a:cubicBezTo>
                  <a:pt x="8" y="1"/>
                  <a:pt x="6" y="1"/>
                  <a:pt x="4" y="1"/>
                </a:cubicBezTo>
                <a:cubicBezTo>
                  <a:pt x="3" y="1"/>
                  <a:pt x="1" y="0"/>
                  <a:pt x="0" y="1"/>
                </a:cubicBezTo>
                <a:cubicBezTo>
                  <a:pt x="0" y="1"/>
                  <a:pt x="0" y="3"/>
                  <a:pt x="1" y="3"/>
                </a:cubicBezTo>
                <a:cubicBezTo>
                  <a:pt x="3" y="4"/>
                  <a:pt x="4" y="5"/>
                  <a:pt x="6" y="5"/>
                </a:cubicBezTo>
                <a:cubicBezTo>
                  <a:pt x="8" y="5"/>
                  <a:pt x="15" y="2"/>
                  <a:pt x="9" y="1"/>
                </a:cubicBezTo>
                <a:cubicBezTo>
                  <a:pt x="8" y="1"/>
                  <a:pt x="10" y="2"/>
                  <a:pt x="9" y="1"/>
                </a:cubicBezTo>
                <a:close/>
              </a:path>
            </a:pathLst>
          </a:custGeom>
          <a:solidFill>
            <a:schemeClr val="bg2"/>
          </a:solidFill>
          <a:ln w="4763" cap="flat">
            <a:solidFill>
              <a:srgbClr val="FFFFFF"/>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7" name="Freeform 412">
            <a:extLst>
              <a:ext uri="{FF2B5EF4-FFF2-40B4-BE49-F238E27FC236}">
                <a16:creationId xmlns:a16="http://schemas.microsoft.com/office/drawing/2014/main" id="{7C16C0AE-E965-4CC1-877A-95DAABD556BE}"/>
              </a:ext>
            </a:extLst>
          </p:cNvPr>
          <p:cNvSpPr>
            <a:spLocks/>
          </p:cNvSpPr>
          <p:nvPr userDrawn="1"/>
        </p:nvSpPr>
        <p:spPr bwMode="auto">
          <a:xfrm>
            <a:off x="9055774" y="2100829"/>
            <a:ext cx="98210" cy="39177"/>
          </a:xfrm>
          <a:custGeom>
            <a:avLst/>
            <a:gdLst>
              <a:gd name="T0" fmla="*/ 2 w 21"/>
              <a:gd name="T1" fmla="*/ 6 h 8"/>
              <a:gd name="T2" fmla="*/ 8 w 21"/>
              <a:gd name="T3" fmla="*/ 6 h 8"/>
              <a:gd name="T4" fmla="*/ 14 w 21"/>
              <a:gd name="T5" fmla="*/ 8 h 8"/>
              <a:gd name="T6" fmla="*/ 19 w 21"/>
              <a:gd name="T7" fmla="*/ 7 h 8"/>
              <a:gd name="T8" fmla="*/ 17 w 21"/>
              <a:gd name="T9" fmla="*/ 4 h 8"/>
              <a:gd name="T10" fmla="*/ 7 w 21"/>
              <a:gd name="T11" fmla="*/ 2 h 8"/>
              <a:gd name="T12" fmla="*/ 4 w 21"/>
              <a:gd name="T13" fmla="*/ 5 h 8"/>
              <a:gd name="T14" fmla="*/ 2 w 21"/>
              <a:gd name="T15" fmla="*/ 6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8">
                <a:moveTo>
                  <a:pt x="2" y="6"/>
                </a:moveTo>
                <a:cubicBezTo>
                  <a:pt x="5" y="6"/>
                  <a:pt x="6" y="6"/>
                  <a:pt x="8" y="6"/>
                </a:cubicBezTo>
                <a:cubicBezTo>
                  <a:pt x="10" y="7"/>
                  <a:pt x="12" y="7"/>
                  <a:pt x="14" y="8"/>
                </a:cubicBezTo>
                <a:cubicBezTo>
                  <a:pt x="16" y="8"/>
                  <a:pt x="18" y="8"/>
                  <a:pt x="19" y="7"/>
                </a:cubicBezTo>
                <a:cubicBezTo>
                  <a:pt x="21" y="6"/>
                  <a:pt x="18" y="5"/>
                  <a:pt x="17" y="4"/>
                </a:cubicBezTo>
                <a:cubicBezTo>
                  <a:pt x="14" y="2"/>
                  <a:pt x="11" y="0"/>
                  <a:pt x="7" y="2"/>
                </a:cubicBezTo>
                <a:cubicBezTo>
                  <a:pt x="5" y="3"/>
                  <a:pt x="5" y="4"/>
                  <a:pt x="4" y="5"/>
                </a:cubicBezTo>
                <a:cubicBezTo>
                  <a:pt x="3" y="5"/>
                  <a:pt x="0" y="6"/>
                  <a:pt x="2" y="6"/>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8" name="Freeform 413">
            <a:extLst>
              <a:ext uri="{FF2B5EF4-FFF2-40B4-BE49-F238E27FC236}">
                <a16:creationId xmlns:a16="http://schemas.microsoft.com/office/drawing/2014/main" id="{94FB993D-0B34-4828-BEA2-0EE498BEE097}"/>
              </a:ext>
            </a:extLst>
          </p:cNvPr>
          <p:cNvSpPr>
            <a:spLocks/>
          </p:cNvSpPr>
          <p:nvPr userDrawn="1"/>
        </p:nvSpPr>
        <p:spPr bwMode="auto">
          <a:xfrm>
            <a:off x="9060532" y="2082874"/>
            <a:ext cx="38016" cy="22855"/>
          </a:xfrm>
          <a:custGeom>
            <a:avLst/>
            <a:gdLst>
              <a:gd name="T0" fmla="*/ 3 w 8"/>
              <a:gd name="T1" fmla="*/ 5 h 5"/>
              <a:gd name="T2" fmla="*/ 4 w 8"/>
              <a:gd name="T3" fmla="*/ 1 h 5"/>
              <a:gd name="T4" fmla="*/ 3 w 8"/>
              <a:gd name="T5" fmla="*/ 5 h 5"/>
              <a:gd name="T6" fmla="*/ 3 w 8"/>
              <a:gd name="T7" fmla="*/ 5 h 5"/>
            </a:gdLst>
            <a:ahLst/>
            <a:cxnLst>
              <a:cxn ang="0">
                <a:pos x="T0" y="T1"/>
              </a:cxn>
              <a:cxn ang="0">
                <a:pos x="T2" y="T3"/>
              </a:cxn>
              <a:cxn ang="0">
                <a:pos x="T4" y="T5"/>
              </a:cxn>
              <a:cxn ang="0">
                <a:pos x="T6" y="T7"/>
              </a:cxn>
            </a:cxnLst>
            <a:rect l="0" t="0" r="r" b="b"/>
            <a:pathLst>
              <a:path w="8" h="5">
                <a:moveTo>
                  <a:pt x="3" y="5"/>
                </a:moveTo>
                <a:cubicBezTo>
                  <a:pt x="0" y="5"/>
                  <a:pt x="1" y="0"/>
                  <a:pt x="4" y="1"/>
                </a:cubicBezTo>
                <a:cubicBezTo>
                  <a:pt x="8" y="2"/>
                  <a:pt x="6" y="4"/>
                  <a:pt x="3" y="5"/>
                </a:cubicBezTo>
                <a:cubicBezTo>
                  <a:pt x="1" y="5"/>
                  <a:pt x="5" y="5"/>
                  <a:pt x="3" y="5"/>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9" name="Freeform 414">
            <a:extLst>
              <a:ext uri="{FF2B5EF4-FFF2-40B4-BE49-F238E27FC236}">
                <a16:creationId xmlns:a16="http://schemas.microsoft.com/office/drawing/2014/main" id="{7D7E3F30-3C93-4805-B4F1-C0468DC9D351}"/>
              </a:ext>
            </a:extLst>
          </p:cNvPr>
          <p:cNvSpPr>
            <a:spLocks/>
          </p:cNvSpPr>
          <p:nvPr userDrawn="1"/>
        </p:nvSpPr>
        <p:spPr bwMode="auto">
          <a:xfrm>
            <a:off x="8959147" y="2014313"/>
            <a:ext cx="14257" cy="24488"/>
          </a:xfrm>
          <a:custGeom>
            <a:avLst/>
            <a:gdLst>
              <a:gd name="T0" fmla="*/ 1 w 3"/>
              <a:gd name="T1" fmla="*/ 3 h 5"/>
              <a:gd name="T2" fmla="*/ 3 w 3"/>
              <a:gd name="T3" fmla="*/ 1 h 5"/>
              <a:gd name="T4" fmla="*/ 1 w 3"/>
              <a:gd name="T5" fmla="*/ 5 h 5"/>
              <a:gd name="T6" fmla="*/ 1 w 3"/>
              <a:gd name="T7" fmla="*/ 3 h 5"/>
              <a:gd name="T8" fmla="*/ 1 w 3"/>
              <a:gd name="T9" fmla="*/ 3 h 5"/>
            </a:gdLst>
            <a:ahLst/>
            <a:cxnLst>
              <a:cxn ang="0">
                <a:pos x="T0" y="T1"/>
              </a:cxn>
              <a:cxn ang="0">
                <a:pos x="T2" y="T3"/>
              </a:cxn>
              <a:cxn ang="0">
                <a:pos x="T4" y="T5"/>
              </a:cxn>
              <a:cxn ang="0">
                <a:pos x="T6" y="T7"/>
              </a:cxn>
              <a:cxn ang="0">
                <a:pos x="T8" y="T9"/>
              </a:cxn>
            </a:cxnLst>
            <a:rect l="0" t="0" r="r" b="b"/>
            <a:pathLst>
              <a:path w="3" h="5">
                <a:moveTo>
                  <a:pt x="1" y="3"/>
                </a:moveTo>
                <a:cubicBezTo>
                  <a:pt x="0" y="2"/>
                  <a:pt x="2" y="0"/>
                  <a:pt x="3" y="1"/>
                </a:cubicBezTo>
                <a:cubicBezTo>
                  <a:pt x="3" y="2"/>
                  <a:pt x="2" y="5"/>
                  <a:pt x="1" y="5"/>
                </a:cubicBezTo>
                <a:cubicBezTo>
                  <a:pt x="1" y="5"/>
                  <a:pt x="1" y="3"/>
                  <a:pt x="1" y="3"/>
                </a:cubicBezTo>
                <a:cubicBezTo>
                  <a:pt x="0" y="2"/>
                  <a:pt x="1" y="3"/>
                  <a:pt x="1" y="3"/>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20" name="Freeform 415">
            <a:extLst>
              <a:ext uri="{FF2B5EF4-FFF2-40B4-BE49-F238E27FC236}">
                <a16:creationId xmlns:a16="http://schemas.microsoft.com/office/drawing/2014/main" id="{6B201F09-968B-4EC3-BFC3-2A19DC16038A}"/>
              </a:ext>
            </a:extLst>
          </p:cNvPr>
          <p:cNvSpPr>
            <a:spLocks/>
          </p:cNvSpPr>
          <p:nvPr userDrawn="1"/>
        </p:nvSpPr>
        <p:spPr bwMode="auto">
          <a:xfrm>
            <a:off x="8959147" y="2086139"/>
            <a:ext cx="19008" cy="24488"/>
          </a:xfrm>
          <a:custGeom>
            <a:avLst/>
            <a:gdLst>
              <a:gd name="T0" fmla="*/ 4 w 4"/>
              <a:gd name="T1" fmla="*/ 4 h 5"/>
              <a:gd name="T2" fmla="*/ 0 w 4"/>
              <a:gd name="T3" fmla="*/ 1 h 5"/>
              <a:gd name="T4" fmla="*/ 4 w 4"/>
              <a:gd name="T5" fmla="*/ 4 h 5"/>
            </a:gdLst>
            <a:ahLst/>
            <a:cxnLst>
              <a:cxn ang="0">
                <a:pos x="T0" y="T1"/>
              </a:cxn>
              <a:cxn ang="0">
                <a:pos x="T2" y="T3"/>
              </a:cxn>
              <a:cxn ang="0">
                <a:pos x="T4" y="T5"/>
              </a:cxn>
            </a:cxnLst>
            <a:rect l="0" t="0" r="r" b="b"/>
            <a:pathLst>
              <a:path w="4" h="5">
                <a:moveTo>
                  <a:pt x="4" y="4"/>
                </a:moveTo>
                <a:cubicBezTo>
                  <a:pt x="4" y="3"/>
                  <a:pt x="1" y="0"/>
                  <a:pt x="0" y="1"/>
                </a:cubicBezTo>
                <a:cubicBezTo>
                  <a:pt x="0" y="1"/>
                  <a:pt x="3" y="5"/>
                  <a:pt x="4" y="4"/>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21" name="Freeform 417">
            <a:extLst>
              <a:ext uri="{FF2B5EF4-FFF2-40B4-BE49-F238E27FC236}">
                <a16:creationId xmlns:a16="http://schemas.microsoft.com/office/drawing/2014/main" id="{9A408623-91B5-4CE9-979A-3B8294FA0957}"/>
              </a:ext>
            </a:extLst>
          </p:cNvPr>
          <p:cNvSpPr>
            <a:spLocks/>
          </p:cNvSpPr>
          <p:nvPr userDrawn="1"/>
        </p:nvSpPr>
        <p:spPr bwMode="auto">
          <a:xfrm>
            <a:off x="9103294" y="2019208"/>
            <a:ext cx="36433" cy="39177"/>
          </a:xfrm>
          <a:custGeom>
            <a:avLst/>
            <a:gdLst>
              <a:gd name="T0" fmla="*/ 7 w 8"/>
              <a:gd name="T1" fmla="*/ 6 h 8"/>
              <a:gd name="T2" fmla="*/ 4 w 8"/>
              <a:gd name="T3" fmla="*/ 0 h 8"/>
              <a:gd name="T4" fmla="*/ 6 w 8"/>
              <a:gd name="T5" fmla="*/ 2 h 8"/>
              <a:gd name="T6" fmla="*/ 7 w 8"/>
              <a:gd name="T7" fmla="*/ 6 h 8"/>
              <a:gd name="T8" fmla="*/ 7 w 8"/>
              <a:gd name="T9" fmla="*/ 6 h 8"/>
            </a:gdLst>
            <a:ahLst/>
            <a:cxnLst>
              <a:cxn ang="0">
                <a:pos x="T0" y="T1"/>
              </a:cxn>
              <a:cxn ang="0">
                <a:pos x="T2" y="T3"/>
              </a:cxn>
              <a:cxn ang="0">
                <a:pos x="T4" y="T5"/>
              </a:cxn>
              <a:cxn ang="0">
                <a:pos x="T6" y="T7"/>
              </a:cxn>
              <a:cxn ang="0">
                <a:pos x="T8" y="T9"/>
              </a:cxn>
            </a:cxnLst>
            <a:rect l="0" t="0" r="r" b="b"/>
            <a:pathLst>
              <a:path w="8" h="8">
                <a:moveTo>
                  <a:pt x="7" y="6"/>
                </a:moveTo>
                <a:cubicBezTo>
                  <a:pt x="6" y="7"/>
                  <a:pt x="0" y="1"/>
                  <a:pt x="4" y="0"/>
                </a:cubicBezTo>
                <a:cubicBezTo>
                  <a:pt x="5" y="0"/>
                  <a:pt x="8" y="0"/>
                  <a:pt x="6" y="2"/>
                </a:cubicBezTo>
                <a:cubicBezTo>
                  <a:pt x="3" y="4"/>
                  <a:pt x="7" y="4"/>
                  <a:pt x="7" y="6"/>
                </a:cubicBezTo>
                <a:cubicBezTo>
                  <a:pt x="6" y="8"/>
                  <a:pt x="7" y="5"/>
                  <a:pt x="7" y="6"/>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22" name="Freeform 418">
            <a:extLst>
              <a:ext uri="{FF2B5EF4-FFF2-40B4-BE49-F238E27FC236}">
                <a16:creationId xmlns:a16="http://schemas.microsoft.com/office/drawing/2014/main" id="{AB6EDD4B-7BCF-4106-84E7-00B833E8AA4E}"/>
              </a:ext>
            </a:extLst>
          </p:cNvPr>
          <p:cNvSpPr>
            <a:spLocks/>
          </p:cNvSpPr>
          <p:nvPr userDrawn="1"/>
        </p:nvSpPr>
        <p:spPr bwMode="auto">
          <a:xfrm>
            <a:off x="9711572" y="2278761"/>
            <a:ext cx="50689" cy="29383"/>
          </a:xfrm>
          <a:custGeom>
            <a:avLst/>
            <a:gdLst>
              <a:gd name="T0" fmla="*/ 3 w 11"/>
              <a:gd name="T1" fmla="*/ 4 h 6"/>
              <a:gd name="T2" fmla="*/ 1 w 11"/>
              <a:gd name="T3" fmla="*/ 1 h 6"/>
              <a:gd name="T4" fmla="*/ 6 w 11"/>
              <a:gd name="T5" fmla="*/ 1 h 6"/>
              <a:gd name="T6" fmla="*/ 3 w 11"/>
              <a:gd name="T7" fmla="*/ 4 h 6"/>
              <a:gd name="T8" fmla="*/ 3 w 11"/>
              <a:gd name="T9" fmla="*/ 4 h 6"/>
            </a:gdLst>
            <a:ahLst/>
            <a:cxnLst>
              <a:cxn ang="0">
                <a:pos x="T0" y="T1"/>
              </a:cxn>
              <a:cxn ang="0">
                <a:pos x="T2" y="T3"/>
              </a:cxn>
              <a:cxn ang="0">
                <a:pos x="T4" y="T5"/>
              </a:cxn>
              <a:cxn ang="0">
                <a:pos x="T6" y="T7"/>
              </a:cxn>
              <a:cxn ang="0">
                <a:pos x="T8" y="T9"/>
              </a:cxn>
            </a:cxnLst>
            <a:rect l="0" t="0" r="r" b="b"/>
            <a:pathLst>
              <a:path w="11" h="6">
                <a:moveTo>
                  <a:pt x="3" y="4"/>
                </a:moveTo>
                <a:cubicBezTo>
                  <a:pt x="1" y="3"/>
                  <a:pt x="0" y="3"/>
                  <a:pt x="1" y="1"/>
                </a:cubicBezTo>
                <a:cubicBezTo>
                  <a:pt x="2" y="0"/>
                  <a:pt x="4" y="1"/>
                  <a:pt x="6" y="1"/>
                </a:cubicBezTo>
                <a:cubicBezTo>
                  <a:pt x="11" y="2"/>
                  <a:pt x="6" y="6"/>
                  <a:pt x="3" y="4"/>
                </a:cubicBezTo>
                <a:cubicBezTo>
                  <a:pt x="2" y="3"/>
                  <a:pt x="4" y="5"/>
                  <a:pt x="3" y="4"/>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23" name="Freeform 419">
            <a:extLst>
              <a:ext uri="{FF2B5EF4-FFF2-40B4-BE49-F238E27FC236}">
                <a16:creationId xmlns:a16="http://schemas.microsoft.com/office/drawing/2014/main" id="{FF08B518-35B7-488E-98E8-DB89B9D63604}"/>
              </a:ext>
            </a:extLst>
          </p:cNvPr>
          <p:cNvSpPr>
            <a:spLocks/>
          </p:cNvSpPr>
          <p:nvPr userDrawn="1"/>
        </p:nvSpPr>
        <p:spPr bwMode="auto">
          <a:xfrm>
            <a:off x="9613363" y="2699927"/>
            <a:ext cx="28513" cy="24488"/>
          </a:xfrm>
          <a:custGeom>
            <a:avLst/>
            <a:gdLst>
              <a:gd name="T0" fmla="*/ 5 w 6"/>
              <a:gd name="T1" fmla="*/ 2 h 5"/>
              <a:gd name="T2" fmla="*/ 5 w 6"/>
              <a:gd name="T3" fmla="*/ 1 h 5"/>
              <a:gd name="T4" fmla="*/ 2 w 6"/>
              <a:gd name="T5" fmla="*/ 1 h 5"/>
              <a:gd name="T6" fmla="*/ 1 w 6"/>
              <a:gd name="T7" fmla="*/ 3 h 5"/>
              <a:gd name="T8" fmla="*/ 0 w 6"/>
              <a:gd name="T9" fmla="*/ 4 h 5"/>
              <a:gd name="T10" fmla="*/ 5 w 6"/>
              <a:gd name="T11" fmla="*/ 2 h 5"/>
              <a:gd name="T12" fmla="*/ 5 w 6"/>
              <a:gd name="T13" fmla="*/ 2 h 5"/>
            </a:gdLst>
            <a:ahLst/>
            <a:cxnLst>
              <a:cxn ang="0">
                <a:pos x="T0" y="T1"/>
              </a:cxn>
              <a:cxn ang="0">
                <a:pos x="T2" y="T3"/>
              </a:cxn>
              <a:cxn ang="0">
                <a:pos x="T4" y="T5"/>
              </a:cxn>
              <a:cxn ang="0">
                <a:pos x="T6" y="T7"/>
              </a:cxn>
              <a:cxn ang="0">
                <a:pos x="T8" y="T9"/>
              </a:cxn>
              <a:cxn ang="0">
                <a:pos x="T10" y="T11"/>
              </a:cxn>
              <a:cxn ang="0">
                <a:pos x="T12" y="T13"/>
              </a:cxn>
            </a:cxnLst>
            <a:rect l="0" t="0" r="r" b="b"/>
            <a:pathLst>
              <a:path w="6" h="5">
                <a:moveTo>
                  <a:pt x="5" y="2"/>
                </a:moveTo>
                <a:cubicBezTo>
                  <a:pt x="6" y="2"/>
                  <a:pt x="5" y="1"/>
                  <a:pt x="5" y="1"/>
                </a:cubicBezTo>
                <a:cubicBezTo>
                  <a:pt x="4" y="0"/>
                  <a:pt x="3" y="1"/>
                  <a:pt x="2" y="1"/>
                </a:cubicBezTo>
                <a:cubicBezTo>
                  <a:pt x="1" y="1"/>
                  <a:pt x="0" y="2"/>
                  <a:pt x="1" y="3"/>
                </a:cubicBezTo>
                <a:cubicBezTo>
                  <a:pt x="1" y="3"/>
                  <a:pt x="0" y="5"/>
                  <a:pt x="0" y="4"/>
                </a:cubicBezTo>
                <a:cubicBezTo>
                  <a:pt x="0" y="4"/>
                  <a:pt x="5" y="2"/>
                  <a:pt x="5" y="2"/>
                </a:cubicBezTo>
                <a:cubicBezTo>
                  <a:pt x="6" y="2"/>
                  <a:pt x="3" y="3"/>
                  <a:pt x="5" y="2"/>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24" name="Freeform 420">
            <a:extLst>
              <a:ext uri="{FF2B5EF4-FFF2-40B4-BE49-F238E27FC236}">
                <a16:creationId xmlns:a16="http://schemas.microsoft.com/office/drawing/2014/main" id="{2BD03F6B-AEE1-4CAC-A5D4-50BE8C058FEF}"/>
              </a:ext>
            </a:extLst>
          </p:cNvPr>
          <p:cNvSpPr>
            <a:spLocks/>
          </p:cNvSpPr>
          <p:nvPr userDrawn="1"/>
        </p:nvSpPr>
        <p:spPr bwMode="auto">
          <a:xfrm>
            <a:off x="8995586" y="2840317"/>
            <a:ext cx="23761" cy="13058"/>
          </a:xfrm>
          <a:custGeom>
            <a:avLst/>
            <a:gdLst>
              <a:gd name="T0" fmla="*/ 3 w 5"/>
              <a:gd name="T1" fmla="*/ 3 h 3"/>
              <a:gd name="T2" fmla="*/ 3 w 5"/>
              <a:gd name="T3" fmla="*/ 0 h 3"/>
              <a:gd name="T4" fmla="*/ 3 w 5"/>
              <a:gd name="T5" fmla="*/ 3 h 3"/>
            </a:gdLst>
            <a:ahLst/>
            <a:cxnLst>
              <a:cxn ang="0">
                <a:pos x="T0" y="T1"/>
              </a:cxn>
              <a:cxn ang="0">
                <a:pos x="T2" y="T3"/>
              </a:cxn>
              <a:cxn ang="0">
                <a:pos x="T4" y="T5"/>
              </a:cxn>
            </a:cxnLst>
            <a:rect l="0" t="0" r="r" b="b"/>
            <a:pathLst>
              <a:path w="5" h="3">
                <a:moveTo>
                  <a:pt x="3" y="3"/>
                </a:moveTo>
                <a:cubicBezTo>
                  <a:pt x="1" y="3"/>
                  <a:pt x="0" y="1"/>
                  <a:pt x="3" y="0"/>
                </a:cubicBezTo>
                <a:cubicBezTo>
                  <a:pt x="5" y="0"/>
                  <a:pt x="4" y="3"/>
                  <a:pt x="3" y="3"/>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25" name="Freeform 421">
            <a:extLst>
              <a:ext uri="{FF2B5EF4-FFF2-40B4-BE49-F238E27FC236}">
                <a16:creationId xmlns:a16="http://schemas.microsoft.com/office/drawing/2014/main" id="{CE264BA1-1570-430F-9746-845B438D388C}"/>
              </a:ext>
            </a:extLst>
          </p:cNvPr>
          <p:cNvSpPr>
            <a:spLocks/>
          </p:cNvSpPr>
          <p:nvPr userDrawn="1"/>
        </p:nvSpPr>
        <p:spPr bwMode="auto">
          <a:xfrm>
            <a:off x="9413765" y="2983966"/>
            <a:ext cx="23761" cy="22855"/>
          </a:xfrm>
          <a:custGeom>
            <a:avLst/>
            <a:gdLst>
              <a:gd name="T0" fmla="*/ 5 w 5"/>
              <a:gd name="T1" fmla="*/ 1 h 5"/>
              <a:gd name="T2" fmla="*/ 1 w 5"/>
              <a:gd name="T3" fmla="*/ 5 h 5"/>
              <a:gd name="T4" fmla="*/ 4 w 5"/>
              <a:gd name="T5" fmla="*/ 3 h 5"/>
              <a:gd name="T6" fmla="*/ 5 w 5"/>
              <a:gd name="T7" fmla="*/ 1 h 5"/>
            </a:gdLst>
            <a:ahLst/>
            <a:cxnLst>
              <a:cxn ang="0">
                <a:pos x="T0" y="T1"/>
              </a:cxn>
              <a:cxn ang="0">
                <a:pos x="T2" y="T3"/>
              </a:cxn>
              <a:cxn ang="0">
                <a:pos x="T4" y="T5"/>
              </a:cxn>
              <a:cxn ang="0">
                <a:pos x="T6" y="T7"/>
              </a:cxn>
            </a:cxnLst>
            <a:rect l="0" t="0" r="r" b="b"/>
            <a:pathLst>
              <a:path w="5" h="5">
                <a:moveTo>
                  <a:pt x="5" y="1"/>
                </a:moveTo>
                <a:cubicBezTo>
                  <a:pt x="5" y="1"/>
                  <a:pt x="0" y="5"/>
                  <a:pt x="1" y="5"/>
                </a:cubicBezTo>
                <a:cubicBezTo>
                  <a:pt x="2" y="5"/>
                  <a:pt x="4" y="3"/>
                  <a:pt x="4" y="3"/>
                </a:cubicBezTo>
                <a:cubicBezTo>
                  <a:pt x="5" y="2"/>
                  <a:pt x="5" y="0"/>
                  <a:pt x="5" y="1"/>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26" name="Freeform 422">
            <a:extLst>
              <a:ext uri="{FF2B5EF4-FFF2-40B4-BE49-F238E27FC236}">
                <a16:creationId xmlns:a16="http://schemas.microsoft.com/office/drawing/2014/main" id="{6685D1E6-6F6B-4B7D-AF8E-AD17E2A6A2A6}"/>
              </a:ext>
            </a:extLst>
          </p:cNvPr>
          <p:cNvSpPr>
            <a:spLocks/>
          </p:cNvSpPr>
          <p:nvPr userDrawn="1"/>
        </p:nvSpPr>
        <p:spPr bwMode="auto">
          <a:xfrm>
            <a:off x="9399508" y="3021516"/>
            <a:ext cx="9505" cy="4896"/>
          </a:xfrm>
          <a:custGeom>
            <a:avLst/>
            <a:gdLst>
              <a:gd name="T0" fmla="*/ 1 w 2"/>
              <a:gd name="T1" fmla="*/ 0 h 1"/>
              <a:gd name="T2" fmla="*/ 1 w 2"/>
              <a:gd name="T3" fmla="*/ 1 h 1"/>
              <a:gd name="T4" fmla="*/ 1 w 2"/>
              <a:gd name="T5" fmla="*/ 0 h 1"/>
            </a:gdLst>
            <a:ahLst/>
            <a:cxnLst>
              <a:cxn ang="0">
                <a:pos x="T0" y="T1"/>
              </a:cxn>
              <a:cxn ang="0">
                <a:pos x="T2" y="T3"/>
              </a:cxn>
              <a:cxn ang="0">
                <a:pos x="T4" y="T5"/>
              </a:cxn>
            </a:cxnLst>
            <a:rect l="0" t="0" r="r" b="b"/>
            <a:pathLst>
              <a:path w="2" h="1">
                <a:moveTo>
                  <a:pt x="1" y="0"/>
                </a:moveTo>
                <a:cubicBezTo>
                  <a:pt x="1" y="0"/>
                  <a:pt x="0" y="1"/>
                  <a:pt x="1" y="1"/>
                </a:cubicBezTo>
                <a:cubicBezTo>
                  <a:pt x="1" y="1"/>
                  <a:pt x="2" y="0"/>
                  <a:pt x="1" y="0"/>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27" name="Freeform 423">
            <a:extLst>
              <a:ext uri="{FF2B5EF4-FFF2-40B4-BE49-F238E27FC236}">
                <a16:creationId xmlns:a16="http://schemas.microsoft.com/office/drawing/2014/main" id="{99CFE563-5277-4C56-A002-2D83846BCB3F}"/>
              </a:ext>
            </a:extLst>
          </p:cNvPr>
          <p:cNvSpPr>
            <a:spLocks/>
          </p:cNvSpPr>
          <p:nvPr userDrawn="1"/>
        </p:nvSpPr>
        <p:spPr bwMode="auto">
          <a:xfrm>
            <a:off x="9334564" y="3098240"/>
            <a:ext cx="14257" cy="4896"/>
          </a:xfrm>
          <a:custGeom>
            <a:avLst/>
            <a:gdLst>
              <a:gd name="T0" fmla="*/ 2 w 3"/>
              <a:gd name="T1" fmla="*/ 0 h 1"/>
              <a:gd name="T2" fmla="*/ 1 w 3"/>
              <a:gd name="T3" fmla="*/ 1 h 1"/>
              <a:gd name="T4" fmla="*/ 2 w 3"/>
              <a:gd name="T5" fmla="*/ 0 h 1"/>
            </a:gdLst>
            <a:ahLst/>
            <a:cxnLst>
              <a:cxn ang="0">
                <a:pos x="T0" y="T1"/>
              </a:cxn>
              <a:cxn ang="0">
                <a:pos x="T2" y="T3"/>
              </a:cxn>
              <a:cxn ang="0">
                <a:pos x="T4" y="T5"/>
              </a:cxn>
            </a:cxnLst>
            <a:rect l="0" t="0" r="r" b="b"/>
            <a:pathLst>
              <a:path w="3" h="1">
                <a:moveTo>
                  <a:pt x="2" y="0"/>
                </a:moveTo>
                <a:cubicBezTo>
                  <a:pt x="2" y="0"/>
                  <a:pt x="0" y="1"/>
                  <a:pt x="1" y="1"/>
                </a:cubicBezTo>
                <a:cubicBezTo>
                  <a:pt x="1" y="1"/>
                  <a:pt x="3" y="0"/>
                  <a:pt x="2" y="0"/>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28" name="Freeform 424">
            <a:extLst>
              <a:ext uri="{FF2B5EF4-FFF2-40B4-BE49-F238E27FC236}">
                <a16:creationId xmlns:a16="http://schemas.microsoft.com/office/drawing/2014/main" id="{F75E31AC-7D31-4C84-8E87-958F7674FFEE}"/>
              </a:ext>
            </a:extLst>
          </p:cNvPr>
          <p:cNvSpPr>
            <a:spLocks/>
          </p:cNvSpPr>
          <p:nvPr userDrawn="1"/>
        </p:nvSpPr>
        <p:spPr bwMode="auto">
          <a:xfrm>
            <a:off x="9279131" y="3122723"/>
            <a:ext cx="33263" cy="19590"/>
          </a:xfrm>
          <a:custGeom>
            <a:avLst/>
            <a:gdLst>
              <a:gd name="T0" fmla="*/ 6 w 7"/>
              <a:gd name="T1" fmla="*/ 0 h 4"/>
              <a:gd name="T2" fmla="*/ 1 w 7"/>
              <a:gd name="T3" fmla="*/ 3 h 4"/>
              <a:gd name="T4" fmla="*/ 6 w 7"/>
              <a:gd name="T5" fmla="*/ 0 h 4"/>
            </a:gdLst>
            <a:ahLst/>
            <a:cxnLst>
              <a:cxn ang="0">
                <a:pos x="T0" y="T1"/>
              </a:cxn>
              <a:cxn ang="0">
                <a:pos x="T2" y="T3"/>
              </a:cxn>
              <a:cxn ang="0">
                <a:pos x="T4" y="T5"/>
              </a:cxn>
            </a:cxnLst>
            <a:rect l="0" t="0" r="r" b="b"/>
            <a:pathLst>
              <a:path w="7" h="4">
                <a:moveTo>
                  <a:pt x="6" y="0"/>
                </a:moveTo>
                <a:cubicBezTo>
                  <a:pt x="5" y="0"/>
                  <a:pt x="0" y="2"/>
                  <a:pt x="1" y="3"/>
                </a:cubicBezTo>
                <a:cubicBezTo>
                  <a:pt x="2" y="4"/>
                  <a:pt x="7" y="0"/>
                  <a:pt x="6" y="0"/>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29" name="Freeform 425">
            <a:extLst>
              <a:ext uri="{FF2B5EF4-FFF2-40B4-BE49-F238E27FC236}">
                <a16:creationId xmlns:a16="http://schemas.microsoft.com/office/drawing/2014/main" id="{32BB611E-9C57-4743-B62B-EB3B63BAF648}"/>
              </a:ext>
            </a:extLst>
          </p:cNvPr>
          <p:cNvSpPr>
            <a:spLocks/>
          </p:cNvSpPr>
          <p:nvPr userDrawn="1"/>
        </p:nvSpPr>
        <p:spPr bwMode="auto">
          <a:xfrm>
            <a:off x="9242687" y="3142316"/>
            <a:ext cx="26928" cy="17956"/>
          </a:xfrm>
          <a:custGeom>
            <a:avLst/>
            <a:gdLst>
              <a:gd name="T0" fmla="*/ 5 w 6"/>
              <a:gd name="T1" fmla="*/ 0 h 4"/>
              <a:gd name="T2" fmla="*/ 1 w 6"/>
              <a:gd name="T3" fmla="*/ 3 h 4"/>
              <a:gd name="T4" fmla="*/ 5 w 6"/>
              <a:gd name="T5" fmla="*/ 0 h 4"/>
              <a:gd name="T6" fmla="*/ 5 w 6"/>
              <a:gd name="T7" fmla="*/ 0 h 4"/>
            </a:gdLst>
            <a:ahLst/>
            <a:cxnLst>
              <a:cxn ang="0">
                <a:pos x="T0" y="T1"/>
              </a:cxn>
              <a:cxn ang="0">
                <a:pos x="T2" y="T3"/>
              </a:cxn>
              <a:cxn ang="0">
                <a:pos x="T4" y="T5"/>
              </a:cxn>
              <a:cxn ang="0">
                <a:pos x="T6" y="T7"/>
              </a:cxn>
            </a:cxnLst>
            <a:rect l="0" t="0" r="r" b="b"/>
            <a:pathLst>
              <a:path w="6" h="4">
                <a:moveTo>
                  <a:pt x="5" y="0"/>
                </a:moveTo>
                <a:cubicBezTo>
                  <a:pt x="5" y="0"/>
                  <a:pt x="0" y="2"/>
                  <a:pt x="1" y="3"/>
                </a:cubicBezTo>
                <a:cubicBezTo>
                  <a:pt x="2" y="4"/>
                  <a:pt x="5" y="0"/>
                  <a:pt x="5" y="0"/>
                </a:cubicBezTo>
                <a:cubicBezTo>
                  <a:pt x="5" y="0"/>
                  <a:pt x="6" y="0"/>
                  <a:pt x="5" y="0"/>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0" name="Freeform 426">
            <a:extLst>
              <a:ext uri="{FF2B5EF4-FFF2-40B4-BE49-F238E27FC236}">
                <a16:creationId xmlns:a16="http://schemas.microsoft.com/office/drawing/2014/main" id="{5E4F4D89-5D8B-4503-B12E-95A2A3FA414E}"/>
              </a:ext>
            </a:extLst>
          </p:cNvPr>
          <p:cNvSpPr>
            <a:spLocks/>
          </p:cNvSpPr>
          <p:nvPr userDrawn="1"/>
        </p:nvSpPr>
        <p:spPr bwMode="auto">
          <a:xfrm>
            <a:off x="9218936" y="3157002"/>
            <a:ext cx="23761" cy="22855"/>
          </a:xfrm>
          <a:custGeom>
            <a:avLst/>
            <a:gdLst>
              <a:gd name="T0" fmla="*/ 4 w 5"/>
              <a:gd name="T1" fmla="*/ 0 h 5"/>
              <a:gd name="T2" fmla="*/ 0 w 5"/>
              <a:gd name="T3" fmla="*/ 4 h 5"/>
              <a:gd name="T4" fmla="*/ 4 w 5"/>
              <a:gd name="T5" fmla="*/ 0 h 5"/>
              <a:gd name="T6" fmla="*/ 4 w 5"/>
              <a:gd name="T7" fmla="*/ 0 h 5"/>
            </a:gdLst>
            <a:ahLst/>
            <a:cxnLst>
              <a:cxn ang="0">
                <a:pos x="T0" y="T1"/>
              </a:cxn>
              <a:cxn ang="0">
                <a:pos x="T2" y="T3"/>
              </a:cxn>
              <a:cxn ang="0">
                <a:pos x="T4" y="T5"/>
              </a:cxn>
              <a:cxn ang="0">
                <a:pos x="T6" y="T7"/>
              </a:cxn>
            </a:cxnLst>
            <a:rect l="0" t="0" r="r" b="b"/>
            <a:pathLst>
              <a:path w="5" h="5">
                <a:moveTo>
                  <a:pt x="4" y="0"/>
                </a:moveTo>
                <a:cubicBezTo>
                  <a:pt x="4" y="0"/>
                  <a:pt x="0" y="4"/>
                  <a:pt x="0" y="4"/>
                </a:cubicBezTo>
                <a:cubicBezTo>
                  <a:pt x="2" y="5"/>
                  <a:pt x="4" y="0"/>
                  <a:pt x="4" y="0"/>
                </a:cubicBezTo>
                <a:cubicBezTo>
                  <a:pt x="4" y="0"/>
                  <a:pt x="5" y="0"/>
                  <a:pt x="4" y="0"/>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1" name="Freeform 427">
            <a:extLst>
              <a:ext uri="{FF2B5EF4-FFF2-40B4-BE49-F238E27FC236}">
                <a16:creationId xmlns:a16="http://schemas.microsoft.com/office/drawing/2014/main" id="{8A850386-7790-4049-911F-23D0271DB5F2}"/>
              </a:ext>
            </a:extLst>
          </p:cNvPr>
          <p:cNvSpPr>
            <a:spLocks/>
          </p:cNvSpPr>
          <p:nvPr userDrawn="1"/>
        </p:nvSpPr>
        <p:spPr bwMode="auto">
          <a:xfrm>
            <a:off x="9214173" y="3189655"/>
            <a:ext cx="4751" cy="4896"/>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0" y="0"/>
                  <a:pt x="0" y="1"/>
                  <a:pt x="1" y="1"/>
                </a:cubicBezTo>
                <a:cubicBezTo>
                  <a:pt x="1" y="1"/>
                  <a:pt x="1" y="0"/>
                  <a:pt x="1" y="0"/>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2" name="Freeform 428">
            <a:extLst>
              <a:ext uri="{FF2B5EF4-FFF2-40B4-BE49-F238E27FC236}">
                <a16:creationId xmlns:a16="http://schemas.microsoft.com/office/drawing/2014/main" id="{822FE004-EF2F-4AA9-A5AE-87508EDEA978}"/>
              </a:ext>
            </a:extLst>
          </p:cNvPr>
          <p:cNvSpPr>
            <a:spLocks/>
          </p:cNvSpPr>
          <p:nvPr userDrawn="1"/>
        </p:nvSpPr>
        <p:spPr bwMode="auto">
          <a:xfrm>
            <a:off x="9190421" y="3170061"/>
            <a:ext cx="23761" cy="19590"/>
          </a:xfrm>
          <a:custGeom>
            <a:avLst/>
            <a:gdLst>
              <a:gd name="T0" fmla="*/ 4 w 5"/>
              <a:gd name="T1" fmla="*/ 1 h 4"/>
              <a:gd name="T2" fmla="*/ 0 w 5"/>
              <a:gd name="T3" fmla="*/ 4 h 4"/>
              <a:gd name="T4" fmla="*/ 4 w 5"/>
              <a:gd name="T5" fmla="*/ 1 h 4"/>
              <a:gd name="T6" fmla="*/ 4 w 5"/>
              <a:gd name="T7" fmla="*/ 1 h 4"/>
            </a:gdLst>
            <a:ahLst/>
            <a:cxnLst>
              <a:cxn ang="0">
                <a:pos x="T0" y="T1"/>
              </a:cxn>
              <a:cxn ang="0">
                <a:pos x="T2" y="T3"/>
              </a:cxn>
              <a:cxn ang="0">
                <a:pos x="T4" y="T5"/>
              </a:cxn>
              <a:cxn ang="0">
                <a:pos x="T6" y="T7"/>
              </a:cxn>
            </a:cxnLst>
            <a:rect l="0" t="0" r="r" b="b"/>
            <a:pathLst>
              <a:path w="5" h="4">
                <a:moveTo>
                  <a:pt x="4" y="1"/>
                </a:moveTo>
                <a:cubicBezTo>
                  <a:pt x="2" y="2"/>
                  <a:pt x="0" y="3"/>
                  <a:pt x="0" y="4"/>
                </a:cubicBezTo>
                <a:cubicBezTo>
                  <a:pt x="0" y="4"/>
                  <a:pt x="4" y="1"/>
                  <a:pt x="4" y="1"/>
                </a:cubicBezTo>
                <a:cubicBezTo>
                  <a:pt x="3" y="1"/>
                  <a:pt x="5" y="0"/>
                  <a:pt x="4" y="1"/>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3" name="Freeform 429">
            <a:extLst>
              <a:ext uri="{FF2B5EF4-FFF2-40B4-BE49-F238E27FC236}">
                <a16:creationId xmlns:a16="http://schemas.microsoft.com/office/drawing/2014/main" id="{9BF3421A-7E31-4D84-911C-663DE736078F}"/>
              </a:ext>
            </a:extLst>
          </p:cNvPr>
          <p:cNvSpPr>
            <a:spLocks/>
          </p:cNvSpPr>
          <p:nvPr userDrawn="1"/>
        </p:nvSpPr>
        <p:spPr bwMode="auto">
          <a:xfrm>
            <a:off x="9019338" y="3347995"/>
            <a:ext cx="9505" cy="14690"/>
          </a:xfrm>
          <a:custGeom>
            <a:avLst/>
            <a:gdLst>
              <a:gd name="T0" fmla="*/ 1 w 2"/>
              <a:gd name="T1" fmla="*/ 0 h 3"/>
              <a:gd name="T2" fmla="*/ 1 w 2"/>
              <a:gd name="T3" fmla="*/ 3 h 3"/>
              <a:gd name="T4" fmla="*/ 1 w 2"/>
              <a:gd name="T5" fmla="*/ 0 h 3"/>
            </a:gdLst>
            <a:ahLst/>
            <a:cxnLst>
              <a:cxn ang="0">
                <a:pos x="T0" y="T1"/>
              </a:cxn>
              <a:cxn ang="0">
                <a:pos x="T2" y="T3"/>
              </a:cxn>
              <a:cxn ang="0">
                <a:pos x="T4" y="T5"/>
              </a:cxn>
            </a:cxnLst>
            <a:rect l="0" t="0" r="r" b="b"/>
            <a:pathLst>
              <a:path w="2" h="3">
                <a:moveTo>
                  <a:pt x="1" y="0"/>
                </a:moveTo>
                <a:cubicBezTo>
                  <a:pt x="1" y="0"/>
                  <a:pt x="0" y="3"/>
                  <a:pt x="1" y="3"/>
                </a:cubicBezTo>
                <a:cubicBezTo>
                  <a:pt x="2" y="3"/>
                  <a:pt x="2" y="0"/>
                  <a:pt x="1" y="0"/>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grpSp>
        <p:nvGrpSpPr>
          <p:cNvPr id="34" name="Group 33">
            <a:extLst>
              <a:ext uri="{FF2B5EF4-FFF2-40B4-BE49-F238E27FC236}">
                <a16:creationId xmlns:a16="http://schemas.microsoft.com/office/drawing/2014/main" id="{85EB698A-2664-46D1-BA85-03108D995239}"/>
              </a:ext>
            </a:extLst>
          </p:cNvPr>
          <p:cNvGrpSpPr/>
          <p:nvPr userDrawn="1"/>
        </p:nvGrpSpPr>
        <p:grpSpPr>
          <a:xfrm>
            <a:off x="8848272" y="3142316"/>
            <a:ext cx="346903" cy="339542"/>
            <a:chOff x="5961121" y="2686387"/>
            <a:chExt cx="288233" cy="273757"/>
          </a:xfrm>
          <a:solidFill>
            <a:schemeClr val="bg2"/>
          </a:solidFill>
        </p:grpSpPr>
        <p:sp>
          <p:nvSpPr>
            <p:cNvPr id="35" name="Freeform 430">
              <a:extLst>
                <a:ext uri="{FF2B5EF4-FFF2-40B4-BE49-F238E27FC236}">
                  <a16:creationId xmlns:a16="http://schemas.microsoft.com/office/drawing/2014/main" id="{407286D4-0CEC-4F44-AA5B-0EBC2D09E44E}"/>
                </a:ext>
              </a:extLst>
            </p:cNvPr>
            <p:cNvSpPr>
              <a:spLocks/>
            </p:cNvSpPr>
            <p:nvPr/>
          </p:nvSpPr>
          <p:spPr bwMode="auto">
            <a:xfrm>
              <a:off x="6130902" y="2686387"/>
              <a:ext cx="118452" cy="100026"/>
            </a:xfrm>
            <a:custGeom>
              <a:avLst/>
              <a:gdLst>
                <a:gd name="T0" fmla="*/ 28 w 31"/>
                <a:gd name="T1" fmla="*/ 10 h 26"/>
                <a:gd name="T2" fmla="*/ 29 w 31"/>
                <a:gd name="T3" fmla="*/ 7 h 26"/>
                <a:gd name="T4" fmla="*/ 27 w 31"/>
                <a:gd name="T5" fmla="*/ 10 h 26"/>
                <a:gd name="T6" fmla="*/ 20 w 31"/>
                <a:gd name="T7" fmla="*/ 8 h 26"/>
                <a:gd name="T8" fmla="*/ 11 w 31"/>
                <a:gd name="T9" fmla="*/ 1 h 26"/>
                <a:gd name="T10" fmla="*/ 11 w 31"/>
                <a:gd name="T11" fmla="*/ 5 h 26"/>
                <a:gd name="T12" fmla="*/ 9 w 31"/>
                <a:gd name="T13" fmla="*/ 11 h 26"/>
                <a:gd name="T14" fmla="*/ 7 w 31"/>
                <a:gd name="T15" fmla="*/ 14 h 26"/>
                <a:gd name="T16" fmla="*/ 4 w 31"/>
                <a:gd name="T17" fmla="*/ 14 h 26"/>
                <a:gd name="T18" fmla="*/ 5 w 31"/>
                <a:gd name="T19" fmla="*/ 16 h 26"/>
                <a:gd name="T20" fmla="*/ 1 w 31"/>
                <a:gd name="T21" fmla="*/ 18 h 26"/>
                <a:gd name="T22" fmla="*/ 2 w 31"/>
                <a:gd name="T23" fmla="*/ 23 h 26"/>
                <a:gd name="T24" fmla="*/ 4 w 31"/>
                <a:gd name="T25" fmla="*/ 25 h 26"/>
                <a:gd name="T26" fmla="*/ 6 w 31"/>
                <a:gd name="T27" fmla="*/ 23 h 26"/>
                <a:gd name="T28" fmla="*/ 7 w 31"/>
                <a:gd name="T29" fmla="*/ 23 h 26"/>
                <a:gd name="T30" fmla="*/ 4 w 31"/>
                <a:gd name="T31" fmla="*/ 20 h 26"/>
                <a:gd name="T32" fmla="*/ 7 w 31"/>
                <a:gd name="T33" fmla="*/ 19 h 26"/>
                <a:gd name="T34" fmla="*/ 12 w 31"/>
                <a:gd name="T35" fmla="*/ 18 h 26"/>
                <a:gd name="T36" fmla="*/ 17 w 31"/>
                <a:gd name="T37" fmla="*/ 21 h 26"/>
                <a:gd name="T38" fmla="*/ 21 w 31"/>
                <a:gd name="T39" fmla="*/ 16 h 26"/>
                <a:gd name="T40" fmla="*/ 31 w 31"/>
                <a:gd name="T41" fmla="*/ 14 h 26"/>
                <a:gd name="T42" fmla="*/ 29 w 31"/>
                <a:gd name="T43" fmla="*/ 12 h 26"/>
                <a:gd name="T44" fmla="*/ 28 w 31"/>
                <a:gd name="T45" fmla="*/ 10 h 26"/>
                <a:gd name="T46" fmla="*/ 28 w 31"/>
                <a:gd name="T47" fmla="*/ 1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1" h="26">
                  <a:moveTo>
                    <a:pt x="28" y="10"/>
                  </a:moveTo>
                  <a:cubicBezTo>
                    <a:pt x="28" y="10"/>
                    <a:pt x="29" y="8"/>
                    <a:pt x="29" y="7"/>
                  </a:cubicBezTo>
                  <a:cubicBezTo>
                    <a:pt x="29" y="8"/>
                    <a:pt x="27" y="10"/>
                    <a:pt x="27" y="10"/>
                  </a:cubicBezTo>
                  <a:cubicBezTo>
                    <a:pt x="25" y="10"/>
                    <a:pt x="21" y="9"/>
                    <a:pt x="20" y="8"/>
                  </a:cubicBezTo>
                  <a:cubicBezTo>
                    <a:pt x="17" y="7"/>
                    <a:pt x="15" y="2"/>
                    <a:pt x="11" y="1"/>
                  </a:cubicBezTo>
                  <a:cubicBezTo>
                    <a:pt x="9" y="0"/>
                    <a:pt x="10" y="4"/>
                    <a:pt x="11" y="5"/>
                  </a:cubicBezTo>
                  <a:cubicBezTo>
                    <a:pt x="11" y="7"/>
                    <a:pt x="10" y="9"/>
                    <a:pt x="9" y="11"/>
                  </a:cubicBezTo>
                  <a:cubicBezTo>
                    <a:pt x="8" y="12"/>
                    <a:pt x="10" y="15"/>
                    <a:pt x="7" y="14"/>
                  </a:cubicBezTo>
                  <a:cubicBezTo>
                    <a:pt x="7" y="14"/>
                    <a:pt x="5" y="13"/>
                    <a:pt x="4" y="14"/>
                  </a:cubicBezTo>
                  <a:cubicBezTo>
                    <a:pt x="4" y="15"/>
                    <a:pt x="5" y="16"/>
                    <a:pt x="5" y="16"/>
                  </a:cubicBezTo>
                  <a:cubicBezTo>
                    <a:pt x="5" y="16"/>
                    <a:pt x="2" y="18"/>
                    <a:pt x="1" y="18"/>
                  </a:cubicBezTo>
                  <a:cubicBezTo>
                    <a:pt x="0" y="20"/>
                    <a:pt x="3" y="21"/>
                    <a:pt x="2" y="23"/>
                  </a:cubicBezTo>
                  <a:cubicBezTo>
                    <a:pt x="1" y="24"/>
                    <a:pt x="3" y="26"/>
                    <a:pt x="4" y="25"/>
                  </a:cubicBezTo>
                  <a:cubicBezTo>
                    <a:pt x="5" y="24"/>
                    <a:pt x="5" y="23"/>
                    <a:pt x="6" y="23"/>
                  </a:cubicBezTo>
                  <a:cubicBezTo>
                    <a:pt x="6" y="23"/>
                    <a:pt x="7" y="24"/>
                    <a:pt x="7" y="23"/>
                  </a:cubicBezTo>
                  <a:cubicBezTo>
                    <a:pt x="7" y="22"/>
                    <a:pt x="5" y="21"/>
                    <a:pt x="4" y="20"/>
                  </a:cubicBezTo>
                  <a:cubicBezTo>
                    <a:pt x="3" y="18"/>
                    <a:pt x="7" y="19"/>
                    <a:pt x="7" y="19"/>
                  </a:cubicBezTo>
                  <a:cubicBezTo>
                    <a:pt x="9" y="19"/>
                    <a:pt x="10" y="17"/>
                    <a:pt x="12" y="18"/>
                  </a:cubicBezTo>
                  <a:cubicBezTo>
                    <a:pt x="14" y="19"/>
                    <a:pt x="15" y="20"/>
                    <a:pt x="17" y="21"/>
                  </a:cubicBezTo>
                  <a:cubicBezTo>
                    <a:pt x="20" y="23"/>
                    <a:pt x="19" y="17"/>
                    <a:pt x="21" y="16"/>
                  </a:cubicBezTo>
                  <a:cubicBezTo>
                    <a:pt x="21" y="16"/>
                    <a:pt x="31" y="16"/>
                    <a:pt x="31" y="14"/>
                  </a:cubicBezTo>
                  <a:cubicBezTo>
                    <a:pt x="30" y="13"/>
                    <a:pt x="27" y="15"/>
                    <a:pt x="29" y="12"/>
                  </a:cubicBezTo>
                  <a:cubicBezTo>
                    <a:pt x="30" y="11"/>
                    <a:pt x="27" y="12"/>
                    <a:pt x="28" y="10"/>
                  </a:cubicBezTo>
                  <a:cubicBezTo>
                    <a:pt x="29" y="7"/>
                    <a:pt x="28" y="11"/>
                    <a:pt x="28" y="10"/>
                  </a:cubicBezTo>
                  <a:close/>
                </a:path>
              </a:pathLst>
            </a:custGeom>
            <a:grpFill/>
            <a:ln w="12700" cap="flat" cmpd="sng" algn="ctr">
              <a:solidFill>
                <a:schemeClr val="bg1"/>
              </a:solidFill>
              <a:prstDash val="solid"/>
              <a:miter lim="800000"/>
            </a:ln>
            <a:effectLst/>
          </p:spPr>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srgbClr val="FFFFFF"/>
                </a:solidFill>
                <a:effectLst/>
                <a:uLnTx/>
                <a:uFillTx/>
                <a:latin typeface="Century Gothic"/>
                <a:ea typeface="+mn-ea"/>
                <a:cs typeface="+mn-cs"/>
              </a:endParaRPr>
            </a:p>
          </p:txBody>
        </p:sp>
        <p:sp>
          <p:nvSpPr>
            <p:cNvPr id="36" name="Freeform 431">
              <a:extLst>
                <a:ext uri="{FF2B5EF4-FFF2-40B4-BE49-F238E27FC236}">
                  <a16:creationId xmlns:a16="http://schemas.microsoft.com/office/drawing/2014/main" id="{696B12A2-FB24-4DCF-9EEB-3D56D7EBA767}"/>
                </a:ext>
              </a:extLst>
            </p:cNvPr>
            <p:cNvSpPr>
              <a:spLocks/>
            </p:cNvSpPr>
            <p:nvPr/>
          </p:nvSpPr>
          <p:spPr bwMode="auto">
            <a:xfrm>
              <a:off x="5961121" y="2778517"/>
              <a:ext cx="215847" cy="181627"/>
            </a:xfrm>
            <a:custGeom>
              <a:avLst/>
              <a:gdLst>
                <a:gd name="T0" fmla="*/ 52 w 56"/>
                <a:gd name="T1" fmla="*/ 1 h 47"/>
                <a:gd name="T2" fmla="*/ 51 w 56"/>
                <a:gd name="T3" fmla="*/ 1 h 47"/>
                <a:gd name="T4" fmla="*/ 52 w 56"/>
                <a:gd name="T5" fmla="*/ 3 h 47"/>
                <a:gd name="T6" fmla="*/ 49 w 56"/>
                <a:gd name="T7" fmla="*/ 3 h 47"/>
                <a:gd name="T8" fmla="*/ 47 w 56"/>
                <a:gd name="T9" fmla="*/ 5 h 47"/>
                <a:gd name="T10" fmla="*/ 45 w 56"/>
                <a:gd name="T11" fmla="*/ 6 h 47"/>
                <a:gd name="T12" fmla="*/ 46 w 56"/>
                <a:gd name="T13" fmla="*/ 7 h 47"/>
                <a:gd name="T14" fmla="*/ 46 w 56"/>
                <a:gd name="T15" fmla="*/ 10 h 47"/>
                <a:gd name="T16" fmla="*/ 46 w 56"/>
                <a:gd name="T17" fmla="*/ 13 h 47"/>
                <a:gd name="T18" fmla="*/ 41 w 56"/>
                <a:gd name="T19" fmla="*/ 22 h 47"/>
                <a:gd name="T20" fmla="*/ 36 w 56"/>
                <a:gd name="T21" fmla="*/ 27 h 47"/>
                <a:gd name="T22" fmla="*/ 31 w 56"/>
                <a:gd name="T23" fmla="*/ 27 h 47"/>
                <a:gd name="T24" fmla="*/ 32 w 56"/>
                <a:gd name="T25" fmla="*/ 24 h 47"/>
                <a:gd name="T26" fmla="*/ 30 w 56"/>
                <a:gd name="T27" fmla="*/ 25 h 47"/>
                <a:gd name="T28" fmla="*/ 29 w 56"/>
                <a:gd name="T29" fmla="*/ 27 h 47"/>
                <a:gd name="T30" fmla="*/ 25 w 56"/>
                <a:gd name="T31" fmla="*/ 33 h 47"/>
                <a:gd name="T32" fmla="*/ 25 w 56"/>
                <a:gd name="T33" fmla="*/ 34 h 47"/>
                <a:gd name="T34" fmla="*/ 23 w 56"/>
                <a:gd name="T35" fmla="*/ 36 h 47"/>
                <a:gd name="T36" fmla="*/ 21 w 56"/>
                <a:gd name="T37" fmla="*/ 35 h 47"/>
                <a:gd name="T38" fmla="*/ 17 w 56"/>
                <a:gd name="T39" fmla="*/ 35 h 47"/>
                <a:gd name="T40" fmla="*/ 9 w 56"/>
                <a:gd name="T41" fmla="*/ 36 h 47"/>
                <a:gd name="T42" fmla="*/ 2 w 56"/>
                <a:gd name="T43" fmla="*/ 42 h 47"/>
                <a:gd name="T44" fmla="*/ 1 w 56"/>
                <a:gd name="T45" fmla="*/ 44 h 47"/>
                <a:gd name="T46" fmla="*/ 3 w 56"/>
                <a:gd name="T47" fmla="*/ 43 h 47"/>
                <a:gd name="T48" fmla="*/ 5 w 56"/>
                <a:gd name="T49" fmla="*/ 44 h 47"/>
                <a:gd name="T50" fmla="*/ 22 w 56"/>
                <a:gd name="T51" fmla="*/ 40 h 47"/>
                <a:gd name="T52" fmla="*/ 21 w 56"/>
                <a:gd name="T53" fmla="*/ 43 h 47"/>
                <a:gd name="T54" fmla="*/ 24 w 56"/>
                <a:gd name="T55" fmla="*/ 47 h 47"/>
                <a:gd name="T56" fmla="*/ 27 w 56"/>
                <a:gd name="T57" fmla="*/ 44 h 47"/>
                <a:gd name="T58" fmla="*/ 30 w 56"/>
                <a:gd name="T59" fmla="*/ 43 h 47"/>
                <a:gd name="T60" fmla="*/ 31 w 56"/>
                <a:gd name="T61" fmla="*/ 40 h 47"/>
                <a:gd name="T62" fmla="*/ 38 w 56"/>
                <a:gd name="T63" fmla="*/ 39 h 47"/>
                <a:gd name="T64" fmla="*/ 41 w 56"/>
                <a:gd name="T65" fmla="*/ 40 h 47"/>
                <a:gd name="T66" fmla="*/ 43 w 56"/>
                <a:gd name="T67" fmla="*/ 37 h 47"/>
                <a:gd name="T68" fmla="*/ 45 w 56"/>
                <a:gd name="T69" fmla="*/ 35 h 47"/>
                <a:gd name="T70" fmla="*/ 46 w 56"/>
                <a:gd name="T71" fmla="*/ 38 h 47"/>
                <a:gd name="T72" fmla="*/ 48 w 56"/>
                <a:gd name="T73" fmla="*/ 37 h 47"/>
                <a:gd name="T74" fmla="*/ 49 w 56"/>
                <a:gd name="T75" fmla="*/ 35 h 47"/>
                <a:gd name="T76" fmla="*/ 49 w 56"/>
                <a:gd name="T77" fmla="*/ 32 h 47"/>
                <a:gd name="T78" fmla="*/ 51 w 56"/>
                <a:gd name="T79" fmla="*/ 26 h 47"/>
                <a:gd name="T80" fmla="*/ 51 w 56"/>
                <a:gd name="T81" fmla="*/ 19 h 47"/>
                <a:gd name="T82" fmla="*/ 53 w 56"/>
                <a:gd name="T83" fmla="*/ 19 h 47"/>
                <a:gd name="T84" fmla="*/ 55 w 56"/>
                <a:gd name="T85" fmla="*/ 17 h 47"/>
                <a:gd name="T86" fmla="*/ 55 w 56"/>
                <a:gd name="T87" fmla="*/ 9 h 47"/>
                <a:gd name="T88" fmla="*/ 52 w 56"/>
                <a:gd name="T89" fmla="*/ 1 h 47"/>
                <a:gd name="T90" fmla="*/ 52 w 56"/>
                <a:gd name="T91"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6" h="47">
                  <a:moveTo>
                    <a:pt x="52" y="1"/>
                  </a:moveTo>
                  <a:cubicBezTo>
                    <a:pt x="51" y="1"/>
                    <a:pt x="51" y="0"/>
                    <a:pt x="51" y="1"/>
                  </a:cubicBezTo>
                  <a:cubicBezTo>
                    <a:pt x="49" y="2"/>
                    <a:pt x="51" y="2"/>
                    <a:pt x="52" y="3"/>
                  </a:cubicBezTo>
                  <a:cubicBezTo>
                    <a:pt x="53" y="4"/>
                    <a:pt x="50" y="5"/>
                    <a:pt x="49" y="3"/>
                  </a:cubicBezTo>
                  <a:cubicBezTo>
                    <a:pt x="48" y="1"/>
                    <a:pt x="47" y="4"/>
                    <a:pt x="47" y="5"/>
                  </a:cubicBezTo>
                  <a:cubicBezTo>
                    <a:pt x="46" y="5"/>
                    <a:pt x="45" y="6"/>
                    <a:pt x="45" y="6"/>
                  </a:cubicBezTo>
                  <a:cubicBezTo>
                    <a:pt x="45" y="8"/>
                    <a:pt x="46" y="7"/>
                    <a:pt x="46" y="7"/>
                  </a:cubicBezTo>
                  <a:cubicBezTo>
                    <a:pt x="46" y="8"/>
                    <a:pt x="46" y="9"/>
                    <a:pt x="46" y="10"/>
                  </a:cubicBezTo>
                  <a:cubicBezTo>
                    <a:pt x="46" y="11"/>
                    <a:pt x="47" y="11"/>
                    <a:pt x="46" y="13"/>
                  </a:cubicBezTo>
                  <a:cubicBezTo>
                    <a:pt x="44" y="16"/>
                    <a:pt x="43" y="19"/>
                    <a:pt x="41" y="22"/>
                  </a:cubicBezTo>
                  <a:cubicBezTo>
                    <a:pt x="40" y="23"/>
                    <a:pt x="37" y="27"/>
                    <a:pt x="36" y="27"/>
                  </a:cubicBezTo>
                  <a:cubicBezTo>
                    <a:pt x="34" y="27"/>
                    <a:pt x="32" y="28"/>
                    <a:pt x="31" y="27"/>
                  </a:cubicBezTo>
                  <a:cubicBezTo>
                    <a:pt x="30" y="26"/>
                    <a:pt x="32" y="25"/>
                    <a:pt x="32" y="24"/>
                  </a:cubicBezTo>
                  <a:cubicBezTo>
                    <a:pt x="33" y="23"/>
                    <a:pt x="30" y="25"/>
                    <a:pt x="30" y="25"/>
                  </a:cubicBezTo>
                  <a:cubicBezTo>
                    <a:pt x="29" y="26"/>
                    <a:pt x="29" y="26"/>
                    <a:pt x="29" y="27"/>
                  </a:cubicBezTo>
                  <a:cubicBezTo>
                    <a:pt x="29" y="30"/>
                    <a:pt x="26" y="31"/>
                    <a:pt x="25" y="33"/>
                  </a:cubicBezTo>
                  <a:cubicBezTo>
                    <a:pt x="25" y="33"/>
                    <a:pt x="25" y="34"/>
                    <a:pt x="25" y="34"/>
                  </a:cubicBezTo>
                  <a:cubicBezTo>
                    <a:pt x="25" y="35"/>
                    <a:pt x="23" y="36"/>
                    <a:pt x="23" y="36"/>
                  </a:cubicBezTo>
                  <a:cubicBezTo>
                    <a:pt x="22" y="36"/>
                    <a:pt x="23" y="35"/>
                    <a:pt x="21" y="35"/>
                  </a:cubicBezTo>
                  <a:cubicBezTo>
                    <a:pt x="20" y="35"/>
                    <a:pt x="19" y="35"/>
                    <a:pt x="17" y="35"/>
                  </a:cubicBezTo>
                  <a:cubicBezTo>
                    <a:pt x="14" y="36"/>
                    <a:pt x="12" y="35"/>
                    <a:pt x="9" y="36"/>
                  </a:cubicBezTo>
                  <a:cubicBezTo>
                    <a:pt x="7" y="38"/>
                    <a:pt x="4" y="40"/>
                    <a:pt x="2" y="42"/>
                  </a:cubicBezTo>
                  <a:cubicBezTo>
                    <a:pt x="0" y="42"/>
                    <a:pt x="0" y="45"/>
                    <a:pt x="1" y="44"/>
                  </a:cubicBezTo>
                  <a:cubicBezTo>
                    <a:pt x="2" y="44"/>
                    <a:pt x="2" y="43"/>
                    <a:pt x="3" y="43"/>
                  </a:cubicBezTo>
                  <a:cubicBezTo>
                    <a:pt x="4" y="44"/>
                    <a:pt x="5" y="45"/>
                    <a:pt x="5" y="44"/>
                  </a:cubicBezTo>
                  <a:cubicBezTo>
                    <a:pt x="10" y="43"/>
                    <a:pt x="17" y="39"/>
                    <a:pt x="22" y="40"/>
                  </a:cubicBezTo>
                  <a:cubicBezTo>
                    <a:pt x="23" y="41"/>
                    <a:pt x="21" y="43"/>
                    <a:pt x="21" y="43"/>
                  </a:cubicBezTo>
                  <a:cubicBezTo>
                    <a:pt x="22" y="44"/>
                    <a:pt x="23" y="47"/>
                    <a:pt x="24" y="47"/>
                  </a:cubicBezTo>
                  <a:cubicBezTo>
                    <a:pt x="25" y="46"/>
                    <a:pt x="26" y="45"/>
                    <a:pt x="27" y="44"/>
                  </a:cubicBezTo>
                  <a:cubicBezTo>
                    <a:pt x="28" y="42"/>
                    <a:pt x="28" y="43"/>
                    <a:pt x="30" y="43"/>
                  </a:cubicBezTo>
                  <a:cubicBezTo>
                    <a:pt x="29" y="43"/>
                    <a:pt x="28" y="35"/>
                    <a:pt x="31" y="40"/>
                  </a:cubicBezTo>
                  <a:cubicBezTo>
                    <a:pt x="32" y="42"/>
                    <a:pt x="37" y="40"/>
                    <a:pt x="38" y="39"/>
                  </a:cubicBezTo>
                  <a:cubicBezTo>
                    <a:pt x="40" y="36"/>
                    <a:pt x="40" y="42"/>
                    <a:pt x="41" y="40"/>
                  </a:cubicBezTo>
                  <a:cubicBezTo>
                    <a:pt x="41" y="39"/>
                    <a:pt x="42" y="37"/>
                    <a:pt x="43" y="37"/>
                  </a:cubicBezTo>
                  <a:cubicBezTo>
                    <a:pt x="44" y="36"/>
                    <a:pt x="44" y="37"/>
                    <a:pt x="45" y="35"/>
                  </a:cubicBezTo>
                  <a:cubicBezTo>
                    <a:pt x="45" y="35"/>
                    <a:pt x="45" y="39"/>
                    <a:pt x="46" y="38"/>
                  </a:cubicBezTo>
                  <a:cubicBezTo>
                    <a:pt x="46" y="38"/>
                    <a:pt x="47" y="38"/>
                    <a:pt x="48" y="37"/>
                  </a:cubicBezTo>
                  <a:cubicBezTo>
                    <a:pt x="49" y="37"/>
                    <a:pt x="48" y="36"/>
                    <a:pt x="49" y="35"/>
                  </a:cubicBezTo>
                  <a:cubicBezTo>
                    <a:pt x="51" y="34"/>
                    <a:pt x="51" y="34"/>
                    <a:pt x="49" y="32"/>
                  </a:cubicBezTo>
                  <a:cubicBezTo>
                    <a:pt x="48" y="31"/>
                    <a:pt x="51" y="28"/>
                    <a:pt x="51" y="26"/>
                  </a:cubicBezTo>
                  <a:cubicBezTo>
                    <a:pt x="52" y="24"/>
                    <a:pt x="50" y="21"/>
                    <a:pt x="51" y="19"/>
                  </a:cubicBezTo>
                  <a:cubicBezTo>
                    <a:pt x="52" y="18"/>
                    <a:pt x="52" y="19"/>
                    <a:pt x="53" y="19"/>
                  </a:cubicBezTo>
                  <a:cubicBezTo>
                    <a:pt x="54" y="19"/>
                    <a:pt x="55" y="17"/>
                    <a:pt x="55" y="17"/>
                  </a:cubicBezTo>
                  <a:cubicBezTo>
                    <a:pt x="56" y="14"/>
                    <a:pt x="56" y="11"/>
                    <a:pt x="55" y="9"/>
                  </a:cubicBezTo>
                  <a:cubicBezTo>
                    <a:pt x="55" y="8"/>
                    <a:pt x="52" y="1"/>
                    <a:pt x="52" y="1"/>
                  </a:cubicBezTo>
                  <a:cubicBezTo>
                    <a:pt x="52" y="1"/>
                    <a:pt x="52" y="1"/>
                    <a:pt x="52" y="1"/>
                  </a:cubicBezTo>
                  <a:close/>
                </a:path>
              </a:pathLst>
            </a:custGeom>
            <a:grpFill/>
            <a:ln w="12700" cap="flat" cmpd="sng" algn="ctr">
              <a:solidFill>
                <a:schemeClr val="bg1"/>
              </a:solidFill>
              <a:prstDash val="solid"/>
              <a:miter lim="800000"/>
            </a:ln>
            <a:effectLst/>
          </p:spPr>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srgbClr val="FFFFFF"/>
                </a:solidFill>
                <a:effectLst/>
                <a:uLnTx/>
                <a:uFillTx/>
                <a:latin typeface="Century Gothic"/>
                <a:ea typeface="+mn-ea"/>
                <a:cs typeface="+mn-cs"/>
              </a:endParaRPr>
            </a:p>
          </p:txBody>
        </p:sp>
      </p:grpSp>
      <p:sp>
        <p:nvSpPr>
          <p:cNvPr id="37" name="Freeform 432">
            <a:extLst>
              <a:ext uri="{FF2B5EF4-FFF2-40B4-BE49-F238E27FC236}">
                <a16:creationId xmlns:a16="http://schemas.microsoft.com/office/drawing/2014/main" id="{7F837927-F31C-4118-B259-2A6D3807A1C6}"/>
              </a:ext>
            </a:extLst>
          </p:cNvPr>
          <p:cNvSpPr>
            <a:spLocks/>
          </p:cNvSpPr>
          <p:nvPr userDrawn="1"/>
        </p:nvSpPr>
        <p:spPr bwMode="auto">
          <a:xfrm>
            <a:off x="8935382" y="3454106"/>
            <a:ext cx="9505" cy="13058"/>
          </a:xfrm>
          <a:custGeom>
            <a:avLst/>
            <a:gdLst>
              <a:gd name="T0" fmla="*/ 2 w 2"/>
              <a:gd name="T1" fmla="*/ 0 h 3"/>
              <a:gd name="T2" fmla="*/ 0 w 2"/>
              <a:gd name="T3" fmla="*/ 1 h 3"/>
              <a:gd name="T4" fmla="*/ 2 w 2"/>
              <a:gd name="T5" fmla="*/ 0 h 3"/>
            </a:gdLst>
            <a:ahLst/>
            <a:cxnLst>
              <a:cxn ang="0">
                <a:pos x="T0" y="T1"/>
              </a:cxn>
              <a:cxn ang="0">
                <a:pos x="T2" y="T3"/>
              </a:cxn>
              <a:cxn ang="0">
                <a:pos x="T4" y="T5"/>
              </a:cxn>
            </a:cxnLst>
            <a:rect l="0" t="0" r="r" b="b"/>
            <a:pathLst>
              <a:path w="2" h="3">
                <a:moveTo>
                  <a:pt x="2" y="0"/>
                </a:moveTo>
                <a:cubicBezTo>
                  <a:pt x="2" y="0"/>
                  <a:pt x="0" y="1"/>
                  <a:pt x="0" y="1"/>
                </a:cubicBezTo>
                <a:cubicBezTo>
                  <a:pt x="1" y="3"/>
                  <a:pt x="2" y="1"/>
                  <a:pt x="2" y="0"/>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8" name="Freeform 433">
            <a:extLst>
              <a:ext uri="{FF2B5EF4-FFF2-40B4-BE49-F238E27FC236}">
                <a16:creationId xmlns:a16="http://schemas.microsoft.com/office/drawing/2014/main" id="{9F03900A-86C9-4510-9C53-A9117B90E810}"/>
              </a:ext>
            </a:extLst>
          </p:cNvPr>
          <p:cNvSpPr>
            <a:spLocks/>
          </p:cNvSpPr>
          <p:nvPr userDrawn="1"/>
        </p:nvSpPr>
        <p:spPr bwMode="auto">
          <a:xfrm>
            <a:off x="8879952" y="3454103"/>
            <a:ext cx="60193" cy="47339"/>
          </a:xfrm>
          <a:custGeom>
            <a:avLst/>
            <a:gdLst>
              <a:gd name="T0" fmla="*/ 11 w 13"/>
              <a:gd name="T1" fmla="*/ 2 h 10"/>
              <a:gd name="T2" fmla="*/ 7 w 13"/>
              <a:gd name="T3" fmla="*/ 2 h 10"/>
              <a:gd name="T4" fmla="*/ 5 w 13"/>
              <a:gd name="T5" fmla="*/ 3 h 10"/>
              <a:gd name="T6" fmla="*/ 3 w 13"/>
              <a:gd name="T7" fmla="*/ 4 h 10"/>
              <a:gd name="T8" fmla="*/ 0 w 13"/>
              <a:gd name="T9" fmla="*/ 6 h 10"/>
              <a:gd name="T10" fmla="*/ 3 w 13"/>
              <a:gd name="T11" fmla="*/ 9 h 10"/>
              <a:gd name="T12" fmla="*/ 6 w 13"/>
              <a:gd name="T13" fmla="*/ 6 h 10"/>
              <a:gd name="T14" fmla="*/ 10 w 13"/>
              <a:gd name="T15" fmla="*/ 6 h 10"/>
              <a:gd name="T16" fmla="*/ 11 w 13"/>
              <a:gd name="T17" fmla="*/ 2 h 10"/>
              <a:gd name="T18" fmla="*/ 11 w 13"/>
              <a:gd name="T19"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0">
                <a:moveTo>
                  <a:pt x="11" y="2"/>
                </a:moveTo>
                <a:cubicBezTo>
                  <a:pt x="9" y="2"/>
                  <a:pt x="9" y="0"/>
                  <a:pt x="7" y="2"/>
                </a:cubicBezTo>
                <a:cubicBezTo>
                  <a:pt x="6" y="2"/>
                  <a:pt x="5" y="4"/>
                  <a:pt x="5" y="3"/>
                </a:cubicBezTo>
                <a:cubicBezTo>
                  <a:pt x="4" y="2"/>
                  <a:pt x="3" y="4"/>
                  <a:pt x="3" y="4"/>
                </a:cubicBezTo>
                <a:cubicBezTo>
                  <a:pt x="2" y="6"/>
                  <a:pt x="1" y="5"/>
                  <a:pt x="0" y="6"/>
                </a:cubicBezTo>
                <a:cubicBezTo>
                  <a:pt x="0" y="5"/>
                  <a:pt x="2" y="9"/>
                  <a:pt x="3" y="9"/>
                </a:cubicBezTo>
                <a:cubicBezTo>
                  <a:pt x="3" y="10"/>
                  <a:pt x="5" y="6"/>
                  <a:pt x="6" y="6"/>
                </a:cubicBezTo>
                <a:cubicBezTo>
                  <a:pt x="7" y="6"/>
                  <a:pt x="9" y="7"/>
                  <a:pt x="10" y="6"/>
                </a:cubicBezTo>
                <a:cubicBezTo>
                  <a:pt x="11" y="6"/>
                  <a:pt x="13" y="3"/>
                  <a:pt x="11" y="2"/>
                </a:cubicBezTo>
                <a:cubicBezTo>
                  <a:pt x="10" y="2"/>
                  <a:pt x="11" y="2"/>
                  <a:pt x="11" y="2"/>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9" name="Freeform 434">
            <a:extLst>
              <a:ext uri="{FF2B5EF4-FFF2-40B4-BE49-F238E27FC236}">
                <a16:creationId xmlns:a16="http://schemas.microsoft.com/office/drawing/2014/main" id="{E0738829-C25A-41AE-BA32-4D43508D4931}"/>
              </a:ext>
            </a:extLst>
          </p:cNvPr>
          <p:cNvSpPr>
            <a:spLocks/>
          </p:cNvSpPr>
          <p:nvPr userDrawn="1"/>
        </p:nvSpPr>
        <p:spPr bwMode="auto">
          <a:xfrm>
            <a:off x="8819750" y="3472059"/>
            <a:ext cx="50689" cy="76724"/>
          </a:xfrm>
          <a:custGeom>
            <a:avLst/>
            <a:gdLst>
              <a:gd name="T0" fmla="*/ 7 w 11"/>
              <a:gd name="T1" fmla="*/ 0 h 16"/>
              <a:gd name="T2" fmla="*/ 2 w 11"/>
              <a:gd name="T3" fmla="*/ 2 h 16"/>
              <a:gd name="T4" fmla="*/ 0 w 11"/>
              <a:gd name="T5" fmla="*/ 6 h 16"/>
              <a:gd name="T6" fmla="*/ 2 w 11"/>
              <a:gd name="T7" fmla="*/ 6 h 16"/>
              <a:gd name="T8" fmla="*/ 3 w 11"/>
              <a:gd name="T9" fmla="*/ 4 h 16"/>
              <a:gd name="T10" fmla="*/ 4 w 11"/>
              <a:gd name="T11" fmla="*/ 5 h 16"/>
              <a:gd name="T12" fmla="*/ 3 w 11"/>
              <a:gd name="T13" fmla="*/ 10 h 16"/>
              <a:gd name="T14" fmla="*/ 3 w 11"/>
              <a:gd name="T15" fmla="*/ 11 h 16"/>
              <a:gd name="T16" fmla="*/ 3 w 11"/>
              <a:gd name="T17" fmla="*/ 13 h 16"/>
              <a:gd name="T18" fmla="*/ 5 w 11"/>
              <a:gd name="T19" fmla="*/ 12 h 16"/>
              <a:gd name="T20" fmla="*/ 6 w 11"/>
              <a:gd name="T21" fmla="*/ 15 h 16"/>
              <a:gd name="T22" fmla="*/ 8 w 11"/>
              <a:gd name="T23" fmla="*/ 12 h 16"/>
              <a:gd name="T24" fmla="*/ 11 w 11"/>
              <a:gd name="T25" fmla="*/ 7 h 16"/>
              <a:gd name="T26" fmla="*/ 10 w 11"/>
              <a:gd name="T27" fmla="*/ 2 h 16"/>
              <a:gd name="T28" fmla="*/ 7 w 11"/>
              <a:gd name="T2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 h="16">
                <a:moveTo>
                  <a:pt x="7" y="0"/>
                </a:moveTo>
                <a:cubicBezTo>
                  <a:pt x="5" y="0"/>
                  <a:pt x="3" y="1"/>
                  <a:pt x="2" y="2"/>
                </a:cubicBezTo>
                <a:cubicBezTo>
                  <a:pt x="0" y="3"/>
                  <a:pt x="0" y="4"/>
                  <a:pt x="0" y="6"/>
                </a:cubicBezTo>
                <a:cubicBezTo>
                  <a:pt x="0" y="5"/>
                  <a:pt x="3" y="5"/>
                  <a:pt x="2" y="6"/>
                </a:cubicBezTo>
                <a:cubicBezTo>
                  <a:pt x="3" y="5"/>
                  <a:pt x="2" y="4"/>
                  <a:pt x="3" y="4"/>
                </a:cubicBezTo>
                <a:cubicBezTo>
                  <a:pt x="3" y="4"/>
                  <a:pt x="4" y="4"/>
                  <a:pt x="4" y="5"/>
                </a:cubicBezTo>
                <a:cubicBezTo>
                  <a:pt x="4" y="7"/>
                  <a:pt x="4" y="8"/>
                  <a:pt x="3" y="10"/>
                </a:cubicBezTo>
                <a:cubicBezTo>
                  <a:pt x="2" y="11"/>
                  <a:pt x="3" y="11"/>
                  <a:pt x="3" y="11"/>
                </a:cubicBezTo>
                <a:cubicBezTo>
                  <a:pt x="3" y="12"/>
                  <a:pt x="3" y="13"/>
                  <a:pt x="3" y="13"/>
                </a:cubicBezTo>
                <a:cubicBezTo>
                  <a:pt x="3" y="16"/>
                  <a:pt x="5" y="12"/>
                  <a:pt x="5" y="12"/>
                </a:cubicBezTo>
                <a:cubicBezTo>
                  <a:pt x="5" y="12"/>
                  <a:pt x="5" y="15"/>
                  <a:pt x="6" y="15"/>
                </a:cubicBezTo>
                <a:cubicBezTo>
                  <a:pt x="6" y="16"/>
                  <a:pt x="8" y="13"/>
                  <a:pt x="8" y="12"/>
                </a:cubicBezTo>
                <a:cubicBezTo>
                  <a:pt x="10" y="10"/>
                  <a:pt x="10" y="8"/>
                  <a:pt x="11" y="7"/>
                </a:cubicBezTo>
                <a:cubicBezTo>
                  <a:pt x="11" y="5"/>
                  <a:pt x="10" y="4"/>
                  <a:pt x="10" y="2"/>
                </a:cubicBezTo>
                <a:cubicBezTo>
                  <a:pt x="10" y="0"/>
                  <a:pt x="7" y="2"/>
                  <a:pt x="7" y="0"/>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40" name="Freeform 435">
            <a:extLst>
              <a:ext uri="{FF2B5EF4-FFF2-40B4-BE49-F238E27FC236}">
                <a16:creationId xmlns:a16="http://schemas.microsoft.com/office/drawing/2014/main" id="{6CDE551D-1530-4998-BF9B-D411240D1A76}"/>
              </a:ext>
            </a:extLst>
          </p:cNvPr>
          <p:cNvSpPr>
            <a:spLocks/>
          </p:cNvSpPr>
          <p:nvPr userDrawn="1"/>
        </p:nvSpPr>
        <p:spPr bwMode="auto">
          <a:xfrm>
            <a:off x="8769065" y="3659788"/>
            <a:ext cx="17426" cy="14690"/>
          </a:xfrm>
          <a:custGeom>
            <a:avLst/>
            <a:gdLst>
              <a:gd name="T0" fmla="*/ 4 w 4"/>
              <a:gd name="T1" fmla="*/ 0 h 3"/>
              <a:gd name="T2" fmla="*/ 1 w 4"/>
              <a:gd name="T3" fmla="*/ 3 h 3"/>
              <a:gd name="T4" fmla="*/ 4 w 4"/>
              <a:gd name="T5" fmla="*/ 0 h 3"/>
            </a:gdLst>
            <a:ahLst/>
            <a:cxnLst>
              <a:cxn ang="0">
                <a:pos x="T0" y="T1"/>
              </a:cxn>
              <a:cxn ang="0">
                <a:pos x="T2" y="T3"/>
              </a:cxn>
              <a:cxn ang="0">
                <a:pos x="T4" y="T5"/>
              </a:cxn>
            </a:cxnLst>
            <a:rect l="0" t="0" r="r" b="b"/>
            <a:pathLst>
              <a:path w="4" h="3">
                <a:moveTo>
                  <a:pt x="4" y="0"/>
                </a:moveTo>
                <a:cubicBezTo>
                  <a:pt x="3" y="0"/>
                  <a:pt x="0" y="1"/>
                  <a:pt x="1" y="3"/>
                </a:cubicBezTo>
                <a:cubicBezTo>
                  <a:pt x="1" y="3"/>
                  <a:pt x="4" y="0"/>
                  <a:pt x="4" y="0"/>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41" name="Freeform 436">
            <a:extLst>
              <a:ext uri="{FF2B5EF4-FFF2-40B4-BE49-F238E27FC236}">
                <a16:creationId xmlns:a16="http://schemas.microsoft.com/office/drawing/2014/main" id="{A2E39CB8-3376-4864-B46B-718540B8B225}"/>
              </a:ext>
            </a:extLst>
          </p:cNvPr>
          <p:cNvSpPr>
            <a:spLocks/>
          </p:cNvSpPr>
          <p:nvPr userDrawn="1"/>
        </p:nvSpPr>
        <p:spPr bwMode="auto">
          <a:xfrm>
            <a:off x="8810243" y="3612446"/>
            <a:ext cx="9505" cy="8162"/>
          </a:xfrm>
          <a:custGeom>
            <a:avLst/>
            <a:gdLst>
              <a:gd name="T0" fmla="*/ 2 w 2"/>
              <a:gd name="T1" fmla="*/ 0 h 2"/>
              <a:gd name="T2" fmla="*/ 0 w 2"/>
              <a:gd name="T3" fmla="*/ 1 h 2"/>
              <a:gd name="T4" fmla="*/ 2 w 2"/>
              <a:gd name="T5" fmla="*/ 0 h 2"/>
            </a:gdLst>
            <a:ahLst/>
            <a:cxnLst>
              <a:cxn ang="0">
                <a:pos x="T0" y="T1"/>
              </a:cxn>
              <a:cxn ang="0">
                <a:pos x="T2" y="T3"/>
              </a:cxn>
              <a:cxn ang="0">
                <a:pos x="T4" y="T5"/>
              </a:cxn>
            </a:cxnLst>
            <a:rect l="0" t="0" r="r" b="b"/>
            <a:pathLst>
              <a:path w="2" h="2">
                <a:moveTo>
                  <a:pt x="2" y="0"/>
                </a:moveTo>
                <a:cubicBezTo>
                  <a:pt x="1" y="0"/>
                  <a:pt x="0" y="1"/>
                  <a:pt x="0" y="1"/>
                </a:cubicBezTo>
                <a:cubicBezTo>
                  <a:pt x="0" y="2"/>
                  <a:pt x="2" y="0"/>
                  <a:pt x="2" y="0"/>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42" name="Freeform 438">
            <a:extLst>
              <a:ext uri="{FF2B5EF4-FFF2-40B4-BE49-F238E27FC236}">
                <a16:creationId xmlns:a16="http://schemas.microsoft.com/office/drawing/2014/main" id="{DD3EEE0C-7097-4065-B485-4B507A9634BD}"/>
              </a:ext>
            </a:extLst>
          </p:cNvPr>
          <p:cNvSpPr>
            <a:spLocks/>
          </p:cNvSpPr>
          <p:nvPr userDrawn="1"/>
        </p:nvSpPr>
        <p:spPr bwMode="auto">
          <a:xfrm>
            <a:off x="8596402" y="3694068"/>
            <a:ext cx="55442" cy="79988"/>
          </a:xfrm>
          <a:custGeom>
            <a:avLst/>
            <a:gdLst>
              <a:gd name="T0" fmla="*/ 8 w 12"/>
              <a:gd name="T1" fmla="*/ 1 h 17"/>
              <a:gd name="T2" fmla="*/ 0 w 12"/>
              <a:gd name="T3" fmla="*/ 8 h 17"/>
              <a:gd name="T4" fmla="*/ 1 w 12"/>
              <a:gd name="T5" fmla="*/ 14 h 17"/>
              <a:gd name="T6" fmla="*/ 3 w 12"/>
              <a:gd name="T7" fmla="*/ 17 h 17"/>
              <a:gd name="T8" fmla="*/ 8 w 12"/>
              <a:gd name="T9" fmla="*/ 1 h 17"/>
              <a:gd name="T10" fmla="*/ 8 w 12"/>
              <a:gd name="T11" fmla="*/ 1 h 17"/>
            </a:gdLst>
            <a:ahLst/>
            <a:cxnLst>
              <a:cxn ang="0">
                <a:pos x="T0" y="T1"/>
              </a:cxn>
              <a:cxn ang="0">
                <a:pos x="T2" y="T3"/>
              </a:cxn>
              <a:cxn ang="0">
                <a:pos x="T4" y="T5"/>
              </a:cxn>
              <a:cxn ang="0">
                <a:pos x="T6" y="T7"/>
              </a:cxn>
              <a:cxn ang="0">
                <a:pos x="T8" y="T9"/>
              </a:cxn>
              <a:cxn ang="0">
                <a:pos x="T10" y="T11"/>
              </a:cxn>
            </a:cxnLst>
            <a:rect l="0" t="0" r="r" b="b"/>
            <a:pathLst>
              <a:path w="12" h="17">
                <a:moveTo>
                  <a:pt x="8" y="1"/>
                </a:moveTo>
                <a:cubicBezTo>
                  <a:pt x="5" y="0"/>
                  <a:pt x="1" y="6"/>
                  <a:pt x="0" y="8"/>
                </a:cubicBezTo>
                <a:cubicBezTo>
                  <a:pt x="0" y="10"/>
                  <a:pt x="0" y="12"/>
                  <a:pt x="1" y="14"/>
                </a:cubicBezTo>
                <a:cubicBezTo>
                  <a:pt x="1" y="14"/>
                  <a:pt x="3" y="17"/>
                  <a:pt x="3" y="17"/>
                </a:cubicBezTo>
                <a:cubicBezTo>
                  <a:pt x="4" y="15"/>
                  <a:pt x="12" y="2"/>
                  <a:pt x="8" y="1"/>
                </a:cubicBezTo>
                <a:cubicBezTo>
                  <a:pt x="7" y="1"/>
                  <a:pt x="9" y="1"/>
                  <a:pt x="8" y="1"/>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43" name="Freeform 472">
            <a:extLst>
              <a:ext uri="{FF2B5EF4-FFF2-40B4-BE49-F238E27FC236}">
                <a16:creationId xmlns:a16="http://schemas.microsoft.com/office/drawing/2014/main" id="{A9445C4B-0641-4D94-81B8-84A272FEFFD2}"/>
              </a:ext>
            </a:extLst>
          </p:cNvPr>
          <p:cNvSpPr>
            <a:spLocks/>
          </p:cNvSpPr>
          <p:nvPr userDrawn="1"/>
        </p:nvSpPr>
        <p:spPr bwMode="auto">
          <a:xfrm>
            <a:off x="9252194" y="4412329"/>
            <a:ext cx="96626" cy="57135"/>
          </a:xfrm>
          <a:custGeom>
            <a:avLst/>
            <a:gdLst>
              <a:gd name="T0" fmla="*/ 0 w 21"/>
              <a:gd name="T1" fmla="*/ 8 h 12"/>
              <a:gd name="T2" fmla="*/ 6 w 21"/>
              <a:gd name="T3" fmla="*/ 8 h 12"/>
              <a:gd name="T4" fmla="*/ 9 w 21"/>
              <a:gd name="T5" fmla="*/ 7 h 12"/>
              <a:gd name="T6" fmla="*/ 13 w 21"/>
              <a:gd name="T7" fmla="*/ 7 h 12"/>
              <a:gd name="T8" fmla="*/ 14 w 21"/>
              <a:gd name="T9" fmla="*/ 5 h 12"/>
              <a:gd name="T10" fmla="*/ 17 w 21"/>
              <a:gd name="T11" fmla="*/ 3 h 12"/>
              <a:gd name="T12" fmla="*/ 20 w 21"/>
              <a:gd name="T13" fmla="*/ 4 h 12"/>
              <a:gd name="T14" fmla="*/ 18 w 21"/>
              <a:gd name="T15" fmla="*/ 7 h 12"/>
              <a:gd name="T16" fmla="*/ 11 w 21"/>
              <a:gd name="T17" fmla="*/ 11 h 12"/>
              <a:gd name="T18" fmla="*/ 0 w 21"/>
              <a:gd name="T19" fmla="*/ 8 h 12"/>
              <a:gd name="T20" fmla="*/ 0 w 21"/>
              <a:gd name="T2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12">
                <a:moveTo>
                  <a:pt x="0" y="8"/>
                </a:moveTo>
                <a:cubicBezTo>
                  <a:pt x="1" y="7"/>
                  <a:pt x="5" y="8"/>
                  <a:pt x="6" y="8"/>
                </a:cubicBezTo>
                <a:cubicBezTo>
                  <a:pt x="7" y="8"/>
                  <a:pt x="8" y="6"/>
                  <a:pt x="9" y="7"/>
                </a:cubicBezTo>
                <a:cubicBezTo>
                  <a:pt x="10" y="8"/>
                  <a:pt x="12" y="8"/>
                  <a:pt x="13" y="7"/>
                </a:cubicBezTo>
                <a:cubicBezTo>
                  <a:pt x="13" y="6"/>
                  <a:pt x="14" y="5"/>
                  <a:pt x="14" y="5"/>
                </a:cubicBezTo>
                <a:cubicBezTo>
                  <a:pt x="15" y="5"/>
                  <a:pt x="17" y="5"/>
                  <a:pt x="17" y="3"/>
                </a:cubicBezTo>
                <a:cubicBezTo>
                  <a:pt x="17" y="0"/>
                  <a:pt x="21" y="2"/>
                  <a:pt x="20" y="4"/>
                </a:cubicBezTo>
                <a:cubicBezTo>
                  <a:pt x="19" y="5"/>
                  <a:pt x="18" y="7"/>
                  <a:pt x="18" y="7"/>
                </a:cubicBezTo>
                <a:cubicBezTo>
                  <a:pt x="15" y="8"/>
                  <a:pt x="14" y="10"/>
                  <a:pt x="11" y="11"/>
                </a:cubicBezTo>
                <a:cubicBezTo>
                  <a:pt x="9" y="12"/>
                  <a:pt x="0" y="11"/>
                  <a:pt x="0" y="8"/>
                </a:cubicBezTo>
                <a:cubicBezTo>
                  <a:pt x="0" y="7"/>
                  <a:pt x="0" y="10"/>
                  <a:pt x="0" y="8"/>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44" name="Freeform 473">
            <a:extLst>
              <a:ext uri="{FF2B5EF4-FFF2-40B4-BE49-F238E27FC236}">
                <a16:creationId xmlns:a16="http://schemas.microsoft.com/office/drawing/2014/main" id="{49F31017-F920-42A4-8FAB-A046A9135B53}"/>
              </a:ext>
            </a:extLst>
          </p:cNvPr>
          <p:cNvSpPr>
            <a:spLocks/>
          </p:cNvSpPr>
          <p:nvPr userDrawn="1"/>
        </p:nvSpPr>
        <p:spPr bwMode="auto">
          <a:xfrm>
            <a:off x="9391588" y="4441713"/>
            <a:ext cx="41184" cy="52238"/>
          </a:xfrm>
          <a:custGeom>
            <a:avLst/>
            <a:gdLst>
              <a:gd name="T0" fmla="*/ 1 w 9"/>
              <a:gd name="T1" fmla="*/ 0 h 11"/>
              <a:gd name="T2" fmla="*/ 8 w 9"/>
              <a:gd name="T3" fmla="*/ 8 h 11"/>
              <a:gd name="T4" fmla="*/ 5 w 9"/>
              <a:gd name="T5" fmla="*/ 4 h 11"/>
              <a:gd name="T6" fmla="*/ 1 w 9"/>
              <a:gd name="T7" fmla="*/ 0 h 11"/>
              <a:gd name="T8" fmla="*/ 1 w 9"/>
              <a:gd name="T9" fmla="*/ 0 h 11"/>
            </a:gdLst>
            <a:ahLst/>
            <a:cxnLst>
              <a:cxn ang="0">
                <a:pos x="T0" y="T1"/>
              </a:cxn>
              <a:cxn ang="0">
                <a:pos x="T2" y="T3"/>
              </a:cxn>
              <a:cxn ang="0">
                <a:pos x="T4" y="T5"/>
              </a:cxn>
              <a:cxn ang="0">
                <a:pos x="T6" y="T7"/>
              </a:cxn>
              <a:cxn ang="0">
                <a:pos x="T8" y="T9"/>
              </a:cxn>
            </a:cxnLst>
            <a:rect l="0" t="0" r="r" b="b"/>
            <a:pathLst>
              <a:path w="9" h="11">
                <a:moveTo>
                  <a:pt x="1" y="0"/>
                </a:moveTo>
                <a:cubicBezTo>
                  <a:pt x="0" y="1"/>
                  <a:pt x="5" y="11"/>
                  <a:pt x="8" y="8"/>
                </a:cubicBezTo>
                <a:cubicBezTo>
                  <a:pt x="9" y="6"/>
                  <a:pt x="6" y="4"/>
                  <a:pt x="5" y="4"/>
                </a:cubicBezTo>
                <a:cubicBezTo>
                  <a:pt x="4" y="3"/>
                  <a:pt x="1" y="0"/>
                  <a:pt x="1" y="0"/>
                </a:cubicBezTo>
                <a:cubicBezTo>
                  <a:pt x="0" y="1"/>
                  <a:pt x="2" y="0"/>
                  <a:pt x="1" y="0"/>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45" name="Freeform 474">
            <a:extLst>
              <a:ext uri="{FF2B5EF4-FFF2-40B4-BE49-F238E27FC236}">
                <a16:creationId xmlns:a16="http://schemas.microsoft.com/office/drawing/2014/main" id="{9F88A601-2EBF-4CAE-8275-779BF9C5F3CE}"/>
              </a:ext>
            </a:extLst>
          </p:cNvPr>
          <p:cNvSpPr>
            <a:spLocks/>
          </p:cNvSpPr>
          <p:nvPr userDrawn="1"/>
        </p:nvSpPr>
        <p:spPr bwMode="auto">
          <a:xfrm>
            <a:off x="9511976" y="4538029"/>
            <a:ext cx="26928" cy="27751"/>
          </a:xfrm>
          <a:custGeom>
            <a:avLst/>
            <a:gdLst>
              <a:gd name="T0" fmla="*/ 6 w 6"/>
              <a:gd name="T1" fmla="*/ 4 h 6"/>
              <a:gd name="T2" fmla="*/ 1 w 6"/>
              <a:gd name="T3" fmla="*/ 2 h 6"/>
              <a:gd name="T4" fmla="*/ 6 w 6"/>
              <a:gd name="T5" fmla="*/ 4 h 6"/>
              <a:gd name="T6" fmla="*/ 6 w 6"/>
              <a:gd name="T7" fmla="*/ 4 h 6"/>
            </a:gdLst>
            <a:ahLst/>
            <a:cxnLst>
              <a:cxn ang="0">
                <a:pos x="T0" y="T1"/>
              </a:cxn>
              <a:cxn ang="0">
                <a:pos x="T2" y="T3"/>
              </a:cxn>
              <a:cxn ang="0">
                <a:pos x="T4" y="T5"/>
              </a:cxn>
              <a:cxn ang="0">
                <a:pos x="T6" y="T7"/>
              </a:cxn>
            </a:cxnLst>
            <a:rect l="0" t="0" r="r" b="b"/>
            <a:pathLst>
              <a:path w="6" h="6">
                <a:moveTo>
                  <a:pt x="6" y="4"/>
                </a:moveTo>
                <a:cubicBezTo>
                  <a:pt x="6" y="2"/>
                  <a:pt x="0" y="0"/>
                  <a:pt x="1" y="2"/>
                </a:cubicBezTo>
                <a:cubicBezTo>
                  <a:pt x="1" y="3"/>
                  <a:pt x="6" y="5"/>
                  <a:pt x="6" y="4"/>
                </a:cubicBezTo>
                <a:cubicBezTo>
                  <a:pt x="6" y="3"/>
                  <a:pt x="6" y="6"/>
                  <a:pt x="6" y="4"/>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46" name="Freeform 475">
            <a:extLst>
              <a:ext uri="{FF2B5EF4-FFF2-40B4-BE49-F238E27FC236}">
                <a16:creationId xmlns:a16="http://schemas.microsoft.com/office/drawing/2014/main" id="{16A8A069-EBC8-4E87-AF5C-25B6C90F86C6}"/>
              </a:ext>
            </a:extLst>
          </p:cNvPr>
          <p:cNvSpPr>
            <a:spLocks/>
          </p:cNvSpPr>
          <p:nvPr userDrawn="1"/>
        </p:nvSpPr>
        <p:spPr bwMode="auto">
          <a:xfrm>
            <a:off x="9483462" y="4493951"/>
            <a:ext cx="42770" cy="29383"/>
          </a:xfrm>
          <a:custGeom>
            <a:avLst/>
            <a:gdLst>
              <a:gd name="T0" fmla="*/ 8 w 9"/>
              <a:gd name="T1" fmla="*/ 6 h 6"/>
              <a:gd name="T2" fmla="*/ 0 w 9"/>
              <a:gd name="T3" fmla="*/ 1 h 6"/>
              <a:gd name="T4" fmla="*/ 3 w 9"/>
              <a:gd name="T5" fmla="*/ 4 h 6"/>
              <a:gd name="T6" fmla="*/ 8 w 9"/>
              <a:gd name="T7" fmla="*/ 6 h 6"/>
              <a:gd name="T8" fmla="*/ 8 w 9"/>
              <a:gd name="T9" fmla="*/ 6 h 6"/>
            </a:gdLst>
            <a:ahLst/>
            <a:cxnLst>
              <a:cxn ang="0">
                <a:pos x="T0" y="T1"/>
              </a:cxn>
              <a:cxn ang="0">
                <a:pos x="T2" y="T3"/>
              </a:cxn>
              <a:cxn ang="0">
                <a:pos x="T4" y="T5"/>
              </a:cxn>
              <a:cxn ang="0">
                <a:pos x="T6" y="T7"/>
              </a:cxn>
              <a:cxn ang="0">
                <a:pos x="T8" y="T9"/>
              </a:cxn>
            </a:cxnLst>
            <a:rect l="0" t="0" r="r" b="b"/>
            <a:pathLst>
              <a:path w="9" h="6">
                <a:moveTo>
                  <a:pt x="8" y="6"/>
                </a:moveTo>
                <a:cubicBezTo>
                  <a:pt x="6" y="5"/>
                  <a:pt x="3" y="0"/>
                  <a:pt x="0" y="1"/>
                </a:cubicBezTo>
                <a:cubicBezTo>
                  <a:pt x="0" y="2"/>
                  <a:pt x="3" y="3"/>
                  <a:pt x="3" y="4"/>
                </a:cubicBezTo>
                <a:cubicBezTo>
                  <a:pt x="5" y="4"/>
                  <a:pt x="6" y="5"/>
                  <a:pt x="8" y="6"/>
                </a:cubicBezTo>
                <a:cubicBezTo>
                  <a:pt x="9" y="6"/>
                  <a:pt x="6" y="5"/>
                  <a:pt x="8" y="6"/>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47" name="Freeform 476">
            <a:extLst>
              <a:ext uri="{FF2B5EF4-FFF2-40B4-BE49-F238E27FC236}">
                <a16:creationId xmlns:a16="http://schemas.microsoft.com/office/drawing/2014/main" id="{30DB20E3-BDF5-4E5F-AE94-122DDB00EC8E}"/>
              </a:ext>
            </a:extLst>
          </p:cNvPr>
          <p:cNvSpPr>
            <a:spLocks/>
          </p:cNvSpPr>
          <p:nvPr userDrawn="1"/>
        </p:nvSpPr>
        <p:spPr bwMode="auto">
          <a:xfrm>
            <a:off x="9442279" y="4474365"/>
            <a:ext cx="19008" cy="24488"/>
          </a:xfrm>
          <a:custGeom>
            <a:avLst/>
            <a:gdLst>
              <a:gd name="T0" fmla="*/ 4 w 4"/>
              <a:gd name="T1" fmla="*/ 4 h 5"/>
              <a:gd name="T2" fmla="*/ 0 w 4"/>
              <a:gd name="T3" fmla="*/ 0 h 5"/>
              <a:gd name="T4" fmla="*/ 4 w 4"/>
              <a:gd name="T5" fmla="*/ 4 h 5"/>
            </a:gdLst>
            <a:ahLst/>
            <a:cxnLst>
              <a:cxn ang="0">
                <a:pos x="T0" y="T1"/>
              </a:cxn>
              <a:cxn ang="0">
                <a:pos x="T2" y="T3"/>
              </a:cxn>
              <a:cxn ang="0">
                <a:pos x="T4" y="T5"/>
              </a:cxn>
            </a:cxnLst>
            <a:rect l="0" t="0" r="r" b="b"/>
            <a:pathLst>
              <a:path w="4" h="5">
                <a:moveTo>
                  <a:pt x="4" y="4"/>
                </a:moveTo>
                <a:cubicBezTo>
                  <a:pt x="4" y="2"/>
                  <a:pt x="0" y="0"/>
                  <a:pt x="0" y="0"/>
                </a:cubicBezTo>
                <a:cubicBezTo>
                  <a:pt x="0" y="1"/>
                  <a:pt x="4" y="5"/>
                  <a:pt x="4" y="4"/>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48" name="Freeform 477">
            <a:extLst>
              <a:ext uri="{FF2B5EF4-FFF2-40B4-BE49-F238E27FC236}">
                <a16:creationId xmlns:a16="http://schemas.microsoft.com/office/drawing/2014/main" id="{AC521D98-0E44-4F82-B9F3-DF5E0023BF30}"/>
              </a:ext>
            </a:extLst>
          </p:cNvPr>
          <p:cNvSpPr>
            <a:spLocks/>
          </p:cNvSpPr>
          <p:nvPr userDrawn="1"/>
        </p:nvSpPr>
        <p:spPr bwMode="auto">
          <a:xfrm>
            <a:off x="9613361" y="4810638"/>
            <a:ext cx="74450" cy="57135"/>
          </a:xfrm>
          <a:custGeom>
            <a:avLst/>
            <a:gdLst>
              <a:gd name="T0" fmla="*/ 15 w 16"/>
              <a:gd name="T1" fmla="*/ 11 h 12"/>
              <a:gd name="T2" fmla="*/ 2 w 16"/>
              <a:gd name="T3" fmla="*/ 0 h 12"/>
              <a:gd name="T4" fmla="*/ 15 w 16"/>
              <a:gd name="T5" fmla="*/ 11 h 12"/>
            </a:gdLst>
            <a:ahLst/>
            <a:cxnLst>
              <a:cxn ang="0">
                <a:pos x="T0" y="T1"/>
              </a:cxn>
              <a:cxn ang="0">
                <a:pos x="T2" y="T3"/>
              </a:cxn>
              <a:cxn ang="0">
                <a:pos x="T4" y="T5"/>
              </a:cxn>
            </a:cxnLst>
            <a:rect l="0" t="0" r="r" b="b"/>
            <a:pathLst>
              <a:path w="16" h="12">
                <a:moveTo>
                  <a:pt x="15" y="11"/>
                </a:moveTo>
                <a:cubicBezTo>
                  <a:pt x="16" y="12"/>
                  <a:pt x="3" y="0"/>
                  <a:pt x="2" y="0"/>
                </a:cubicBezTo>
                <a:cubicBezTo>
                  <a:pt x="0" y="0"/>
                  <a:pt x="7" y="9"/>
                  <a:pt x="15" y="11"/>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49" name="Freeform 480">
            <a:extLst>
              <a:ext uri="{FF2B5EF4-FFF2-40B4-BE49-F238E27FC236}">
                <a16:creationId xmlns:a16="http://schemas.microsoft.com/office/drawing/2014/main" id="{6D6000FB-5F83-4D8F-9F2B-65F98C781434}"/>
              </a:ext>
            </a:extLst>
          </p:cNvPr>
          <p:cNvSpPr>
            <a:spLocks/>
          </p:cNvSpPr>
          <p:nvPr userDrawn="1"/>
        </p:nvSpPr>
        <p:spPr bwMode="auto">
          <a:xfrm>
            <a:off x="9668803" y="5342813"/>
            <a:ext cx="182164" cy="182830"/>
          </a:xfrm>
          <a:custGeom>
            <a:avLst/>
            <a:gdLst>
              <a:gd name="T0" fmla="*/ 33 w 39"/>
              <a:gd name="T1" fmla="*/ 4 h 38"/>
              <a:gd name="T2" fmla="*/ 30 w 39"/>
              <a:gd name="T3" fmla="*/ 1 h 38"/>
              <a:gd name="T4" fmla="*/ 26 w 39"/>
              <a:gd name="T5" fmla="*/ 8 h 38"/>
              <a:gd name="T6" fmla="*/ 22 w 39"/>
              <a:gd name="T7" fmla="*/ 13 h 38"/>
              <a:gd name="T8" fmla="*/ 15 w 39"/>
              <a:gd name="T9" fmla="*/ 18 h 38"/>
              <a:gd name="T10" fmla="*/ 9 w 39"/>
              <a:gd name="T11" fmla="*/ 22 h 38"/>
              <a:gd name="T12" fmla="*/ 4 w 39"/>
              <a:gd name="T13" fmla="*/ 27 h 38"/>
              <a:gd name="T14" fmla="*/ 2 w 39"/>
              <a:gd name="T15" fmla="*/ 33 h 38"/>
              <a:gd name="T16" fmla="*/ 1 w 39"/>
              <a:gd name="T17" fmla="*/ 34 h 38"/>
              <a:gd name="T18" fmla="*/ 3 w 39"/>
              <a:gd name="T19" fmla="*/ 35 h 38"/>
              <a:gd name="T20" fmla="*/ 10 w 39"/>
              <a:gd name="T21" fmla="*/ 37 h 38"/>
              <a:gd name="T22" fmla="*/ 19 w 39"/>
              <a:gd name="T23" fmla="*/ 34 h 38"/>
              <a:gd name="T24" fmla="*/ 22 w 39"/>
              <a:gd name="T25" fmla="*/ 27 h 38"/>
              <a:gd name="T26" fmla="*/ 27 w 39"/>
              <a:gd name="T27" fmla="*/ 22 h 38"/>
              <a:gd name="T28" fmla="*/ 29 w 39"/>
              <a:gd name="T29" fmla="*/ 21 h 38"/>
              <a:gd name="T30" fmla="*/ 33 w 39"/>
              <a:gd name="T31" fmla="*/ 21 h 38"/>
              <a:gd name="T32" fmla="*/ 32 w 39"/>
              <a:gd name="T33" fmla="*/ 19 h 38"/>
              <a:gd name="T34" fmla="*/ 32 w 39"/>
              <a:gd name="T35" fmla="*/ 17 h 38"/>
              <a:gd name="T36" fmla="*/ 38 w 39"/>
              <a:gd name="T37" fmla="*/ 9 h 38"/>
              <a:gd name="T38" fmla="*/ 38 w 39"/>
              <a:gd name="T39" fmla="*/ 6 h 38"/>
              <a:gd name="T40" fmla="*/ 38 w 39"/>
              <a:gd name="T41" fmla="*/ 4 h 38"/>
              <a:gd name="T42" fmla="*/ 37 w 39"/>
              <a:gd name="T43" fmla="*/ 4 h 38"/>
              <a:gd name="T44" fmla="*/ 37 w 39"/>
              <a:gd name="T45" fmla="*/ 2 h 38"/>
              <a:gd name="T46" fmla="*/ 33 w 39"/>
              <a:gd name="T47"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38">
                <a:moveTo>
                  <a:pt x="33" y="4"/>
                </a:moveTo>
                <a:cubicBezTo>
                  <a:pt x="33" y="4"/>
                  <a:pt x="32" y="0"/>
                  <a:pt x="30" y="1"/>
                </a:cubicBezTo>
                <a:cubicBezTo>
                  <a:pt x="27" y="3"/>
                  <a:pt x="28" y="5"/>
                  <a:pt x="26" y="8"/>
                </a:cubicBezTo>
                <a:cubicBezTo>
                  <a:pt x="25" y="9"/>
                  <a:pt x="24" y="12"/>
                  <a:pt x="22" y="13"/>
                </a:cubicBezTo>
                <a:cubicBezTo>
                  <a:pt x="20" y="16"/>
                  <a:pt x="18" y="17"/>
                  <a:pt x="15" y="18"/>
                </a:cubicBezTo>
                <a:cubicBezTo>
                  <a:pt x="13" y="19"/>
                  <a:pt x="12" y="21"/>
                  <a:pt x="9" y="22"/>
                </a:cubicBezTo>
                <a:cubicBezTo>
                  <a:pt x="7" y="23"/>
                  <a:pt x="7" y="27"/>
                  <a:pt x="4" y="27"/>
                </a:cubicBezTo>
                <a:cubicBezTo>
                  <a:pt x="0" y="28"/>
                  <a:pt x="4" y="31"/>
                  <a:pt x="2" y="33"/>
                </a:cubicBezTo>
                <a:cubicBezTo>
                  <a:pt x="1" y="33"/>
                  <a:pt x="0" y="33"/>
                  <a:pt x="1" y="34"/>
                </a:cubicBezTo>
                <a:cubicBezTo>
                  <a:pt x="1" y="35"/>
                  <a:pt x="1" y="35"/>
                  <a:pt x="3" y="35"/>
                </a:cubicBezTo>
                <a:cubicBezTo>
                  <a:pt x="5" y="35"/>
                  <a:pt x="8" y="37"/>
                  <a:pt x="10" y="37"/>
                </a:cubicBezTo>
                <a:cubicBezTo>
                  <a:pt x="14" y="38"/>
                  <a:pt x="16" y="36"/>
                  <a:pt x="19" y="34"/>
                </a:cubicBezTo>
                <a:cubicBezTo>
                  <a:pt x="21" y="32"/>
                  <a:pt x="22" y="30"/>
                  <a:pt x="22" y="27"/>
                </a:cubicBezTo>
                <a:cubicBezTo>
                  <a:pt x="23" y="24"/>
                  <a:pt x="24" y="24"/>
                  <a:pt x="27" y="22"/>
                </a:cubicBezTo>
                <a:cubicBezTo>
                  <a:pt x="28" y="22"/>
                  <a:pt x="28" y="21"/>
                  <a:pt x="29" y="21"/>
                </a:cubicBezTo>
                <a:cubicBezTo>
                  <a:pt x="30" y="21"/>
                  <a:pt x="31" y="21"/>
                  <a:pt x="33" y="21"/>
                </a:cubicBezTo>
                <a:cubicBezTo>
                  <a:pt x="34" y="20"/>
                  <a:pt x="33" y="19"/>
                  <a:pt x="32" y="19"/>
                </a:cubicBezTo>
                <a:cubicBezTo>
                  <a:pt x="31" y="18"/>
                  <a:pt x="31" y="18"/>
                  <a:pt x="32" y="17"/>
                </a:cubicBezTo>
                <a:cubicBezTo>
                  <a:pt x="34" y="14"/>
                  <a:pt x="36" y="12"/>
                  <a:pt x="38" y="9"/>
                </a:cubicBezTo>
                <a:cubicBezTo>
                  <a:pt x="38" y="8"/>
                  <a:pt x="38" y="7"/>
                  <a:pt x="38" y="6"/>
                </a:cubicBezTo>
                <a:cubicBezTo>
                  <a:pt x="38" y="5"/>
                  <a:pt x="38" y="5"/>
                  <a:pt x="38" y="4"/>
                </a:cubicBezTo>
                <a:cubicBezTo>
                  <a:pt x="39" y="3"/>
                  <a:pt x="37" y="4"/>
                  <a:pt x="37" y="4"/>
                </a:cubicBezTo>
                <a:cubicBezTo>
                  <a:pt x="37" y="3"/>
                  <a:pt x="37" y="3"/>
                  <a:pt x="37" y="2"/>
                </a:cubicBezTo>
                <a:cubicBezTo>
                  <a:pt x="36" y="3"/>
                  <a:pt x="35" y="5"/>
                  <a:pt x="33" y="4"/>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50" name="Freeform 481">
            <a:extLst>
              <a:ext uri="{FF2B5EF4-FFF2-40B4-BE49-F238E27FC236}">
                <a16:creationId xmlns:a16="http://schemas.microsoft.com/office/drawing/2014/main" id="{0216E80F-3C32-4A54-8AA0-DC40F74D8D99}"/>
              </a:ext>
            </a:extLst>
          </p:cNvPr>
          <p:cNvSpPr>
            <a:spLocks/>
          </p:cNvSpPr>
          <p:nvPr userDrawn="1"/>
        </p:nvSpPr>
        <p:spPr bwMode="auto">
          <a:xfrm>
            <a:off x="9697306" y="5525640"/>
            <a:ext cx="9505" cy="9796"/>
          </a:xfrm>
          <a:custGeom>
            <a:avLst/>
            <a:gdLst>
              <a:gd name="T0" fmla="*/ 2 w 2"/>
              <a:gd name="T1" fmla="*/ 2 h 2"/>
              <a:gd name="T2" fmla="*/ 1 w 2"/>
              <a:gd name="T3" fmla="*/ 0 h 2"/>
              <a:gd name="T4" fmla="*/ 0 w 2"/>
              <a:gd name="T5" fmla="*/ 2 h 2"/>
              <a:gd name="T6" fmla="*/ 2 w 2"/>
              <a:gd name="T7" fmla="*/ 2 h 2"/>
            </a:gdLst>
            <a:ahLst/>
            <a:cxnLst>
              <a:cxn ang="0">
                <a:pos x="T0" y="T1"/>
              </a:cxn>
              <a:cxn ang="0">
                <a:pos x="T2" y="T3"/>
              </a:cxn>
              <a:cxn ang="0">
                <a:pos x="T4" y="T5"/>
              </a:cxn>
              <a:cxn ang="0">
                <a:pos x="T6" y="T7"/>
              </a:cxn>
            </a:cxnLst>
            <a:rect l="0" t="0" r="r" b="b"/>
            <a:pathLst>
              <a:path w="2" h="2">
                <a:moveTo>
                  <a:pt x="2" y="2"/>
                </a:moveTo>
                <a:cubicBezTo>
                  <a:pt x="2" y="1"/>
                  <a:pt x="1" y="1"/>
                  <a:pt x="1" y="0"/>
                </a:cubicBezTo>
                <a:cubicBezTo>
                  <a:pt x="0" y="1"/>
                  <a:pt x="0" y="1"/>
                  <a:pt x="0" y="2"/>
                </a:cubicBezTo>
                <a:cubicBezTo>
                  <a:pt x="1" y="2"/>
                  <a:pt x="2" y="2"/>
                  <a:pt x="2" y="2"/>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51" name="Freeform 482">
            <a:extLst>
              <a:ext uri="{FF2B5EF4-FFF2-40B4-BE49-F238E27FC236}">
                <a16:creationId xmlns:a16="http://schemas.microsoft.com/office/drawing/2014/main" id="{F0DE784F-137F-4D50-A725-1E15F2E83342}"/>
              </a:ext>
            </a:extLst>
          </p:cNvPr>
          <p:cNvSpPr>
            <a:spLocks/>
          </p:cNvSpPr>
          <p:nvPr userDrawn="1"/>
        </p:nvSpPr>
        <p:spPr bwMode="auto">
          <a:xfrm>
            <a:off x="9163489" y="5347710"/>
            <a:ext cx="88707" cy="86518"/>
          </a:xfrm>
          <a:custGeom>
            <a:avLst/>
            <a:gdLst>
              <a:gd name="T0" fmla="*/ 0 w 19"/>
              <a:gd name="T1" fmla="*/ 2 h 18"/>
              <a:gd name="T2" fmla="*/ 2 w 19"/>
              <a:gd name="T3" fmla="*/ 7 h 18"/>
              <a:gd name="T4" fmla="*/ 4 w 19"/>
              <a:gd name="T5" fmla="*/ 10 h 18"/>
              <a:gd name="T6" fmla="*/ 3 w 19"/>
              <a:gd name="T7" fmla="*/ 12 h 18"/>
              <a:gd name="T8" fmla="*/ 9 w 19"/>
              <a:gd name="T9" fmla="*/ 18 h 18"/>
              <a:gd name="T10" fmla="*/ 12 w 19"/>
              <a:gd name="T11" fmla="*/ 15 h 18"/>
              <a:gd name="T12" fmla="*/ 13 w 19"/>
              <a:gd name="T13" fmla="*/ 17 h 18"/>
              <a:gd name="T14" fmla="*/ 14 w 19"/>
              <a:gd name="T15" fmla="*/ 14 h 18"/>
              <a:gd name="T16" fmla="*/ 16 w 19"/>
              <a:gd name="T17" fmla="*/ 15 h 18"/>
              <a:gd name="T18" fmla="*/ 18 w 19"/>
              <a:gd name="T19" fmla="*/ 7 h 18"/>
              <a:gd name="T20" fmla="*/ 16 w 19"/>
              <a:gd name="T21" fmla="*/ 1 h 18"/>
              <a:gd name="T22" fmla="*/ 7 w 19"/>
              <a:gd name="T23" fmla="*/ 3 h 18"/>
              <a:gd name="T24" fmla="*/ 0 w 19"/>
              <a:gd name="T25" fmla="*/ 2 h 18"/>
              <a:gd name="T26" fmla="*/ 0 w 19"/>
              <a:gd name="T27"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18">
                <a:moveTo>
                  <a:pt x="0" y="2"/>
                </a:moveTo>
                <a:cubicBezTo>
                  <a:pt x="0" y="3"/>
                  <a:pt x="2" y="6"/>
                  <a:pt x="2" y="7"/>
                </a:cubicBezTo>
                <a:cubicBezTo>
                  <a:pt x="3" y="8"/>
                  <a:pt x="4" y="9"/>
                  <a:pt x="4" y="10"/>
                </a:cubicBezTo>
                <a:cubicBezTo>
                  <a:pt x="4" y="11"/>
                  <a:pt x="3" y="11"/>
                  <a:pt x="3" y="12"/>
                </a:cubicBezTo>
                <a:cubicBezTo>
                  <a:pt x="4" y="15"/>
                  <a:pt x="7" y="17"/>
                  <a:pt x="9" y="18"/>
                </a:cubicBezTo>
                <a:cubicBezTo>
                  <a:pt x="11" y="18"/>
                  <a:pt x="11" y="16"/>
                  <a:pt x="12" y="15"/>
                </a:cubicBezTo>
                <a:cubicBezTo>
                  <a:pt x="12" y="15"/>
                  <a:pt x="13" y="17"/>
                  <a:pt x="13" y="17"/>
                </a:cubicBezTo>
                <a:cubicBezTo>
                  <a:pt x="13" y="16"/>
                  <a:pt x="13" y="14"/>
                  <a:pt x="14" y="14"/>
                </a:cubicBezTo>
                <a:cubicBezTo>
                  <a:pt x="15" y="13"/>
                  <a:pt x="15" y="15"/>
                  <a:pt x="16" y="15"/>
                </a:cubicBezTo>
                <a:cubicBezTo>
                  <a:pt x="15" y="15"/>
                  <a:pt x="18" y="8"/>
                  <a:pt x="18" y="7"/>
                </a:cubicBezTo>
                <a:cubicBezTo>
                  <a:pt x="18" y="6"/>
                  <a:pt x="19" y="0"/>
                  <a:pt x="16" y="1"/>
                </a:cubicBezTo>
                <a:cubicBezTo>
                  <a:pt x="13" y="2"/>
                  <a:pt x="10" y="4"/>
                  <a:pt x="7" y="3"/>
                </a:cubicBezTo>
                <a:cubicBezTo>
                  <a:pt x="6" y="3"/>
                  <a:pt x="1" y="0"/>
                  <a:pt x="0" y="2"/>
                </a:cubicBezTo>
                <a:cubicBezTo>
                  <a:pt x="0" y="3"/>
                  <a:pt x="1" y="0"/>
                  <a:pt x="0" y="2"/>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52" name="Freeform 483">
            <a:extLst>
              <a:ext uri="{FF2B5EF4-FFF2-40B4-BE49-F238E27FC236}">
                <a16:creationId xmlns:a16="http://schemas.microsoft.com/office/drawing/2014/main" id="{6A00CF11-38D8-4A50-BD7C-DA2C57B3D092}"/>
              </a:ext>
            </a:extLst>
          </p:cNvPr>
          <p:cNvSpPr>
            <a:spLocks/>
          </p:cNvSpPr>
          <p:nvPr userDrawn="1"/>
        </p:nvSpPr>
        <p:spPr bwMode="auto">
          <a:xfrm>
            <a:off x="9233186" y="5323221"/>
            <a:ext cx="14257" cy="24488"/>
          </a:xfrm>
          <a:custGeom>
            <a:avLst/>
            <a:gdLst>
              <a:gd name="T0" fmla="*/ 3 w 3"/>
              <a:gd name="T1" fmla="*/ 4 h 5"/>
              <a:gd name="T2" fmla="*/ 1 w 3"/>
              <a:gd name="T3" fmla="*/ 0 h 5"/>
              <a:gd name="T4" fmla="*/ 3 w 3"/>
              <a:gd name="T5" fmla="*/ 4 h 5"/>
            </a:gdLst>
            <a:ahLst/>
            <a:cxnLst>
              <a:cxn ang="0">
                <a:pos x="T0" y="T1"/>
              </a:cxn>
              <a:cxn ang="0">
                <a:pos x="T2" y="T3"/>
              </a:cxn>
              <a:cxn ang="0">
                <a:pos x="T4" y="T5"/>
              </a:cxn>
            </a:cxnLst>
            <a:rect l="0" t="0" r="r" b="b"/>
            <a:pathLst>
              <a:path w="3" h="5">
                <a:moveTo>
                  <a:pt x="3" y="4"/>
                </a:moveTo>
                <a:cubicBezTo>
                  <a:pt x="3" y="5"/>
                  <a:pt x="0" y="1"/>
                  <a:pt x="1" y="0"/>
                </a:cubicBezTo>
                <a:cubicBezTo>
                  <a:pt x="2" y="0"/>
                  <a:pt x="3" y="1"/>
                  <a:pt x="3" y="4"/>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53" name="Freeform 484">
            <a:extLst>
              <a:ext uri="{FF2B5EF4-FFF2-40B4-BE49-F238E27FC236}">
                <a16:creationId xmlns:a16="http://schemas.microsoft.com/office/drawing/2014/main" id="{C652A884-0B0E-483B-9602-1F2D812A0ED8}"/>
              </a:ext>
            </a:extLst>
          </p:cNvPr>
          <p:cNvSpPr>
            <a:spLocks/>
          </p:cNvSpPr>
          <p:nvPr userDrawn="1"/>
        </p:nvSpPr>
        <p:spPr bwMode="auto">
          <a:xfrm>
            <a:off x="9139725" y="5323221"/>
            <a:ext cx="9505" cy="9796"/>
          </a:xfrm>
          <a:custGeom>
            <a:avLst/>
            <a:gdLst>
              <a:gd name="T0" fmla="*/ 1 w 2"/>
              <a:gd name="T1" fmla="*/ 2 h 2"/>
              <a:gd name="T2" fmla="*/ 1 w 2"/>
              <a:gd name="T3" fmla="*/ 0 h 2"/>
              <a:gd name="T4" fmla="*/ 1 w 2"/>
              <a:gd name="T5" fmla="*/ 2 h 2"/>
            </a:gdLst>
            <a:ahLst/>
            <a:cxnLst>
              <a:cxn ang="0">
                <a:pos x="T0" y="T1"/>
              </a:cxn>
              <a:cxn ang="0">
                <a:pos x="T2" y="T3"/>
              </a:cxn>
              <a:cxn ang="0">
                <a:pos x="T4" y="T5"/>
              </a:cxn>
            </a:cxnLst>
            <a:rect l="0" t="0" r="r" b="b"/>
            <a:pathLst>
              <a:path w="2" h="2">
                <a:moveTo>
                  <a:pt x="1" y="2"/>
                </a:moveTo>
                <a:cubicBezTo>
                  <a:pt x="0" y="2"/>
                  <a:pt x="0" y="0"/>
                  <a:pt x="1" y="0"/>
                </a:cubicBezTo>
                <a:cubicBezTo>
                  <a:pt x="2" y="0"/>
                  <a:pt x="2" y="2"/>
                  <a:pt x="1" y="2"/>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54" name="Freeform 485">
            <a:extLst>
              <a:ext uri="{FF2B5EF4-FFF2-40B4-BE49-F238E27FC236}">
                <a16:creationId xmlns:a16="http://schemas.microsoft.com/office/drawing/2014/main" id="{23AFC24E-B26C-49DA-A4B7-A7FC8C206839}"/>
              </a:ext>
            </a:extLst>
          </p:cNvPr>
          <p:cNvSpPr>
            <a:spLocks/>
          </p:cNvSpPr>
          <p:nvPr userDrawn="1"/>
        </p:nvSpPr>
        <p:spPr bwMode="auto">
          <a:xfrm>
            <a:off x="7691916" y="4080955"/>
            <a:ext cx="50689" cy="86518"/>
          </a:xfrm>
          <a:custGeom>
            <a:avLst/>
            <a:gdLst>
              <a:gd name="T0" fmla="*/ 2 w 11"/>
              <a:gd name="T1" fmla="*/ 0 h 18"/>
              <a:gd name="T2" fmla="*/ 1 w 11"/>
              <a:gd name="T3" fmla="*/ 0 h 18"/>
              <a:gd name="T4" fmla="*/ 1 w 11"/>
              <a:gd name="T5" fmla="*/ 3 h 18"/>
              <a:gd name="T6" fmla="*/ 0 w 11"/>
              <a:gd name="T7" fmla="*/ 8 h 18"/>
              <a:gd name="T8" fmla="*/ 4 w 11"/>
              <a:gd name="T9" fmla="*/ 18 h 18"/>
              <a:gd name="T10" fmla="*/ 9 w 11"/>
              <a:gd name="T11" fmla="*/ 15 h 18"/>
              <a:gd name="T12" fmla="*/ 9 w 11"/>
              <a:gd name="T13" fmla="*/ 8 h 18"/>
              <a:gd name="T14" fmla="*/ 2 w 11"/>
              <a:gd name="T15" fmla="*/ 0 h 18"/>
              <a:gd name="T16" fmla="*/ 2 w 11"/>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8">
                <a:moveTo>
                  <a:pt x="2" y="0"/>
                </a:moveTo>
                <a:cubicBezTo>
                  <a:pt x="2" y="0"/>
                  <a:pt x="2" y="0"/>
                  <a:pt x="1" y="0"/>
                </a:cubicBezTo>
                <a:cubicBezTo>
                  <a:pt x="1" y="0"/>
                  <a:pt x="1" y="3"/>
                  <a:pt x="1" y="3"/>
                </a:cubicBezTo>
                <a:cubicBezTo>
                  <a:pt x="1" y="5"/>
                  <a:pt x="0" y="6"/>
                  <a:pt x="0" y="8"/>
                </a:cubicBezTo>
                <a:cubicBezTo>
                  <a:pt x="0" y="11"/>
                  <a:pt x="0" y="18"/>
                  <a:pt x="4" y="18"/>
                </a:cubicBezTo>
                <a:cubicBezTo>
                  <a:pt x="6" y="18"/>
                  <a:pt x="9" y="17"/>
                  <a:pt x="9" y="15"/>
                </a:cubicBezTo>
                <a:cubicBezTo>
                  <a:pt x="11" y="13"/>
                  <a:pt x="9" y="10"/>
                  <a:pt x="9" y="8"/>
                </a:cubicBezTo>
                <a:cubicBezTo>
                  <a:pt x="7" y="6"/>
                  <a:pt x="5" y="0"/>
                  <a:pt x="2" y="0"/>
                </a:cubicBezTo>
                <a:cubicBezTo>
                  <a:pt x="1" y="0"/>
                  <a:pt x="3" y="0"/>
                  <a:pt x="2" y="0"/>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55" name="Freeform 486">
            <a:extLst>
              <a:ext uri="{FF2B5EF4-FFF2-40B4-BE49-F238E27FC236}">
                <a16:creationId xmlns:a16="http://schemas.microsoft.com/office/drawing/2014/main" id="{FBBF1370-F5A4-4EAF-91A6-F446A136E8F1}"/>
              </a:ext>
            </a:extLst>
          </p:cNvPr>
          <p:cNvSpPr>
            <a:spLocks/>
          </p:cNvSpPr>
          <p:nvPr userDrawn="1"/>
        </p:nvSpPr>
        <p:spPr bwMode="auto">
          <a:xfrm>
            <a:off x="6836536" y="4600062"/>
            <a:ext cx="167907" cy="334644"/>
          </a:xfrm>
          <a:custGeom>
            <a:avLst/>
            <a:gdLst>
              <a:gd name="T0" fmla="*/ 31 w 36"/>
              <a:gd name="T1" fmla="*/ 2 h 70"/>
              <a:gd name="T2" fmla="*/ 29 w 36"/>
              <a:gd name="T3" fmla="*/ 0 h 70"/>
              <a:gd name="T4" fmla="*/ 28 w 36"/>
              <a:gd name="T5" fmla="*/ 3 h 70"/>
              <a:gd name="T6" fmla="*/ 26 w 36"/>
              <a:gd name="T7" fmla="*/ 8 h 70"/>
              <a:gd name="T8" fmla="*/ 23 w 36"/>
              <a:gd name="T9" fmla="*/ 8 h 70"/>
              <a:gd name="T10" fmla="*/ 23 w 36"/>
              <a:gd name="T11" fmla="*/ 10 h 70"/>
              <a:gd name="T12" fmla="*/ 22 w 36"/>
              <a:gd name="T13" fmla="*/ 12 h 70"/>
              <a:gd name="T14" fmla="*/ 23 w 36"/>
              <a:gd name="T15" fmla="*/ 13 h 70"/>
              <a:gd name="T16" fmla="*/ 21 w 36"/>
              <a:gd name="T17" fmla="*/ 14 h 70"/>
              <a:gd name="T18" fmla="*/ 19 w 36"/>
              <a:gd name="T19" fmla="*/ 16 h 70"/>
              <a:gd name="T20" fmla="*/ 15 w 36"/>
              <a:gd name="T21" fmla="*/ 18 h 70"/>
              <a:gd name="T22" fmla="*/ 15 w 36"/>
              <a:gd name="T23" fmla="*/ 19 h 70"/>
              <a:gd name="T24" fmla="*/ 13 w 36"/>
              <a:gd name="T25" fmla="*/ 19 h 70"/>
              <a:gd name="T26" fmla="*/ 8 w 36"/>
              <a:gd name="T27" fmla="*/ 21 h 70"/>
              <a:gd name="T28" fmla="*/ 6 w 36"/>
              <a:gd name="T29" fmla="*/ 21 h 70"/>
              <a:gd name="T30" fmla="*/ 4 w 36"/>
              <a:gd name="T31" fmla="*/ 27 h 70"/>
              <a:gd name="T32" fmla="*/ 4 w 36"/>
              <a:gd name="T33" fmla="*/ 44 h 70"/>
              <a:gd name="T34" fmla="*/ 0 w 36"/>
              <a:gd name="T35" fmla="*/ 51 h 70"/>
              <a:gd name="T36" fmla="*/ 0 w 36"/>
              <a:gd name="T37" fmla="*/ 55 h 70"/>
              <a:gd name="T38" fmla="*/ 2 w 36"/>
              <a:gd name="T39" fmla="*/ 59 h 70"/>
              <a:gd name="T40" fmla="*/ 5 w 36"/>
              <a:gd name="T41" fmla="*/ 68 h 70"/>
              <a:gd name="T42" fmla="*/ 16 w 36"/>
              <a:gd name="T43" fmla="*/ 68 h 70"/>
              <a:gd name="T44" fmla="*/ 24 w 36"/>
              <a:gd name="T45" fmla="*/ 50 h 70"/>
              <a:gd name="T46" fmla="*/ 31 w 36"/>
              <a:gd name="T47" fmla="*/ 30 h 70"/>
              <a:gd name="T48" fmla="*/ 32 w 36"/>
              <a:gd name="T49" fmla="*/ 23 h 70"/>
              <a:gd name="T50" fmla="*/ 34 w 36"/>
              <a:gd name="T51" fmla="*/ 19 h 70"/>
              <a:gd name="T52" fmla="*/ 36 w 36"/>
              <a:gd name="T53" fmla="*/ 17 h 70"/>
              <a:gd name="T54" fmla="*/ 35 w 36"/>
              <a:gd name="T55" fmla="*/ 11 h 70"/>
              <a:gd name="T56" fmla="*/ 31 w 36"/>
              <a:gd name="T57" fmla="*/ 2 h 70"/>
              <a:gd name="T58" fmla="*/ 31 w 36"/>
              <a:gd name="T59" fmla="*/ 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 h="70">
                <a:moveTo>
                  <a:pt x="31" y="2"/>
                </a:moveTo>
                <a:cubicBezTo>
                  <a:pt x="31" y="2"/>
                  <a:pt x="30" y="0"/>
                  <a:pt x="29" y="0"/>
                </a:cubicBezTo>
                <a:cubicBezTo>
                  <a:pt x="29" y="1"/>
                  <a:pt x="28" y="2"/>
                  <a:pt x="28" y="3"/>
                </a:cubicBezTo>
                <a:cubicBezTo>
                  <a:pt x="27" y="5"/>
                  <a:pt x="27" y="6"/>
                  <a:pt x="26" y="8"/>
                </a:cubicBezTo>
                <a:cubicBezTo>
                  <a:pt x="25" y="9"/>
                  <a:pt x="24" y="8"/>
                  <a:pt x="23" y="8"/>
                </a:cubicBezTo>
                <a:cubicBezTo>
                  <a:pt x="23" y="8"/>
                  <a:pt x="24" y="9"/>
                  <a:pt x="23" y="10"/>
                </a:cubicBezTo>
                <a:cubicBezTo>
                  <a:pt x="23" y="11"/>
                  <a:pt x="22" y="11"/>
                  <a:pt x="22" y="12"/>
                </a:cubicBezTo>
                <a:cubicBezTo>
                  <a:pt x="22" y="12"/>
                  <a:pt x="23" y="13"/>
                  <a:pt x="23" y="13"/>
                </a:cubicBezTo>
                <a:cubicBezTo>
                  <a:pt x="23" y="14"/>
                  <a:pt x="22" y="13"/>
                  <a:pt x="21" y="14"/>
                </a:cubicBezTo>
                <a:cubicBezTo>
                  <a:pt x="20" y="14"/>
                  <a:pt x="20" y="15"/>
                  <a:pt x="19" y="16"/>
                </a:cubicBezTo>
                <a:cubicBezTo>
                  <a:pt x="18" y="17"/>
                  <a:pt x="17" y="17"/>
                  <a:pt x="15" y="18"/>
                </a:cubicBezTo>
                <a:cubicBezTo>
                  <a:pt x="14" y="18"/>
                  <a:pt x="16" y="19"/>
                  <a:pt x="15" y="19"/>
                </a:cubicBezTo>
                <a:cubicBezTo>
                  <a:pt x="15" y="20"/>
                  <a:pt x="13" y="18"/>
                  <a:pt x="13" y="19"/>
                </a:cubicBezTo>
                <a:cubicBezTo>
                  <a:pt x="11" y="20"/>
                  <a:pt x="10" y="20"/>
                  <a:pt x="8" y="21"/>
                </a:cubicBezTo>
                <a:cubicBezTo>
                  <a:pt x="7" y="21"/>
                  <a:pt x="6" y="20"/>
                  <a:pt x="6" y="21"/>
                </a:cubicBezTo>
                <a:cubicBezTo>
                  <a:pt x="5" y="23"/>
                  <a:pt x="5" y="25"/>
                  <a:pt x="4" y="27"/>
                </a:cubicBezTo>
                <a:cubicBezTo>
                  <a:pt x="3" y="32"/>
                  <a:pt x="8" y="39"/>
                  <a:pt x="4" y="44"/>
                </a:cubicBezTo>
                <a:cubicBezTo>
                  <a:pt x="3" y="46"/>
                  <a:pt x="1" y="48"/>
                  <a:pt x="0" y="51"/>
                </a:cubicBezTo>
                <a:cubicBezTo>
                  <a:pt x="0" y="52"/>
                  <a:pt x="0" y="54"/>
                  <a:pt x="0" y="55"/>
                </a:cubicBezTo>
                <a:cubicBezTo>
                  <a:pt x="1" y="56"/>
                  <a:pt x="3" y="57"/>
                  <a:pt x="2" y="59"/>
                </a:cubicBezTo>
                <a:cubicBezTo>
                  <a:pt x="1" y="62"/>
                  <a:pt x="2" y="66"/>
                  <a:pt x="5" y="68"/>
                </a:cubicBezTo>
                <a:cubicBezTo>
                  <a:pt x="8" y="70"/>
                  <a:pt x="11" y="70"/>
                  <a:pt x="16" y="68"/>
                </a:cubicBezTo>
                <a:cubicBezTo>
                  <a:pt x="21" y="66"/>
                  <a:pt x="22" y="55"/>
                  <a:pt x="24" y="50"/>
                </a:cubicBezTo>
                <a:cubicBezTo>
                  <a:pt x="26" y="43"/>
                  <a:pt x="29" y="37"/>
                  <a:pt x="31" y="30"/>
                </a:cubicBezTo>
                <a:cubicBezTo>
                  <a:pt x="31" y="28"/>
                  <a:pt x="31" y="25"/>
                  <a:pt x="32" y="23"/>
                </a:cubicBezTo>
                <a:cubicBezTo>
                  <a:pt x="33" y="22"/>
                  <a:pt x="31" y="14"/>
                  <a:pt x="34" y="19"/>
                </a:cubicBezTo>
                <a:cubicBezTo>
                  <a:pt x="35" y="20"/>
                  <a:pt x="35" y="18"/>
                  <a:pt x="36" y="17"/>
                </a:cubicBezTo>
                <a:cubicBezTo>
                  <a:pt x="36" y="15"/>
                  <a:pt x="35" y="13"/>
                  <a:pt x="35" y="11"/>
                </a:cubicBezTo>
                <a:cubicBezTo>
                  <a:pt x="34" y="9"/>
                  <a:pt x="33" y="4"/>
                  <a:pt x="31" y="2"/>
                </a:cubicBezTo>
                <a:cubicBezTo>
                  <a:pt x="30" y="1"/>
                  <a:pt x="32" y="2"/>
                  <a:pt x="31" y="2"/>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56" name="Freeform 487">
            <a:extLst>
              <a:ext uri="{FF2B5EF4-FFF2-40B4-BE49-F238E27FC236}">
                <a16:creationId xmlns:a16="http://schemas.microsoft.com/office/drawing/2014/main" id="{082C1F21-883F-4138-975C-36FF1C934DC3}"/>
              </a:ext>
            </a:extLst>
          </p:cNvPr>
          <p:cNvSpPr>
            <a:spLocks/>
          </p:cNvSpPr>
          <p:nvPr userDrawn="1"/>
        </p:nvSpPr>
        <p:spPr bwMode="auto">
          <a:xfrm>
            <a:off x="7208792" y="2254276"/>
            <a:ext cx="50689" cy="39177"/>
          </a:xfrm>
          <a:custGeom>
            <a:avLst/>
            <a:gdLst>
              <a:gd name="T0" fmla="*/ 9 w 11"/>
              <a:gd name="T1" fmla="*/ 7 h 8"/>
              <a:gd name="T2" fmla="*/ 8 w 11"/>
              <a:gd name="T3" fmla="*/ 4 h 8"/>
              <a:gd name="T4" fmla="*/ 3 w 11"/>
              <a:gd name="T5" fmla="*/ 0 h 8"/>
              <a:gd name="T6" fmla="*/ 1 w 11"/>
              <a:gd name="T7" fmla="*/ 2 h 8"/>
              <a:gd name="T8" fmla="*/ 3 w 11"/>
              <a:gd name="T9" fmla="*/ 5 h 8"/>
              <a:gd name="T10" fmla="*/ 9 w 11"/>
              <a:gd name="T11" fmla="*/ 7 h 8"/>
              <a:gd name="T12" fmla="*/ 9 w 11"/>
              <a:gd name="T13" fmla="*/ 7 h 8"/>
            </a:gdLst>
            <a:ahLst/>
            <a:cxnLst>
              <a:cxn ang="0">
                <a:pos x="T0" y="T1"/>
              </a:cxn>
              <a:cxn ang="0">
                <a:pos x="T2" y="T3"/>
              </a:cxn>
              <a:cxn ang="0">
                <a:pos x="T4" y="T5"/>
              </a:cxn>
              <a:cxn ang="0">
                <a:pos x="T6" y="T7"/>
              </a:cxn>
              <a:cxn ang="0">
                <a:pos x="T8" y="T9"/>
              </a:cxn>
              <a:cxn ang="0">
                <a:pos x="T10" y="T11"/>
              </a:cxn>
              <a:cxn ang="0">
                <a:pos x="T12" y="T13"/>
              </a:cxn>
            </a:cxnLst>
            <a:rect l="0" t="0" r="r" b="b"/>
            <a:pathLst>
              <a:path w="11" h="8">
                <a:moveTo>
                  <a:pt x="9" y="7"/>
                </a:moveTo>
                <a:cubicBezTo>
                  <a:pt x="11" y="8"/>
                  <a:pt x="9" y="5"/>
                  <a:pt x="8" y="4"/>
                </a:cubicBezTo>
                <a:cubicBezTo>
                  <a:pt x="7" y="3"/>
                  <a:pt x="4" y="1"/>
                  <a:pt x="3" y="0"/>
                </a:cubicBezTo>
                <a:cubicBezTo>
                  <a:pt x="2" y="0"/>
                  <a:pt x="1" y="1"/>
                  <a:pt x="1" y="2"/>
                </a:cubicBezTo>
                <a:cubicBezTo>
                  <a:pt x="0" y="3"/>
                  <a:pt x="2" y="4"/>
                  <a:pt x="3" y="5"/>
                </a:cubicBezTo>
                <a:cubicBezTo>
                  <a:pt x="5" y="6"/>
                  <a:pt x="7" y="7"/>
                  <a:pt x="9" y="7"/>
                </a:cubicBezTo>
                <a:cubicBezTo>
                  <a:pt x="10" y="7"/>
                  <a:pt x="7" y="7"/>
                  <a:pt x="9" y="7"/>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57" name="Freeform 489">
            <a:extLst>
              <a:ext uri="{FF2B5EF4-FFF2-40B4-BE49-F238E27FC236}">
                <a16:creationId xmlns:a16="http://schemas.microsoft.com/office/drawing/2014/main" id="{36F5BD5A-66D7-4E00-BE27-69186A73D798}"/>
              </a:ext>
            </a:extLst>
          </p:cNvPr>
          <p:cNvSpPr>
            <a:spLocks/>
          </p:cNvSpPr>
          <p:nvPr userDrawn="1"/>
        </p:nvSpPr>
        <p:spPr bwMode="auto">
          <a:xfrm>
            <a:off x="7473317" y="2120420"/>
            <a:ext cx="41184" cy="24488"/>
          </a:xfrm>
          <a:custGeom>
            <a:avLst/>
            <a:gdLst>
              <a:gd name="T0" fmla="*/ 9 w 9"/>
              <a:gd name="T1" fmla="*/ 3 h 5"/>
              <a:gd name="T2" fmla="*/ 4 w 9"/>
              <a:gd name="T3" fmla="*/ 5 h 5"/>
              <a:gd name="T4" fmla="*/ 1 w 9"/>
              <a:gd name="T5" fmla="*/ 1 h 5"/>
              <a:gd name="T6" fmla="*/ 6 w 9"/>
              <a:gd name="T7" fmla="*/ 1 h 5"/>
              <a:gd name="T8" fmla="*/ 9 w 9"/>
              <a:gd name="T9" fmla="*/ 3 h 5"/>
            </a:gdLst>
            <a:ahLst/>
            <a:cxnLst>
              <a:cxn ang="0">
                <a:pos x="T0" y="T1"/>
              </a:cxn>
              <a:cxn ang="0">
                <a:pos x="T2" y="T3"/>
              </a:cxn>
              <a:cxn ang="0">
                <a:pos x="T4" y="T5"/>
              </a:cxn>
              <a:cxn ang="0">
                <a:pos x="T6" y="T7"/>
              </a:cxn>
              <a:cxn ang="0">
                <a:pos x="T8" y="T9"/>
              </a:cxn>
            </a:cxnLst>
            <a:rect l="0" t="0" r="r" b="b"/>
            <a:pathLst>
              <a:path w="9" h="5">
                <a:moveTo>
                  <a:pt x="9" y="3"/>
                </a:moveTo>
                <a:cubicBezTo>
                  <a:pt x="7" y="4"/>
                  <a:pt x="6" y="4"/>
                  <a:pt x="4" y="5"/>
                </a:cubicBezTo>
                <a:cubicBezTo>
                  <a:pt x="2" y="5"/>
                  <a:pt x="0" y="3"/>
                  <a:pt x="1" y="1"/>
                </a:cubicBezTo>
                <a:cubicBezTo>
                  <a:pt x="1" y="0"/>
                  <a:pt x="5" y="0"/>
                  <a:pt x="6" y="1"/>
                </a:cubicBezTo>
                <a:cubicBezTo>
                  <a:pt x="7" y="1"/>
                  <a:pt x="8" y="3"/>
                  <a:pt x="9" y="3"/>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58" name="Freeform 490">
            <a:extLst>
              <a:ext uri="{FF2B5EF4-FFF2-40B4-BE49-F238E27FC236}">
                <a16:creationId xmlns:a16="http://schemas.microsoft.com/office/drawing/2014/main" id="{81B78879-473C-4607-9C32-B049632285C7}"/>
              </a:ext>
            </a:extLst>
          </p:cNvPr>
          <p:cNvSpPr>
            <a:spLocks/>
          </p:cNvSpPr>
          <p:nvPr userDrawn="1"/>
        </p:nvSpPr>
        <p:spPr bwMode="auto">
          <a:xfrm>
            <a:off x="8401563" y="2073079"/>
            <a:ext cx="45937" cy="22855"/>
          </a:xfrm>
          <a:custGeom>
            <a:avLst/>
            <a:gdLst>
              <a:gd name="T0" fmla="*/ 6 w 10"/>
              <a:gd name="T1" fmla="*/ 5 h 5"/>
              <a:gd name="T2" fmla="*/ 1 w 10"/>
              <a:gd name="T3" fmla="*/ 4 h 5"/>
              <a:gd name="T4" fmla="*/ 4 w 10"/>
              <a:gd name="T5" fmla="*/ 1 h 5"/>
              <a:gd name="T6" fmla="*/ 9 w 10"/>
              <a:gd name="T7" fmla="*/ 1 h 5"/>
              <a:gd name="T8" fmla="*/ 6 w 10"/>
              <a:gd name="T9" fmla="*/ 5 h 5"/>
              <a:gd name="T10" fmla="*/ 6 w 10"/>
              <a:gd name="T11" fmla="*/ 5 h 5"/>
            </a:gdLst>
            <a:ahLst/>
            <a:cxnLst>
              <a:cxn ang="0">
                <a:pos x="T0" y="T1"/>
              </a:cxn>
              <a:cxn ang="0">
                <a:pos x="T2" y="T3"/>
              </a:cxn>
              <a:cxn ang="0">
                <a:pos x="T4" y="T5"/>
              </a:cxn>
              <a:cxn ang="0">
                <a:pos x="T6" y="T7"/>
              </a:cxn>
              <a:cxn ang="0">
                <a:pos x="T8" y="T9"/>
              </a:cxn>
              <a:cxn ang="0">
                <a:pos x="T10" y="T11"/>
              </a:cxn>
            </a:cxnLst>
            <a:rect l="0" t="0" r="r" b="b"/>
            <a:pathLst>
              <a:path w="10" h="5">
                <a:moveTo>
                  <a:pt x="6" y="5"/>
                </a:moveTo>
                <a:cubicBezTo>
                  <a:pt x="4" y="5"/>
                  <a:pt x="2" y="4"/>
                  <a:pt x="1" y="4"/>
                </a:cubicBezTo>
                <a:cubicBezTo>
                  <a:pt x="0" y="3"/>
                  <a:pt x="3" y="1"/>
                  <a:pt x="4" y="1"/>
                </a:cubicBezTo>
                <a:cubicBezTo>
                  <a:pt x="5" y="0"/>
                  <a:pt x="8" y="0"/>
                  <a:pt x="9" y="1"/>
                </a:cubicBezTo>
                <a:cubicBezTo>
                  <a:pt x="10" y="2"/>
                  <a:pt x="7" y="5"/>
                  <a:pt x="6" y="5"/>
                </a:cubicBezTo>
                <a:cubicBezTo>
                  <a:pt x="4" y="5"/>
                  <a:pt x="6" y="5"/>
                  <a:pt x="6" y="5"/>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59" name="Freeform 491">
            <a:extLst>
              <a:ext uri="{FF2B5EF4-FFF2-40B4-BE49-F238E27FC236}">
                <a16:creationId xmlns:a16="http://schemas.microsoft.com/office/drawing/2014/main" id="{EF606BA8-068B-4D15-809D-3A2C7D2E10B6}"/>
              </a:ext>
            </a:extLst>
          </p:cNvPr>
          <p:cNvSpPr>
            <a:spLocks/>
          </p:cNvSpPr>
          <p:nvPr userDrawn="1"/>
        </p:nvSpPr>
        <p:spPr bwMode="auto">
          <a:xfrm>
            <a:off x="7932699" y="1727010"/>
            <a:ext cx="28513" cy="9796"/>
          </a:xfrm>
          <a:custGeom>
            <a:avLst/>
            <a:gdLst>
              <a:gd name="T0" fmla="*/ 6 w 6"/>
              <a:gd name="T1" fmla="*/ 1 h 2"/>
              <a:gd name="T2" fmla="*/ 0 w 6"/>
              <a:gd name="T3" fmla="*/ 1 h 2"/>
              <a:gd name="T4" fmla="*/ 6 w 6"/>
              <a:gd name="T5" fmla="*/ 1 h 2"/>
            </a:gdLst>
            <a:ahLst/>
            <a:cxnLst>
              <a:cxn ang="0">
                <a:pos x="T0" y="T1"/>
              </a:cxn>
              <a:cxn ang="0">
                <a:pos x="T2" y="T3"/>
              </a:cxn>
              <a:cxn ang="0">
                <a:pos x="T4" y="T5"/>
              </a:cxn>
            </a:cxnLst>
            <a:rect l="0" t="0" r="r" b="b"/>
            <a:pathLst>
              <a:path w="6" h="2">
                <a:moveTo>
                  <a:pt x="6" y="1"/>
                </a:moveTo>
                <a:cubicBezTo>
                  <a:pt x="6" y="2"/>
                  <a:pt x="0" y="2"/>
                  <a:pt x="0" y="1"/>
                </a:cubicBezTo>
                <a:cubicBezTo>
                  <a:pt x="0" y="0"/>
                  <a:pt x="6" y="0"/>
                  <a:pt x="6" y="1"/>
                </a:cubicBezTo>
                <a:close/>
              </a:path>
            </a:pathLst>
          </a:custGeom>
          <a:solidFill>
            <a:schemeClr val="bg2"/>
          </a:solidFill>
          <a:ln w="4763" cap="flat">
            <a:solidFill>
              <a:srgbClr val="FFFFFF"/>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60" name="Freeform 492">
            <a:extLst>
              <a:ext uri="{FF2B5EF4-FFF2-40B4-BE49-F238E27FC236}">
                <a16:creationId xmlns:a16="http://schemas.microsoft.com/office/drawing/2014/main" id="{AA6FDD34-E08D-41AD-9F87-2D5CBBD1B6E9}"/>
              </a:ext>
            </a:extLst>
          </p:cNvPr>
          <p:cNvSpPr>
            <a:spLocks/>
          </p:cNvSpPr>
          <p:nvPr userDrawn="1"/>
        </p:nvSpPr>
        <p:spPr bwMode="auto">
          <a:xfrm>
            <a:off x="7672907" y="2140008"/>
            <a:ext cx="26928" cy="19590"/>
          </a:xfrm>
          <a:custGeom>
            <a:avLst/>
            <a:gdLst>
              <a:gd name="T0" fmla="*/ 5 w 6"/>
              <a:gd name="T1" fmla="*/ 4 h 4"/>
              <a:gd name="T2" fmla="*/ 2 w 6"/>
              <a:gd name="T3" fmla="*/ 1 h 4"/>
              <a:gd name="T4" fmla="*/ 5 w 6"/>
              <a:gd name="T5" fmla="*/ 4 h 4"/>
            </a:gdLst>
            <a:ahLst/>
            <a:cxnLst>
              <a:cxn ang="0">
                <a:pos x="T0" y="T1"/>
              </a:cxn>
              <a:cxn ang="0">
                <a:pos x="T2" y="T3"/>
              </a:cxn>
              <a:cxn ang="0">
                <a:pos x="T4" y="T5"/>
              </a:cxn>
            </a:cxnLst>
            <a:rect l="0" t="0" r="r" b="b"/>
            <a:pathLst>
              <a:path w="6" h="4">
                <a:moveTo>
                  <a:pt x="5" y="4"/>
                </a:moveTo>
                <a:cubicBezTo>
                  <a:pt x="4" y="4"/>
                  <a:pt x="0" y="3"/>
                  <a:pt x="2" y="1"/>
                </a:cubicBezTo>
                <a:cubicBezTo>
                  <a:pt x="5" y="0"/>
                  <a:pt x="6" y="4"/>
                  <a:pt x="5" y="4"/>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61" name="Freeform 496">
            <a:extLst>
              <a:ext uri="{FF2B5EF4-FFF2-40B4-BE49-F238E27FC236}">
                <a16:creationId xmlns:a16="http://schemas.microsoft.com/office/drawing/2014/main" id="{EC6258FB-38D7-4AE2-92A1-B99CD5396281}"/>
              </a:ext>
            </a:extLst>
          </p:cNvPr>
          <p:cNvSpPr>
            <a:spLocks/>
          </p:cNvSpPr>
          <p:nvPr userDrawn="1"/>
        </p:nvSpPr>
        <p:spPr bwMode="auto">
          <a:xfrm>
            <a:off x="6586259" y="3410028"/>
            <a:ext cx="60193" cy="34280"/>
          </a:xfrm>
          <a:custGeom>
            <a:avLst/>
            <a:gdLst>
              <a:gd name="T0" fmla="*/ 12 w 13"/>
              <a:gd name="T1" fmla="*/ 1 h 7"/>
              <a:gd name="T2" fmla="*/ 10 w 13"/>
              <a:gd name="T3" fmla="*/ 2 h 7"/>
              <a:gd name="T4" fmla="*/ 10 w 13"/>
              <a:gd name="T5" fmla="*/ 5 h 7"/>
              <a:gd name="T6" fmla="*/ 6 w 13"/>
              <a:gd name="T7" fmla="*/ 6 h 7"/>
              <a:gd name="T8" fmla="*/ 2 w 13"/>
              <a:gd name="T9" fmla="*/ 6 h 7"/>
              <a:gd name="T10" fmla="*/ 5 w 13"/>
              <a:gd name="T11" fmla="*/ 3 h 7"/>
              <a:gd name="T12" fmla="*/ 12 w 13"/>
              <a:gd name="T13" fmla="*/ 1 h 7"/>
              <a:gd name="T14" fmla="*/ 12 w 13"/>
              <a:gd name="T15" fmla="*/ 1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7">
                <a:moveTo>
                  <a:pt x="12" y="1"/>
                </a:moveTo>
                <a:cubicBezTo>
                  <a:pt x="12" y="1"/>
                  <a:pt x="10" y="2"/>
                  <a:pt x="10" y="2"/>
                </a:cubicBezTo>
                <a:cubicBezTo>
                  <a:pt x="9" y="3"/>
                  <a:pt x="10" y="5"/>
                  <a:pt x="10" y="5"/>
                </a:cubicBezTo>
                <a:cubicBezTo>
                  <a:pt x="9" y="5"/>
                  <a:pt x="7" y="5"/>
                  <a:pt x="6" y="6"/>
                </a:cubicBezTo>
                <a:cubicBezTo>
                  <a:pt x="4" y="7"/>
                  <a:pt x="3" y="7"/>
                  <a:pt x="2" y="6"/>
                </a:cubicBezTo>
                <a:cubicBezTo>
                  <a:pt x="0" y="4"/>
                  <a:pt x="4" y="3"/>
                  <a:pt x="5" y="3"/>
                </a:cubicBezTo>
                <a:cubicBezTo>
                  <a:pt x="7" y="3"/>
                  <a:pt x="10" y="2"/>
                  <a:pt x="12" y="1"/>
                </a:cubicBezTo>
                <a:cubicBezTo>
                  <a:pt x="13" y="0"/>
                  <a:pt x="11" y="2"/>
                  <a:pt x="12" y="1"/>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62" name="Freeform 497">
            <a:extLst>
              <a:ext uri="{FF2B5EF4-FFF2-40B4-BE49-F238E27FC236}">
                <a16:creationId xmlns:a16="http://schemas.microsoft.com/office/drawing/2014/main" id="{6286221C-C8C3-40A4-B5FD-D44142DB3693}"/>
              </a:ext>
            </a:extLst>
          </p:cNvPr>
          <p:cNvSpPr>
            <a:spLocks/>
          </p:cNvSpPr>
          <p:nvPr userDrawn="1"/>
        </p:nvSpPr>
        <p:spPr bwMode="auto">
          <a:xfrm>
            <a:off x="6386677" y="3414926"/>
            <a:ext cx="69698" cy="19590"/>
          </a:xfrm>
          <a:custGeom>
            <a:avLst/>
            <a:gdLst>
              <a:gd name="T0" fmla="*/ 8 w 15"/>
              <a:gd name="T1" fmla="*/ 4 h 4"/>
              <a:gd name="T2" fmla="*/ 1 w 15"/>
              <a:gd name="T3" fmla="*/ 1 h 4"/>
              <a:gd name="T4" fmla="*/ 7 w 15"/>
              <a:gd name="T5" fmla="*/ 1 h 4"/>
              <a:gd name="T6" fmla="*/ 15 w 15"/>
              <a:gd name="T7" fmla="*/ 2 h 4"/>
              <a:gd name="T8" fmla="*/ 13 w 15"/>
              <a:gd name="T9" fmla="*/ 3 h 4"/>
              <a:gd name="T10" fmla="*/ 8 w 15"/>
              <a:gd name="T11" fmla="*/ 4 h 4"/>
              <a:gd name="T12" fmla="*/ 8 w 15"/>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5" h="4">
                <a:moveTo>
                  <a:pt x="8" y="4"/>
                </a:moveTo>
                <a:cubicBezTo>
                  <a:pt x="7" y="4"/>
                  <a:pt x="0" y="2"/>
                  <a:pt x="1" y="1"/>
                </a:cubicBezTo>
                <a:cubicBezTo>
                  <a:pt x="1" y="0"/>
                  <a:pt x="7" y="1"/>
                  <a:pt x="7" y="1"/>
                </a:cubicBezTo>
                <a:cubicBezTo>
                  <a:pt x="10" y="2"/>
                  <a:pt x="12" y="2"/>
                  <a:pt x="15" y="2"/>
                </a:cubicBezTo>
                <a:cubicBezTo>
                  <a:pt x="15" y="2"/>
                  <a:pt x="13" y="3"/>
                  <a:pt x="13" y="3"/>
                </a:cubicBezTo>
                <a:cubicBezTo>
                  <a:pt x="12" y="4"/>
                  <a:pt x="10" y="4"/>
                  <a:pt x="8" y="4"/>
                </a:cubicBezTo>
                <a:cubicBezTo>
                  <a:pt x="6" y="4"/>
                  <a:pt x="9" y="4"/>
                  <a:pt x="8" y="4"/>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63" name="Freeform 531">
            <a:extLst>
              <a:ext uri="{FF2B5EF4-FFF2-40B4-BE49-F238E27FC236}">
                <a16:creationId xmlns:a16="http://schemas.microsoft.com/office/drawing/2014/main" id="{BB96D8F1-9E51-43D0-9A27-D1738EAB6957}"/>
              </a:ext>
            </a:extLst>
          </p:cNvPr>
          <p:cNvSpPr>
            <a:spLocks/>
          </p:cNvSpPr>
          <p:nvPr userDrawn="1"/>
        </p:nvSpPr>
        <p:spPr bwMode="auto">
          <a:xfrm>
            <a:off x="4431965" y="3088443"/>
            <a:ext cx="26928" cy="48972"/>
          </a:xfrm>
          <a:custGeom>
            <a:avLst/>
            <a:gdLst>
              <a:gd name="T0" fmla="*/ 3 w 6"/>
              <a:gd name="T1" fmla="*/ 8 h 10"/>
              <a:gd name="T2" fmla="*/ 0 w 6"/>
              <a:gd name="T3" fmla="*/ 7 h 10"/>
              <a:gd name="T4" fmla="*/ 4 w 6"/>
              <a:gd name="T5" fmla="*/ 2 h 10"/>
              <a:gd name="T6" fmla="*/ 6 w 6"/>
              <a:gd name="T7" fmla="*/ 4 h 10"/>
              <a:gd name="T8" fmla="*/ 3 w 6"/>
              <a:gd name="T9" fmla="*/ 8 h 10"/>
              <a:gd name="T10" fmla="*/ 3 w 6"/>
              <a:gd name="T11" fmla="*/ 8 h 10"/>
            </a:gdLst>
            <a:ahLst/>
            <a:cxnLst>
              <a:cxn ang="0">
                <a:pos x="T0" y="T1"/>
              </a:cxn>
              <a:cxn ang="0">
                <a:pos x="T2" y="T3"/>
              </a:cxn>
              <a:cxn ang="0">
                <a:pos x="T4" y="T5"/>
              </a:cxn>
              <a:cxn ang="0">
                <a:pos x="T6" y="T7"/>
              </a:cxn>
              <a:cxn ang="0">
                <a:pos x="T8" y="T9"/>
              </a:cxn>
              <a:cxn ang="0">
                <a:pos x="T10" y="T11"/>
              </a:cxn>
            </a:cxnLst>
            <a:rect l="0" t="0" r="r" b="b"/>
            <a:pathLst>
              <a:path w="6" h="10">
                <a:moveTo>
                  <a:pt x="3" y="8"/>
                </a:moveTo>
                <a:cubicBezTo>
                  <a:pt x="2" y="10"/>
                  <a:pt x="0" y="9"/>
                  <a:pt x="0" y="7"/>
                </a:cubicBezTo>
                <a:cubicBezTo>
                  <a:pt x="1" y="6"/>
                  <a:pt x="3" y="3"/>
                  <a:pt x="4" y="2"/>
                </a:cubicBezTo>
                <a:cubicBezTo>
                  <a:pt x="6" y="0"/>
                  <a:pt x="6" y="3"/>
                  <a:pt x="6" y="4"/>
                </a:cubicBezTo>
                <a:cubicBezTo>
                  <a:pt x="6" y="6"/>
                  <a:pt x="3" y="6"/>
                  <a:pt x="3" y="8"/>
                </a:cubicBezTo>
                <a:cubicBezTo>
                  <a:pt x="2" y="10"/>
                  <a:pt x="3" y="8"/>
                  <a:pt x="3" y="8"/>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64" name="Freeform 532">
            <a:extLst>
              <a:ext uri="{FF2B5EF4-FFF2-40B4-BE49-F238E27FC236}">
                <a16:creationId xmlns:a16="http://schemas.microsoft.com/office/drawing/2014/main" id="{BF1984FA-753F-416E-8E9F-C5F8CFD5B650}"/>
              </a:ext>
            </a:extLst>
          </p:cNvPr>
          <p:cNvSpPr>
            <a:spLocks/>
          </p:cNvSpPr>
          <p:nvPr userDrawn="1"/>
        </p:nvSpPr>
        <p:spPr bwMode="auto">
          <a:xfrm>
            <a:off x="4444644" y="3112930"/>
            <a:ext cx="33263" cy="19590"/>
          </a:xfrm>
          <a:custGeom>
            <a:avLst/>
            <a:gdLst>
              <a:gd name="T0" fmla="*/ 3 w 7"/>
              <a:gd name="T1" fmla="*/ 4 h 4"/>
              <a:gd name="T2" fmla="*/ 5 w 7"/>
              <a:gd name="T3" fmla="*/ 1 h 4"/>
              <a:gd name="T4" fmla="*/ 3 w 7"/>
              <a:gd name="T5" fmla="*/ 4 h 4"/>
              <a:gd name="T6" fmla="*/ 3 w 7"/>
              <a:gd name="T7" fmla="*/ 4 h 4"/>
            </a:gdLst>
            <a:ahLst/>
            <a:cxnLst>
              <a:cxn ang="0">
                <a:pos x="T0" y="T1"/>
              </a:cxn>
              <a:cxn ang="0">
                <a:pos x="T2" y="T3"/>
              </a:cxn>
              <a:cxn ang="0">
                <a:pos x="T4" y="T5"/>
              </a:cxn>
              <a:cxn ang="0">
                <a:pos x="T6" y="T7"/>
              </a:cxn>
            </a:cxnLst>
            <a:rect l="0" t="0" r="r" b="b"/>
            <a:pathLst>
              <a:path w="7" h="4">
                <a:moveTo>
                  <a:pt x="3" y="4"/>
                </a:moveTo>
                <a:cubicBezTo>
                  <a:pt x="0" y="4"/>
                  <a:pt x="3" y="0"/>
                  <a:pt x="5" y="1"/>
                </a:cubicBezTo>
                <a:cubicBezTo>
                  <a:pt x="7" y="1"/>
                  <a:pt x="4" y="4"/>
                  <a:pt x="3" y="4"/>
                </a:cubicBezTo>
                <a:cubicBezTo>
                  <a:pt x="2" y="4"/>
                  <a:pt x="4" y="4"/>
                  <a:pt x="3" y="4"/>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65" name="Freeform 533">
            <a:extLst>
              <a:ext uri="{FF2B5EF4-FFF2-40B4-BE49-F238E27FC236}">
                <a16:creationId xmlns:a16="http://schemas.microsoft.com/office/drawing/2014/main" id="{C9ED181E-F36A-48F8-851B-A37C2509D525}"/>
              </a:ext>
            </a:extLst>
          </p:cNvPr>
          <p:cNvSpPr>
            <a:spLocks/>
          </p:cNvSpPr>
          <p:nvPr userDrawn="1"/>
        </p:nvSpPr>
        <p:spPr bwMode="auto">
          <a:xfrm>
            <a:off x="4352772" y="3093339"/>
            <a:ext cx="69698" cy="34280"/>
          </a:xfrm>
          <a:custGeom>
            <a:avLst/>
            <a:gdLst>
              <a:gd name="T0" fmla="*/ 11 w 15"/>
              <a:gd name="T1" fmla="*/ 6 h 7"/>
              <a:gd name="T2" fmla="*/ 10 w 15"/>
              <a:gd name="T3" fmla="*/ 5 h 7"/>
              <a:gd name="T4" fmla="*/ 7 w 15"/>
              <a:gd name="T5" fmla="*/ 5 h 7"/>
              <a:gd name="T6" fmla="*/ 3 w 15"/>
              <a:gd name="T7" fmla="*/ 0 h 7"/>
              <a:gd name="T8" fmla="*/ 6 w 15"/>
              <a:gd name="T9" fmla="*/ 2 h 7"/>
              <a:gd name="T10" fmla="*/ 8 w 15"/>
              <a:gd name="T11" fmla="*/ 3 h 7"/>
              <a:gd name="T12" fmla="*/ 15 w 15"/>
              <a:gd name="T13" fmla="*/ 3 h 7"/>
              <a:gd name="T14" fmla="*/ 11 w 15"/>
              <a:gd name="T15" fmla="*/ 6 h 7"/>
              <a:gd name="T16" fmla="*/ 11 w 15"/>
              <a:gd name="T17"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7">
                <a:moveTo>
                  <a:pt x="11" y="6"/>
                </a:moveTo>
                <a:cubicBezTo>
                  <a:pt x="10" y="6"/>
                  <a:pt x="10" y="6"/>
                  <a:pt x="10" y="5"/>
                </a:cubicBezTo>
                <a:cubicBezTo>
                  <a:pt x="10" y="5"/>
                  <a:pt x="8" y="6"/>
                  <a:pt x="7" y="5"/>
                </a:cubicBezTo>
                <a:cubicBezTo>
                  <a:pt x="7" y="4"/>
                  <a:pt x="0" y="1"/>
                  <a:pt x="3" y="0"/>
                </a:cubicBezTo>
                <a:cubicBezTo>
                  <a:pt x="4" y="0"/>
                  <a:pt x="5" y="2"/>
                  <a:pt x="6" y="2"/>
                </a:cubicBezTo>
                <a:cubicBezTo>
                  <a:pt x="7" y="3"/>
                  <a:pt x="7" y="2"/>
                  <a:pt x="8" y="3"/>
                </a:cubicBezTo>
                <a:cubicBezTo>
                  <a:pt x="9" y="4"/>
                  <a:pt x="13" y="2"/>
                  <a:pt x="15" y="3"/>
                </a:cubicBezTo>
                <a:cubicBezTo>
                  <a:pt x="14" y="3"/>
                  <a:pt x="12" y="6"/>
                  <a:pt x="11" y="6"/>
                </a:cubicBezTo>
                <a:cubicBezTo>
                  <a:pt x="9" y="7"/>
                  <a:pt x="12" y="6"/>
                  <a:pt x="11" y="6"/>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66" name="Freeform 534">
            <a:extLst>
              <a:ext uri="{FF2B5EF4-FFF2-40B4-BE49-F238E27FC236}">
                <a16:creationId xmlns:a16="http://schemas.microsoft.com/office/drawing/2014/main" id="{6B8130DA-49FF-4D1D-8C86-B407E6D063AD}"/>
              </a:ext>
            </a:extLst>
          </p:cNvPr>
          <p:cNvSpPr>
            <a:spLocks/>
          </p:cNvSpPr>
          <p:nvPr userDrawn="1"/>
        </p:nvSpPr>
        <p:spPr bwMode="auto">
          <a:xfrm>
            <a:off x="4367025" y="2998656"/>
            <a:ext cx="72864" cy="37546"/>
          </a:xfrm>
          <a:custGeom>
            <a:avLst/>
            <a:gdLst>
              <a:gd name="T0" fmla="*/ 13 w 16"/>
              <a:gd name="T1" fmla="*/ 6 h 8"/>
              <a:gd name="T2" fmla="*/ 0 w 16"/>
              <a:gd name="T3" fmla="*/ 2 h 8"/>
              <a:gd name="T4" fmla="*/ 13 w 16"/>
              <a:gd name="T5" fmla="*/ 6 h 8"/>
              <a:gd name="T6" fmla="*/ 13 w 16"/>
              <a:gd name="T7" fmla="*/ 6 h 8"/>
            </a:gdLst>
            <a:ahLst/>
            <a:cxnLst>
              <a:cxn ang="0">
                <a:pos x="T0" y="T1"/>
              </a:cxn>
              <a:cxn ang="0">
                <a:pos x="T2" y="T3"/>
              </a:cxn>
              <a:cxn ang="0">
                <a:pos x="T4" y="T5"/>
              </a:cxn>
              <a:cxn ang="0">
                <a:pos x="T6" y="T7"/>
              </a:cxn>
            </a:cxnLst>
            <a:rect l="0" t="0" r="r" b="b"/>
            <a:pathLst>
              <a:path w="16" h="8">
                <a:moveTo>
                  <a:pt x="13" y="6"/>
                </a:moveTo>
                <a:cubicBezTo>
                  <a:pt x="11" y="8"/>
                  <a:pt x="1" y="4"/>
                  <a:pt x="0" y="2"/>
                </a:cubicBezTo>
                <a:cubicBezTo>
                  <a:pt x="0" y="0"/>
                  <a:pt x="16" y="4"/>
                  <a:pt x="13" y="6"/>
                </a:cubicBezTo>
                <a:cubicBezTo>
                  <a:pt x="12" y="7"/>
                  <a:pt x="14" y="5"/>
                  <a:pt x="13" y="6"/>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67" name="Freeform 535">
            <a:extLst>
              <a:ext uri="{FF2B5EF4-FFF2-40B4-BE49-F238E27FC236}">
                <a16:creationId xmlns:a16="http://schemas.microsoft.com/office/drawing/2014/main" id="{BD0D5A4B-E383-40CB-9697-8A16986FE122}"/>
              </a:ext>
            </a:extLst>
          </p:cNvPr>
          <p:cNvSpPr>
            <a:spLocks/>
          </p:cNvSpPr>
          <p:nvPr userDrawn="1"/>
        </p:nvSpPr>
        <p:spPr bwMode="auto">
          <a:xfrm>
            <a:off x="4482664" y="2949688"/>
            <a:ext cx="148899" cy="148550"/>
          </a:xfrm>
          <a:custGeom>
            <a:avLst/>
            <a:gdLst>
              <a:gd name="T0" fmla="*/ 19 w 32"/>
              <a:gd name="T1" fmla="*/ 1 h 31"/>
              <a:gd name="T2" fmla="*/ 17 w 32"/>
              <a:gd name="T3" fmla="*/ 0 h 31"/>
              <a:gd name="T4" fmla="*/ 14 w 32"/>
              <a:gd name="T5" fmla="*/ 2 h 31"/>
              <a:gd name="T6" fmla="*/ 11 w 32"/>
              <a:gd name="T7" fmla="*/ 5 h 31"/>
              <a:gd name="T8" fmla="*/ 9 w 32"/>
              <a:gd name="T9" fmla="*/ 7 h 31"/>
              <a:gd name="T10" fmla="*/ 7 w 32"/>
              <a:gd name="T11" fmla="*/ 13 h 31"/>
              <a:gd name="T12" fmla="*/ 5 w 32"/>
              <a:gd name="T13" fmla="*/ 17 h 31"/>
              <a:gd name="T14" fmla="*/ 2 w 32"/>
              <a:gd name="T15" fmla="*/ 19 h 31"/>
              <a:gd name="T16" fmla="*/ 4 w 32"/>
              <a:gd name="T17" fmla="*/ 21 h 31"/>
              <a:gd name="T18" fmla="*/ 0 w 32"/>
              <a:gd name="T19" fmla="*/ 25 h 31"/>
              <a:gd name="T20" fmla="*/ 4 w 32"/>
              <a:gd name="T21" fmla="*/ 25 h 31"/>
              <a:gd name="T22" fmla="*/ 10 w 32"/>
              <a:gd name="T23" fmla="*/ 26 h 31"/>
              <a:gd name="T24" fmla="*/ 19 w 32"/>
              <a:gd name="T25" fmla="*/ 27 h 31"/>
              <a:gd name="T26" fmla="*/ 22 w 32"/>
              <a:gd name="T27" fmla="*/ 26 h 31"/>
              <a:gd name="T28" fmla="*/ 19 w 32"/>
              <a:gd name="T29" fmla="*/ 30 h 31"/>
              <a:gd name="T30" fmla="*/ 22 w 32"/>
              <a:gd name="T31" fmla="*/ 28 h 31"/>
              <a:gd name="T32" fmla="*/ 27 w 32"/>
              <a:gd name="T33" fmla="*/ 26 h 31"/>
              <a:gd name="T34" fmla="*/ 32 w 32"/>
              <a:gd name="T35" fmla="*/ 20 h 31"/>
              <a:gd name="T36" fmla="*/ 29 w 32"/>
              <a:gd name="T37" fmla="*/ 20 h 31"/>
              <a:gd name="T38" fmla="*/ 26 w 32"/>
              <a:gd name="T39" fmla="*/ 18 h 31"/>
              <a:gd name="T40" fmla="*/ 29 w 32"/>
              <a:gd name="T41" fmla="*/ 15 h 31"/>
              <a:gd name="T42" fmla="*/ 26 w 32"/>
              <a:gd name="T43" fmla="*/ 15 h 31"/>
              <a:gd name="T44" fmla="*/ 24 w 32"/>
              <a:gd name="T45" fmla="*/ 13 h 31"/>
              <a:gd name="T46" fmla="*/ 21 w 32"/>
              <a:gd name="T47" fmla="*/ 16 h 31"/>
              <a:gd name="T48" fmla="*/ 18 w 32"/>
              <a:gd name="T49" fmla="*/ 13 h 31"/>
              <a:gd name="T50" fmla="*/ 19 w 32"/>
              <a:gd name="T51" fmla="*/ 11 h 31"/>
              <a:gd name="T52" fmla="*/ 16 w 32"/>
              <a:gd name="T53" fmla="*/ 9 h 31"/>
              <a:gd name="T54" fmla="*/ 14 w 32"/>
              <a:gd name="T55" fmla="*/ 12 h 31"/>
              <a:gd name="T56" fmla="*/ 16 w 32"/>
              <a:gd name="T57" fmla="*/ 7 h 31"/>
              <a:gd name="T58" fmla="*/ 18 w 32"/>
              <a:gd name="T59" fmla="*/ 4 h 31"/>
              <a:gd name="T60" fmla="*/ 18 w 32"/>
              <a:gd name="T61" fmla="*/ 2 h 31"/>
              <a:gd name="T62" fmla="*/ 19 w 32"/>
              <a:gd name="T63" fmla="*/ 1 h 31"/>
              <a:gd name="T64" fmla="*/ 19 w 32"/>
              <a:gd name="T65"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2" h="31">
                <a:moveTo>
                  <a:pt x="19" y="1"/>
                </a:moveTo>
                <a:cubicBezTo>
                  <a:pt x="20" y="0"/>
                  <a:pt x="17" y="0"/>
                  <a:pt x="17" y="0"/>
                </a:cubicBezTo>
                <a:cubicBezTo>
                  <a:pt x="16" y="0"/>
                  <a:pt x="15" y="1"/>
                  <a:pt x="14" y="2"/>
                </a:cubicBezTo>
                <a:cubicBezTo>
                  <a:pt x="13" y="3"/>
                  <a:pt x="12" y="4"/>
                  <a:pt x="11" y="5"/>
                </a:cubicBezTo>
                <a:cubicBezTo>
                  <a:pt x="11" y="6"/>
                  <a:pt x="10" y="7"/>
                  <a:pt x="9" y="7"/>
                </a:cubicBezTo>
                <a:cubicBezTo>
                  <a:pt x="9" y="9"/>
                  <a:pt x="8" y="11"/>
                  <a:pt x="7" y="13"/>
                </a:cubicBezTo>
                <a:cubicBezTo>
                  <a:pt x="7" y="15"/>
                  <a:pt x="6" y="16"/>
                  <a:pt x="5" y="17"/>
                </a:cubicBezTo>
                <a:cubicBezTo>
                  <a:pt x="4" y="18"/>
                  <a:pt x="2" y="19"/>
                  <a:pt x="2" y="19"/>
                </a:cubicBezTo>
                <a:cubicBezTo>
                  <a:pt x="2" y="20"/>
                  <a:pt x="4" y="20"/>
                  <a:pt x="4" y="21"/>
                </a:cubicBezTo>
                <a:cubicBezTo>
                  <a:pt x="4" y="22"/>
                  <a:pt x="0" y="24"/>
                  <a:pt x="0" y="25"/>
                </a:cubicBezTo>
                <a:cubicBezTo>
                  <a:pt x="0" y="27"/>
                  <a:pt x="3" y="26"/>
                  <a:pt x="4" y="25"/>
                </a:cubicBezTo>
                <a:cubicBezTo>
                  <a:pt x="6" y="25"/>
                  <a:pt x="8" y="26"/>
                  <a:pt x="10" y="26"/>
                </a:cubicBezTo>
                <a:cubicBezTo>
                  <a:pt x="13" y="27"/>
                  <a:pt x="16" y="26"/>
                  <a:pt x="19" y="27"/>
                </a:cubicBezTo>
                <a:cubicBezTo>
                  <a:pt x="19" y="27"/>
                  <a:pt x="22" y="25"/>
                  <a:pt x="22" y="26"/>
                </a:cubicBezTo>
                <a:cubicBezTo>
                  <a:pt x="22" y="27"/>
                  <a:pt x="19" y="30"/>
                  <a:pt x="19" y="30"/>
                </a:cubicBezTo>
                <a:cubicBezTo>
                  <a:pt x="20" y="31"/>
                  <a:pt x="22" y="28"/>
                  <a:pt x="22" y="28"/>
                </a:cubicBezTo>
                <a:cubicBezTo>
                  <a:pt x="24" y="27"/>
                  <a:pt x="26" y="27"/>
                  <a:pt x="27" y="26"/>
                </a:cubicBezTo>
                <a:cubicBezTo>
                  <a:pt x="27" y="25"/>
                  <a:pt x="32" y="20"/>
                  <a:pt x="32" y="20"/>
                </a:cubicBezTo>
                <a:cubicBezTo>
                  <a:pt x="31" y="19"/>
                  <a:pt x="30" y="20"/>
                  <a:pt x="29" y="20"/>
                </a:cubicBezTo>
                <a:cubicBezTo>
                  <a:pt x="29" y="20"/>
                  <a:pt x="26" y="18"/>
                  <a:pt x="26" y="18"/>
                </a:cubicBezTo>
                <a:cubicBezTo>
                  <a:pt x="26" y="17"/>
                  <a:pt x="30" y="16"/>
                  <a:pt x="29" y="15"/>
                </a:cubicBezTo>
                <a:cubicBezTo>
                  <a:pt x="29" y="14"/>
                  <a:pt x="27" y="15"/>
                  <a:pt x="26" y="15"/>
                </a:cubicBezTo>
                <a:cubicBezTo>
                  <a:pt x="25" y="15"/>
                  <a:pt x="25" y="13"/>
                  <a:pt x="24" y="13"/>
                </a:cubicBezTo>
                <a:cubicBezTo>
                  <a:pt x="24" y="13"/>
                  <a:pt x="21" y="16"/>
                  <a:pt x="21" y="16"/>
                </a:cubicBezTo>
                <a:cubicBezTo>
                  <a:pt x="20" y="14"/>
                  <a:pt x="20" y="14"/>
                  <a:pt x="18" y="13"/>
                </a:cubicBezTo>
                <a:cubicBezTo>
                  <a:pt x="16" y="12"/>
                  <a:pt x="19" y="12"/>
                  <a:pt x="19" y="11"/>
                </a:cubicBezTo>
                <a:cubicBezTo>
                  <a:pt x="19" y="11"/>
                  <a:pt x="17" y="9"/>
                  <a:pt x="16" y="9"/>
                </a:cubicBezTo>
                <a:cubicBezTo>
                  <a:pt x="16" y="10"/>
                  <a:pt x="14" y="13"/>
                  <a:pt x="14" y="12"/>
                </a:cubicBezTo>
                <a:cubicBezTo>
                  <a:pt x="12" y="11"/>
                  <a:pt x="15" y="7"/>
                  <a:pt x="16" y="7"/>
                </a:cubicBezTo>
                <a:cubicBezTo>
                  <a:pt x="17" y="6"/>
                  <a:pt x="17" y="5"/>
                  <a:pt x="18" y="4"/>
                </a:cubicBezTo>
                <a:cubicBezTo>
                  <a:pt x="18" y="3"/>
                  <a:pt x="18" y="2"/>
                  <a:pt x="18" y="2"/>
                </a:cubicBezTo>
                <a:cubicBezTo>
                  <a:pt x="18" y="2"/>
                  <a:pt x="19" y="1"/>
                  <a:pt x="19" y="1"/>
                </a:cubicBezTo>
                <a:cubicBezTo>
                  <a:pt x="20" y="0"/>
                  <a:pt x="19" y="1"/>
                  <a:pt x="19" y="1"/>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68" name="Freeform 536">
            <a:extLst>
              <a:ext uri="{FF2B5EF4-FFF2-40B4-BE49-F238E27FC236}">
                <a16:creationId xmlns:a16="http://schemas.microsoft.com/office/drawing/2014/main" id="{5A9ADD98-6CBD-48B7-A75B-98CA2BE42D61}"/>
              </a:ext>
            </a:extLst>
          </p:cNvPr>
          <p:cNvSpPr>
            <a:spLocks/>
          </p:cNvSpPr>
          <p:nvPr userDrawn="1"/>
        </p:nvSpPr>
        <p:spPr bwMode="auto">
          <a:xfrm>
            <a:off x="4603050" y="3055796"/>
            <a:ext cx="38016" cy="47339"/>
          </a:xfrm>
          <a:custGeom>
            <a:avLst/>
            <a:gdLst>
              <a:gd name="T0" fmla="*/ 6 w 8"/>
              <a:gd name="T1" fmla="*/ 1 h 10"/>
              <a:gd name="T2" fmla="*/ 1 w 8"/>
              <a:gd name="T3" fmla="*/ 9 h 10"/>
              <a:gd name="T4" fmla="*/ 4 w 8"/>
              <a:gd name="T5" fmla="*/ 7 h 10"/>
              <a:gd name="T6" fmla="*/ 3 w 8"/>
              <a:gd name="T7" fmla="*/ 10 h 10"/>
              <a:gd name="T8" fmla="*/ 6 w 8"/>
              <a:gd name="T9" fmla="*/ 8 h 10"/>
              <a:gd name="T10" fmla="*/ 8 w 8"/>
              <a:gd name="T11" fmla="*/ 4 h 10"/>
              <a:gd name="T12" fmla="*/ 5 w 8"/>
              <a:gd name="T13" fmla="*/ 4 h 10"/>
              <a:gd name="T14" fmla="*/ 6 w 8"/>
              <a:gd name="T15" fmla="*/ 1 h 10"/>
              <a:gd name="T16" fmla="*/ 6 w 8"/>
              <a:gd name="T17"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0">
                <a:moveTo>
                  <a:pt x="6" y="1"/>
                </a:moveTo>
                <a:cubicBezTo>
                  <a:pt x="5" y="2"/>
                  <a:pt x="0" y="6"/>
                  <a:pt x="1" y="9"/>
                </a:cubicBezTo>
                <a:cubicBezTo>
                  <a:pt x="1" y="9"/>
                  <a:pt x="3" y="6"/>
                  <a:pt x="4" y="7"/>
                </a:cubicBezTo>
                <a:cubicBezTo>
                  <a:pt x="4" y="7"/>
                  <a:pt x="3" y="10"/>
                  <a:pt x="3" y="10"/>
                </a:cubicBezTo>
                <a:cubicBezTo>
                  <a:pt x="4" y="10"/>
                  <a:pt x="6" y="9"/>
                  <a:pt x="6" y="8"/>
                </a:cubicBezTo>
                <a:cubicBezTo>
                  <a:pt x="6" y="7"/>
                  <a:pt x="7" y="6"/>
                  <a:pt x="8" y="4"/>
                </a:cubicBezTo>
                <a:cubicBezTo>
                  <a:pt x="8" y="2"/>
                  <a:pt x="6" y="4"/>
                  <a:pt x="5" y="4"/>
                </a:cubicBezTo>
                <a:cubicBezTo>
                  <a:pt x="6" y="4"/>
                  <a:pt x="6" y="0"/>
                  <a:pt x="6" y="1"/>
                </a:cubicBezTo>
                <a:cubicBezTo>
                  <a:pt x="5" y="1"/>
                  <a:pt x="7" y="0"/>
                  <a:pt x="6" y="1"/>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69" name="Freeform 537">
            <a:extLst>
              <a:ext uri="{FF2B5EF4-FFF2-40B4-BE49-F238E27FC236}">
                <a16:creationId xmlns:a16="http://schemas.microsoft.com/office/drawing/2014/main" id="{0DA5140E-7311-48A3-B36A-3E4F0785F07F}"/>
              </a:ext>
            </a:extLst>
          </p:cNvPr>
          <p:cNvSpPr>
            <a:spLocks/>
          </p:cNvSpPr>
          <p:nvPr userDrawn="1"/>
        </p:nvSpPr>
        <p:spPr bwMode="auto">
          <a:xfrm>
            <a:off x="4343260" y="2595449"/>
            <a:ext cx="14257" cy="27751"/>
          </a:xfrm>
          <a:custGeom>
            <a:avLst/>
            <a:gdLst>
              <a:gd name="T0" fmla="*/ 3 w 3"/>
              <a:gd name="T1" fmla="*/ 4 h 6"/>
              <a:gd name="T2" fmla="*/ 1 w 3"/>
              <a:gd name="T3" fmla="*/ 1 h 6"/>
              <a:gd name="T4" fmla="*/ 1 w 3"/>
              <a:gd name="T5" fmla="*/ 2 h 6"/>
              <a:gd name="T6" fmla="*/ 0 w 3"/>
              <a:gd name="T7" fmla="*/ 2 h 6"/>
              <a:gd name="T8" fmla="*/ 3 w 3"/>
              <a:gd name="T9" fmla="*/ 4 h 6"/>
              <a:gd name="T10" fmla="*/ 3 w 3"/>
              <a:gd name="T11" fmla="*/ 4 h 6"/>
            </a:gdLst>
            <a:ahLst/>
            <a:cxnLst>
              <a:cxn ang="0">
                <a:pos x="T0" y="T1"/>
              </a:cxn>
              <a:cxn ang="0">
                <a:pos x="T2" y="T3"/>
              </a:cxn>
              <a:cxn ang="0">
                <a:pos x="T4" y="T5"/>
              </a:cxn>
              <a:cxn ang="0">
                <a:pos x="T6" y="T7"/>
              </a:cxn>
              <a:cxn ang="0">
                <a:pos x="T8" y="T9"/>
              </a:cxn>
              <a:cxn ang="0">
                <a:pos x="T10" y="T11"/>
              </a:cxn>
            </a:cxnLst>
            <a:rect l="0" t="0" r="r" b="b"/>
            <a:pathLst>
              <a:path w="3" h="6">
                <a:moveTo>
                  <a:pt x="3" y="4"/>
                </a:moveTo>
                <a:cubicBezTo>
                  <a:pt x="3" y="3"/>
                  <a:pt x="1" y="0"/>
                  <a:pt x="1" y="1"/>
                </a:cubicBezTo>
                <a:cubicBezTo>
                  <a:pt x="1" y="1"/>
                  <a:pt x="1" y="1"/>
                  <a:pt x="1" y="2"/>
                </a:cubicBezTo>
                <a:cubicBezTo>
                  <a:pt x="1" y="2"/>
                  <a:pt x="0" y="2"/>
                  <a:pt x="0" y="2"/>
                </a:cubicBezTo>
                <a:cubicBezTo>
                  <a:pt x="0" y="2"/>
                  <a:pt x="3" y="6"/>
                  <a:pt x="3" y="4"/>
                </a:cubicBezTo>
                <a:cubicBezTo>
                  <a:pt x="3" y="3"/>
                  <a:pt x="3" y="6"/>
                  <a:pt x="3" y="4"/>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70" name="Freeform 538">
            <a:extLst>
              <a:ext uri="{FF2B5EF4-FFF2-40B4-BE49-F238E27FC236}">
                <a16:creationId xmlns:a16="http://schemas.microsoft.com/office/drawing/2014/main" id="{69C43F71-C3ED-4BE2-B211-7E773B05EFD7}"/>
              </a:ext>
            </a:extLst>
          </p:cNvPr>
          <p:cNvSpPr>
            <a:spLocks/>
          </p:cNvSpPr>
          <p:nvPr userDrawn="1"/>
        </p:nvSpPr>
        <p:spPr bwMode="auto">
          <a:xfrm>
            <a:off x="4273561" y="2642794"/>
            <a:ext cx="14257" cy="14690"/>
          </a:xfrm>
          <a:custGeom>
            <a:avLst/>
            <a:gdLst>
              <a:gd name="T0" fmla="*/ 2 w 3"/>
              <a:gd name="T1" fmla="*/ 1 h 3"/>
              <a:gd name="T2" fmla="*/ 0 w 3"/>
              <a:gd name="T3" fmla="*/ 2 h 3"/>
              <a:gd name="T4" fmla="*/ 2 w 3"/>
              <a:gd name="T5" fmla="*/ 1 h 3"/>
            </a:gdLst>
            <a:ahLst/>
            <a:cxnLst>
              <a:cxn ang="0">
                <a:pos x="T0" y="T1"/>
              </a:cxn>
              <a:cxn ang="0">
                <a:pos x="T2" y="T3"/>
              </a:cxn>
              <a:cxn ang="0">
                <a:pos x="T4" y="T5"/>
              </a:cxn>
            </a:cxnLst>
            <a:rect l="0" t="0" r="r" b="b"/>
            <a:pathLst>
              <a:path w="3" h="3">
                <a:moveTo>
                  <a:pt x="2" y="1"/>
                </a:moveTo>
                <a:cubicBezTo>
                  <a:pt x="2" y="0"/>
                  <a:pt x="0" y="2"/>
                  <a:pt x="0" y="2"/>
                </a:cubicBezTo>
                <a:cubicBezTo>
                  <a:pt x="1" y="3"/>
                  <a:pt x="3" y="2"/>
                  <a:pt x="2" y="1"/>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71" name="Freeform 539">
            <a:extLst>
              <a:ext uri="{FF2B5EF4-FFF2-40B4-BE49-F238E27FC236}">
                <a16:creationId xmlns:a16="http://schemas.microsoft.com/office/drawing/2014/main" id="{1F9CB41A-1AB1-41A2-BF1F-C9225F37A00A}"/>
              </a:ext>
            </a:extLst>
          </p:cNvPr>
          <p:cNvSpPr>
            <a:spLocks/>
          </p:cNvSpPr>
          <p:nvPr userDrawn="1"/>
        </p:nvSpPr>
        <p:spPr bwMode="auto">
          <a:xfrm>
            <a:off x="3953596" y="2897451"/>
            <a:ext cx="31681" cy="19590"/>
          </a:xfrm>
          <a:custGeom>
            <a:avLst/>
            <a:gdLst>
              <a:gd name="T0" fmla="*/ 7 w 7"/>
              <a:gd name="T1" fmla="*/ 3 h 4"/>
              <a:gd name="T2" fmla="*/ 1 w 7"/>
              <a:gd name="T3" fmla="*/ 1 h 4"/>
              <a:gd name="T4" fmla="*/ 7 w 7"/>
              <a:gd name="T5" fmla="*/ 3 h 4"/>
              <a:gd name="T6" fmla="*/ 7 w 7"/>
              <a:gd name="T7" fmla="*/ 3 h 4"/>
            </a:gdLst>
            <a:ahLst/>
            <a:cxnLst>
              <a:cxn ang="0">
                <a:pos x="T0" y="T1"/>
              </a:cxn>
              <a:cxn ang="0">
                <a:pos x="T2" y="T3"/>
              </a:cxn>
              <a:cxn ang="0">
                <a:pos x="T4" y="T5"/>
              </a:cxn>
              <a:cxn ang="0">
                <a:pos x="T6" y="T7"/>
              </a:cxn>
            </a:cxnLst>
            <a:rect l="0" t="0" r="r" b="b"/>
            <a:pathLst>
              <a:path w="7" h="4">
                <a:moveTo>
                  <a:pt x="7" y="3"/>
                </a:moveTo>
                <a:cubicBezTo>
                  <a:pt x="7" y="0"/>
                  <a:pt x="3" y="0"/>
                  <a:pt x="1" y="1"/>
                </a:cubicBezTo>
                <a:cubicBezTo>
                  <a:pt x="0" y="1"/>
                  <a:pt x="7" y="4"/>
                  <a:pt x="7" y="3"/>
                </a:cubicBezTo>
                <a:cubicBezTo>
                  <a:pt x="7" y="0"/>
                  <a:pt x="7" y="4"/>
                  <a:pt x="7" y="3"/>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72" name="Freeform 540">
            <a:extLst>
              <a:ext uri="{FF2B5EF4-FFF2-40B4-BE49-F238E27FC236}">
                <a16:creationId xmlns:a16="http://schemas.microsoft.com/office/drawing/2014/main" id="{517C0215-59B3-4ACA-84F5-92B63E759220}"/>
              </a:ext>
            </a:extLst>
          </p:cNvPr>
          <p:cNvSpPr>
            <a:spLocks/>
          </p:cNvSpPr>
          <p:nvPr userDrawn="1"/>
        </p:nvSpPr>
        <p:spPr bwMode="auto">
          <a:xfrm>
            <a:off x="4004279" y="2781546"/>
            <a:ext cx="28513" cy="29383"/>
          </a:xfrm>
          <a:custGeom>
            <a:avLst/>
            <a:gdLst>
              <a:gd name="T0" fmla="*/ 3 w 6"/>
              <a:gd name="T1" fmla="*/ 5 h 6"/>
              <a:gd name="T2" fmla="*/ 0 w 6"/>
              <a:gd name="T3" fmla="*/ 3 h 6"/>
              <a:gd name="T4" fmla="*/ 4 w 6"/>
              <a:gd name="T5" fmla="*/ 2 h 6"/>
              <a:gd name="T6" fmla="*/ 3 w 6"/>
              <a:gd name="T7" fmla="*/ 5 h 6"/>
              <a:gd name="T8" fmla="*/ 3 w 6"/>
              <a:gd name="T9" fmla="*/ 5 h 6"/>
            </a:gdLst>
            <a:ahLst/>
            <a:cxnLst>
              <a:cxn ang="0">
                <a:pos x="T0" y="T1"/>
              </a:cxn>
              <a:cxn ang="0">
                <a:pos x="T2" y="T3"/>
              </a:cxn>
              <a:cxn ang="0">
                <a:pos x="T4" y="T5"/>
              </a:cxn>
              <a:cxn ang="0">
                <a:pos x="T6" y="T7"/>
              </a:cxn>
              <a:cxn ang="0">
                <a:pos x="T8" y="T9"/>
              </a:cxn>
            </a:cxnLst>
            <a:rect l="0" t="0" r="r" b="b"/>
            <a:pathLst>
              <a:path w="6" h="6">
                <a:moveTo>
                  <a:pt x="3" y="5"/>
                </a:moveTo>
                <a:cubicBezTo>
                  <a:pt x="2" y="4"/>
                  <a:pt x="1" y="4"/>
                  <a:pt x="0" y="3"/>
                </a:cubicBezTo>
                <a:cubicBezTo>
                  <a:pt x="1" y="3"/>
                  <a:pt x="3" y="0"/>
                  <a:pt x="4" y="2"/>
                </a:cubicBezTo>
                <a:cubicBezTo>
                  <a:pt x="6" y="3"/>
                  <a:pt x="5" y="6"/>
                  <a:pt x="3" y="5"/>
                </a:cubicBezTo>
                <a:cubicBezTo>
                  <a:pt x="2" y="4"/>
                  <a:pt x="4" y="6"/>
                  <a:pt x="3" y="5"/>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73" name="Freeform 541">
            <a:extLst>
              <a:ext uri="{FF2B5EF4-FFF2-40B4-BE49-F238E27FC236}">
                <a16:creationId xmlns:a16="http://schemas.microsoft.com/office/drawing/2014/main" id="{9DBE2988-4445-4576-946A-61EDFDF28DCA}"/>
              </a:ext>
            </a:extLst>
          </p:cNvPr>
          <p:cNvSpPr>
            <a:spLocks/>
          </p:cNvSpPr>
          <p:nvPr userDrawn="1"/>
        </p:nvSpPr>
        <p:spPr bwMode="auto">
          <a:xfrm>
            <a:off x="3990028" y="2575862"/>
            <a:ext cx="28513" cy="34280"/>
          </a:xfrm>
          <a:custGeom>
            <a:avLst/>
            <a:gdLst>
              <a:gd name="T0" fmla="*/ 3 w 6"/>
              <a:gd name="T1" fmla="*/ 6 h 7"/>
              <a:gd name="T2" fmla="*/ 4 w 6"/>
              <a:gd name="T3" fmla="*/ 1 h 7"/>
              <a:gd name="T4" fmla="*/ 3 w 6"/>
              <a:gd name="T5" fmla="*/ 6 h 7"/>
              <a:gd name="T6" fmla="*/ 3 w 6"/>
              <a:gd name="T7" fmla="*/ 6 h 7"/>
            </a:gdLst>
            <a:ahLst/>
            <a:cxnLst>
              <a:cxn ang="0">
                <a:pos x="T0" y="T1"/>
              </a:cxn>
              <a:cxn ang="0">
                <a:pos x="T2" y="T3"/>
              </a:cxn>
              <a:cxn ang="0">
                <a:pos x="T4" y="T5"/>
              </a:cxn>
              <a:cxn ang="0">
                <a:pos x="T6" y="T7"/>
              </a:cxn>
            </a:cxnLst>
            <a:rect l="0" t="0" r="r" b="b"/>
            <a:pathLst>
              <a:path w="6" h="7">
                <a:moveTo>
                  <a:pt x="3" y="6"/>
                </a:moveTo>
                <a:cubicBezTo>
                  <a:pt x="0" y="7"/>
                  <a:pt x="1" y="0"/>
                  <a:pt x="4" y="1"/>
                </a:cubicBezTo>
                <a:cubicBezTo>
                  <a:pt x="6" y="1"/>
                  <a:pt x="5" y="6"/>
                  <a:pt x="3" y="6"/>
                </a:cubicBezTo>
                <a:cubicBezTo>
                  <a:pt x="2" y="6"/>
                  <a:pt x="6" y="6"/>
                  <a:pt x="3" y="6"/>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74" name="Freeform 542">
            <a:extLst>
              <a:ext uri="{FF2B5EF4-FFF2-40B4-BE49-F238E27FC236}">
                <a16:creationId xmlns:a16="http://schemas.microsoft.com/office/drawing/2014/main" id="{0E81F6C1-18FC-463D-B9DD-19F2032D0D91}"/>
              </a:ext>
            </a:extLst>
          </p:cNvPr>
          <p:cNvSpPr>
            <a:spLocks/>
          </p:cNvSpPr>
          <p:nvPr userDrawn="1"/>
        </p:nvSpPr>
        <p:spPr bwMode="auto">
          <a:xfrm>
            <a:off x="3910815" y="2556275"/>
            <a:ext cx="55442" cy="29383"/>
          </a:xfrm>
          <a:custGeom>
            <a:avLst/>
            <a:gdLst>
              <a:gd name="T0" fmla="*/ 4 w 12"/>
              <a:gd name="T1" fmla="*/ 6 h 6"/>
              <a:gd name="T2" fmla="*/ 1 w 12"/>
              <a:gd name="T3" fmla="*/ 3 h 6"/>
              <a:gd name="T4" fmla="*/ 8 w 12"/>
              <a:gd name="T5" fmla="*/ 0 h 6"/>
              <a:gd name="T6" fmla="*/ 4 w 12"/>
              <a:gd name="T7" fmla="*/ 6 h 6"/>
            </a:gdLst>
            <a:ahLst/>
            <a:cxnLst>
              <a:cxn ang="0">
                <a:pos x="T0" y="T1"/>
              </a:cxn>
              <a:cxn ang="0">
                <a:pos x="T2" y="T3"/>
              </a:cxn>
              <a:cxn ang="0">
                <a:pos x="T4" y="T5"/>
              </a:cxn>
              <a:cxn ang="0">
                <a:pos x="T6" y="T7"/>
              </a:cxn>
            </a:cxnLst>
            <a:rect l="0" t="0" r="r" b="b"/>
            <a:pathLst>
              <a:path w="12" h="6">
                <a:moveTo>
                  <a:pt x="4" y="6"/>
                </a:moveTo>
                <a:cubicBezTo>
                  <a:pt x="2" y="6"/>
                  <a:pt x="0" y="5"/>
                  <a:pt x="1" y="3"/>
                </a:cubicBezTo>
                <a:cubicBezTo>
                  <a:pt x="2" y="1"/>
                  <a:pt x="5" y="1"/>
                  <a:pt x="8" y="0"/>
                </a:cubicBezTo>
                <a:cubicBezTo>
                  <a:pt x="12" y="0"/>
                  <a:pt x="6" y="6"/>
                  <a:pt x="4" y="6"/>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75" name="Freeform 543">
            <a:extLst>
              <a:ext uri="{FF2B5EF4-FFF2-40B4-BE49-F238E27FC236}">
                <a16:creationId xmlns:a16="http://schemas.microsoft.com/office/drawing/2014/main" id="{01CB0FBF-727D-4071-8D8E-16DBB8C88F37}"/>
              </a:ext>
            </a:extLst>
          </p:cNvPr>
          <p:cNvSpPr>
            <a:spLocks/>
          </p:cNvSpPr>
          <p:nvPr userDrawn="1"/>
        </p:nvSpPr>
        <p:spPr bwMode="auto">
          <a:xfrm>
            <a:off x="4028044" y="2538320"/>
            <a:ext cx="31681" cy="13058"/>
          </a:xfrm>
          <a:custGeom>
            <a:avLst/>
            <a:gdLst>
              <a:gd name="T0" fmla="*/ 5 w 7"/>
              <a:gd name="T1" fmla="*/ 3 h 3"/>
              <a:gd name="T2" fmla="*/ 3 w 7"/>
              <a:gd name="T3" fmla="*/ 0 h 3"/>
              <a:gd name="T4" fmla="*/ 7 w 7"/>
              <a:gd name="T5" fmla="*/ 1 h 3"/>
              <a:gd name="T6" fmla="*/ 5 w 7"/>
              <a:gd name="T7" fmla="*/ 3 h 3"/>
              <a:gd name="T8" fmla="*/ 5 w 7"/>
              <a:gd name="T9" fmla="*/ 3 h 3"/>
            </a:gdLst>
            <a:ahLst/>
            <a:cxnLst>
              <a:cxn ang="0">
                <a:pos x="T0" y="T1"/>
              </a:cxn>
              <a:cxn ang="0">
                <a:pos x="T2" y="T3"/>
              </a:cxn>
              <a:cxn ang="0">
                <a:pos x="T4" y="T5"/>
              </a:cxn>
              <a:cxn ang="0">
                <a:pos x="T6" y="T7"/>
              </a:cxn>
              <a:cxn ang="0">
                <a:pos x="T8" y="T9"/>
              </a:cxn>
            </a:cxnLst>
            <a:rect l="0" t="0" r="r" b="b"/>
            <a:pathLst>
              <a:path w="7" h="3">
                <a:moveTo>
                  <a:pt x="5" y="3"/>
                </a:moveTo>
                <a:cubicBezTo>
                  <a:pt x="4" y="3"/>
                  <a:pt x="0" y="0"/>
                  <a:pt x="3" y="0"/>
                </a:cubicBezTo>
                <a:cubicBezTo>
                  <a:pt x="4" y="0"/>
                  <a:pt x="6" y="0"/>
                  <a:pt x="7" y="1"/>
                </a:cubicBezTo>
                <a:cubicBezTo>
                  <a:pt x="7" y="1"/>
                  <a:pt x="6" y="3"/>
                  <a:pt x="5" y="3"/>
                </a:cubicBezTo>
                <a:cubicBezTo>
                  <a:pt x="4" y="3"/>
                  <a:pt x="7" y="3"/>
                  <a:pt x="5" y="3"/>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76" name="Freeform 544">
            <a:extLst>
              <a:ext uri="{FF2B5EF4-FFF2-40B4-BE49-F238E27FC236}">
                <a16:creationId xmlns:a16="http://schemas.microsoft.com/office/drawing/2014/main" id="{09869FB4-92FC-43A7-B82C-06A3258DCE0D}"/>
              </a:ext>
            </a:extLst>
          </p:cNvPr>
          <p:cNvSpPr>
            <a:spLocks/>
          </p:cNvSpPr>
          <p:nvPr userDrawn="1"/>
        </p:nvSpPr>
        <p:spPr bwMode="auto">
          <a:xfrm>
            <a:off x="3831615" y="2442007"/>
            <a:ext cx="158406" cy="114271"/>
          </a:xfrm>
          <a:custGeom>
            <a:avLst/>
            <a:gdLst>
              <a:gd name="T0" fmla="*/ 31 w 34"/>
              <a:gd name="T1" fmla="*/ 21 h 24"/>
              <a:gd name="T2" fmla="*/ 25 w 34"/>
              <a:gd name="T3" fmla="*/ 18 h 24"/>
              <a:gd name="T4" fmla="*/ 24 w 34"/>
              <a:gd name="T5" fmla="*/ 16 h 24"/>
              <a:gd name="T6" fmla="*/ 22 w 34"/>
              <a:gd name="T7" fmla="*/ 17 h 24"/>
              <a:gd name="T8" fmla="*/ 18 w 34"/>
              <a:gd name="T9" fmla="*/ 16 h 24"/>
              <a:gd name="T10" fmla="*/ 16 w 34"/>
              <a:gd name="T11" fmla="*/ 19 h 24"/>
              <a:gd name="T12" fmla="*/ 11 w 34"/>
              <a:gd name="T13" fmla="*/ 23 h 24"/>
              <a:gd name="T14" fmla="*/ 8 w 34"/>
              <a:gd name="T15" fmla="*/ 19 h 24"/>
              <a:gd name="T16" fmla="*/ 2 w 34"/>
              <a:gd name="T17" fmla="*/ 19 h 24"/>
              <a:gd name="T18" fmla="*/ 4 w 34"/>
              <a:gd name="T19" fmla="*/ 16 h 24"/>
              <a:gd name="T20" fmla="*/ 5 w 34"/>
              <a:gd name="T21" fmla="*/ 10 h 24"/>
              <a:gd name="T22" fmla="*/ 6 w 34"/>
              <a:gd name="T23" fmla="*/ 3 h 24"/>
              <a:gd name="T24" fmla="*/ 11 w 34"/>
              <a:gd name="T25" fmla="*/ 3 h 24"/>
              <a:gd name="T26" fmla="*/ 12 w 34"/>
              <a:gd name="T27" fmla="*/ 5 h 24"/>
              <a:gd name="T28" fmla="*/ 14 w 34"/>
              <a:gd name="T29" fmla="*/ 4 h 24"/>
              <a:gd name="T30" fmla="*/ 17 w 34"/>
              <a:gd name="T31" fmla="*/ 6 h 24"/>
              <a:gd name="T32" fmla="*/ 20 w 34"/>
              <a:gd name="T33" fmla="*/ 7 h 24"/>
              <a:gd name="T34" fmla="*/ 25 w 34"/>
              <a:gd name="T35" fmla="*/ 10 h 24"/>
              <a:gd name="T36" fmla="*/ 28 w 34"/>
              <a:gd name="T37" fmla="*/ 15 h 24"/>
              <a:gd name="T38" fmla="*/ 30 w 34"/>
              <a:gd name="T39" fmla="*/ 15 h 24"/>
              <a:gd name="T40" fmla="*/ 33 w 34"/>
              <a:gd name="T41" fmla="*/ 17 h 24"/>
              <a:gd name="T42" fmla="*/ 34 w 34"/>
              <a:gd name="T43" fmla="*/ 18 h 24"/>
              <a:gd name="T44" fmla="*/ 31 w 34"/>
              <a:gd name="T45" fmla="*/ 21 h 24"/>
              <a:gd name="T46" fmla="*/ 31 w 34"/>
              <a:gd name="T47" fmla="*/ 2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4" h="24">
                <a:moveTo>
                  <a:pt x="31" y="21"/>
                </a:moveTo>
                <a:cubicBezTo>
                  <a:pt x="30" y="20"/>
                  <a:pt x="27" y="19"/>
                  <a:pt x="25" y="18"/>
                </a:cubicBezTo>
                <a:cubicBezTo>
                  <a:pt x="24" y="18"/>
                  <a:pt x="25" y="17"/>
                  <a:pt x="24" y="16"/>
                </a:cubicBezTo>
                <a:cubicBezTo>
                  <a:pt x="24" y="16"/>
                  <a:pt x="22" y="17"/>
                  <a:pt x="22" y="17"/>
                </a:cubicBezTo>
                <a:cubicBezTo>
                  <a:pt x="20" y="17"/>
                  <a:pt x="20" y="15"/>
                  <a:pt x="18" y="16"/>
                </a:cubicBezTo>
                <a:cubicBezTo>
                  <a:pt x="18" y="17"/>
                  <a:pt x="17" y="18"/>
                  <a:pt x="16" y="19"/>
                </a:cubicBezTo>
                <a:cubicBezTo>
                  <a:pt x="14" y="20"/>
                  <a:pt x="13" y="22"/>
                  <a:pt x="11" y="23"/>
                </a:cubicBezTo>
                <a:cubicBezTo>
                  <a:pt x="8" y="24"/>
                  <a:pt x="10" y="20"/>
                  <a:pt x="8" y="19"/>
                </a:cubicBezTo>
                <a:cubicBezTo>
                  <a:pt x="8" y="18"/>
                  <a:pt x="3" y="19"/>
                  <a:pt x="2" y="19"/>
                </a:cubicBezTo>
                <a:cubicBezTo>
                  <a:pt x="0" y="19"/>
                  <a:pt x="4" y="16"/>
                  <a:pt x="4" y="16"/>
                </a:cubicBezTo>
                <a:cubicBezTo>
                  <a:pt x="6" y="14"/>
                  <a:pt x="5" y="12"/>
                  <a:pt x="5" y="10"/>
                </a:cubicBezTo>
                <a:cubicBezTo>
                  <a:pt x="5" y="8"/>
                  <a:pt x="5" y="5"/>
                  <a:pt x="6" y="3"/>
                </a:cubicBezTo>
                <a:cubicBezTo>
                  <a:pt x="7" y="0"/>
                  <a:pt x="10" y="0"/>
                  <a:pt x="11" y="3"/>
                </a:cubicBezTo>
                <a:cubicBezTo>
                  <a:pt x="11" y="4"/>
                  <a:pt x="11" y="6"/>
                  <a:pt x="12" y="5"/>
                </a:cubicBezTo>
                <a:cubicBezTo>
                  <a:pt x="13" y="5"/>
                  <a:pt x="13" y="4"/>
                  <a:pt x="14" y="4"/>
                </a:cubicBezTo>
                <a:cubicBezTo>
                  <a:pt x="15" y="5"/>
                  <a:pt x="16" y="6"/>
                  <a:pt x="17" y="6"/>
                </a:cubicBezTo>
                <a:cubicBezTo>
                  <a:pt x="18" y="7"/>
                  <a:pt x="19" y="7"/>
                  <a:pt x="20" y="7"/>
                </a:cubicBezTo>
                <a:cubicBezTo>
                  <a:pt x="21" y="8"/>
                  <a:pt x="23" y="9"/>
                  <a:pt x="25" y="10"/>
                </a:cubicBezTo>
                <a:cubicBezTo>
                  <a:pt x="28" y="11"/>
                  <a:pt x="28" y="12"/>
                  <a:pt x="28" y="15"/>
                </a:cubicBezTo>
                <a:cubicBezTo>
                  <a:pt x="28" y="16"/>
                  <a:pt x="30" y="16"/>
                  <a:pt x="30" y="15"/>
                </a:cubicBezTo>
                <a:cubicBezTo>
                  <a:pt x="32" y="15"/>
                  <a:pt x="32" y="16"/>
                  <a:pt x="33" y="17"/>
                </a:cubicBezTo>
                <a:cubicBezTo>
                  <a:pt x="34" y="17"/>
                  <a:pt x="34" y="17"/>
                  <a:pt x="34" y="18"/>
                </a:cubicBezTo>
                <a:cubicBezTo>
                  <a:pt x="33" y="19"/>
                  <a:pt x="33" y="21"/>
                  <a:pt x="31" y="21"/>
                </a:cubicBezTo>
                <a:cubicBezTo>
                  <a:pt x="30" y="20"/>
                  <a:pt x="33" y="21"/>
                  <a:pt x="31" y="21"/>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77" name="Freeform 545">
            <a:extLst>
              <a:ext uri="{FF2B5EF4-FFF2-40B4-BE49-F238E27FC236}">
                <a16:creationId xmlns:a16="http://schemas.microsoft.com/office/drawing/2014/main" id="{26E0FFBE-5377-4A9F-A233-8C2D928DC828}"/>
              </a:ext>
            </a:extLst>
          </p:cNvPr>
          <p:cNvSpPr>
            <a:spLocks/>
          </p:cNvSpPr>
          <p:nvPr userDrawn="1"/>
        </p:nvSpPr>
        <p:spPr bwMode="auto">
          <a:xfrm>
            <a:off x="3893401" y="2432209"/>
            <a:ext cx="31681" cy="24488"/>
          </a:xfrm>
          <a:custGeom>
            <a:avLst/>
            <a:gdLst>
              <a:gd name="T0" fmla="*/ 5 w 7"/>
              <a:gd name="T1" fmla="*/ 4 h 5"/>
              <a:gd name="T2" fmla="*/ 1 w 7"/>
              <a:gd name="T3" fmla="*/ 0 h 5"/>
              <a:gd name="T4" fmla="*/ 5 w 7"/>
              <a:gd name="T5" fmla="*/ 4 h 5"/>
            </a:gdLst>
            <a:ahLst/>
            <a:cxnLst>
              <a:cxn ang="0">
                <a:pos x="T0" y="T1"/>
              </a:cxn>
              <a:cxn ang="0">
                <a:pos x="T2" y="T3"/>
              </a:cxn>
              <a:cxn ang="0">
                <a:pos x="T4" y="T5"/>
              </a:cxn>
            </a:cxnLst>
            <a:rect l="0" t="0" r="r" b="b"/>
            <a:pathLst>
              <a:path w="7" h="5">
                <a:moveTo>
                  <a:pt x="5" y="4"/>
                </a:moveTo>
                <a:cubicBezTo>
                  <a:pt x="3" y="5"/>
                  <a:pt x="0" y="0"/>
                  <a:pt x="1" y="0"/>
                </a:cubicBezTo>
                <a:cubicBezTo>
                  <a:pt x="2" y="1"/>
                  <a:pt x="7" y="3"/>
                  <a:pt x="5" y="4"/>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78" name="Freeform 546">
            <a:extLst>
              <a:ext uri="{FF2B5EF4-FFF2-40B4-BE49-F238E27FC236}">
                <a16:creationId xmlns:a16="http://schemas.microsoft.com/office/drawing/2014/main" id="{A96FB661-EC2E-40CC-AC9C-5728BC74F55B}"/>
              </a:ext>
            </a:extLst>
          </p:cNvPr>
          <p:cNvSpPr>
            <a:spLocks/>
          </p:cNvSpPr>
          <p:nvPr userDrawn="1"/>
        </p:nvSpPr>
        <p:spPr bwMode="auto">
          <a:xfrm>
            <a:off x="3883897" y="2437106"/>
            <a:ext cx="17426" cy="24488"/>
          </a:xfrm>
          <a:custGeom>
            <a:avLst/>
            <a:gdLst>
              <a:gd name="T0" fmla="*/ 3 w 4"/>
              <a:gd name="T1" fmla="*/ 4 h 5"/>
              <a:gd name="T2" fmla="*/ 0 w 4"/>
              <a:gd name="T3" fmla="*/ 1 h 5"/>
              <a:gd name="T4" fmla="*/ 3 w 4"/>
              <a:gd name="T5" fmla="*/ 4 h 5"/>
            </a:gdLst>
            <a:ahLst/>
            <a:cxnLst>
              <a:cxn ang="0">
                <a:pos x="T0" y="T1"/>
              </a:cxn>
              <a:cxn ang="0">
                <a:pos x="T2" y="T3"/>
              </a:cxn>
              <a:cxn ang="0">
                <a:pos x="T4" y="T5"/>
              </a:cxn>
            </a:cxnLst>
            <a:rect l="0" t="0" r="r" b="b"/>
            <a:pathLst>
              <a:path w="4" h="5">
                <a:moveTo>
                  <a:pt x="3" y="4"/>
                </a:moveTo>
                <a:cubicBezTo>
                  <a:pt x="1" y="5"/>
                  <a:pt x="0" y="2"/>
                  <a:pt x="0" y="1"/>
                </a:cubicBezTo>
                <a:cubicBezTo>
                  <a:pt x="1" y="0"/>
                  <a:pt x="4" y="3"/>
                  <a:pt x="3" y="4"/>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79" name="Freeform 547">
            <a:extLst>
              <a:ext uri="{FF2B5EF4-FFF2-40B4-BE49-F238E27FC236}">
                <a16:creationId xmlns:a16="http://schemas.microsoft.com/office/drawing/2014/main" id="{5EE4C84D-41F3-43F7-867C-2362F76F447A}"/>
              </a:ext>
            </a:extLst>
          </p:cNvPr>
          <p:cNvSpPr>
            <a:spLocks/>
          </p:cNvSpPr>
          <p:nvPr userDrawn="1"/>
        </p:nvSpPr>
        <p:spPr bwMode="auto">
          <a:xfrm>
            <a:off x="3841120" y="2345693"/>
            <a:ext cx="14257" cy="29383"/>
          </a:xfrm>
          <a:custGeom>
            <a:avLst/>
            <a:gdLst>
              <a:gd name="T0" fmla="*/ 3 w 3"/>
              <a:gd name="T1" fmla="*/ 5 h 6"/>
              <a:gd name="T2" fmla="*/ 3 w 3"/>
              <a:gd name="T3" fmla="*/ 2 h 6"/>
              <a:gd name="T4" fmla="*/ 1 w 3"/>
              <a:gd name="T5" fmla="*/ 1 h 6"/>
              <a:gd name="T6" fmla="*/ 1 w 3"/>
              <a:gd name="T7" fmla="*/ 4 h 6"/>
              <a:gd name="T8" fmla="*/ 3 w 3"/>
              <a:gd name="T9" fmla="*/ 5 h 6"/>
              <a:gd name="T10" fmla="*/ 3 w 3"/>
              <a:gd name="T11" fmla="*/ 5 h 6"/>
            </a:gdLst>
            <a:ahLst/>
            <a:cxnLst>
              <a:cxn ang="0">
                <a:pos x="T0" y="T1"/>
              </a:cxn>
              <a:cxn ang="0">
                <a:pos x="T2" y="T3"/>
              </a:cxn>
              <a:cxn ang="0">
                <a:pos x="T4" y="T5"/>
              </a:cxn>
              <a:cxn ang="0">
                <a:pos x="T6" y="T7"/>
              </a:cxn>
              <a:cxn ang="0">
                <a:pos x="T8" y="T9"/>
              </a:cxn>
              <a:cxn ang="0">
                <a:pos x="T10" y="T11"/>
              </a:cxn>
            </a:cxnLst>
            <a:rect l="0" t="0" r="r" b="b"/>
            <a:pathLst>
              <a:path w="3" h="6">
                <a:moveTo>
                  <a:pt x="3" y="5"/>
                </a:moveTo>
                <a:cubicBezTo>
                  <a:pt x="3" y="4"/>
                  <a:pt x="3" y="3"/>
                  <a:pt x="3" y="2"/>
                </a:cubicBezTo>
                <a:cubicBezTo>
                  <a:pt x="3" y="2"/>
                  <a:pt x="1" y="0"/>
                  <a:pt x="1" y="1"/>
                </a:cubicBezTo>
                <a:cubicBezTo>
                  <a:pt x="1" y="2"/>
                  <a:pt x="0" y="4"/>
                  <a:pt x="1" y="4"/>
                </a:cubicBezTo>
                <a:cubicBezTo>
                  <a:pt x="1" y="5"/>
                  <a:pt x="2" y="6"/>
                  <a:pt x="3" y="5"/>
                </a:cubicBezTo>
                <a:cubicBezTo>
                  <a:pt x="3" y="4"/>
                  <a:pt x="2" y="6"/>
                  <a:pt x="3" y="5"/>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80" name="Freeform 548">
            <a:extLst>
              <a:ext uri="{FF2B5EF4-FFF2-40B4-BE49-F238E27FC236}">
                <a16:creationId xmlns:a16="http://schemas.microsoft.com/office/drawing/2014/main" id="{A9EFA336-C245-4DA4-992B-BF99E1036BBC}"/>
              </a:ext>
            </a:extLst>
          </p:cNvPr>
          <p:cNvSpPr>
            <a:spLocks/>
          </p:cNvSpPr>
          <p:nvPr userDrawn="1"/>
        </p:nvSpPr>
        <p:spPr bwMode="auto">
          <a:xfrm>
            <a:off x="3771430" y="2095934"/>
            <a:ext cx="668464" cy="504415"/>
          </a:xfrm>
          <a:custGeom>
            <a:avLst/>
            <a:gdLst>
              <a:gd name="T0" fmla="*/ 63 w 144"/>
              <a:gd name="T1" fmla="*/ 86 h 105"/>
              <a:gd name="T2" fmla="*/ 81 w 144"/>
              <a:gd name="T3" fmla="*/ 76 h 105"/>
              <a:gd name="T4" fmla="*/ 91 w 144"/>
              <a:gd name="T5" fmla="*/ 67 h 105"/>
              <a:gd name="T6" fmla="*/ 103 w 144"/>
              <a:gd name="T7" fmla="*/ 68 h 105"/>
              <a:gd name="T8" fmla="*/ 87 w 144"/>
              <a:gd name="T9" fmla="*/ 66 h 105"/>
              <a:gd name="T10" fmla="*/ 80 w 144"/>
              <a:gd name="T11" fmla="*/ 48 h 105"/>
              <a:gd name="T12" fmla="*/ 67 w 144"/>
              <a:gd name="T13" fmla="*/ 49 h 105"/>
              <a:gd name="T14" fmla="*/ 64 w 144"/>
              <a:gd name="T15" fmla="*/ 40 h 105"/>
              <a:gd name="T16" fmla="*/ 54 w 144"/>
              <a:gd name="T17" fmla="*/ 32 h 105"/>
              <a:gd name="T18" fmla="*/ 53 w 144"/>
              <a:gd name="T19" fmla="*/ 38 h 105"/>
              <a:gd name="T20" fmla="*/ 52 w 144"/>
              <a:gd name="T21" fmla="*/ 39 h 105"/>
              <a:gd name="T22" fmla="*/ 37 w 144"/>
              <a:gd name="T23" fmla="*/ 38 h 105"/>
              <a:gd name="T24" fmla="*/ 5 w 144"/>
              <a:gd name="T25" fmla="*/ 32 h 105"/>
              <a:gd name="T26" fmla="*/ 8 w 144"/>
              <a:gd name="T27" fmla="*/ 26 h 105"/>
              <a:gd name="T28" fmla="*/ 16 w 144"/>
              <a:gd name="T29" fmla="*/ 2 h 105"/>
              <a:gd name="T30" fmla="*/ 18 w 144"/>
              <a:gd name="T31" fmla="*/ 18 h 105"/>
              <a:gd name="T32" fmla="*/ 26 w 144"/>
              <a:gd name="T33" fmla="*/ 29 h 105"/>
              <a:gd name="T34" fmla="*/ 20 w 144"/>
              <a:gd name="T35" fmla="*/ 19 h 105"/>
              <a:gd name="T36" fmla="*/ 22 w 144"/>
              <a:gd name="T37" fmla="*/ 13 h 105"/>
              <a:gd name="T38" fmla="*/ 25 w 144"/>
              <a:gd name="T39" fmla="*/ 7 h 105"/>
              <a:gd name="T40" fmla="*/ 34 w 144"/>
              <a:gd name="T41" fmla="*/ 3 h 105"/>
              <a:gd name="T42" fmla="*/ 43 w 144"/>
              <a:gd name="T43" fmla="*/ 16 h 105"/>
              <a:gd name="T44" fmla="*/ 52 w 144"/>
              <a:gd name="T45" fmla="*/ 16 h 105"/>
              <a:gd name="T46" fmla="*/ 54 w 144"/>
              <a:gd name="T47" fmla="*/ 15 h 105"/>
              <a:gd name="T48" fmla="*/ 66 w 144"/>
              <a:gd name="T49" fmla="*/ 13 h 105"/>
              <a:gd name="T50" fmla="*/ 70 w 144"/>
              <a:gd name="T51" fmla="*/ 21 h 105"/>
              <a:gd name="T52" fmla="*/ 76 w 144"/>
              <a:gd name="T53" fmla="*/ 22 h 105"/>
              <a:gd name="T54" fmla="*/ 81 w 144"/>
              <a:gd name="T55" fmla="*/ 23 h 105"/>
              <a:gd name="T56" fmla="*/ 86 w 144"/>
              <a:gd name="T57" fmla="*/ 23 h 105"/>
              <a:gd name="T58" fmla="*/ 92 w 144"/>
              <a:gd name="T59" fmla="*/ 28 h 105"/>
              <a:gd name="T60" fmla="*/ 94 w 144"/>
              <a:gd name="T61" fmla="*/ 31 h 105"/>
              <a:gd name="T62" fmla="*/ 100 w 144"/>
              <a:gd name="T63" fmla="*/ 29 h 105"/>
              <a:gd name="T64" fmla="*/ 99 w 144"/>
              <a:gd name="T65" fmla="*/ 38 h 105"/>
              <a:gd name="T66" fmla="*/ 104 w 144"/>
              <a:gd name="T67" fmla="*/ 38 h 105"/>
              <a:gd name="T68" fmla="*/ 109 w 144"/>
              <a:gd name="T69" fmla="*/ 40 h 105"/>
              <a:gd name="T70" fmla="*/ 106 w 144"/>
              <a:gd name="T71" fmla="*/ 45 h 105"/>
              <a:gd name="T72" fmla="*/ 118 w 144"/>
              <a:gd name="T73" fmla="*/ 54 h 105"/>
              <a:gd name="T74" fmla="*/ 124 w 144"/>
              <a:gd name="T75" fmla="*/ 55 h 105"/>
              <a:gd name="T76" fmla="*/ 128 w 144"/>
              <a:gd name="T77" fmla="*/ 60 h 105"/>
              <a:gd name="T78" fmla="*/ 141 w 144"/>
              <a:gd name="T79" fmla="*/ 64 h 105"/>
              <a:gd name="T80" fmla="*/ 139 w 144"/>
              <a:gd name="T81" fmla="*/ 69 h 105"/>
              <a:gd name="T82" fmla="*/ 133 w 144"/>
              <a:gd name="T83" fmla="*/ 73 h 105"/>
              <a:gd name="T84" fmla="*/ 128 w 144"/>
              <a:gd name="T85" fmla="*/ 77 h 105"/>
              <a:gd name="T86" fmla="*/ 125 w 144"/>
              <a:gd name="T87" fmla="*/ 74 h 105"/>
              <a:gd name="T88" fmla="*/ 120 w 144"/>
              <a:gd name="T89" fmla="*/ 72 h 105"/>
              <a:gd name="T90" fmla="*/ 113 w 144"/>
              <a:gd name="T91" fmla="*/ 67 h 105"/>
              <a:gd name="T92" fmla="*/ 108 w 144"/>
              <a:gd name="T93" fmla="*/ 70 h 105"/>
              <a:gd name="T94" fmla="*/ 118 w 144"/>
              <a:gd name="T95" fmla="*/ 80 h 105"/>
              <a:gd name="T96" fmla="*/ 123 w 144"/>
              <a:gd name="T97" fmla="*/ 82 h 105"/>
              <a:gd name="T98" fmla="*/ 128 w 144"/>
              <a:gd name="T99" fmla="*/ 93 h 105"/>
              <a:gd name="T100" fmla="*/ 126 w 144"/>
              <a:gd name="T101" fmla="*/ 95 h 105"/>
              <a:gd name="T102" fmla="*/ 118 w 144"/>
              <a:gd name="T103" fmla="*/ 96 h 105"/>
              <a:gd name="T104" fmla="*/ 110 w 144"/>
              <a:gd name="T105" fmla="*/ 93 h 105"/>
              <a:gd name="T106" fmla="*/ 109 w 144"/>
              <a:gd name="T107" fmla="*/ 94 h 105"/>
              <a:gd name="T108" fmla="*/ 103 w 144"/>
              <a:gd name="T109" fmla="*/ 99 h 105"/>
              <a:gd name="T110" fmla="*/ 91 w 144"/>
              <a:gd name="T111" fmla="*/ 90 h 105"/>
              <a:gd name="T112" fmla="*/ 77 w 144"/>
              <a:gd name="T113" fmla="*/ 8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4" h="105">
                <a:moveTo>
                  <a:pt x="77" y="83"/>
                </a:moveTo>
                <a:cubicBezTo>
                  <a:pt x="76" y="86"/>
                  <a:pt x="74" y="83"/>
                  <a:pt x="71" y="84"/>
                </a:cubicBezTo>
                <a:cubicBezTo>
                  <a:pt x="70" y="84"/>
                  <a:pt x="69" y="85"/>
                  <a:pt x="68" y="86"/>
                </a:cubicBezTo>
                <a:cubicBezTo>
                  <a:pt x="66" y="87"/>
                  <a:pt x="65" y="86"/>
                  <a:pt x="63" y="86"/>
                </a:cubicBezTo>
                <a:cubicBezTo>
                  <a:pt x="60" y="85"/>
                  <a:pt x="56" y="83"/>
                  <a:pt x="60" y="80"/>
                </a:cubicBezTo>
                <a:cubicBezTo>
                  <a:pt x="62" y="78"/>
                  <a:pt x="62" y="76"/>
                  <a:pt x="65" y="76"/>
                </a:cubicBezTo>
                <a:cubicBezTo>
                  <a:pt x="68" y="77"/>
                  <a:pt x="71" y="78"/>
                  <a:pt x="75" y="77"/>
                </a:cubicBezTo>
                <a:cubicBezTo>
                  <a:pt x="77" y="77"/>
                  <a:pt x="79" y="76"/>
                  <a:pt x="81" y="76"/>
                </a:cubicBezTo>
                <a:cubicBezTo>
                  <a:pt x="82" y="76"/>
                  <a:pt x="81" y="75"/>
                  <a:pt x="81" y="74"/>
                </a:cubicBezTo>
                <a:cubicBezTo>
                  <a:pt x="78" y="72"/>
                  <a:pt x="77" y="71"/>
                  <a:pt x="80" y="69"/>
                </a:cubicBezTo>
                <a:cubicBezTo>
                  <a:pt x="82" y="66"/>
                  <a:pt x="84" y="66"/>
                  <a:pt x="87" y="66"/>
                </a:cubicBezTo>
                <a:cubicBezTo>
                  <a:pt x="88" y="66"/>
                  <a:pt x="90" y="66"/>
                  <a:pt x="91" y="67"/>
                </a:cubicBezTo>
                <a:cubicBezTo>
                  <a:pt x="93" y="68"/>
                  <a:pt x="93" y="69"/>
                  <a:pt x="93" y="71"/>
                </a:cubicBezTo>
                <a:cubicBezTo>
                  <a:pt x="94" y="73"/>
                  <a:pt x="95" y="70"/>
                  <a:pt x="96" y="70"/>
                </a:cubicBezTo>
                <a:cubicBezTo>
                  <a:pt x="96" y="69"/>
                  <a:pt x="99" y="70"/>
                  <a:pt x="99" y="70"/>
                </a:cubicBezTo>
                <a:cubicBezTo>
                  <a:pt x="100" y="70"/>
                  <a:pt x="103" y="70"/>
                  <a:pt x="103" y="68"/>
                </a:cubicBezTo>
                <a:cubicBezTo>
                  <a:pt x="103" y="67"/>
                  <a:pt x="100" y="66"/>
                  <a:pt x="99" y="66"/>
                </a:cubicBezTo>
                <a:cubicBezTo>
                  <a:pt x="97" y="65"/>
                  <a:pt x="96" y="64"/>
                  <a:pt x="95" y="63"/>
                </a:cubicBezTo>
                <a:cubicBezTo>
                  <a:pt x="94" y="63"/>
                  <a:pt x="93" y="65"/>
                  <a:pt x="93" y="66"/>
                </a:cubicBezTo>
                <a:cubicBezTo>
                  <a:pt x="92" y="67"/>
                  <a:pt x="88" y="66"/>
                  <a:pt x="87" y="66"/>
                </a:cubicBezTo>
                <a:cubicBezTo>
                  <a:pt x="81" y="65"/>
                  <a:pt x="89" y="63"/>
                  <a:pt x="88" y="61"/>
                </a:cubicBezTo>
                <a:cubicBezTo>
                  <a:pt x="87" y="58"/>
                  <a:pt x="86" y="54"/>
                  <a:pt x="84" y="52"/>
                </a:cubicBezTo>
                <a:cubicBezTo>
                  <a:pt x="83" y="52"/>
                  <a:pt x="81" y="53"/>
                  <a:pt x="81" y="52"/>
                </a:cubicBezTo>
                <a:cubicBezTo>
                  <a:pt x="81" y="51"/>
                  <a:pt x="81" y="49"/>
                  <a:pt x="80" y="48"/>
                </a:cubicBezTo>
                <a:cubicBezTo>
                  <a:pt x="79" y="47"/>
                  <a:pt x="78" y="53"/>
                  <a:pt x="79" y="53"/>
                </a:cubicBezTo>
                <a:cubicBezTo>
                  <a:pt x="78" y="53"/>
                  <a:pt x="75" y="46"/>
                  <a:pt x="75" y="46"/>
                </a:cubicBezTo>
                <a:cubicBezTo>
                  <a:pt x="73" y="46"/>
                  <a:pt x="72" y="47"/>
                  <a:pt x="71" y="48"/>
                </a:cubicBezTo>
                <a:cubicBezTo>
                  <a:pt x="70" y="48"/>
                  <a:pt x="67" y="50"/>
                  <a:pt x="67" y="49"/>
                </a:cubicBezTo>
                <a:cubicBezTo>
                  <a:pt x="67" y="46"/>
                  <a:pt x="66" y="46"/>
                  <a:pt x="69" y="46"/>
                </a:cubicBezTo>
                <a:cubicBezTo>
                  <a:pt x="70" y="46"/>
                  <a:pt x="71" y="45"/>
                  <a:pt x="71" y="44"/>
                </a:cubicBezTo>
                <a:cubicBezTo>
                  <a:pt x="72" y="43"/>
                  <a:pt x="69" y="43"/>
                  <a:pt x="69" y="43"/>
                </a:cubicBezTo>
                <a:cubicBezTo>
                  <a:pt x="68" y="42"/>
                  <a:pt x="64" y="40"/>
                  <a:pt x="64" y="40"/>
                </a:cubicBezTo>
                <a:cubicBezTo>
                  <a:pt x="64" y="37"/>
                  <a:pt x="63" y="39"/>
                  <a:pt x="62" y="39"/>
                </a:cubicBezTo>
                <a:cubicBezTo>
                  <a:pt x="61" y="39"/>
                  <a:pt x="62" y="34"/>
                  <a:pt x="60" y="35"/>
                </a:cubicBezTo>
                <a:cubicBezTo>
                  <a:pt x="59" y="35"/>
                  <a:pt x="59" y="36"/>
                  <a:pt x="57" y="34"/>
                </a:cubicBezTo>
                <a:cubicBezTo>
                  <a:pt x="56" y="34"/>
                  <a:pt x="55" y="32"/>
                  <a:pt x="54" y="32"/>
                </a:cubicBezTo>
                <a:cubicBezTo>
                  <a:pt x="54" y="32"/>
                  <a:pt x="55" y="33"/>
                  <a:pt x="55" y="33"/>
                </a:cubicBezTo>
                <a:cubicBezTo>
                  <a:pt x="55" y="33"/>
                  <a:pt x="52" y="33"/>
                  <a:pt x="52" y="34"/>
                </a:cubicBezTo>
                <a:cubicBezTo>
                  <a:pt x="53" y="35"/>
                  <a:pt x="55" y="34"/>
                  <a:pt x="56" y="36"/>
                </a:cubicBezTo>
                <a:cubicBezTo>
                  <a:pt x="56" y="38"/>
                  <a:pt x="54" y="38"/>
                  <a:pt x="53" y="38"/>
                </a:cubicBezTo>
                <a:cubicBezTo>
                  <a:pt x="51" y="39"/>
                  <a:pt x="46" y="35"/>
                  <a:pt x="44" y="37"/>
                </a:cubicBezTo>
                <a:cubicBezTo>
                  <a:pt x="43" y="37"/>
                  <a:pt x="45" y="38"/>
                  <a:pt x="46" y="39"/>
                </a:cubicBezTo>
                <a:cubicBezTo>
                  <a:pt x="46" y="40"/>
                  <a:pt x="47" y="39"/>
                  <a:pt x="48" y="39"/>
                </a:cubicBezTo>
                <a:cubicBezTo>
                  <a:pt x="49" y="39"/>
                  <a:pt x="52" y="38"/>
                  <a:pt x="52" y="39"/>
                </a:cubicBezTo>
                <a:cubicBezTo>
                  <a:pt x="52" y="40"/>
                  <a:pt x="51" y="41"/>
                  <a:pt x="50" y="42"/>
                </a:cubicBezTo>
                <a:cubicBezTo>
                  <a:pt x="50" y="42"/>
                  <a:pt x="39" y="35"/>
                  <a:pt x="37" y="36"/>
                </a:cubicBezTo>
                <a:cubicBezTo>
                  <a:pt x="38" y="36"/>
                  <a:pt x="39" y="37"/>
                  <a:pt x="40" y="37"/>
                </a:cubicBezTo>
                <a:cubicBezTo>
                  <a:pt x="42" y="39"/>
                  <a:pt x="37" y="38"/>
                  <a:pt x="37" y="38"/>
                </a:cubicBezTo>
                <a:cubicBezTo>
                  <a:pt x="34" y="36"/>
                  <a:pt x="30" y="38"/>
                  <a:pt x="27" y="37"/>
                </a:cubicBezTo>
                <a:cubicBezTo>
                  <a:pt x="23" y="36"/>
                  <a:pt x="20" y="37"/>
                  <a:pt x="17" y="34"/>
                </a:cubicBezTo>
                <a:cubicBezTo>
                  <a:pt x="14" y="32"/>
                  <a:pt x="12" y="35"/>
                  <a:pt x="9" y="34"/>
                </a:cubicBezTo>
                <a:cubicBezTo>
                  <a:pt x="8" y="33"/>
                  <a:pt x="6" y="33"/>
                  <a:pt x="5" y="32"/>
                </a:cubicBezTo>
                <a:cubicBezTo>
                  <a:pt x="5" y="31"/>
                  <a:pt x="2" y="28"/>
                  <a:pt x="4" y="28"/>
                </a:cubicBezTo>
                <a:cubicBezTo>
                  <a:pt x="7" y="28"/>
                  <a:pt x="11" y="31"/>
                  <a:pt x="14" y="29"/>
                </a:cubicBezTo>
                <a:cubicBezTo>
                  <a:pt x="15" y="28"/>
                  <a:pt x="13" y="27"/>
                  <a:pt x="13" y="27"/>
                </a:cubicBezTo>
                <a:cubicBezTo>
                  <a:pt x="11" y="26"/>
                  <a:pt x="9" y="26"/>
                  <a:pt x="8" y="26"/>
                </a:cubicBezTo>
                <a:cubicBezTo>
                  <a:pt x="5" y="26"/>
                  <a:pt x="0" y="26"/>
                  <a:pt x="0" y="23"/>
                </a:cubicBezTo>
                <a:cubicBezTo>
                  <a:pt x="0" y="19"/>
                  <a:pt x="0" y="16"/>
                  <a:pt x="2" y="12"/>
                </a:cubicBezTo>
                <a:cubicBezTo>
                  <a:pt x="3" y="9"/>
                  <a:pt x="6" y="7"/>
                  <a:pt x="9" y="5"/>
                </a:cubicBezTo>
                <a:cubicBezTo>
                  <a:pt x="11" y="3"/>
                  <a:pt x="13" y="3"/>
                  <a:pt x="16" y="2"/>
                </a:cubicBezTo>
                <a:cubicBezTo>
                  <a:pt x="18" y="2"/>
                  <a:pt x="24" y="0"/>
                  <a:pt x="25" y="3"/>
                </a:cubicBezTo>
                <a:cubicBezTo>
                  <a:pt x="25" y="2"/>
                  <a:pt x="20" y="7"/>
                  <a:pt x="19" y="7"/>
                </a:cubicBezTo>
                <a:cubicBezTo>
                  <a:pt x="17" y="9"/>
                  <a:pt x="15" y="11"/>
                  <a:pt x="17" y="13"/>
                </a:cubicBezTo>
                <a:cubicBezTo>
                  <a:pt x="19" y="15"/>
                  <a:pt x="17" y="16"/>
                  <a:pt x="18" y="18"/>
                </a:cubicBezTo>
                <a:cubicBezTo>
                  <a:pt x="18" y="20"/>
                  <a:pt x="20" y="21"/>
                  <a:pt x="21" y="22"/>
                </a:cubicBezTo>
                <a:cubicBezTo>
                  <a:pt x="22" y="23"/>
                  <a:pt x="24" y="24"/>
                  <a:pt x="25" y="25"/>
                </a:cubicBezTo>
                <a:cubicBezTo>
                  <a:pt x="26" y="26"/>
                  <a:pt x="22" y="26"/>
                  <a:pt x="22" y="27"/>
                </a:cubicBezTo>
                <a:cubicBezTo>
                  <a:pt x="22" y="26"/>
                  <a:pt x="26" y="29"/>
                  <a:pt x="26" y="29"/>
                </a:cubicBezTo>
                <a:cubicBezTo>
                  <a:pt x="27" y="28"/>
                  <a:pt x="26" y="26"/>
                  <a:pt x="26" y="25"/>
                </a:cubicBezTo>
                <a:cubicBezTo>
                  <a:pt x="26" y="25"/>
                  <a:pt x="28" y="24"/>
                  <a:pt x="27" y="23"/>
                </a:cubicBezTo>
                <a:cubicBezTo>
                  <a:pt x="26" y="22"/>
                  <a:pt x="22" y="21"/>
                  <a:pt x="21" y="20"/>
                </a:cubicBezTo>
                <a:cubicBezTo>
                  <a:pt x="20" y="20"/>
                  <a:pt x="19" y="19"/>
                  <a:pt x="20" y="19"/>
                </a:cubicBezTo>
                <a:cubicBezTo>
                  <a:pt x="22" y="19"/>
                  <a:pt x="22" y="18"/>
                  <a:pt x="23" y="17"/>
                </a:cubicBezTo>
                <a:cubicBezTo>
                  <a:pt x="25" y="16"/>
                  <a:pt x="28" y="18"/>
                  <a:pt x="29" y="19"/>
                </a:cubicBezTo>
                <a:cubicBezTo>
                  <a:pt x="28" y="18"/>
                  <a:pt x="27" y="17"/>
                  <a:pt x="27" y="16"/>
                </a:cubicBezTo>
                <a:cubicBezTo>
                  <a:pt x="27" y="14"/>
                  <a:pt x="22" y="15"/>
                  <a:pt x="22" y="13"/>
                </a:cubicBezTo>
                <a:cubicBezTo>
                  <a:pt x="20" y="7"/>
                  <a:pt x="29" y="12"/>
                  <a:pt x="29" y="12"/>
                </a:cubicBezTo>
                <a:cubicBezTo>
                  <a:pt x="29" y="11"/>
                  <a:pt x="23" y="9"/>
                  <a:pt x="23" y="9"/>
                </a:cubicBezTo>
                <a:cubicBezTo>
                  <a:pt x="23" y="8"/>
                  <a:pt x="28" y="9"/>
                  <a:pt x="28" y="9"/>
                </a:cubicBezTo>
                <a:cubicBezTo>
                  <a:pt x="28" y="8"/>
                  <a:pt x="25" y="7"/>
                  <a:pt x="25" y="7"/>
                </a:cubicBezTo>
                <a:cubicBezTo>
                  <a:pt x="24" y="6"/>
                  <a:pt x="25" y="6"/>
                  <a:pt x="26" y="6"/>
                </a:cubicBezTo>
                <a:cubicBezTo>
                  <a:pt x="27" y="7"/>
                  <a:pt x="27" y="6"/>
                  <a:pt x="28" y="6"/>
                </a:cubicBezTo>
                <a:cubicBezTo>
                  <a:pt x="30" y="5"/>
                  <a:pt x="30" y="6"/>
                  <a:pt x="32" y="6"/>
                </a:cubicBezTo>
                <a:cubicBezTo>
                  <a:pt x="29" y="5"/>
                  <a:pt x="33" y="3"/>
                  <a:pt x="34" y="3"/>
                </a:cubicBezTo>
                <a:cubicBezTo>
                  <a:pt x="36" y="2"/>
                  <a:pt x="42" y="2"/>
                  <a:pt x="43" y="4"/>
                </a:cubicBezTo>
                <a:cubicBezTo>
                  <a:pt x="44" y="5"/>
                  <a:pt x="44" y="6"/>
                  <a:pt x="44" y="7"/>
                </a:cubicBezTo>
                <a:cubicBezTo>
                  <a:pt x="45" y="8"/>
                  <a:pt x="46" y="9"/>
                  <a:pt x="47" y="10"/>
                </a:cubicBezTo>
                <a:cubicBezTo>
                  <a:pt x="48" y="12"/>
                  <a:pt x="43" y="16"/>
                  <a:pt x="43" y="16"/>
                </a:cubicBezTo>
                <a:cubicBezTo>
                  <a:pt x="44" y="17"/>
                  <a:pt x="46" y="14"/>
                  <a:pt x="47" y="14"/>
                </a:cubicBezTo>
                <a:cubicBezTo>
                  <a:pt x="47" y="14"/>
                  <a:pt x="45" y="20"/>
                  <a:pt x="46" y="19"/>
                </a:cubicBezTo>
                <a:cubicBezTo>
                  <a:pt x="47" y="19"/>
                  <a:pt x="47" y="17"/>
                  <a:pt x="48" y="17"/>
                </a:cubicBezTo>
                <a:cubicBezTo>
                  <a:pt x="50" y="17"/>
                  <a:pt x="50" y="18"/>
                  <a:pt x="52" y="16"/>
                </a:cubicBezTo>
                <a:cubicBezTo>
                  <a:pt x="53" y="15"/>
                  <a:pt x="53" y="16"/>
                  <a:pt x="54" y="17"/>
                </a:cubicBezTo>
                <a:cubicBezTo>
                  <a:pt x="55" y="18"/>
                  <a:pt x="54" y="18"/>
                  <a:pt x="54" y="19"/>
                </a:cubicBezTo>
                <a:cubicBezTo>
                  <a:pt x="54" y="20"/>
                  <a:pt x="59" y="21"/>
                  <a:pt x="60" y="21"/>
                </a:cubicBezTo>
                <a:cubicBezTo>
                  <a:pt x="60" y="21"/>
                  <a:pt x="55" y="16"/>
                  <a:pt x="54" y="15"/>
                </a:cubicBezTo>
                <a:cubicBezTo>
                  <a:pt x="54" y="15"/>
                  <a:pt x="63" y="18"/>
                  <a:pt x="63" y="17"/>
                </a:cubicBezTo>
                <a:cubicBezTo>
                  <a:pt x="63" y="17"/>
                  <a:pt x="57" y="16"/>
                  <a:pt x="57" y="14"/>
                </a:cubicBezTo>
                <a:cubicBezTo>
                  <a:pt x="57" y="13"/>
                  <a:pt x="60" y="12"/>
                  <a:pt x="61" y="12"/>
                </a:cubicBezTo>
                <a:cubicBezTo>
                  <a:pt x="63" y="11"/>
                  <a:pt x="64" y="12"/>
                  <a:pt x="66" y="13"/>
                </a:cubicBezTo>
                <a:cubicBezTo>
                  <a:pt x="69" y="14"/>
                  <a:pt x="73" y="13"/>
                  <a:pt x="74" y="17"/>
                </a:cubicBezTo>
                <a:cubicBezTo>
                  <a:pt x="74" y="17"/>
                  <a:pt x="67" y="17"/>
                  <a:pt x="68" y="20"/>
                </a:cubicBezTo>
                <a:cubicBezTo>
                  <a:pt x="68" y="19"/>
                  <a:pt x="71" y="18"/>
                  <a:pt x="71" y="18"/>
                </a:cubicBezTo>
                <a:cubicBezTo>
                  <a:pt x="73" y="18"/>
                  <a:pt x="70" y="20"/>
                  <a:pt x="70" y="21"/>
                </a:cubicBezTo>
                <a:cubicBezTo>
                  <a:pt x="70" y="21"/>
                  <a:pt x="73" y="19"/>
                  <a:pt x="73" y="19"/>
                </a:cubicBezTo>
                <a:cubicBezTo>
                  <a:pt x="73" y="18"/>
                  <a:pt x="77" y="18"/>
                  <a:pt x="78" y="19"/>
                </a:cubicBezTo>
                <a:cubicBezTo>
                  <a:pt x="82" y="19"/>
                  <a:pt x="73" y="22"/>
                  <a:pt x="74" y="23"/>
                </a:cubicBezTo>
                <a:cubicBezTo>
                  <a:pt x="74" y="23"/>
                  <a:pt x="76" y="21"/>
                  <a:pt x="76" y="22"/>
                </a:cubicBezTo>
                <a:cubicBezTo>
                  <a:pt x="76" y="23"/>
                  <a:pt x="74" y="25"/>
                  <a:pt x="75" y="26"/>
                </a:cubicBezTo>
                <a:cubicBezTo>
                  <a:pt x="74" y="25"/>
                  <a:pt x="78" y="21"/>
                  <a:pt x="79" y="22"/>
                </a:cubicBezTo>
                <a:cubicBezTo>
                  <a:pt x="79" y="24"/>
                  <a:pt x="78" y="26"/>
                  <a:pt x="79" y="27"/>
                </a:cubicBezTo>
                <a:cubicBezTo>
                  <a:pt x="79" y="27"/>
                  <a:pt x="79" y="23"/>
                  <a:pt x="81" y="23"/>
                </a:cubicBezTo>
                <a:cubicBezTo>
                  <a:pt x="83" y="24"/>
                  <a:pt x="80" y="27"/>
                  <a:pt x="81" y="28"/>
                </a:cubicBezTo>
                <a:cubicBezTo>
                  <a:pt x="81" y="28"/>
                  <a:pt x="82" y="25"/>
                  <a:pt x="83" y="25"/>
                </a:cubicBezTo>
                <a:cubicBezTo>
                  <a:pt x="83" y="25"/>
                  <a:pt x="82" y="28"/>
                  <a:pt x="83" y="28"/>
                </a:cubicBezTo>
                <a:cubicBezTo>
                  <a:pt x="82" y="28"/>
                  <a:pt x="85" y="24"/>
                  <a:pt x="86" y="23"/>
                </a:cubicBezTo>
                <a:cubicBezTo>
                  <a:pt x="87" y="22"/>
                  <a:pt x="90" y="23"/>
                  <a:pt x="91" y="24"/>
                </a:cubicBezTo>
                <a:cubicBezTo>
                  <a:pt x="93" y="25"/>
                  <a:pt x="94" y="27"/>
                  <a:pt x="91" y="27"/>
                </a:cubicBezTo>
                <a:cubicBezTo>
                  <a:pt x="90" y="27"/>
                  <a:pt x="86" y="27"/>
                  <a:pt x="86" y="30"/>
                </a:cubicBezTo>
                <a:cubicBezTo>
                  <a:pt x="86" y="29"/>
                  <a:pt x="92" y="27"/>
                  <a:pt x="92" y="28"/>
                </a:cubicBezTo>
                <a:cubicBezTo>
                  <a:pt x="92" y="28"/>
                  <a:pt x="88" y="30"/>
                  <a:pt x="88" y="31"/>
                </a:cubicBezTo>
                <a:cubicBezTo>
                  <a:pt x="88" y="30"/>
                  <a:pt x="92" y="30"/>
                  <a:pt x="92" y="30"/>
                </a:cubicBezTo>
                <a:cubicBezTo>
                  <a:pt x="93" y="29"/>
                  <a:pt x="95" y="26"/>
                  <a:pt x="96" y="27"/>
                </a:cubicBezTo>
                <a:cubicBezTo>
                  <a:pt x="97" y="29"/>
                  <a:pt x="96" y="31"/>
                  <a:pt x="94" y="31"/>
                </a:cubicBezTo>
                <a:cubicBezTo>
                  <a:pt x="93" y="32"/>
                  <a:pt x="92" y="33"/>
                  <a:pt x="91" y="34"/>
                </a:cubicBezTo>
                <a:cubicBezTo>
                  <a:pt x="91" y="34"/>
                  <a:pt x="93" y="32"/>
                  <a:pt x="94" y="32"/>
                </a:cubicBezTo>
                <a:cubicBezTo>
                  <a:pt x="94" y="32"/>
                  <a:pt x="93" y="36"/>
                  <a:pt x="93" y="36"/>
                </a:cubicBezTo>
                <a:cubicBezTo>
                  <a:pt x="92" y="34"/>
                  <a:pt x="99" y="27"/>
                  <a:pt x="100" y="29"/>
                </a:cubicBezTo>
                <a:cubicBezTo>
                  <a:pt x="101" y="30"/>
                  <a:pt x="99" y="31"/>
                  <a:pt x="98" y="31"/>
                </a:cubicBezTo>
                <a:cubicBezTo>
                  <a:pt x="99" y="31"/>
                  <a:pt x="102" y="31"/>
                  <a:pt x="103" y="31"/>
                </a:cubicBezTo>
                <a:cubicBezTo>
                  <a:pt x="104" y="31"/>
                  <a:pt x="106" y="31"/>
                  <a:pt x="107" y="32"/>
                </a:cubicBezTo>
                <a:cubicBezTo>
                  <a:pt x="108" y="35"/>
                  <a:pt x="98" y="35"/>
                  <a:pt x="99" y="38"/>
                </a:cubicBezTo>
                <a:cubicBezTo>
                  <a:pt x="99" y="38"/>
                  <a:pt x="102" y="35"/>
                  <a:pt x="103" y="35"/>
                </a:cubicBezTo>
                <a:cubicBezTo>
                  <a:pt x="104" y="35"/>
                  <a:pt x="106" y="35"/>
                  <a:pt x="106" y="36"/>
                </a:cubicBezTo>
                <a:cubicBezTo>
                  <a:pt x="107" y="37"/>
                  <a:pt x="101" y="39"/>
                  <a:pt x="101" y="39"/>
                </a:cubicBezTo>
                <a:cubicBezTo>
                  <a:pt x="101" y="39"/>
                  <a:pt x="104" y="38"/>
                  <a:pt x="104" y="38"/>
                </a:cubicBezTo>
                <a:cubicBezTo>
                  <a:pt x="105" y="38"/>
                  <a:pt x="107" y="37"/>
                  <a:pt x="108" y="36"/>
                </a:cubicBezTo>
                <a:cubicBezTo>
                  <a:pt x="109" y="36"/>
                  <a:pt x="108" y="35"/>
                  <a:pt x="109" y="34"/>
                </a:cubicBezTo>
                <a:cubicBezTo>
                  <a:pt x="110" y="34"/>
                  <a:pt x="112" y="36"/>
                  <a:pt x="112" y="37"/>
                </a:cubicBezTo>
                <a:cubicBezTo>
                  <a:pt x="116" y="40"/>
                  <a:pt x="112" y="39"/>
                  <a:pt x="109" y="40"/>
                </a:cubicBezTo>
                <a:cubicBezTo>
                  <a:pt x="109" y="40"/>
                  <a:pt x="102" y="42"/>
                  <a:pt x="102" y="41"/>
                </a:cubicBezTo>
                <a:cubicBezTo>
                  <a:pt x="102" y="42"/>
                  <a:pt x="118" y="42"/>
                  <a:pt x="117" y="44"/>
                </a:cubicBezTo>
                <a:cubicBezTo>
                  <a:pt x="116" y="45"/>
                  <a:pt x="111" y="45"/>
                  <a:pt x="110" y="44"/>
                </a:cubicBezTo>
                <a:cubicBezTo>
                  <a:pt x="110" y="44"/>
                  <a:pt x="106" y="45"/>
                  <a:pt x="106" y="45"/>
                </a:cubicBezTo>
                <a:cubicBezTo>
                  <a:pt x="107" y="46"/>
                  <a:pt x="110" y="45"/>
                  <a:pt x="110" y="46"/>
                </a:cubicBezTo>
                <a:cubicBezTo>
                  <a:pt x="111" y="46"/>
                  <a:pt x="107" y="47"/>
                  <a:pt x="107" y="48"/>
                </a:cubicBezTo>
                <a:cubicBezTo>
                  <a:pt x="107" y="50"/>
                  <a:pt x="111" y="51"/>
                  <a:pt x="112" y="51"/>
                </a:cubicBezTo>
                <a:cubicBezTo>
                  <a:pt x="114" y="52"/>
                  <a:pt x="117" y="52"/>
                  <a:pt x="118" y="54"/>
                </a:cubicBezTo>
                <a:cubicBezTo>
                  <a:pt x="119" y="55"/>
                  <a:pt x="119" y="56"/>
                  <a:pt x="120" y="56"/>
                </a:cubicBezTo>
                <a:cubicBezTo>
                  <a:pt x="120" y="56"/>
                  <a:pt x="122" y="55"/>
                  <a:pt x="122" y="55"/>
                </a:cubicBezTo>
                <a:cubicBezTo>
                  <a:pt x="122" y="55"/>
                  <a:pt x="122" y="57"/>
                  <a:pt x="123" y="57"/>
                </a:cubicBezTo>
                <a:cubicBezTo>
                  <a:pt x="123" y="57"/>
                  <a:pt x="123" y="55"/>
                  <a:pt x="124" y="55"/>
                </a:cubicBezTo>
                <a:cubicBezTo>
                  <a:pt x="124" y="55"/>
                  <a:pt x="124" y="57"/>
                  <a:pt x="124" y="57"/>
                </a:cubicBezTo>
                <a:cubicBezTo>
                  <a:pt x="124" y="58"/>
                  <a:pt x="126" y="57"/>
                  <a:pt x="127" y="57"/>
                </a:cubicBezTo>
                <a:cubicBezTo>
                  <a:pt x="127" y="57"/>
                  <a:pt x="129" y="58"/>
                  <a:pt x="129" y="59"/>
                </a:cubicBezTo>
                <a:cubicBezTo>
                  <a:pt x="129" y="60"/>
                  <a:pt x="128" y="59"/>
                  <a:pt x="128" y="60"/>
                </a:cubicBezTo>
                <a:cubicBezTo>
                  <a:pt x="129" y="59"/>
                  <a:pt x="138" y="62"/>
                  <a:pt x="138" y="62"/>
                </a:cubicBezTo>
                <a:cubicBezTo>
                  <a:pt x="137" y="63"/>
                  <a:pt x="137" y="63"/>
                  <a:pt x="137" y="63"/>
                </a:cubicBezTo>
                <a:cubicBezTo>
                  <a:pt x="137" y="64"/>
                  <a:pt x="139" y="63"/>
                  <a:pt x="139" y="63"/>
                </a:cubicBezTo>
                <a:cubicBezTo>
                  <a:pt x="140" y="62"/>
                  <a:pt x="140" y="63"/>
                  <a:pt x="141" y="64"/>
                </a:cubicBezTo>
                <a:cubicBezTo>
                  <a:pt x="142" y="64"/>
                  <a:pt x="144" y="66"/>
                  <a:pt x="143" y="67"/>
                </a:cubicBezTo>
                <a:cubicBezTo>
                  <a:pt x="143" y="67"/>
                  <a:pt x="141" y="67"/>
                  <a:pt x="141" y="67"/>
                </a:cubicBezTo>
                <a:cubicBezTo>
                  <a:pt x="141" y="68"/>
                  <a:pt x="143" y="68"/>
                  <a:pt x="142" y="69"/>
                </a:cubicBezTo>
                <a:cubicBezTo>
                  <a:pt x="142" y="69"/>
                  <a:pt x="139" y="69"/>
                  <a:pt x="139" y="69"/>
                </a:cubicBezTo>
                <a:cubicBezTo>
                  <a:pt x="137" y="70"/>
                  <a:pt x="139" y="70"/>
                  <a:pt x="139" y="71"/>
                </a:cubicBezTo>
                <a:cubicBezTo>
                  <a:pt x="140" y="73"/>
                  <a:pt x="136" y="71"/>
                  <a:pt x="135" y="71"/>
                </a:cubicBezTo>
                <a:cubicBezTo>
                  <a:pt x="136" y="72"/>
                  <a:pt x="138" y="73"/>
                  <a:pt x="137" y="74"/>
                </a:cubicBezTo>
                <a:cubicBezTo>
                  <a:pt x="136" y="74"/>
                  <a:pt x="132" y="74"/>
                  <a:pt x="133" y="73"/>
                </a:cubicBezTo>
                <a:cubicBezTo>
                  <a:pt x="132" y="74"/>
                  <a:pt x="135" y="76"/>
                  <a:pt x="134" y="77"/>
                </a:cubicBezTo>
                <a:cubicBezTo>
                  <a:pt x="133" y="77"/>
                  <a:pt x="133" y="75"/>
                  <a:pt x="132" y="76"/>
                </a:cubicBezTo>
                <a:cubicBezTo>
                  <a:pt x="131" y="77"/>
                  <a:pt x="135" y="82"/>
                  <a:pt x="131" y="79"/>
                </a:cubicBezTo>
                <a:cubicBezTo>
                  <a:pt x="131" y="79"/>
                  <a:pt x="128" y="77"/>
                  <a:pt x="128" y="77"/>
                </a:cubicBezTo>
                <a:cubicBezTo>
                  <a:pt x="127" y="78"/>
                  <a:pt x="127" y="79"/>
                  <a:pt x="126" y="79"/>
                </a:cubicBezTo>
                <a:cubicBezTo>
                  <a:pt x="126" y="78"/>
                  <a:pt x="127" y="77"/>
                  <a:pt x="127" y="76"/>
                </a:cubicBezTo>
                <a:cubicBezTo>
                  <a:pt x="127" y="77"/>
                  <a:pt x="125" y="77"/>
                  <a:pt x="125" y="77"/>
                </a:cubicBezTo>
                <a:cubicBezTo>
                  <a:pt x="124" y="76"/>
                  <a:pt x="126" y="75"/>
                  <a:pt x="125" y="74"/>
                </a:cubicBezTo>
                <a:cubicBezTo>
                  <a:pt x="125" y="74"/>
                  <a:pt x="123" y="75"/>
                  <a:pt x="123" y="75"/>
                </a:cubicBezTo>
                <a:cubicBezTo>
                  <a:pt x="122" y="74"/>
                  <a:pt x="123" y="72"/>
                  <a:pt x="123" y="72"/>
                </a:cubicBezTo>
                <a:cubicBezTo>
                  <a:pt x="124" y="72"/>
                  <a:pt x="128" y="70"/>
                  <a:pt x="127" y="70"/>
                </a:cubicBezTo>
                <a:cubicBezTo>
                  <a:pt x="126" y="69"/>
                  <a:pt x="122" y="73"/>
                  <a:pt x="120" y="72"/>
                </a:cubicBezTo>
                <a:cubicBezTo>
                  <a:pt x="120" y="72"/>
                  <a:pt x="123" y="69"/>
                  <a:pt x="122" y="69"/>
                </a:cubicBezTo>
                <a:cubicBezTo>
                  <a:pt x="121" y="69"/>
                  <a:pt x="120" y="71"/>
                  <a:pt x="119" y="70"/>
                </a:cubicBezTo>
                <a:cubicBezTo>
                  <a:pt x="118" y="69"/>
                  <a:pt x="117" y="69"/>
                  <a:pt x="116" y="68"/>
                </a:cubicBezTo>
                <a:cubicBezTo>
                  <a:pt x="115" y="67"/>
                  <a:pt x="114" y="66"/>
                  <a:pt x="113" y="67"/>
                </a:cubicBezTo>
                <a:cubicBezTo>
                  <a:pt x="113" y="68"/>
                  <a:pt x="113" y="68"/>
                  <a:pt x="113" y="69"/>
                </a:cubicBezTo>
                <a:cubicBezTo>
                  <a:pt x="113" y="69"/>
                  <a:pt x="112" y="69"/>
                  <a:pt x="112" y="69"/>
                </a:cubicBezTo>
                <a:cubicBezTo>
                  <a:pt x="112" y="70"/>
                  <a:pt x="116" y="72"/>
                  <a:pt x="112" y="72"/>
                </a:cubicBezTo>
                <a:cubicBezTo>
                  <a:pt x="111" y="72"/>
                  <a:pt x="107" y="71"/>
                  <a:pt x="108" y="70"/>
                </a:cubicBezTo>
                <a:cubicBezTo>
                  <a:pt x="107" y="72"/>
                  <a:pt x="111" y="74"/>
                  <a:pt x="112" y="75"/>
                </a:cubicBezTo>
                <a:cubicBezTo>
                  <a:pt x="114" y="75"/>
                  <a:pt x="114" y="78"/>
                  <a:pt x="115" y="79"/>
                </a:cubicBezTo>
                <a:cubicBezTo>
                  <a:pt x="116" y="80"/>
                  <a:pt x="116" y="81"/>
                  <a:pt x="117" y="81"/>
                </a:cubicBezTo>
                <a:cubicBezTo>
                  <a:pt x="118" y="81"/>
                  <a:pt x="117" y="80"/>
                  <a:pt x="118" y="80"/>
                </a:cubicBezTo>
                <a:cubicBezTo>
                  <a:pt x="118" y="80"/>
                  <a:pt x="119" y="81"/>
                  <a:pt x="119" y="82"/>
                </a:cubicBezTo>
                <a:cubicBezTo>
                  <a:pt x="120" y="83"/>
                  <a:pt x="120" y="82"/>
                  <a:pt x="121" y="81"/>
                </a:cubicBezTo>
                <a:cubicBezTo>
                  <a:pt x="122" y="81"/>
                  <a:pt x="121" y="85"/>
                  <a:pt x="122" y="84"/>
                </a:cubicBezTo>
                <a:cubicBezTo>
                  <a:pt x="123" y="84"/>
                  <a:pt x="122" y="83"/>
                  <a:pt x="123" y="82"/>
                </a:cubicBezTo>
                <a:cubicBezTo>
                  <a:pt x="123" y="82"/>
                  <a:pt x="123" y="84"/>
                  <a:pt x="123" y="85"/>
                </a:cubicBezTo>
                <a:cubicBezTo>
                  <a:pt x="123" y="86"/>
                  <a:pt x="123" y="86"/>
                  <a:pt x="124" y="87"/>
                </a:cubicBezTo>
                <a:cubicBezTo>
                  <a:pt x="125" y="87"/>
                  <a:pt x="126" y="88"/>
                  <a:pt x="126" y="89"/>
                </a:cubicBezTo>
                <a:cubicBezTo>
                  <a:pt x="127" y="89"/>
                  <a:pt x="128" y="93"/>
                  <a:pt x="128" y="93"/>
                </a:cubicBezTo>
                <a:cubicBezTo>
                  <a:pt x="127" y="92"/>
                  <a:pt x="127" y="91"/>
                  <a:pt x="127" y="91"/>
                </a:cubicBezTo>
                <a:cubicBezTo>
                  <a:pt x="126" y="91"/>
                  <a:pt x="127" y="95"/>
                  <a:pt x="127" y="95"/>
                </a:cubicBezTo>
                <a:cubicBezTo>
                  <a:pt x="127" y="95"/>
                  <a:pt x="125" y="91"/>
                  <a:pt x="124" y="90"/>
                </a:cubicBezTo>
                <a:cubicBezTo>
                  <a:pt x="124" y="90"/>
                  <a:pt x="125" y="94"/>
                  <a:pt x="126" y="95"/>
                </a:cubicBezTo>
                <a:cubicBezTo>
                  <a:pt x="126" y="98"/>
                  <a:pt x="124" y="95"/>
                  <a:pt x="124" y="96"/>
                </a:cubicBezTo>
                <a:cubicBezTo>
                  <a:pt x="123" y="97"/>
                  <a:pt x="128" y="99"/>
                  <a:pt x="128" y="100"/>
                </a:cubicBezTo>
                <a:cubicBezTo>
                  <a:pt x="128" y="101"/>
                  <a:pt x="119" y="95"/>
                  <a:pt x="118" y="95"/>
                </a:cubicBezTo>
                <a:cubicBezTo>
                  <a:pt x="118" y="95"/>
                  <a:pt x="118" y="96"/>
                  <a:pt x="118" y="96"/>
                </a:cubicBezTo>
                <a:cubicBezTo>
                  <a:pt x="118" y="97"/>
                  <a:pt x="116" y="93"/>
                  <a:pt x="115" y="93"/>
                </a:cubicBezTo>
                <a:cubicBezTo>
                  <a:pt x="115" y="93"/>
                  <a:pt x="116" y="95"/>
                  <a:pt x="116" y="95"/>
                </a:cubicBezTo>
                <a:cubicBezTo>
                  <a:pt x="115" y="96"/>
                  <a:pt x="113" y="92"/>
                  <a:pt x="112" y="91"/>
                </a:cubicBezTo>
                <a:cubicBezTo>
                  <a:pt x="111" y="90"/>
                  <a:pt x="111" y="92"/>
                  <a:pt x="110" y="93"/>
                </a:cubicBezTo>
                <a:cubicBezTo>
                  <a:pt x="110" y="94"/>
                  <a:pt x="108" y="90"/>
                  <a:pt x="108" y="90"/>
                </a:cubicBezTo>
                <a:cubicBezTo>
                  <a:pt x="108" y="90"/>
                  <a:pt x="105" y="90"/>
                  <a:pt x="105" y="90"/>
                </a:cubicBezTo>
                <a:cubicBezTo>
                  <a:pt x="105" y="91"/>
                  <a:pt x="106" y="92"/>
                  <a:pt x="107" y="92"/>
                </a:cubicBezTo>
                <a:cubicBezTo>
                  <a:pt x="108" y="93"/>
                  <a:pt x="108" y="93"/>
                  <a:pt x="109" y="94"/>
                </a:cubicBezTo>
                <a:cubicBezTo>
                  <a:pt x="110" y="95"/>
                  <a:pt x="112" y="96"/>
                  <a:pt x="114" y="97"/>
                </a:cubicBezTo>
                <a:cubicBezTo>
                  <a:pt x="116" y="99"/>
                  <a:pt x="117" y="100"/>
                  <a:pt x="118" y="102"/>
                </a:cubicBezTo>
                <a:cubicBezTo>
                  <a:pt x="120" y="105"/>
                  <a:pt x="120" y="105"/>
                  <a:pt x="117" y="104"/>
                </a:cubicBezTo>
                <a:cubicBezTo>
                  <a:pt x="113" y="102"/>
                  <a:pt x="106" y="103"/>
                  <a:pt x="103" y="99"/>
                </a:cubicBezTo>
                <a:cubicBezTo>
                  <a:pt x="102" y="97"/>
                  <a:pt x="99" y="99"/>
                  <a:pt x="97" y="97"/>
                </a:cubicBezTo>
                <a:cubicBezTo>
                  <a:pt x="96" y="96"/>
                  <a:pt x="90" y="94"/>
                  <a:pt x="90" y="93"/>
                </a:cubicBezTo>
                <a:cubicBezTo>
                  <a:pt x="90" y="92"/>
                  <a:pt x="93" y="93"/>
                  <a:pt x="93" y="92"/>
                </a:cubicBezTo>
                <a:cubicBezTo>
                  <a:pt x="94" y="91"/>
                  <a:pt x="91" y="90"/>
                  <a:pt x="91" y="90"/>
                </a:cubicBezTo>
                <a:cubicBezTo>
                  <a:pt x="88" y="89"/>
                  <a:pt x="86" y="87"/>
                  <a:pt x="84" y="86"/>
                </a:cubicBezTo>
                <a:cubicBezTo>
                  <a:pt x="83" y="85"/>
                  <a:pt x="84" y="84"/>
                  <a:pt x="82" y="84"/>
                </a:cubicBezTo>
                <a:cubicBezTo>
                  <a:pt x="82" y="83"/>
                  <a:pt x="77" y="83"/>
                  <a:pt x="77" y="83"/>
                </a:cubicBezTo>
                <a:cubicBezTo>
                  <a:pt x="77" y="84"/>
                  <a:pt x="78" y="82"/>
                  <a:pt x="77" y="83"/>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81" name="Freeform 549">
            <a:extLst>
              <a:ext uri="{FF2B5EF4-FFF2-40B4-BE49-F238E27FC236}">
                <a16:creationId xmlns:a16="http://schemas.microsoft.com/office/drawing/2014/main" id="{DD7A3F58-D26E-49AE-93BB-1206E07A9997}"/>
              </a:ext>
            </a:extLst>
          </p:cNvPr>
          <p:cNvSpPr>
            <a:spLocks/>
          </p:cNvSpPr>
          <p:nvPr userDrawn="1"/>
        </p:nvSpPr>
        <p:spPr bwMode="auto">
          <a:xfrm>
            <a:off x="4203871" y="2566071"/>
            <a:ext cx="28513" cy="9796"/>
          </a:xfrm>
          <a:custGeom>
            <a:avLst/>
            <a:gdLst>
              <a:gd name="T0" fmla="*/ 5 w 6"/>
              <a:gd name="T1" fmla="*/ 1 h 2"/>
              <a:gd name="T2" fmla="*/ 1 w 6"/>
              <a:gd name="T3" fmla="*/ 0 h 2"/>
              <a:gd name="T4" fmla="*/ 5 w 6"/>
              <a:gd name="T5" fmla="*/ 1 h 2"/>
            </a:gdLst>
            <a:ahLst/>
            <a:cxnLst>
              <a:cxn ang="0">
                <a:pos x="T0" y="T1"/>
              </a:cxn>
              <a:cxn ang="0">
                <a:pos x="T2" y="T3"/>
              </a:cxn>
              <a:cxn ang="0">
                <a:pos x="T4" y="T5"/>
              </a:cxn>
            </a:cxnLst>
            <a:rect l="0" t="0" r="r" b="b"/>
            <a:pathLst>
              <a:path w="6" h="2">
                <a:moveTo>
                  <a:pt x="5" y="1"/>
                </a:moveTo>
                <a:cubicBezTo>
                  <a:pt x="5" y="2"/>
                  <a:pt x="0" y="0"/>
                  <a:pt x="1" y="0"/>
                </a:cubicBezTo>
                <a:cubicBezTo>
                  <a:pt x="3" y="0"/>
                  <a:pt x="6" y="0"/>
                  <a:pt x="5" y="1"/>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82" name="Freeform 550">
            <a:extLst>
              <a:ext uri="{FF2B5EF4-FFF2-40B4-BE49-F238E27FC236}">
                <a16:creationId xmlns:a16="http://schemas.microsoft.com/office/drawing/2014/main" id="{F2D189A6-2E9D-4528-84C5-F18D591B923F}"/>
              </a:ext>
            </a:extLst>
          </p:cNvPr>
          <p:cNvSpPr>
            <a:spLocks/>
          </p:cNvSpPr>
          <p:nvPr userDrawn="1"/>
        </p:nvSpPr>
        <p:spPr bwMode="auto">
          <a:xfrm>
            <a:off x="4119918" y="2355490"/>
            <a:ext cx="38016" cy="9796"/>
          </a:xfrm>
          <a:custGeom>
            <a:avLst/>
            <a:gdLst>
              <a:gd name="T0" fmla="*/ 7 w 8"/>
              <a:gd name="T1" fmla="*/ 1 h 2"/>
              <a:gd name="T2" fmla="*/ 2 w 8"/>
              <a:gd name="T3" fmla="*/ 2 h 2"/>
              <a:gd name="T4" fmla="*/ 3 w 8"/>
              <a:gd name="T5" fmla="*/ 0 h 2"/>
              <a:gd name="T6" fmla="*/ 7 w 8"/>
              <a:gd name="T7" fmla="*/ 1 h 2"/>
              <a:gd name="T8" fmla="*/ 7 w 8"/>
              <a:gd name="T9" fmla="*/ 1 h 2"/>
            </a:gdLst>
            <a:ahLst/>
            <a:cxnLst>
              <a:cxn ang="0">
                <a:pos x="T0" y="T1"/>
              </a:cxn>
              <a:cxn ang="0">
                <a:pos x="T2" y="T3"/>
              </a:cxn>
              <a:cxn ang="0">
                <a:pos x="T4" y="T5"/>
              </a:cxn>
              <a:cxn ang="0">
                <a:pos x="T6" y="T7"/>
              </a:cxn>
              <a:cxn ang="0">
                <a:pos x="T8" y="T9"/>
              </a:cxn>
            </a:cxnLst>
            <a:rect l="0" t="0" r="r" b="b"/>
            <a:pathLst>
              <a:path w="8" h="2">
                <a:moveTo>
                  <a:pt x="7" y="1"/>
                </a:moveTo>
                <a:cubicBezTo>
                  <a:pt x="8" y="2"/>
                  <a:pt x="3" y="2"/>
                  <a:pt x="2" y="2"/>
                </a:cubicBezTo>
                <a:cubicBezTo>
                  <a:pt x="0" y="1"/>
                  <a:pt x="2" y="0"/>
                  <a:pt x="3" y="0"/>
                </a:cubicBezTo>
                <a:cubicBezTo>
                  <a:pt x="5" y="0"/>
                  <a:pt x="7" y="0"/>
                  <a:pt x="7" y="1"/>
                </a:cubicBezTo>
                <a:cubicBezTo>
                  <a:pt x="8" y="2"/>
                  <a:pt x="7" y="0"/>
                  <a:pt x="7" y="1"/>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83" name="Freeform 551">
            <a:extLst>
              <a:ext uri="{FF2B5EF4-FFF2-40B4-BE49-F238E27FC236}">
                <a16:creationId xmlns:a16="http://schemas.microsoft.com/office/drawing/2014/main" id="{AFE0770C-D40B-4852-BA5A-63A34A1A1B18}"/>
              </a:ext>
            </a:extLst>
          </p:cNvPr>
          <p:cNvSpPr>
            <a:spLocks/>
          </p:cNvSpPr>
          <p:nvPr userDrawn="1"/>
        </p:nvSpPr>
        <p:spPr bwMode="auto">
          <a:xfrm>
            <a:off x="4064469" y="2345696"/>
            <a:ext cx="55442" cy="47339"/>
          </a:xfrm>
          <a:custGeom>
            <a:avLst/>
            <a:gdLst>
              <a:gd name="T0" fmla="*/ 10 w 12"/>
              <a:gd name="T1" fmla="*/ 7 h 10"/>
              <a:gd name="T2" fmla="*/ 3 w 12"/>
              <a:gd name="T3" fmla="*/ 9 h 10"/>
              <a:gd name="T4" fmla="*/ 2 w 12"/>
              <a:gd name="T5" fmla="*/ 2 h 10"/>
              <a:gd name="T6" fmla="*/ 9 w 12"/>
              <a:gd name="T7" fmla="*/ 0 h 10"/>
              <a:gd name="T8" fmla="*/ 10 w 12"/>
              <a:gd name="T9" fmla="*/ 7 h 10"/>
              <a:gd name="T10" fmla="*/ 10 w 12"/>
              <a:gd name="T11" fmla="*/ 7 h 10"/>
            </a:gdLst>
            <a:ahLst/>
            <a:cxnLst>
              <a:cxn ang="0">
                <a:pos x="T0" y="T1"/>
              </a:cxn>
              <a:cxn ang="0">
                <a:pos x="T2" y="T3"/>
              </a:cxn>
              <a:cxn ang="0">
                <a:pos x="T4" y="T5"/>
              </a:cxn>
              <a:cxn ang="0">
                <a:pos x="T6" y="T7"/>
              </a:cxn>
              <a:cxn ang="0">
                <a:pos x="T8" y="T9"/>
              </a:cxn>
              <a:cxn ang="0">
                <a:pos x="T10" y="T11"/>
              </a:cxn>
            </a:cxnLst>
            <a:rect l="0" t="0" r="r" b="b"/>
            <a:pathLst>
              <a:path w="12" h="10">
                <a:moveTo>
                  <a:pt x="10" y="7"/>
                </a:moveTo>
                <a:cubicBezTo>
                  <a:pt x="8" y="8"/>
                  <a:pt x="6" y="10"/>
                  <a:pt x="3" y="9"/>
                </a:cubicBezTo>
                <a:cubicBezTo>
                  <a:pt x="0" y="7"/>
                  <a:pt x="0" y="4"/>
                  <a:pt x="2" y="2"/>
                </a:cubicBezTo>
                <a:cubicBezTo>
                  <a:pt x="3" y="0"/>
                  <a:pt x="7" y="0"/>
                  <a:pt x="9" y="0"/>
                </a:cubicBezTo>
                <a:cubicBezTo>
                  <a:pt x="11" y="0"/>
                  <a:pt x="12" y="5"/>
                  <a:pt x="10" y="7"/>
                </a:cubicBezTo>
                <a:cubicBezTo>
                  <a:pt x="9" y="8"/>
                  <a:pt x="12" y="6"/>
                  <a:pt x="10" y="7"/>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84" name="Freeform 552">
            <a:extLst>
              <a:ext uri="{FF2B5EF4-FFF2-40B4-BE49-F238E27FC236}">
                <a16:creationId xmlns:a16="http://schemas.microsoft.com/office/drawing/2014/main" id="{C8710F63-F3E5-480E-8AB6-96054E10F8F2}"/>
              </a:ext>
            </a:extLst>
          </p:cNvPr>
          <p:cNvSpPr>
            <a:spLocks/>
          </p:cNvSpPr>
          <p:nvPr userDrawn="1"/>
        </p:nvSpPr>
        <p:spPr bwMode="auto">
          <a:xfrm>
            <a:off x="4013788" y="2303254"/>
            <a:ext cx="31681" cy="17956"/>
          </a:xfrm>
          <a:custGeom>
            <a:avLst/>
            <a:gdLst>
              <a:gd name="T0" fmla="*/ 1 w 7"/>
              <a:gd name="T1" fmla="*/ 4 h 4"/>
              <a:gd name="T2" fmla="*/ 5 w 7"/>
              <a:gd name="T3" fmla="*/ 0 h 4"/>
              <a:gd name="T4" fmla="*/ 1 w 7"/>
              <a:gd name="T5" fmla="*/ 4 h 4"/>
            </a:gdLst>
            <a:ahLst/>
            <a:cxnLst>
              <a:cxn ang="0">
                <a:pos x="T0" y="T1"/>
              </a:cxn>
              <a:cxn ang="0">
                <a:pos x="T2" y="T3"/>
              </a:cxn>
              <a:cxn ang="0">
                <a:pos x="T4" y="T5"/>
              </a:cxn>
            </a:cxnLst>
            <a:rect l="0" t="0" r="r" b="b"/>
            <a:pathLst>
              <a:path w="7" h="4">
                <a:moveTo>
                  <a:pt x="1" y="4"/>
                </a:moveTo>
                <a:cubicBezTo>
                  <a:pt x="0" y="4"/>
                  <a:pt x="4" y="0"/>
                  <a:pt x="5" y="0"/>
                </a:cubicBezTo>
                <a:cubicBezTo>
                  <a:pt x="7" y="1"/>
                  <a:pt x="3" y="4"/>
                  <a:pt x="1" y="4"/>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85" name="Freeform 553">
            <a:extLst>
              <a:ext uri="{FF2B5EF4-FFF2-40B4-BE49-F238E27FC236}">
                <a16:creationId xmlns:a16="http://schemas.microsoft.com/office/drawing/2014/main" id="{2A5B673B-9770-4ADB-BA9B-0293F375CFA6}"/>
              </a:ext>
            </a:extLst>
          </p:cNvPr>
          <p:cNvSpPr>
            <a:spLocks/>
          </p:cNvSpPr>
          <p:nvPr userDrawn="1"/>
        </p:nvSpPr>
        <p:spPr bwMode="auto">
          <a:xfrm>
            <a:off x="4059726" y="2298352"/>
            <a:ext cx="28513" cy="14690"/>
          </a:xfrm>
          <a:custGeom>
            <a:avLst/>
            <a:gdLst>
              <a:gd name="T0" fmla="*/ 2 w 6"/>
              <a:gd name="T1" fmla="*/ 3 h 3"/>
              <a:gd name="T2" fmla="*/ 2 w 6"/>
              <a:gd name="T3" fmla="*/ 1 h 3"/>
              <a:gd name="T4" fmla="*/ 2 w 6"/>
              <a:gd name="T5" fmla="*/ 3 h 3"/>
            </a:gdLst>
            <a:ahLst/>
            <a:cxnLst>
              <a:cxn ang="0">
                <a:pos x="T0" y="T1"/>
              </a:cxn>
              <a:cxn ang="0">
                <a:pos x="T2" y="T3"/>
              </a:cxn>
              <a:cxn ang="0">
                <a:pos x="T4" y="T5"/>
              </a:cxn>
            </a:cxnLst>
            <a:rect l="0" t="0" r="r" b="b"/>
            <a:pathLst>
              <a:path w="6" h="3">
                <a:moveTo>
                  <a:pt x="2" y="3"/>
                </a:moveTo>
                <a:cubicBezTo>
                  <a:pt x="2" y="3"/>
                  <a:pt x="0" y="1"/>
                  <a:pt x="2" y="1"/>
                </a:cubicBezTo>
                <a:cubicBezTo>
                  <a:pt x="3" y="0"/>
                  <a:pt x="6" y="3"/>
                  <a:pt x="2" y="3"/>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86" name="Freeform 554">
            <a:extLst>
              <a:ext uri="{FF2B5EF4-FFF2-40B4-BE49-F238E27FC236}">
                <a16:creationId xmlns:a16="http://schemas.microsoft.com/office/drawing/2014/main" id="{9D473EB9-20FF-474B-95F8-4FE9056083E1}"/>
              </a:ext>
            </a:extLst>
          </p:cNvPr>
          <p:cNvSpPr>
            <a:spLocks/>
          </p:cNvSpPr>
          <p:nvPr userDrawn="1"/>
        </p:nvSpPr>
        <p:spPr bwMode="auto">
          <a:xfrm>
            <a:off x="4032789" y="2288562"/>
            <a:ext cx="22176" cy="9796"/>
          </a:xfrm>
          <a:custGeom>
            <a:avLst/>
            <a:gdLst>
              <a:gd name="T0" fmla="*/ 0 w 5"/>
              <a:gd name="T1" fmla="*/ 1 h 2"/>
              <a:gd name="T2" fmla="*/ 4 w 5"/>
              <a:gd name="T3" fmla="*/ 0 h 2"/>
              <a:gd name="T4" fmla="*/ 0 w 5"/>
              <a:gd name="T5" fmla="*/ 1 h 2"/>
            </a:gdLst>
            <a:ahLst/>
            <a:cxnLst>
              <a:cxn ang="0">
                <a:pos x="T0" y="T1"/>
              </a:cxn>
              <a:cxn ang="0">
                <a:pos x="T2" y="T3"/>
              </a:cxn>
              <a:cxn ang="0">
                <a:pos x="T4" y="T5"/>
              </a:cxn>
            </a:cxnLst>
            <a:rect l="0" t="0" r="r" b="b"/>
            <a:pathLst>
              <a:path w="5" h="2">
                <a:moveTo>
                  <a:pt x="0" y="1"/>
                </a:moveTo>
                <a:cubicBezTo>
                  <a:pt x="2" y="2"/>
                  <a:pt x="5" y="1"/>
                  <a:pt x="4" y="0"/>
                </a:cubicBezTo>
                <a:cubicBezTo>
                  <a:pt x="2" y="0"/>
                  <a:pt x="0" y="1"/>
                  <a:pt x="0" y="1"/>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87" name="Freeform 555">
            <a:extLst>
              <a:ext uri="{FF2B5EF4-FFF2-40B4-BE49-F238E27FC236}">
                <a16:creationId xmlns:a16="http://schemas.microsoft.com/office/drawing/2014/main" id="{7BAA0B2C-E07C-49F1-8111-9768A5369AB5}"/>
              </a:ext>
            </a:extLst>
          </p:cNvPr>
          <p:cNvSpPr>
            <a:spLocks/>
          </p:cNvSpPr>
          <p:nvPr userDrawn="1"/>
        </p:nvSpPr>
        <p:spPr bwMode="auto">
          <a:xfrm>
            <a:off x="3975764" y="2105726"/>
            <a:ext cx="121972" cy="53871"/>
          </a:xfrm>
          <a:custGeom>
            <a:avLst/>
            <a:gdLst>
              <a:gd name="T0" fmla="*/ 25 w 26"/>
              <a:gd name="T1" fmla="*/ 9 h 11"/>
              <a:gd name="T2" fmla="*/ 18 w 26"/>
              <a:gd name="T3" fmla="*/ 8 h 11"/>
              <a:gd name="T4" fmla="*/ 10 w 26"/>
              <a:gd name="T5" fmla="*/ 10 h 11"/>
              <a:gd name="T6" fmla="*/ 3 w 26"/>
              <a:gd name="T7" fmla="*/ 6 h 11"/>
              <a:gd name="T8" fmla="*/ 2 w 26"/>
              <a:gd name="T9" fmla="*/ 1 h 11"/>
              <a:gd name="T10" fmla="*/ 8 w 26"/>
              <a:gd name="T11" fmla="*/ 2 h 11"/>
              <a:gd name="T12" fmla="*/ 17 w 26"/>
              <a:gd name="T13" fmla="*/ 2 h 11"/>
              <a:gd name="T14" fmla="*/ 22 w 26"/>
              <a:gd name="T15" fmla="*/ 5 h 11"/>
              <a:gd name="T16" fmla="*/ 25 w 26"/>
              <a:gd name="T17" fmla="*/ 9 h 11"/>
              <a:gd name="T18" fmla="*/ 25 w 26"/>
              <a:gd name="T19" fmla="*/ 9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11">
                <a:moveTo>
                  <a:pt x="25" y="9"/>
                </a:moveTo>
                <a:cubicBezTo>
                  <a:pt x="22" y="9"/>
                  <a:pt x="20" y="8"/>
                  <a:pt x="18" y="8"/>
                </a:cubicBezTo>
                <a:cubicBezTo>
                  <a:pt x="15" y="8"/>
                  <a:pt x="13" y="10"/>
                  <a:pt x="10" y="10"/>
                </a:cubicBezTo>
                <a:cubicBezTo>
                  <a:pt x="7" y="11"/>
                  <a:pt x="6" y="7"/>
                  <a:pt x="3" y="6"/>
                </a:cubicBezTo>
                <a:cubicBezTo>
                  <a:pt x="2" y="5"/>
                  <a:pt x="0" y="3"/>
                  <a:pt x="2" y="1"/>
                </a:cubicBezTo>
                <a:cubicBezTo>
                  <a:pt x="3" y="0"/>
                  <a:pt x="7" y="2"/>
                  <a:pt x="8" y="2"/>
                </a:cubicBezTo>
                <a:cubicBezTo>
                  <a:pt x="11" y="3"/>
                  <a:pt x="14" y="1"/>
                  <a:pt x="17" y="2"/>
                </a:cubicBezTo>
                <a:cubicBezTo>
                  <a:pt x="19" y="2"/>
                  <a:pt x="20" y="4"/>
                  <a:pt x="22" y="5"/>
                </a:cubicBezTo>
                <a:cubicBezTo>
                  <a:pt x="22" y="6"/>
                  <a:pt x="25" y="9"/>
                  <a:pt x="25" y="9"/>
                </a:cubicBezTo>
                <a:cubicBezTo>
                  <a:pt x="23" y="9"/>
                  <a:pt x="26" y="9"/>
                  <a:pt x="25" y="9"/>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88" name="Freeform 556">
            <a:extLst>
              <a:ext uri="{FF2B5EF4-FFF2-40B4-BE49-F238E27FC236}">
                <a16:creationId xmlns:a16="http://schemas.microsoft.com/office/drawing/2014/main" id="{3093961D-5A0A-4EC2-8C3D-7E95B162FBB3}"/>
              </a:ext>
            </a:extLst>
          </p:cNvPr>
          <p:cNvSpPr>
            <a:spLocks/>
          </p:cNvSpPr>
          <p:nvPr userDrawn="1"/>
        </p:nvSpPr>
        <p:spPr bwMode="auto">
          <a:xfrm>
            <a:off x="2879614" y="2974177"/>
            <a:ext cx="134644" cy="91416"/>
          </a:xfrm>
          <a:custGeom>
            <a:avLst/>
            <a:gdLst>
              <a:gd name="T0" fmla="*/ 27 w 29"/>
              <a:gd name="T1" fmla="*/ 16 h 19"/>
              <a:gd name="T2" fmla="*/ 24 w 29"/>
              <a:gd name="T3" fmla="*/ 12 h 19"/>
              <a:gd name="T4" fmla="*/ 19 w 29"/>
              <a:gd name="T5" fmla="*/ 10 h 19"/>
              <a:gd name="T6" fmla="*/ 14 w 29"/>
              <a:gd name="T7" fmla="*/ 3 h 19"/>
              <a:gd name="T8" fmla="*/ 8 w 29"/>
              <a:gd name="T9" fmla="*/ 2 h 19"/>
              <a:gd name="T10" fmla="*/ 2 w 29"/>
              <a:gd name="T11" fmla="*/ 0 h 19"/>
              <a:gd name="T12" fmla="*/ 3 w 29"/>
              <a:gd name="T13" fmla="*/ 2 h 19"/>
              <a:gd name="T14" fmla="*/ 5 w 29"/>
              <a:gd name="T15" fmla="*/ 3 h 19"/>
              <a:gd name="T16" fmla="*/ 6 w 29"/>
              <a:gd name="T17" fmla="*/ 4 h 19"/>
              <a:gd name="T18" fmla="*/ 4 w 29"/>
              <a:gd name="T19" fmla="*/ 2 h 19"/>
              <a:gd name="T20" fmla="*/ 4 w 29"/>
              <a:gd name="T21" fmla="*/ 4 h 19"/>
              <a:gd name="T22" fmla="*/ 7 w 29"/>
              <a:gd name="T23" fmla="*/ 6 h 19"/>
              <a:gd name="T24" fmla="*/ 12 w 29"/>
              <a:gd name="T25" fmla="*/ 9 h 19"/>
              <a:gd name="T26" fmla="*/ 10 w 29"/>
              <a:gd name="T27" fmla="*/ 10 h 19"/>
              <a:gd name="T28" fmla="*/ 14 w 29"/>
              <a:gd name="T29" fmla="*/ 10 h 19"/>
              <a:gd name="T30" fmla="*/ 14 w 29"/>
              <a:gd name="T31" fmla="*/ 12 h 19"/>
              <a:gd name="T32" fmla="*/ 19 w 29"/>
              <a:gd name="T33" fmla="*/ 12 h 19"/>
              <a:gd name="T34" fmla="*/ 27 w 29"/>
              <a:gd name="T35" fmla="*/ 16 h 19"/>
              <a:gd name="T36" fmla="*/ 27 w 29"/>
              <a:gd name="T37" fmla="*/ 1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 h="19">
                <a:moveTo>
                  <a:pt x="27" y="16"/>
                </a:moveTo>
                <a:cubicBezTo>
                  <a:pt x="26" y="15"/>
                  <a:pt x="25" y="13"/>
                  <a:pt x="24" y="12"/>
                </a:cubicBezTo>
                <a:cubicBezTo>
                  <a:pt x="23" y="10"/>
                  <a:pt x="21" y="10"/>
                  <a:pt x="19" y="10"/>
                </a:cubicBezTo>
                <a:cubicBezTo>
                  <a:pt x="17" y="8"/>
                  <a:pt x="17" y="4"/>
                  <a:pt x="14" y="3"/>
                </a:cubicBezTo>
                <a:cubicBezTo>
                  <a:pt x="13" y="3"/>
                  <a:pt x="10" y="3"/>
                  <a:pt x="8" y="2"/>
                </a:cubicBezTo>
                <a:cubicBezTo>
                  <a:pt x="7" y="1"/>
                  <a:pt x="5" y="0"/>
                  <a:pt x="2" y="0"/>
                </a:cubicBezTo>
                <a:cubicBezTo>
                  <a:pt x="0" y="0"/>
                  <a:pt x="1" y="2"/>
                  <a:pt x="3" y="2"/>
                </a:cubicBezTo>
                <a:cubicBezTo>
                  <a:pt x="4" y="2"/>
                  <a:pt x="4" y="2"/>
                  <a:pt x="5" y="3"/>
                </a:cubicBezTo>
                <a:cubicBezTo>
                  <a:pt x="5" y="3"/>
                  <a:pt x="6" y="4"/>
                  <a:pt x="6" y="4"/>
                </a:cubicBezTo>
                <a:cubicBezTo>
                  <a:pt x="5" y="4"/>
                  <a:pt x="4" y="3"/>
                  <a:pt x="4" y="2"/>
                </a:cubicBezTo>
                <a:cubicBezTo>
                  <a:pt x="4" y="2"/>
                  <a:pt x="4" y="4"/>
                  <a:pt x="4" y="4"/>
                </a:cubicBezTo>
                <a:cubicBezTo>
                  <a:pt x="4" y="6"/>
                  <a:pt x="6" y="6"/>
                  <a:pt x="7" y="6"/>
                </a:cubicBezTo>
                <a:cubicBezTo>
                  <a:pt x="7" y="6"/>
                  <a:pt x="12" y="9"/>
                  <a:pt x="12" y="9"/>
                </a:cubicBezTo>
                <a:cubicBezTo>
                  <a:pt x="12" y="9"/>
                  <a:pt x="11" y="9"/>
                  <a:pt x="10" y="10"/>
                </a:cubicBezTo>
                <a:cubicBezTo>
                  <a:pt x="10" y="10"/>
                  <a:pt x="14" y="10"/>
                  <a:pt x="14" y="10"/>
                </a:cubicBezTo>
                <a:cubicBezTo>
                  <a:pt x="16" y="11"/>
                  <a:pt x="14" y="12"/>
                  <a:pt x="14" y="12"/>
                </a:cubicBezTo>
                <a:cubicBezTo>
                  <a:pt x="15" y="13"/>
                  <a:pt x="18" y="12"/>
                  <a:pt x="19" y="12"/>
                </a:cubicBezTo>
                <a:cubicBezTo>
                  <a:pt x="14" y="13"/>
                  <a:pt x="29" y="19"/>
                  <a:pt x="27" y="16"/>
                </a:cubicBezTo>
                <a:cubicBezTo>
                  <a:pt x="26" y="15"/>
                  <a:pt x="28" y="18"/>
                  <a:pt x="27" y="16"/>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89" name="Freeform 557">
            <a:extLst>
              <a:ext uri="{FF2B5EF4-FFF2-40B4-BE49-F238E27FC236}">
                <a16:creationId xmlns:a16="http://schemas.microsoft.com/office/drawing/2014/main" id="{E17FD109-EC33-45AD-84EE-81C1FC25EA52}"/>
              </a:ext>
            </a:extLst>
          </p:cNvPr>
          <p:cNvSpPr>
            <a:spLocks/>
          </p:cNvSpPr>
          <p:nvPr userDrawn="1"/>
        </p:nvSpPr>
        <p:spPr bwMode="auto">
          <a:xfrm>
            <a:off x="2773488" y="2868067"/>
            <a:ext cx="60193" cy="66929"/>
          </a:xfrm>
          <a:custGeom>
            <a:avLst/>
            <a:gdLst>
              <a:gd name="T0" fmla="*/ 11 w 13"/>
              <a:gd name="T1" fmla="*/ 14 h 14"/>
              <a:gd name="T2" fmla="*/ 11 w 13"/>
              <a:gd name="T3" fmla="*/ 14 h 14"/>
              <a:gd name="T4" fmla="*/ 8 w 13"/>
              <a:gd name="T5" fmla="*/ 11 h 14"/>
              <a:gd name="T6" fmla="*/ 7 w 13"/>
              <a:gd name="T7" fmla="*/ 7 h 14"/>
              <a:gd name="T8" fmla="*/ 6 w 13"/>
              <a:gd name="T9" fmla="*/ 5 h 14"/>
              <a:gd name="T10" fmla="*/ 7 w 13"/>
              <a:gd name="T11" fmla="*/ 2 h 14"/>
              <a:gd name="T12" fmla="*/ 4 w 13"/>
              <a:gd name="T13" fmla="*/ 4 h 14"/>
              <a:gd name="T14" fmla="*/ 6 w 13"/>
              <a:gd name="T15" fmla="*/ 1 h 14"/>
              <a:gd name="T16" fmla="*/ 1 w 13"/>
              <a:gd name="T17" fmla="*/ 0 h 14"/>
              <a:gd name="T18" fmla="*/ 3 w 13"/>
              <a:gd name="T19" fmla="*/ 6 h 14"/>
              <a:gd name="T20" fmla="*/ 11 w 13"/>
              <a:gd name="T21" fmla="*/ 14 h 14"/>
              <a:gd name="T22" fmla="*/ 11 w 13"/>
              <a:gd name="T23"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 h="14">
                <a:moveTo>
                  <a:pt x="11" y="14"/>
                </a:moveTo>
                <a:cubicBezTo>
                  <a:pt x="11" y="14"/>
                  <a:pt x="11" y="14"/>
                  <a:pt x="11" y="14"/>
                </a:cubicBezTo>
                <a:cubicBezTo>
                  <a:pt x="11" y="13"/>
                  <a:pt x="9" y="11"/>
                  <a:pt x="8" y="11"/>
                </a:cubicBezTo>
                <a:cubicBezTo>
                  <a:pt x="7" y="9"/>
                  <a:pt x="8" y="8"/>
                  <a:pt x="7" y="7"/>
                </a:cubicBezTo>
                <a:cubicBezTo>
                  <a:pt x="6" y="6"/>
                  <a:pt x="6" y="6"/>
                  <a:pt x="6" y="5"/>
                </a:cubicBezTo>
                <a:cubicBezTo>
                  <a:pt x="5" y="3"/>
                  <a:pt x="6" y="3"/>
                  <a:pt x="7" y="2"/>
                </a:cubicBezTo>
                <a:cubicBezTo>
                  <a:pt x="9" y="0"/>
                  <a:pt x="3" y="3"/>
                  <a:pt x="4" y="4"/>
                </a:cubicBezTo>
                <a:cubicBezTo>
                  <a:pt x="3" y="3"/>
                  <a:pt x="6" y="1"/>
                  <a:pt x="6" y="1"/>
                </a:cubicBezTo>
                <a:cubicBezTo>
                  <a:pt x="5" y="0"/>
                  <a:pt x="1" y="0"/>
                  <a:pt x="1" y="0"/>
                </a:cubicBezTo>
                <a:cubicBezTo>
                  <a:pt x="0" y="1"/>
                  <a:pt x="2" y="5"/>
                  <a:pt x="3" y="6"/>
                </a:cubicBezTo>
                <a:cubicBezTo>
                  <a:pt x="5" y="8"/>
                  <a:pt x="8" y="13"/>
                  <a:pt x="11" y="14"/>
                </a:cubicBezTo>
                <a:cubicBezTo>
                  <a:pt x="13" y="14"/>
                  <a:pt x="8" y="13"/>
                  <a:pt x="11" y="14"/>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90" name="Freeform 558">
            <a:extLst>
              <a:ext uri="{FF2B5EF4-FFF2-40B4-BE49-F238E27FC236}">
                <a16:creationId xmlns:a16="http://schemas.microsoft.com/office/drawing/2014/main" id="{BDEC084B-8747-4058-8B5E-581D6C4BC598}"/>
              </a:ext>
            </a:extLst>
          </p:cNvPr>
          <p:cNvSpPr>
            <a:spLocks/>
          </p:cNvSpPr>
          <p:nvPr userDrawn="1"/>
        </p:nvSpPr>
        <p:spPr bwMode="auto">
          <a:xfrm>
            <a:off x="2778232" y="2791339"/>
            <a:ext cx="19008" cy="19590"/>
          </a:xfrm>
          <a:custGeom>
            <a:avLst/>
            <a:gdLst>
              <a:gd name="T0" fmla="*/ 3 w 4"/>
              <a:gd name="T1" fmla="*/ 3 h 4"/>
              <a:gd name="T2" fmla="*/ 2 w 4"/>
              <a:gd name="T3" fmla="*/ 1 h 4"/>
              <a:gd name="T4" fmla="*/ 3 w 4"/>
              <a:gd name="T5" fmla="*/ 3 h 4"/>
              <a:gd name="T6" fmla="*/ 3 w 4"/>
              <a:gd name="T7" fmla="*/ 3 h 4"/>
              <a:gd name="T8" fmla="*/ 3 w 4"/>
              <a:gd name="T9" fmla="*/ 3 h 4"/>
            </a:gdLst>
            <a:ahLst/>
            <a:cxnLst>
              <a:cxn ang="0">
                <a:pos x="T0" y="T1"/>
              </a:cxn>
              <a:cxn ang="0">
                <a:pos x="T2" y="T3"/>
              </a:cxn>
              <a:cxn ang="0">
                <a:pos x="T4" y="T5"/>
              </a:cxn>
              <a:cxn ang="0">
                <a:pos x="T6" y="T7"/>
              </a:cxn>
              <a:cxn ang="0">
                <a:pos x="T8" y="T9"/>
              </a:cxn>
            </a:cxnLst>
            <a:rect l="0" t="0" r="r" b="b"/>
            <a:pathLst>
              <a:path w="4" h="4">
                <a:moveTo>
                  <a:pt x="3" y="3"/>
                </a:moveTo>
                <a:cubicBezTo>
                  <a:pt x="2" y="2"/>
                  <a:pt x="0" y="2"/>
                  <a:pt x="2" y="1"/>
                </a:cubicBezTo>
                <a:cubicBezTo>
                  <a:pt x="3" y="0"/>
                  <a:pt x="4" y="3"/>
                  <a:pt x="3" y="3"/>
                </a:cubicBezTo>
                <a:cubicBezTo>
                  <a:pt x="3" y="3"/>
                  <a:pt x="3" y="3"/>
                  <a:pt x="3" y="3"/>
                </a:cubicBezTo>
                <a:cubicBezTo>
                  <a:pt x="2" y="2"/>
                  <a:pt x="4" y="4"/>
                  <a:pt x="3" y="3"/>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91" name="Freeform 559">
            <a:extLst>
              <a:ext uri="{FF2B5EF4-FFF2-40B4-BE49-F238E27FC236}">
                <a16:creationId xmlns:a16="http://schemas.microsoft.com/office/drawing/2014/main" id="{7A91421A-AF65-4A76-9744-004851E675BA}"/>
              </a:ext>
            </a:extLst>
          </p:cNvPr>
          <p:cNvSpPr>
            <a:spLocks/>
          </p:cNvSpPr>
          <p:nvPr userDrawn="1"/>
        </p:nvSpPr>
        <p:spPr bwMode="auto">
          <a:xfrm>
            <a:off x="2754471" y="2768485"/>
            <a:ext cx="28513" cy="27751"/>
          </a:xfrm>
          <a:custGeom>
            <a:avLst/>
            <a:gdLst>
              <a:gd name="T0" fmla="*/ 5 w 6"/>
              <a:gd name="T1" fmla="*/ 2 h 6"/>
              <a:gd name="T2" fmla="*/ 0 w 6"/>
              <a:gd name="T3" fmla="*/ 1 h 6"/>
              <a:gd name="T4" fmla="*/ 1 w 6"/>
              <a:gd name="T5" fmla="*/ 3 h 6"/>
              <a:gd name="T6" fmla="*/ 1 w 6"/>
              <a:gd name="T7" fmla="*/ 6 h 6"/>
              <a:gd name="T8" fmla="*/ 5 w 6"/>
              <a:gd name="T9" fmla="*/ 5 h 6"/>
              <a:gd name="T10" fmla="*/ 3 w 6"/>
              <a:gd name="T11" fmla="*/ 3 h 6"/>
              <a:gd name="T12" fmla="*/ 5 w 6"/>
              <a:gd name="T13" fmla="*/ 2 h 6"/>
              <a:gd name="T14" fmla="*/ 5 w 6"/>
              <a:gd name="T15" fmla="*/ 2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6">
                <a:moveTo>
                  <a:pt x="5" y="2"/>
                </a:moveTo>
                <a:cubicBezTo>
                  <a:pt x="4" y="2"/>
                  <a:pt x="1" y="0"/>
                  <a:pt x="0" y="1"/>
                </a:cubicBezTo>
                <a:cubicBezTo>
                  <a:pt x="1" y="0"/>
                  <a:pt x="2" y="4"/>
                  <a:pt x="1" y="3"/>
                </a:cubicBezTo>
                <a:cubicBezTo>
                  <a:pt x="1" y="4"/>
                  <a:pt x="1" y="5"/>
                  <a:pt x="1" y="6"/>
                </a:cubicBezTo>
                <a:cubicBezTo>
                  <a:pt x="1" y="5"/>
                  <a:pt x="5" y="4"/>
                  <a:pt x="5" y="5"/>
                </a:cubicBezTo>
                <a:cubicBezTo>
                  <a:pt x="5" y="4"/>
                  <a:pt x="4" y="4"/>
                  <a:pt x="3" y="3"/>
                </a:cubicBezTo>
                <a:cubicBezTo>
                  <a:pt x="4" y="4"/>
                  <a:pt x="6" y="2"/>
                  <a:pt x="5" y="2"/>
                </a:cubicBezTo>
                <a:cubicBezTo>
                  <a:pt x="4" y="2"/>
                  <a:pt x="6" y="2"/>
                  <a:pt x="5" y="2"/>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92" name="Freeform 560">
            <a:extLst>
              <a:ext uri="{FF2B5EF4-FFF2-40B4-BE49-F238E27FC236}">
                <a16:creationId xmlns:a16="http://schemas.microsoft.com/office/drawing/2014/main" id="{77F61586-457A-40D7-BDAA-13F80843C7FA}"/>
              </a:ext>
            </a:extLst>
          </p:cNvPr>
          <p:cNvSpPr>
            <a:spLocks/>
          </p:cNvSpPr>
          <p:nvPr userDrawn="1"/>
        </p:nvSpPr>
        <p:spPr bwMode="auto">
          <a:xfrm>
            <a:off x="2741806" y="2776650"/>
            <a:ext cx="17426" cy="29383"/>
          </a:xfrm>
          <a:custGeom>
            <a:avLst/>
            <a:gdLst>
              <a:gd name="T0" fmla="*/ 2 w 4"/>
              <a:gd name="T1" fmla="*/ 0 h 6"/>
              <a:gd name="T2" fmla="*/ 2 w 4"/>
              <a:gd name="T3" fmla="*/ 2 h 6"/>
              <a:gd name="T4" fmla="*/ 2 w 4"/>
              <a:gd name="T5" fmla="*/ 5 h 6"/>
              <a:gd name="T6" fmla="*/ 3 w 4"/>
              <a:gd name="T7" fmla="*/ 3 h 6"/>
              <a:gd name="T8" fmla="*/ 2 w 4"/>
              <a:gd name="T9" fmla="*/ 0 h 6"/>
            </a:gdLst>
            <a:ahLst/>
            <a:cxnLst>
              <a:cxn ang="0">
                <a:pos x="T0" y="T1"/>
              </a:cxn>
              <a:cxn ang="0">
                <a:pos x="T2" y="T3"/>
              </a:cxn>
              <a:cxn ang="0">
                <a:pos x="T4" y="T5"/>
              </a:cxn>
              <a:cxn ang="0">
                <a:pos x="T6" y="T7"/>
              </a:cxn>
              <a:cxn ang="0">
                <a:pos x="T8" y="T9"/>
              </a:cxn>
            </a:cxnLst>
            <a:rect l="0" t="0" r="r" b="b"/>
            <a:pathLst>
              <a:path w="4" h="6">
                <a:moveTo>
                  <a:pt x="2" y="0"/>
                </a:moveTo>
                <a:cubicBezTo>
                  <a:pt x="0" y="0"/>
                  <a:pt x="2" y="1"/>
                  <a:pt x="2" y="2"/>
                </a:cubicBezTo>
                <a:cubicBezTo>
                  <a:pt x="2" y="3"/>
                  <a:pt x="1" y="5"/>
                  <a:pt x="2" y="5"/>
                </a:cubicBezTo>
                <a:cubicBezTo>
                  <a:pt x="3" y="6"/>
                  <a:pt x="3" y="3"/>
                  <a:pt x="3" y="3"/>
                </a:cubicBezTo>
                <a:cubicBezTo>
                  <a:pt x="3" y="2"/>
                  <a:pt x="4" y="0"/>
                  <a:pt x="2" y="0"/>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93" name="Freeform 561">
            <a:extLst>
              <a:ext uri="{FF2B5EF4-FFF2-40B4-BE49-F238E27FC236}">
                <a16:creationId xmlns:a16="http://schemas.microsoft.com/office/drawing/2014/main" id="{F4064395-2C19-4034-87BA-802A677EFA36}"/>
              </a:ext>
            </a:extLst>
          </p:cNvPr>
          <p:cNvSpPr>
            <a:spLocks/>
          </p:cNvSpPr>
          <p:nvPr userDrawn="1"/>
        </p:nvSpPr>
        <p:spPr bwMode="auto">
          <a:xfrm>
            <a:off x="2713289" y="2748895"/>
            <a:ext cx="23761" cy="52238"/>
          </a:xfrm>
          <a:custGeom>
            <a:avLst/>
            <a:gdLst>
              <a:gd name="T0" fmla="*/ 4 w 5"/>
              <a:gd name="T1" fmla="*/ 10 h 11"/>
              <a:gd name="T2" fmla="*/ 2 w 5"/>
              <a:gd name="T3" fmla="*/ 6 h 11"/>
              <a:gd name="T4" fmla="*/ 1 w 5"/>
              <a:gd name="T5" fmla="*/ 3 h 11"/>
              <a:gd name="T6" fmla="*/ 5 w 5"/>
              <a:gd name="T7" fmla="*/ 5 h 11"/>
              <a:gd name="T8" fmla="*/ 4 w 5"/>
              <a:gd name="T9" fmla="*/ 10 h 11"/>
              <a:gd name="T10" fmla="*/ 4 w 5"/>
              <a:gd name="T11" fmla="*/ 10 h 11"/>
            </a:gdLst>
            <a:ahLst/>
            <a:cxnLst>
              <a:cxn ang="0">
                <a:pos x="T0" y="T1"/>
              </a:cxn>
              <a:cxn ang="0">
                <a:pos x="T2" y="T3"/>
              </a:cxn>
              <a:cxn ang="0">
                <a:pos x="T4" y="T5"/>
              </a:cxn>
              <a:cxn ang="0">
                <a:pos x="T6" y="T7"/>
              </a:cxn>
              <a:cxn ang="0">
                <a:pos x="T8" y="T9"/>
              </a:cxn>
              <a:cxn ang="0">
                <a:pos x="T10" y="T11"/>
              </a:cxn>
            </a:cxnLst>
            <a:rect l="0" t="0" r="r" b="b"/>
            <a:pathLst>
              <a:path w="5" h="11">
                <a:moveTo>
                  <a:pt x="4" y="10"/>
                </a:moveTo>
                <a:cubicBezTo>
                  <a:pt x="4" y="9"/>
                  <a:pt x="2" y="6"/>
                  <a:pt x="2" y="6"/>
                </a:cubicBezTo>
                <a:cubicBezTo>
                  <a:pt x="4" y="4"/>
                  <a:pt x="0" y="4"/>
                  <a:pt x="1" y="3"/>
                </a:cubicBezTo>
                <a:cubicBezTo>
                  <a:pt x="2" y="0"/>
                  <a:pt x="5" y="5"/>
                  <a:pt x="5" y="5"/>
                </a:cubicBezTo>
                <a:cubicBezTo>
                  <a:pt x="5" y="6"/>
                  <a:pt x="5" y="11"/>
                  <a:pt x="4" y="10"/>
                </a:cubicBezTo>
                <a:cubicBezTo>
                  <a:pt x="4" y="9"/>
                  <a:pt x="5" y="11"/>
                  <a:pt x="4" y="10"/>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94" name="Freeform 562">
            <a:extLst>
              <a:ext uri="{FF2B5EF4-FFF2-40B4-BE49-F238E27FC236}">
                <a16:creationId xmlns:a16="http://schemas.microsoft.com/office/drawing/2014/main" id="{DD120F1D-2439-4E5D-BFFE-77BF0D1C4ACB}"/>
              </a:ext>
            </a:extLst>
          </p:cNvPr>
          <p:cNvSpPr>
            <a:spLocks/>
          </p:cNvSpPr>
          <p:nvPr userDrawn="1"/>
        </p:nvSpPr>
        <p:spPr bwMode="auto">
          <a:xfrm>
            <a:off x="2694279" y="2729310"/>
            <a:ext cx="33263" cy="34280"/>
          </a:xfrm>
          <a:custGeom>
            <a:avLst/>
            <a:gdLst>
              <a:gd name="T0" fmla="*/ 4 w 7"/>
              <a:gd name="T1" fmla="*/ 6 h 7"/>
              <a:gd name="T2" fmla="*/ 2 w 7"/>
              <a:gd name="T3" fmla="*/ 3 h 7"/>
              <a:gd name="T4" fmla="*/ 0 w 7"/>
              <a:gd name="T5" fmla="*/ 2 h 7"/>
              <a:gd name="T6" fmla="*/ 5 w 7"/>
              <a:gd name="T7" fmla="*/ 1 h 7"/>
              <a:gd name="T8" fmla="*/ 4 w 7"/>
              <a:gd name="T9" fmla="*/ 3 h 7"/>
              <a:gd name="T10" fmla="*/ 7 w 7"/>
              <a:gd name="T11" fmla="*/ 4 h 7"/>
              <a:gd name="T12" fmla="*/ 5 w 7"/>
              <a:gd name="T13" fmla="*/ 5 h 7"/>
              <a:gd name="T14" fmla="*/ 4 w 7"/>
              <a:gd name="T15" fmla="*/ 6 h 7"/>
              <a:gd name="T16" fmla="*/ 4 w 7"/>
              <a:gd name="T17"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4" y="6"/>
                </a:moveTo>
                <a:cubicBezTo>
                  <a:pt x="2" y="4"/>
                  <a:pt x="1" y="4"/>
                  <a:pt x="2" y="3"/>
                </a:cubicBezTo>
                <a:cubicBezTo>
                  <a:pt x="2" y="2"/>
                  <a:pt x="0" y="2"/>
                  <a:pt x="0" y="2"/>
                </a:cubicBezTo>
                <a:cubicBezTo>
                  <a:pt x="0" y="1"/>
                  <a:pt x="4" y="0"/>
                  <a:pt x="5" y="1"/>
                </a:cubicBezTo>
                <a:cubicBezTo>
                  <a:pt x="5" y="1"/>
                  <a:pt x="3" y="2"/>
                  <a:pt x="4" y="3"/>
                </a:cubicBezTo>
                <a:cubicBezTo>
                  <a:pt x="5" y="3"/>
                  <a:pt x="7" y="4"/>
                  <a:pt x="7" y="4"/>
                </a:cubicBezTo>
                <a:cubicBezTo>
                  <a:pt x="7" y="5"/>
                  <a:pt x="5" y="5"/>
                  <a:pt x="5" y="5"/>
                </a:cubicBezTo>
                <a:cubicBezTo>
                  <a:pt x="4" y="5"/>
                  <a:pt x="5" y="7"/>
                  <a:pt x="4" y="6"/>
                </a:cubicBezTo>
                <a:cubicBezTo>
                  <a:pt x="2" y="5"/>
                  <a:pt x="4" y="6"/>
                  <a:pt x="4" y="6"/>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95" name="Freeform 563">
            <a:extLst>
              <a:ext uri="{FF2B5EF4-FFF2-40B4-BE49-F238E27FC236}">
                <a16:creationId xmlns:a16="http://schemas.microsoft.com/office/drawing/2014/main" id="{FFD0E415-CF45-4D7E-9A60-2FEEC590AA4D}"/>
              </a:ext>
            </a:extLst>
          </p:cNvPr>
          <p:cNvSpPr>
            <a:spLocks/>
          </p:cNvSpPr>
          <p:nvPr userDrawn="1"/>
        </p:nvSpPr>
        <p:spPr bwMode="auto">
          <a:xfrm>
            <a:off x="2727547" y="2729309"/>
            <a:ext cx="31681" cy="44076"/>
          </a:xfrm>
          <a:custGeom>
            <a:avLst/>
            <a:gdLst>
              <a:gd name="T0" fmla="*/ 3 w 7"/>
              <a:gd name="T1" fmla="*/ 8 h 9"/>
              <a:gd name="T2" fmla="*/ 4 w 7"/>
              <a:gd name="T3" fmla="*/ 6 h 9"/>
              <a:gd name="T4" fmla="*/ 2 w 7"/>
              <a:gd name="T5" fmla="*/ 4 h 9"/>
              <a:gd name="T6" fmla="*/ 3 w 7"/>
              <a:gd name="T7" fmla="*/ 1 h 9"/>
              <a:gd name="T8" fmla="*/ 6 w 7"/>
              <a:gd name="T9" fmla="*/ 5 h 9"/>
              <a:gd name="T10" fmla="*/ 3 w 7"/>
              <a:gd name="T11" fmla="*/ 8 h 9"/>
              <a:gd name="T12" fmla="*/ 3 w 7"/>
              <a:gd name="T13" fmla="*/ 8 h 9"/>
              <a:gd name="T14" fmla="*/ 3 w 7"/>
              <a:gd name="T15" fmla="*/ 8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9">
                <a:moveTo>
                  <a:pt x="3" y="8"/>
                </a:moveTo>
                <a:cubicBezTo>
                  <a:pt x="4" y="7"/>
                  <a:pt x="5" y="7"/>
                  <a:pt x="4" y="6"/>
                </a:cubicBezTo>
                <a:cubicBezTo>
                  <a:pt x="4" y="5"/>
                  <a:pt x="2" y="5"/>
                  <a:pt x="2" y="4"/>
                </a:cubicBezTo>
                <a:cubicBezTo>
                  <a:pt x="3" y="3"/>
                  <a:pt x="0" y="0"/>
                  <a:pt x="3" y="1"/>
                </a:cubicBezTo>
                <a:cubicBezTo>
                  <a:pt x="6" y="2"/>
                  <a:pt x="6" y="3"/>
                  <a:pt x="6" y="5"/>
                </a:cubicBezTo>
                <a:cubicBezTo>
                  <a:pt x="7" y="7"/>
                  <a:pt x="3" y="8"/>
                  <a:pt x="3" y="8"/>
                </a:cubicBezTo>
                <a:cubicBezTo>
                  <a:pt x="3" y="8"/>
                  <a:pt x="3" y="8"/>
                  <a:pt x="3" y="8"/>
                </a:cubicBezTo>
                <a:cubicBezTo>
                  <a:pt x="4" y="7"/>
                  <a:pt x="2" y="9"/>
                  <a:pt x="3" y="8"/>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96" name="Freeform 564">
            <a:extLst>
              <a:ext uri="{FF2B5EF4-FFF2-40B4-BE49-F238E27FC236}">
                <a16:creationId xmlns:a16="http://schemas.microsoft.com/office/drawing/2014/main" id="{9014E4C3-5089-4112-A182-61A7EB0D0885}"/>
              </a:ext>
            </a:extLst>
          </p:cNvPr>
          <p:cNvSpPr>
            <a:spLocks/>
          </p:cNvSpPr>
          <p:nvPr userDrawn="1"/>
        </p:nvSpPr>
        <p:spPr bwMode="auto">
          <a:xfrm>
            <a:off x="2718034" y="2739109"/>
            <a:ext cx="14257" cy="4896"/>
          </a:xfrm>
          <a:custGeom>
            <a:avLst/>
            <a:gdLst>
              <a:gd name="T0" fmla="*/ 2 w 3"/>
              <a:gd name="T1" fmla="*/ 1 h 1"/>
              <a:gd name="T2" fmla="*/ 0 w 3"/>
              <a:gd name="T3" fmla="*/ 0 h 1"/>
              <a:gd name="T4" fmla="*/ 3 w 3"/>
              <a:gd name="T5" fmla="*/ 0 h 1"/>
              <a:gd name="T6" fmla="*/ 2 w 3"/>
              <a:gd name="T7" fmla="*/ 1 h 1"/>
            </a:gdLst>
            <a:ahLst/>
            <a:cxnLst>
              <a:cxn ang="0">
                <a:pos x="T0" y="T1"/>
              </a:cxn>
              <a:cxn ang="0">
                <a:pos x="T2" y="T3"/>
              </a:cxn>
              <a:cxn ang="0">
                <a:pos x="T4" y="T5"/>
              </a:cxn>
              <a:cxn ang="0">
                <a:pos x="T6" y="T7"/>
              </a:cxn>
            </a:cxnLst>
            <a:rect l="0" t="0" r="r" b="b"/>
            <a:pathLst>
              <a:path w="3" h="1">
                <a:moveTo>
                  <a:pt x="2" y="1"/>
                </a:moveTo>
                <a:cubicBezTo>
                  <a:pt x="1" y="1"/>
                  <a:pt x="0" y="1"/>
                  <a:pt x="0" y="0"/>
                </a:cubicBezTo>
                <a:cubicBezTo>
                  <a:pt x="0" y="0"/>
                  <a:pt x="2" y="0"/>
                  <a:pt x="3" y="0"/>
                </a:cubicBezTo>
                <a:cubicBezTo>
                  <a:pt x="3" y="0"/>
                  <a:pt x="2" y="1"/>
                  <a:pt x="2" y="1"/>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97" name="Freeform 565">
            <a:extLst>
              <a:ext uri="{FF2B5EF4-FFF2-40B4-BE49-F238E27FC236}">
                <a16:creationId xmlns:a16="http://schemas.microsoft.com/office/drawing/2014/main" id="{07D0901C-17E3-4D76-94E5-3BD18AA143AB}"/>
              </a:ext>
            </a:extLst>
          </p:cNvPr>
          <p:cNvSpPr>
            <a:spLocks/>
          </p:cNvSpPr>
          <p:nvPr userDrawn="1"/>
        </p:nvSpPr>
        <p:spPr bwMode="auto">
          <a:xfrm>
            <a:off x="2271337" y="2744001"/>
            <a:ext cx="61776" cy="32649"/>
          </a:xfrm>
          <a:custGeom>
            <a:avLst/>
            <a:gdLst>
              <a:gd name="T0" fmla="*/ 10 w 13"/>
              <a:gd name="T1" fmla="*/ 1 h 7"/>
              <a:gd name="T2" fmla="*/ 7 w 13"/>
              <a:gd name="T3" fmla="*/ 1 h 7"/>
              <a:gd name="T4" fmla="*/ 5 w 13"/>
              <a:gd name="T5" fmla="*/ 1 h 7"/>
              <a:gd name="T6" fmla="*/ 5 w 13"/>
              <a:gd name="T7" fmla="*/ 4 h 7"/>
              <a:gd name="T8" fmla="*/ 1 w 13"/>
              <a:gd name="T9" fmla="*/ 3 h 7"/>
              <a:gd name="T10" fmla="*/ 1 w 13"/>
              <a:gd name="T11" fmla="*/ 6 h 7"/>
              <a:gd name="T12" fmla="*/ 11 w 13"/>
              <a:gd name="T13" fmla="*/ 4 h 7"/>
              <a:gd name="T14" fmla="*/ 9 w 13"/>
              <a:gd name="T15" fmla="*/ 3 h 7"/>
              <a:gd name="T16" fmla="*/ 12 w 13"/>
              <a:gd name="T17" fmla="*/ 3 h 7"/>
              <a:gd name="T18" fmla="*/ 10 w 13"/>
              <a:gd name="T19" fmla="*/ 1 h 7"/>
              <a:gd name="T20" fmla="*/ 10 w 13"/>
              <a:gd name="T21"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7">
                <a:moveTo>
                  <a:pt x="10" y="1"/>
                </a:moveTo>
                <a:cubicBezTo>
                  <a:pt x="9" y="1"/>
                  <a:pt x="8" y="1"/>
                  <a:pt x="7" y="1"/>
                </a:cubicBezTo>
                <a:cubicBezTo>
                  <a:pt x="6" y="1"/>
                  <a:pt x="6" y="1"/>
                  <a:pt x="5" y="1"/>
                </a:cubicBezTo>
                <a:cubicBezTo>
                  <a:pt x="3" y="2"/>
                  <a:pt x="4" y="4"/>
                  <a:pt x="5" y="4"/>
                </a:cubicBezTo>
                <a:cubicBezTo>
                  <a:pt x="4" y="4"/>
                  <a:pt x="2" y="1"/>
                  <a:pt x="1" y="3"/>
                </a:cubicBezTo>
                <a:cubicBezTo>
                  <a:pt x="0" y="4"/>
                  <a:pt x="0" y="5"/>
                  <a:pt x="1" y="6"/>
                </a:cubicBezTo>
                <a:cubicBezTo>
                  <a:pt x="2" y="7"/>
                  <a:pt x="10" y="5"/>
                  <a:pt x="11" y="4"/>
                </a:cubicBezTo>
                <a:cubicBezTo>
                  <a:pt x="11" y="4"/>
                  <a:pt x="10" y="3"/>
                  <a:pt x="9" y="3"/>
                </a:cubicBezTo>
                <a:cubicBezTo>
                  <a:pt x="10" y="3"/>
                  <a:pt x="12" y="3"/>
                  <a:pt x="12" y="3"/>
                </a:cubicBezTo>
                <a:cubicBezTo>
                  <a:pt x="13" y="2"/>
                  <a:pt x="11" y="0"/>
                  <a:pt x="10" y="1"/>
                </a:cubicBezTo>
                <a:cubicBezTo>
                  <a:pt x="9" y="1"/>
                  <a:pt x="11" y="0"/>
                  <a:pt x="10" y="1"/>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98" name="Freeform 566">
            <a:extLst>
              <a:ext uri="{FF2B5EF4-FFF2-40B4-BE49-F238E27FC236}">
                <a16:creationId xmlns:a16="http://schemas.microsoft.com/office/drawing/2014/main" id="{C918C31A-21A9-41DD-8D78-FDF779E80F3F}"/>
              </a:ext>
            </a:extLst>
          </p:cNvPr>
          <p:cNvSpPr>
            <a:spLocks/>
          </p:cNvSpPr>
          <p:nvPr userDrawn="1"/>
        </p:nvSpPr>
        <p:spPr bwMode="auto">
          <a:xfrm>
            <a:off x="2295105" y="2714617"/>
            <a:ext cx="38016" cy="34280"/>
          </a:xfrm>
          <a:custGeom>
            <a:avLst/>
            <a:gdLst>
              <a:gd name="T0" fmla="*/ 2 w 8"/>
              <a:gd name="T1" fmla="*/ 6 h 7"/>
              <a:gd name="T2" fmla="*/ 5 w 8"/>
              <a:gd name="T3" fmla="*/ 4 h 7"/>
              <a:gd name="T4" fmla="*/ 8 w 8"/>
              <a:gd name="T5" fmla="*/ 4 h 7"/>
              <a:gd name="T6" fmla="*/ 5 w 8"/>
              <a:gd name="T7" fmla="*/ 2 h 7"/>
              <a:gd name="T8" fmla="*/ 2 w 8"/>
              <a:gd name="T9" fmla="*/ 6 h 7"/>
              <a:gd name="T10" fmla="*/ 2 w 8"/>
              <a:gd name="T11" fmla="*/ 6 h 7"/>
              <a:gd name="T12" fmla="*/ 2 w 8"/>
              <a:gd name="T13" fmla="*/ 6 h 7"/>
            </a:gdLst>
            <a:ahLst/>
            <a:cxnLst>
              <a:cxn ang="0">
                <a:pos x="T0" y="T1"/>
              </a:cxn>
              <a:cxn ang="0">
                <a:pos x="T2" y="T3"/>
              </a:cxn>
              <a:cxn ang="0">
                <a:pos x="T4" y="T5"/>
              </a:cxn>
              <a:cxn ang="0">
                <a:pos x="T6" y="T7"/>
              </a:cxn>
              <a:cxn ang="0">
                <a:pos x="T8" y="T9"/>
              </a:cxn>
              <a:cxn ang="0">
                <a:pos x="T10" y="T11"/>
              </a:cxn>
              <a:cxn ang="0">
                <a:pos x="T12" y="T13"/>
              </a:cxn>
            </a:cxnLst>
            <a:rect l="0" t="0" r="r" b="b"/>
            <a:pathLst>
              <a:path w="8" h="7">
                <a:moveTo>
                  <a:pt x="2" y="6"/>
                </a:moveTo>
                <a:cubicBezTo>
                  <a:pt x="3" y="5"/>
                  <a:pt x="4" y="5"/>
                  <a:pt x="5" y="4"/>
                </a:cubicBezTo>
                <a:cubicBezTo>
                  <a:pt x="6" y="4"/>
                  <a:pt x="8" y="4"/>
                  <a:pt x="8" y="4"/>
                </a:cubicBezTo>
                <a:cubicBezTo>
                  <a:pt x="8" y="4"/>
                  <a:pt x="7" y="0"/>
                  <a:pt x="5" y="2"/>
                </a:cubicBezTo>
                <a:cubicBezTo>
                  <a:pt x="5" y="2"/>
                  <a:pt x="1" y="5"/>
                  <a:pt x="2" y="6"/>
                </a:cubicBezTo>
                <a:cubicBezTo>
                  <a:pt x="2" y="6"/>
                  <a:pt x="2" y="6"/>
                  <a:pt x="2" y="6"/>
                </a:cubicBezTo>
                <a:cubicBezTo>
                  <a:pt x="4" y="5"/>
                  <a:pt x="0" y="7"/>
                  <a:pt x="2" y="6"/>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99" name="Freeform 567">
            <a:extLst>
              <a:ext uri="{FF2B5EF4-FFF2-40B4-BE49-F238E27FC236}">
                <a16:creationId xmlns:a16="http://schemas.microsoft.com/office/drawing/2014/main" id="{B2FB4FAB-E7B2-412D-BFDD-0E35C5556A44}"/>
              </a:ext>
            </a:extLst>
          </p:cNvPr>
          <p:cNvSpPr>
            <a:spLocks/>
          </p:cNvSpPr>
          <p:nvPr userDrawn="1"/>
        </p:nvSpPr>
        <p:spPr bwMode="auto">
          <a:xfrm>
            <a:off x="2030561" y="2845215"/>
            <a:ext cx="45937" cy="17956"/>
          </a:xfrm>
          <a:custGeom>
            <a:avLst/>
            <a:gdLst>
              <a:gd name="T0" fmla="*/ 9 w 10"/>
              <a:gd name="T1" fmla="*/ 2 h 4"/>
              <a:gd name="T2" fmla="*/ 9 w 10"/>
              <a:gd name="T3" fmla="*/ 1 h 4"/>
              <a:gd name="T4" fmla="*/ 6 w 10"/>
              <a:gd name="T5" fmla="*/ 0 h 4"/>
              <a:gd name="T6" fmla="*/ 2 w 10"/>
              <a:gd name="T7" fmla="*/ 2 h 4"/>
              <a:gd name="T8" fmla="*/ 3 w 10"/>
              <a:gd name="T9" fmla="*/ 4 h 4"/>
              <a:gd name="T10" fmla="*/ 9 w 10"/>
              <a:gd name="T11" fmla="*/ 2 h 4"/>
              <a:gd name="T12" fmla="*/ 9 w 10"/>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10" h="4">
                <a:moveTo>
                  <a:pt x="9" y="2"/>
                </a:moveTo>
                <a:cubicBezTo>
                  <a:pt x="10" y="2"/>
                  <a:pt x="8" y="1"/>
                  <a:pt x="9" y="1"/>
                </a:cubicBezTo>
                <a:cubicBezTo>
                  <a:pt x="8" y="0"/>
                  <a:pt x="7" y="0"/>
                  <a:pt x="6" y="0"/>
                </a:cubicBezTo>
                <a:cubicBezTo>
                  <a:pt x="5" y="1"/>
                  <a:pt x="3" y="1"/>
                  <a:pt x="2" y="2"/>
                </a:cubicBezTo>
                <a:cubicBezTo>
                  <a:pt x="0" y="3"/>
                  <a:pt x="2" y="4"/>
                  <a:pt x="3" y="4"/>
                </a:cubicBezTo>
                <a:cubicBezTo>
                  <a:pt x="5" y="4"/>
                  <a:pt x="7" y="1"/>
                  <a:pt x="9" y="2"/>
                </a:cubicBezTo>
                <a:cubicBezTo>
                  <a:pt x="10" y="2"/>
                  <a:pt x="7" y="1"/>
                  <a:pt x="9" y="2"/>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00" name="Freeform 568">
            <a:extLst>
              <a:ext uri="{FF2B5EF4-FFF2-40B4-BE49-F238E27FC236}">
                <a16:creationId xmlns:a16="http://schemas.microsoft.com/office/drawing/2014/main" id="{24B9425A-4CFA-4B61-890A-4A2977E6E1AA}"/>
              </a:ext>
            </a:extLst>
          </p:cNvPr>
          <p:cNvSpPr>
            <a:spLocks/>
          </p:cNvSpPr>
          <p:nvPr userDrawn="1"/>
        </p:nvSpPr>
        <p:spPr bwMode="auto">
          <a:xfrm>
            <a:off x="1975121" y="2872965"/>
            <a:ext cx="26928" cy="24488"/>
          </a:xfrm>
          <a:custGeom>
            <a:avLst/>
            <a:gdLst>
              <a:gd name="T0" fmla="*/ 6 w 6"/>
              <a:gd name="T1" fmla="*/ 2 h 5"/>
              <a:gd name="T2" fmla="*/ 3 w 6"/>
              <a:gd name="T3" fmla="*/ 2 h 5"/>
              <a:gd name="T4" fmla="*/ 3 w 6"/>
              <a:gd name="T5" fmla="*/ 4 h 5"/>
              <a:gd name="T6" fmla="*/ 0 w 6"/>
              <a:gd name="T7" fmla="*/ 5 h 5"/>
              <a:gd name="T8" fmla="*/ 6 w 6"/>
              <a:gd name="T9" fmla="*/ 2 h 5"/>
            </a:gdLst>
            <a:ahLst/>
            <a:cxnLst>
              <a:cxn ang="0">
                <a:pos x="T0" y="T1"/>
              </a:cxn>
              <a:cxn ang="0">
                <a:pos x="T2" y="T3"/>
              </a:cxn>
              <a:cxn ang="0">
                <a:pos x="T4" y="T5"/>
              </a:cxn>
              <a:cxn ang="0">
                <a:pos x="T6" y="T7"/>
              </a:cxn>
              <a:cxn ang="0">
                <a:pos x="T8" y="T9"/>
              </a:cxn>
            </a:cxnLst>
            <a:rect l="0" t="0" r="r" b="b"/>
            <a:pathLst>
              <a:path w="6" h="5">
                <a:moveTo>
                  <a:pt x="6" y="2"/>
                </a:moveTo>
                <a:cubicBezTo>
                  <a:pt x="6" y="0"/>
                  <a:pt x="4" y="1"/>
                  <a:pt x="3" y="2"/>
                </a:cubicBezTo>
                <a:cubicBezTo>
                  <a:pt x="3" y="2"/>
                  <a:pt x="3" y="3"/>
                  <a:pt x="3" y="4"/>
                </a:cubicBezTo>
                <a:cubicBezTo>
                  <a:pt x="2" y="4"/>
                  <a:pt x="0" y="5"/>
                  <a:pt x="0" y="5"/>
                </a:cubicBezTo>
                <a:cubicBezTo>
                  <a:pt x="0" y="5"/>
                  <a:pt x="6" y="5"/>
                  <a:pt x="6" y="2"/>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01" name="Freeform 569">
            <a:extLst>
              <a:ext uri="{FF2B5EF4-FFF2-40B4-BE49-F238E27FC236}">
                <a16:creationId xmlns:a16="http://schemas.microsoft.com/office/drawing/2014/main" id="{9F86E0FE-D322-4D29-96A1-C61818764AE9}"/>
              </a:ext>
            </a:extLst>
          </p:cNvPr>
          <p:cNvSpPr>
            <a:spLocks/>
          </p:cNvSpPr>
          <p:nvPr userDrawn="1"/>
        </p:nvSpPr>
        <p:spPr bwMode="auto">
          <a:xfrm>
            <a:off x="3554408" y="2278765"/>
            <a:ext cx="96626" cy="62032"/>
          </a:xfrm>
          <a:custGeom>
            <a:avLst/>
            <a:gdLst>
              <a:gd name="T0" fmla="*/ 19 w 21"/>
              <a:gd name="T1" fmla="*/ 9 h 13"/>
              <a:gd name="T2" fmla="*/ 18 w 21"/>
              <a:gd name="T3" fmla="*/ 7 h 13"/>
              <a:gd name="T4" fmla="*/ 14 w 21"/>
              <a:gd name="T5" fmla="*/ 4 h 13"/>
              <a:gd name="T6" fmla="*/ 8 w 21"/>
              <a:gd name="T7" fmla="*/ 1 h 13"/>
              <a:gd name="T8" fmla="*/ 5 w 21"/>
              <a:gd name="T9" fmla="*/ 6 h 13"/>
              <a:gd name="T10" fmla="*/ 0 w 21"/>
              <a:gd name="T11" fmla="*/ 8 h 13"/>
              <a:gd name="T12" fmla="*/ 7 w 21"/>
              <a:gd name="T13" fmla="*/ 11 h 13"/>
              <a:gd name="T14" fmla="*/ 15 w 21"/>
              <a:gd name="T15" fmla="*/ 12 h 13"/>
              <a:gd name="T16" fmla="*/ 20 w 21"/>
              <a:gd name="T17" fmla="*/ 9 h 13"/>
              <a:gd name="T18" fmla="*/ 19 w 21"/>
              <a:gd name="T19" fmla="*/ 9 h 13"/>
              <a:gd name="T20" fmla="*/ 19 w 21"/>
              <a:gd name="T21"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13">
                <a:moveTo>
                  <a:pt x="19" y="9"/>
                </a:moveTo>
                <a:cubicBezTo>
                  <a:pt x="15" y="10"/>
                  <a:pt x="19" y="8"/>
                  <a:pt x="18" y="7"/>
                </a:cubicBezTo>
                <a:cubicBezTo>
                  <a:pt x="17" y="7"/>
                  <a:pt x="15" y="4"/>
                  <a:pt x="14" y="4"/>
                </a:cubicBezTo>
                <a:cubicBezTo>
                  <a:pt x="12" y="4"/>
                  <a:pt x="10" y="1"/>
                  <a:pt x="8" y="1"/>
                </a:cubicBezTo>
                <a:cubicBezTo>
                  <a:pt x="6" y="0"/>
                  <a:pt x="6" y="5"/>
                  <a:pt x="5" y="6"/>
                </a:cubicBezTo>
                <a:cubicBezTo>
                  <a:pt x="4" y="6"/>
                  <a:pt x="0" y="6"/>
                  <a:pt x="0" y="8"/>
                </a:cubicBezTo>
                <a:cubicBezTo>
                  <a:pt x="1" y="10"/>
                  <a:pt x="6" y="11"/>
                  <a:pt x="7" y="11"/>
                </a:cubicBezTo>
                <a:cubicBezTo>
                  <a:pt x="9" y="12"/>
                  <a:pt x="13" y="13"/>
                  <a:pt x="15" y="12"/>
                </a:cubicBezTo>
                <a:cubicBezTo>
                  <a:pt x="15" y="12"/>
                  <a:pt x="20" y="10"/>
                  <a:pt x="20" y="9"/>
                </a:cubicBezTo>
                <a:cubicBezTo>
                  <a:pt x="20" y="9"/>
                  <a:pt x="19" y="9"/>
                  <a:pt x="19" y="9"/>
                </a:cubicBezTo>
                <a:cubicBezTo>
                  <a:pt x="18" y="10"/>
                  <a:pt x="21" y="9"/>
                  <a:pt x="19" y="9"/>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02" name="Freeform 570">
            <a:extLst>
              <a:ext uri="{FF2B5EF4-FFF2-40B4-BE49-F238E27FC236}">
                <a16:creationId xmlns:a16="http://schemas.microsoft.com/office/drawing/2014/main" id="{8C62AD66-F2FE-4556-A873-97EAD803763B}"/>
              </a:ext>
            </a:extLst>
          </p:cNvPr>
          <p:cNvSpPr>
            <a:spLocks/>
          </p:cNvSpPr>
          <p:nvPr userDrawn="1"/>
        </p:nvSpPr>
        <p:spPr bwMode="auto">
          <a:xfrm>
            <a:off x="3521153" y="2308152"/>
            <a:ext cx="23761" cy="17956"/>
          </a:xfrm>
          <a:custGeom>
            <a:avLst/>
            <a:gdLst>
              <a:gd name="T0" fmla="*/ 2 w 5"/>
              <a:gd name="T1" fmla="*/ 4 h 4"/>
              <a:gd name="T2" fmla="*/ 4 w 5"/>
              <a:gd name="T3" fmla="*/ 1 h 4"/>
              <a:gd name="T4" fmla="*/ 2 w 5"/>
              <a:gd name="T5" fmla="*/ 4 h 4"/>
              <a:gd name="T6" fmla="*/ 2 w 5"/>
              <a:gd name="T7" fmla="*/ 4 h 4"/>
            </a:gdLst>
            <a:ahLst/>
            <a:cxnLst>
              <a:cxn ang="0">
                <a:pos x="T0" y="T1"/>
              </a:cxn>
              <a:cxn ang="0">
                <a:pos x="T2" y="T3"/>
              </a:cxn>
              <a:cxn ang="0">
                <a:pos x="T4" y="T5"/>
              </a:cxn>
              <a:cxn ang="0">
                <a:pos x="T6" y="T7"/>
              </a:cxn>
            </a:cxnLst>
            <a:rect l="0" t="0" r="r" b="b"/>
            <a:pathLst>
              <a:path w="5" h="4">
                <a:moveTo>
                  <a:pt x="2" y="4"/>
                </a:moveTo>
                <a:cubicBezTo>
                  <a:pt x="0" y="4"/>
                  <a:pt x="4" y="0"/>
                  <a:pt x="4" y="1"/>
                </a:cubicBezTo>
                <a:cubicBezTo>
                  <a:pt x="5" y="1"/>
                  <a:pt x="3" y="4"/>
                  <a:pt x="2" y="4"/>
                </a:cubicBezTo>
                <a:cubicBezTo>
                  <a:pt x="1" y="4"/>
                  <a:pt x="4" y="4"/>
                  <a:pt x="2" y="4"/>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03" name="Freeform 571">
            <a:extLst>
              <a:ext uri="{FF2B5EF4-FFF2-40B4-BE49-F238E27FC236}">
                <a16:creationId xmlns:a16="http://schemas.microsoft.com/office/drawing/2014/main" id="{4CA5F7BF-985D-43B2-9F55-65E6401B4077}"/>
              </a:ext>
            </a:extLst>
          </p:cNvPr>
          <p:cNvSpPr>
            <a:spLocks/>
          </p:cNvSpPr>
          <p:nvPr userDrawn="1"/>
        </p:nvSpPr>
        <p:spPr bwMode="auto">
          <a:xfrm>
            <a:off x="3492629" y="2326105"/>
            <a:ext cx="9505" cy="9796"/>
          </a:xfrm>
          <a:custGeom>
            <a:avLst/>
            <a:gdLst>
              <a:gd name="T0" fmla="*/ 1 w 2"/>
              <a:gd name="T1" fmla="*/ 2 h 2"/>
              <a:gd name="T2" fmla="*/ 1 w 2"/>
              <a:gd name="T3" fmla="*/ 0 h 2"/>
              <a:gd name="T4" fmla="*/ 1 w 2"/>
              <a:gd name="T5" fmla="*/ 2 h 2"/>
            </a:gdLst>
            <a:ahLst/>
            <a:cxnLst>
              <a:cxn ang="0">
                <a:pos x="T0" y="T1"/>
              </a:cxn>
              <a:cxn ang="0">
                <a:pos x="T2" y="T3"/>
              </a:cxn>
              <a:cxn ang="0">
                <a:pos x="T4" y="T5"/>
              </a:cxn>
            </a:cxnLst>
            <a:rect l="0" t="0" r="r" b="b"/>
            <a:pathLst>
              <a:path w="2" h="2">
                <a:moveTo>
                  <a:pt x="1" y="2"/>
                </a:moveTo>
                <a:cubicBezTo>
                  <a:pt x="0" y="2"/>
                  <a:pt x="0" y="1"/>
                  <a:pt x="1" y="0"/>
                </a:cubicBezTo>
                <a:cubicBezTo>
                  <a:pt x="2" y="0"/>
                  <a:pt x="2" y="2"/>
                  <a:pt x="1" y="2"/>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04" name="Freeform 572">
            <a:extLst>
              <a:ext uri="{FF2B5EF4-FFF2-40B4-BE49-F238E27FC236}">
                <a16:creationId xmlns:a16="http://schemas.microsoft.com/office/drawing/2014/main" id="{2035BA7E-989B-4DD4-8490-05177B2F4CF7}"/>
              </a:ext>
            </a:extLst>
          </p:cNvPr>
          <p:cNvSpPr>
            <a:spLocks/>
          </p:cNvSpPr>
          <p:nvPr userDrawn="1"/>
        </p:nvSpPr>
        <p:spPr bwMode="auto">
          <a:xfrm>
            <a:off x="3093452" y="2125317"/>
            <a:ext cx="427691" cy="215479"/>
          </a:xfrm>
          <a:custGeom>
            <a:avLst/>
            <a:gdLst>
              <a:gd name="T0" fmla="*/ 76 w 92"/>
              <a:gd name="T1" fmla="*/ 41 h 45"/>
              <a:gd name="T2" fmla="*/ 71 w 92"/>
              <a:gd name="T3" fmla="*/ 39 h 45"/>
              <a:gd name="T4" fmla="*/ 61 w 92"/>
              <a:gd name="T5" fmla="*/ 38 h 45"/>
              <a:gd name="T6" fmla="*/ 45 w 92"/>
              <a:gd name="T7" fmla="*/ 43 h 45"/>
              <a:gd name="T8" fmla="*/ 29 w 92"/>
              <a:gd name="T9" fmla="*/ 41 h 45"/>
              <a:gd name="T10" fmla="*/ 21 w 92"/>
              <a:gd name="T11" fmla="*/ 38 h 45"/>
              <a:gd name="T12" fmla="*/ 10 w 92"/>
              <a:gd name="T13" fmla="*/ 31 h 45"/>
              <a:gd name="T14" fmla="*/ 40 w 92"/>
              <a:gd name="T15" fmla="*/ 29 h 45"/>
              <a:gd name="T16" fmla="*/ 9 w 92"/>
              <a:gd name="T17" fmla="*/ 26 h 45"/>
              <a:gd name="T18" fmla="*/ 16 w 92"/>
              <a:gd name="T19" fmla="*/ 19 h 45"/>
              <a:gd name="T20" fmla="*/ 14 w 92"/>
              <a:gd name="T21" fmla="*/ 18 h 45"/>
              <a:gd name="T22" fmla="*/ 7 w 92"/>
              <a:gd name="T23" fmla="*/ 17 h 45"/>
              <a:gd name="T24" fmla="*/ 4 w 92"/>
              <a:gd name="T25" fmla="*/ 11 h 45"/>
              <a:gd name="T26" fmla="*/ 8 w 92"/>
              <a:gd name="T27" fmla="*/ 7 h 45"/>
              <a:gd name="T28" fmla="*/ 24 w 92"/>
              <a:gd name="T29" fmla="*/ 1 h 45"/>
              <a:gd name="T30" fmla="*/ 29 w 92"/>
              <a:gd name="T31" fmla="*/ 7 h 45"/>
              <a:gd name="T32" fmla="*/ 39 w 92"/>
              <a:gd name="T33" fmla="*/ 6 h 45"/>
              <a:gd name="T34" fmla="*/ 43 w 92"/>
              <a:gd name="T35" fmla="*/ 8 h 45"/>
              <a:gd name="T36" fmla="*/ 47 w 92"/>
              <a:gd name="T37" fmla="*/ 9 h 45"/>
              <a:gd name="T38" fmla="*/ 43 w 92"/>
              <a:gd name="T39" fmla="*/ 4 h 45"/>
              <a:gd name="T40" fmla="*/ 54 w 92"/>
              <a:gd name="T41" fmla="*/ 10 h 45"/>
              <a:gd name="T42" fmla="*/ 60 w 92"/>
              <a:gd name="T43" fmla="*/ 14 h 45"/>
              <a:gd name="T44" fmla="*/ 59 w 92"/>
              <a:gd name="T45" fmla="*/ 1 h 45"/>
              <a:gd name="T46" fmla="*/ 69 w 92"/>
              <a:gd name="T47" fmla="*/ 6 h 45"/>
              <a:gd name="T48" fmla="*/ 74 w 92"/>
              <a:gd name="T49" fmla="*/ 19 h 45"/>
              <a:gd name="T50" fmla="*/ 82 w 92"/>
              <a:gd name="T51" fmla="*/ 26 h 45"/>
              <a:gd name="T52" fmla="*/ 92 w 92"/>
              <a:gd name="T53" fmla="*/ 33 h 45"/>
              <a:gd name="T54" fmla="*/ 83 w 92"/>
              <a:gd name="T55" fmla="*/ 35 h 45"/>
              <a:gd name="T56" fmla="*/ 81 w 92"/>
              <a:gd name="T57" fmla="*/ 36 h 45"/>
              <a:gd name="T58" fmla="*/ 85 w 92"/>
              <a:gd name="T59" fmla="*/ 36 h 45"/>
              <a:gd name="T60" fmla="*/ 89 w 92"/>
              <a:gd name="T61" fmla="*/ 39 h 45"/>
              <a:gd name="T62" fmla="*/ 83 w 92"/>
              <a:gd name="T63" fmla="*/ 41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45">
                <a:moveTo>
                  <a:pt x="83" y="41"/>
                </a:moveTo>
                <a:cubicBezTo>
                  <a:pt x="81" y="41"/>
                  <a:pt x="79" y="41"/>
                  <a:pt x="76" y="41"/>
                </a:cubicBezTo>
                <a:cubicBezTo>
                  <a:pt x="75" y="41"/>
                  <a:pt x="74" y="41"/>
                  <a:pt x="73" y="41"/>
                </a:cubicBezTo>
                <a:cubicBezTo>
                  <a:pt x="72" y="41"/>
                  <a:pt x="72" y="40"/>
                  <a:pt x="71" y="39"/>
                </a:cubicBezTo>
                <a:cubicBezTo>
                  <a:pt x="70" y="39"/>
                  <a:pt x="66" y="40"/>
                  <a:pt x="65" y="38"/>
                </a:cubicBezTo>
                <a:cubicBezTo>
                  <a:pt x="65" y="35"/>
                  <a:pt x="63" y="37"/>
                  <a:pt x="61" y="38"/>
                </a:cubicBezTo>
                <a:cubicBezTo>
                  <a:pt x="58" y="40"/>
                  <a:pt x="56" y="39"/>
                  <a:pt x="54" y="40"/>
                </a:cubicBezTo>
                <a:cubicBezTo>
                  <a:pt x="51" y="41"/>
                  <a:pt x="48" y="42"/>
                  <a:pt x="45" y="43"/>
                </a:cubicBezTo>
                <a:cubicBezTo>
                  <a:pt x="41" y="43"/>
                  <a:pt x="35" y="45"/>
                  <a:pt x="31" y="43"/>
                </a:cubicBezTo>
                <a:cubicBezTo>
                  <a:pt x="31" y="43"/>
                  <a:pt x="29" y="42"/>
                  <a:pt x="29" y="41"/>
                </a:cubicBezTo>
                <a:cubicBezTo>
                  <a:pt x="29" y="40"/>
                  <a:pt x="29" y="38"/>
                  <a:pt x="27" y="38"/>
                </a:cubicBezTo>
                <a:cubicBezTo>
                  <a:pt x="25" y="38"/>
                  <a:pt x="23" y="38"/>
                  <a:pt x="21" y="38"/>
                </a:cubicBezTo>
                <a:cubicBezTo>
                  <a:pt x="19" y="38"/>
                  <a:pt x="17" y="38"/>
                  <a:pt x="15" y="36"/>
                </a:cubicBezTo>
                <a:cubicBezTo>
                  <a:pt x="14" y="36"/>
                  <a:pt x="9" y="32"/>
                  <a:pt x="10" y="31"/>
                </a:cubicBezTo>
                <a:cubicBezTo>
                  <a:pt x="16" y="28"/>
                  <a:pt x="23" y="29"/>
                  <a:pt x="28" y="29"/>
                </a:cubicBezTo>
                <a:cubicBezTo>
                  <a:pt x="29" y="29"/>
                  <a:pt x="40" y="29"/>
                  <a:pt x="40" y="29"/>
                </a:cubicBezTo>
                <a:cubicBezTo>
                  <a:pt x="40" y="27"/>
                  <a:pt x="26" y="25"/>
                  <a:pt x="25" y="25"/>
                </a:cubicBezTo>
                <a:cubicBezTo>
                  <a:pt x="20" y="25"/>
                  <a:pt x="14" y="28"/>
                  <a:pt x="9" y="26"/>
                </a:cubicBezTo>
                <a:cubicBezTo>
                  <a:pt x="7" y="25"/>
                  <a:pt x="3" y="23"/>
                  <a:pt x="7" y="21"/>
                </a:cubicBezTo>
                <a:cubicBezTo>
                  <a:pt x="10" y="20"/>
                  <a:pt x="13" y="19"/>
                  <a:pt x="16" y="19"/>
                </a:cubicBezTo>
                <a:cubicBezTo>
                  <a:pt x="18" y="18"/>
                  <a:pt x="20" y="18"/>
                  <a:pt x="21" y="18"/>
                </a:cubicBezTo>
                <a:cubicBezTo>
                  <a:pt x="19" y="19"/>
                  <a:pt x="16" y="18"/>
                  <a:pt x="14" y="18"/>
                </a:cubicBezTo>
                <a:cubicBezTo>
                  <a:pt x="13" y="18"/>
                  <a:pt x="7" y="19"/>
                  <a:pt x="6" y="18"/>
                </a:cubicBezTo>
                <a:cubicBezTo>
                  <a:pt x="6" y="18"/>
                  <a:pt x="7" y="17"/>
                  <a:pt x="7" y="17"/>
                </a:cubicBezTo>
                <a:cubicBezTo>
                  <a:pt x="7" y="16"/>
                  <a:pt x="0" y="17"/>
                  <a:pt x="1" y="15"/>
                </a:cubicBezTo>
                <a:cubicBezTo>
                  <a:pt x="2" y="14"/>
                  <a:pt x="3" y="12"/>
                  <a:pt x="4" y="11"/>
                </a:cubicBezTo>
                <a:cubicBezTo>
                  <a:pt x="8" y="10"/>
                  <a:pt x="4" y="10"/>
                  <a:pt x="4" y="9"/>
                </a:cubicBezTo>
                <a:cubicBezTo>
                  <a:pt x="4" y="9"/>
                  <a:pt x="7" y="7"/>
                  <a:pt x="8" y="7"/>
                </a:cubicBezTo>
                <a:cubicBezTo>
                  <a:pt x="10" y="6"/>
                  <a:pt x="11" y="5"/>
                  <a:pt x="13" y="4"/>
                </a:cubicBezTo>
                <a:cubicBezTo>
                  <a:pt x="17" y="2"/>
                  <a:pt x="20" y="1"/>
                  <a:pt x="24" y="1"/>
                </a:cubicBezTo>
                <a:cubicBezTo>
                  <a:pt x="29" y="1"/>
                  <a:pt x="24" y="7"/>
                  <a:pt x="24" y="7"/>
                </a:cubicBezTo>
                <a:cubicBezTo>
                  <a:pt x="26" y="8"/>
                  <a:pt x="28" y="8"/>
                  <a:pt x="29" y="7"/>
                </a:cubicBezTo>
                <a:cubicBezTo>
                  <a:pt x="30" y="7"/>
                  <a:pt x="30" y="4"/>
                  <a:pt x="31" y="4"/>
                </a:cubicBezTo>
                <a:cubicBezTo>
                  <a:pt x="33" y="4"/>
                  <a:pt x="37" y="4"/>
                  <a:pt x="39" y="6"/>
                </a:cubicBezTo>
                <a:cubicBezTo>
                  <a:pt x="42" y="8"/>
                  <a:pt x="35" y="11"/>
                  <a:pt x="40" y="10"/>
                </a:cubicBezTo>
                <a:cubicBezTo>
                  <a:pt x="41" y="10"/>
                  <a:pt x="42" y="9"/>
                  <a:pt x="43" y="8"/>
                </a:cubicBezTo>
                <a:cubicBezTo>
                  <a:pt x="44" y="8"/>
                  <a:pt x="44" y="8"/>
                  <a:pt x="45" y="8"/>
                </a:cubicBezTo>
                <a:cubicBezTo>
                  <a:pt x="46" y="8"/>
                  <a:pt x="46" y="8"/>
                  <a:pt x="47" y="9"/>
                </a:cubicBezTo>
                <a:cubicBezTo>
                  <a:pt x="48" y="9"/>
                  <a:pt x="48" y="7"/>
                  <a:pt x="48" y="6"/>
                </a:cubicBezTo>
                <a:cubicBezTo>
                  <a:pt x="47" y="6"/>
                  <a:pt x="44" y="4"/>
                  <a:pt x="43" y="4"/>
                </a:cubicBezTo>
                <a:cubicBezTo>
                  <a:pt x="45" y="3"/>
                  <a:pt x="49" y="5"/>
                  <a:pt x="50" y="6"/>
                </a:cubicBezTo>
                <a:cubicBezTo>
                  <a:pt x="53" y="7"/>
                  <a:pt x="53" y="8"/>
                  <a:pt x="54" y="10"/>
                </a:cubicBezTo>
                <a:cubicBezTo>
                  <a:pt x="54" y="11"/>
                  <a:pt x="54" y="16"/>
                  <a:pt x="56" y="16"/>
                </a:cubicBezTo>
                <a:cubicBezTo>
                  <a:pt x="57" y="16"/>
                  <a:pt x="61" y="16"/>
                  <a:pt x="60" y="14"/>
                </a:cubicBezTo>
                <a:cubicBezTo>
                  <a:pt x="59" y="10"/>
                  <a:pt x="57" y="7"/>
                  <a:pt x="56" y="3"/>
                </a:cubicBezTo>
                <a:cubicBezTo>
                  <a:pt x="55" y="0"/>
                  <a:pt x="58" y="1"/>
                  <a:pt x="59" y="1"/>
                </a:cubicBezTo>
                <a:cubicBezTo>
                  <a:pt x="62" y="2"/>
                  <a:pt x="62" y="0"/>
                  <a:pt x="64" y="1"/>
                </a:cubicBezTo>
                <a:cubicBezTo>
                  <a:pt x="66" y="3"/>
                  <a:pt x="69" y="4"/>
                  <a:pt x="69" y="6"/>
                </a:cubicBezTo>
                <a:cubicBezTo>
                  <a:pt x="70" y="9"/>
                  <a:pt x="71" y="11"/>
                  <a:pt x="73" y="13"/>
                </a:cubicBezTo>
                <a:cubicBezTo>
                  <a:pt x="74" y="16"/>
                  <a:pt x="75" y="17"/>
                  <a:pt x="74" y="19"/>
                </a:cubicBezTo>
                <a:cubicBezTo>
                  <a:pt x="73" y="22"/>
                  <a:pt x="76" y="25"/>
                  <a:pt x="78" y="26"/>
                </a:cubicBezTo>
                <a:cubicBezTo>
                  <a:pt x="79" y="26"/>
                  <a:pt x="81" y="26"/>
                  <a:pt x="82" y="26"/>
                </a:cubicBezTo>
                <a:cubicBezTo>
                  <a:pt x="83" y="27"/>
                  <a:pt x="84" y="28"/>
                  <a:pt x="85" y="28"/>
                </a:cubicBezTo>
                <a:cubicBezTo>
                  <a:pt x="88" y="29"/>
                  <a:pt x="92" y="29"/>
                  <a:pt x="92" y="33"/>
                </a:cubicBezTo>
                <a:cubicBezTo>
                  <a:pt x="92" y="35"/>
                  <a:pt x="83" y="32"/>
                  <a:pt x="83" y="32"/>
                </a:cubicBezTo>
                <a:cubicBezTo>
                  <a:pt x="83" y="33"/>
                  <a:pt x="83" y="34"/>
                  <a:pt x="83" y="35"/>
                </a:cubicBezTo>
                <a:cubicBezTo>
                  <a:pt x="83" y="35"/>
                  <a:pt x="80" y="35"/>
                  <a:pt x="80" y="35"/>
                </a:cubicBezTo>
                <a:cubicBezTo>
                  <a:pt x="81" y="35"/>
                  <a:pt x="81" y="36"/>
                  <a:pt x="81" y="36"/>
                </a:cubicBezTo>
                <a:cubicBezTo>
                  <a:pt x="81" y="37"/>
                  <a:pt x="81" y="38"/>
                  <a:pt x="81" y="38"/>
                </a:cubicBezTo>
                <a:cubicBezTo>
                  <a:pt x="81" y="38"/>
                  <a:pt x="85" y="36"/>
                  <a:pt x="85" y="36"/>
                </a:cubicBezTo>
                <a:cubicBezTo>
                  <a:pt x="87" y="36"/>
                  <a:pt x="86" y="37"/>
                  <a:pt x="86" y="38"/>
                </a:cubicBezTo>
                <a:cubicBezTo>
                  <a:pt x="86" y="38"/>
                  <a:pt x="88" y="38"/>
                  <a:pt x="89" y="39"/>
                </a:cubicBezTo>
                <a:cubicBezTo>
                  <a:pt x="89" y="39"/>
                  <a:pt x="83" y="41"/>
                  <a:pt x="83" y="41"/>
                </a:cubicBezTo>
                <a:cubicBezTo>
                  <a:pt x="81" y="41"/>
                  <a:pt x="86" y="41"/>
                  <a:pt x="83" y="41"/>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05" name="Freeform 573">
            <a:extLst>
              <a:ext uri="{FF2B5EF4-FFF2-40B4-BE49-F238E27FC236}">
                <a16:creationId xmlns:a16="http://schemas.microsoft.com/office/drawing/2014/main" id="{59BCD7AA-38BF-42EC-BCE5-D6FBA8EE8BF6}"/>
              </a:ext>
            </a:extLst>
          </p:cNvPr>
          <p:cNvSpPr>
            <a:spLocks/>
          </p:cNvSpPr>
          <p:nvPr userDrawn="1"/>
        </p:nvSpPr>
        <p:spPr bwMode="auto">
          <a:xfrm>
            <a:off x="3376997" y="2105728"/>
            <a:ext cx="64946" cy="44076"/>
          </a:xfrm>
          <a:custGeom>
            <a:avLst/>
            <a:gdLst>
              <a:gd name="T0" fmla="*/ 9 w 14"/>
              <a:gd name="T1" fmla="*/ 8 h 9"/>
              <a:gd name="T2" fmla="*/ 5 w 14"/>
              <a:gd name="T3" fmla="*/ 5 h 9"/>
              <a:gd name="T4" fmla="*/ 0 w 14"/>
              <a:gd name="T5" fmla="*/ 3 h 9"/>
              <a:gd name="T6" fmla="*/ 4 w 14"/>
              <a:gd name="T7" fmla="*/ 0 h 9"/>
              <a:gd name="T8" fmla="*/ 10 w 14"/>
              <a:gd name="T9" fmla="*/ 1 h 9"/>
              <a:gd name="T10" fmla="*/ 12 w 14"/>
              <a:gd name="T11" fmla="*/ 4 h 9"/>
              <a:gd name="T12" fmla="*/ 9 w 14"/>
              <a:gd name="T13" fmla="*/ 8 h 9"/>
              <a:gd name="T14" fmla="*/ 9 w 14"/>
              <a:gd name="T15" fmla="*/ 8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9">
                <a:moveTo>
                  <a:pt x="9" y="8"/>
                </a:moveTo>
                <a:cubicBezTo>
                  <a:pt x="7" y="8"/>
                  <a:pt x="6" y="5"/>
                  <a:pt x="5" y="5"/>
                </a:cubicBezTo>
                <a:cubicBezTo>
                  <a:pt x="4" y="4"/>
                  <a:pt x="0" y="3"/>
                  <a:pt x="0" y="3"/>
                </a:cubicBezTo>
                <a:cubicBezTo>
                  <a:pt x="1" y="2"/>
                  <a:pt x="3" y="1"/>
                  <a:pt x="4" y="0"/>
                </a:cubicBezTo>
                <a:cubicBezTo>
                  <a:pt x="6" y="0"/>
                  <a:pt x="8" y="0"/>
                  <a:pt x="10" y="1"/>
                </a:cubicBezTo>
                <a:cubicBezTo>
                  <a:pt x="12" y="2"/>
                  <a:pt x="14" y="2"/>
                  <a:pt x="12" y="4"/>
                </a:cubicBezTo>
                <a:cubicBezTo>
                  <a:pt x="11" y="5"/>
                  <a:pt x="10" y="9"/>
                  <a:pt x="9" y="8"/>
                </a:cubicBezTo>
                <a:cubicBezTo>
                  <a:pt x="8" y="8"/>
                  <a:pt x="9" y="8"/>
                  <a:pt x="9" y="8"/>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06" name="Freeform 574">
            <a:extLst>
              <a:ext uri="{FF2B5EF4-FFF2-40B4-BE49-F238E27FC236}">
                <a16:creationId xmlns:a16="http://schemas.microsoft.com/office/drawing/2014/main" id="{2AEE2814-8AA3-4026-817F-329736024784}"/>
              </a:ext>
            </a:extLst>
          </p:cNvPr>
          <p:cNvSpPr>
            <a:spLocks/>
          </p:cNvSpPr>
          <p:nvPr userDrawn="1"/>
        </p:nvSpPr>
        <p:spPr bwMode="auto">
          <a:xfrm>
            <a:off x="3479968" y="2086136"/>
            <a:ext cx="147315" cy="140388"/>
          </a:xfrm>
          <a:custGeom>
            <a:avLst/>
            <a:gdLst>
              <a:gd name="T0" fmla="*/ 18 w 32"/>
              <a:gd name="T1" fmla="*/ 27 h 29"/>
              <a:gd name="T2" fmla="*/ 10 w 32"/>
              <a:gd name="T3" fmla="*/ 19 h 29"/>
              <a:gd name="T4" fmla="*/ 1 w 32"/>
              <a:gd name="T5" fmla="*/ 15 h 29"/>
              <a:gd name="T6" fmla="*/ 0 w 32"/>
              <a:gd name="T7" fmla="*/ 13 h 29"/>
              <a:gd name="T8" fmla="*/ 4 w 32"/>
              <a:gd name="T9" fmla="*/ 12 h 29"/>
              <a:gd name="T10" fmla="*/ 11 w 32"/>
              <a:gd name="T11" fmla="*/ 14 h 29"/>
              <a:gd name="T12" fmla="*/ 11 w 32"/>
              <a:gd name="T13" fmla="*/ 12 h 29"/>
              <a:gd name="T14" fmla="*/ 13 w 32"/>
              <a:gd name="T15" fmla="*/ 11 h 29"/>
              <a:gd name="T16" fmla="*/ 7 w 32"/>
              <a:gd name="T17" fmla="*/ 8 h 29"/>
              <a:gd name="T18" fmla="*/ 7 w 32"/>
              <a:gd name="T19" fmla="*/ 6 h 29"/>
              <a:gd name="T20" fmla="*/ 10 w 32"/>
              <a:gd name="T21" fmla="*/ 7 h 29"/>
              <a:gd name="T22" fmla="*/ 11 w 32"/>
              <a:gd name="T23" fmla="*/ 5 h 29"/>
              <a:gd name="T24" fmla="*/ 8 w 32"/>
              <a:gd name="T25" fmla="*/ 4 h 29"/>
              <a:gd name="T26" fmla="*/ 10 w 32"/>
              <a:gd name="T27" fmla="*/ 3 h 29"/>
              <a:gd name="T28" fmla="*/ 14 w 32"/>
              <a:gd name="T29" fmla="*/ 4 h 29"/>
              <a:gd name="T30" fmla="*/ 13 w 32"/>
              <a:gd name="T31" fmla="*/ 3 h 29"/>
              <a:gd name="T32" fmla="*/ 19 w 32"/>
              <a:gd name="T33" fmla="*/ 5 h 29"/>
              <a:gd name="T34" fmla="*/ 18 w 32"/>
              <a:gd name="T35" fmla="*/ 3 h 29"/>
              <a:gd name="T36" fmla="*/ 19 w 32"/>
              <a:gd name="T37" fmla="*/ 3 h 29"/>
              <a:gd name="T38" fmla="*/ 17 w 32"/>
              <a:gd name="T39" fmla="*/ 2 h 29"/>
              <a:gd name="T40" fmla="*/ 25 w 32"/>
              <a:gd name="T41" fmla="*/ 1 h 29"/>
              <a:gd name="T42" fmla="*/ 23 w 32"/>
              <a:gd name="T43" fmla="*/ 3 h 29"/>
              <a:gd name="T44" fmla="*/ 28 w 32"/>
              <a:gd name="T45" fmla="*/ 4 h 29"/>
              <a:gd name="T46" fmla="*/ 27 w 32"/>
              <a:gd name="T47" fmla="*/ 7 h 29"/>
              <a:gd name="T48" fmla="*/ 26 w 32"/>
              <a:gd name="T49" fmla="*/ 8 h 29"/>
              <a:gd name="T50" fmla="*/ 23 w 32"/>
              <a:gd name="T51" fmla="*/ 10 h 29"/>
              <a:gd name="T52" fmla="*/ 21 w 32"/>
              <a:gd name="T53" fmla="*/ 13 h 29"/>
              <a:gd name="T54" fmla="*/ 24 w 32"/>
              <a:gd name="T55" fmla="*/ 11 h 29"/>
              <a:gd name="T56" fmla="*/ 26 w 32"/>
              <a:gd name="T57" fmla="*/ 13 h 29"/>
              <a:gd name="T58" fmla="*/ 29 w 32"/>
              <a:gd name="T59" fmla="*/ 13 h 29"/>
              <a:gd name="T60" fmla="*/ 28 w 32"/>
              <a:gd name="T61" fmla="*/ 10 h 29"/>
              <a:gd name="T62" fmla="*/ 30 w 32"/>
              <a:gd name="T63" fmla="*/ 11 h 29"/>
              <a:gd name="T64" fmla="*/ 30 w 32"/>
              <a:gd name="T65" fmla="*/ 14 h 29"/>
              <a:gd name="T66" fmla="*/ 31 w 32"/>
              <a:gd name="T67" fmla="*/ 17 h 29"/>
              <a:gd name="T68" fmla="*/ 28 w 32"/>
              <a:gd name="T69" fmla="*/ 23 h 29"/>
              <a:gd name="T70" fmla="*/ 22 w 32"/>
              <a:gd name="T71" fmla="*/ 23 h 29"/>
              <a:gd name="T72" fmla="*/ 21 w 32"/>
              <a:gd name="T73" fmla="*/ 23 h 29"/>
              <a:gd name="T74" fmla="*/ 23 w 32"/>
              <a:gd name="T75" fmla="*/ 26 h 29"/>
              <a:gd name="T76" fmla="*/ 18 w 32"/>
              <a:gd name="T77" fmla="*/ 27 h 29"/>
              <a:gd name="T78" fmla="*/ 18 w 32"/>
              <a:gd name="T79" fmla="*/ 27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2" h="29">
                <a:moveTo>
                  <a:pt x="18" y="27"/>
                </a:moveTo>
                <a:cubicBezTo>
                  <a:pt x="15" y="25"/>
                  <a:pt x="13" y="21"/>
                  <a:pt x="10" y="19"/>
                </a:cubicBezTo>
                <a:cubicBezTo>
                  <a:pt x="7" y="18"/>
                  <a:pt x="4" y="16"/>
                  <a:pt x="1" y="15"/>
                </a:cubicBezTo>
                <a:cubicBezTo>
                  <a:pt x="0" y="14"/>
                  <a:pt x="0" y="14"/>
                  <a:pt x="0" y="13"/>
                </a:cubicBezTo>
                <a:cubicBezTo>
                  <a:pt x="0" y="10"/>
                  <a:pt x="2" y="11"/>
                  <a:pt x="4" y="12"/>
                </a:cubicBezTo>
                <a:cubicBezTo>
                  <a:pt x="6" y="13"/>
                  <a:pt x="8" y="15"/>
                  <a:pt x="11" y="14"/>
                </a:cubicBezTo>
                <a:cubicBezTo>
                  <a:pt x="12" y="14"/>
                  <a:pt x="11" y="12"/>
                  <a:pt x="11" y="12"/>
                </a:cubicBezTo>
                <a:cubicBezTo>
                  <a:pt x="11" y="11"/>
                  <a:pt x="13" y="12"/>
                  <a:pt x="13" y="11"/>
                </a:cubicBezTo>
                <a:cubicBezTo>
                  <a:pt x="14" y="10"/>
                  <a:pt x="7" y="8"/>
                  <a:pt x="7" y="8"/>
                </a:cubicBezTo>
                <a:cubicBezTo>
                  <a:pt x="5" y="7"/>
                  <a:pt x="6" y="6"/>
                  <a:pt x="7" y="6"/>
                </a:cubicBezTo>
                <a:cubicBezTo>
                  <a:pt x="9" y="5"/>
                  <a:pt x="9" y="6"/>
                  <a:pt x="10" y="7"/>
                </a:cubicBezTo>
                <a:cubicBezTo>
                  <a:pt x="10" y="7"/>
                  <a:pt x="11" y="5"/>
                  <a:pt x="11" y="5"/>
                </a:cubicBezTo>
                <a:cubicBezTo>
                  <a:pt x="12" y="5"/>
                  <a:pt x="8" y="4"/>
                  <a:pt x="8" y="4"/>
                </a:cubicBezTo>
                <a:cubicBezTo>
                  <a:pt x="8" y="4"/>
                  <a:pt x="10" y="3"/>
                  <a:pt x="10" y="3"/>
                </a:cubicBezTo>
                <a:cubicBezTo>
                  <a:pt x="11" y="3"/>
                  <a:pt x="13" y="4"/>
                  <a:pt x="14" y="4"/>
                </a:cubicBezTo>
                <a:cubicBezTo>
                  <a:pt x="14" y="4"/>
                  <a:pt x="13" y="3"/>
                  <a:pt x="13" y="3"/>
                </a:cubicBezTo>
                <a:cubicBezTo>
                  <a:pt x="14" y="2"/>
                  <a:pt x="18" y="5"/>
                  <a:pt x="19" y="5"/>
                </a:cubicBezTo>
                <a:cubicBezTo>
                  <a:pt x="20" y="4"/>
                  <a:pt x="18" y="4"/>
                  <a:pt x="18" y="3"/>
                </a:cubicBezTo>
                <a:cubicBezTo>
                  <a:pt x="18" y="3"/>
                  <a:pt x="19" y="3"/>
                  <a:pt x="19" y="3"/>
                </a:cubicBezTo>
                <a:cubicBezTo>
                  <a:pt x="19" y="3"/>
                  <a:pt x="17" y="3"/>
                  <a:pt x="17" y="2"/>
                </a:cubicBezTo>
                <a:cubicBezTo>
                  <a:pt x="17" y="2"/>
                  <a:pt x="24" y="0"/>
                  <a:pt x="25" y="1"/>
                </a:cubicBezTo>
                <a:cubicBezTo>
                  <a:pt x="26" y="1"/>
                  <a:pt x="23" y="2"/>
                  <a:pt x="23" y="3"/>
                </a:cubicBezTo>
                <a:cubicBezTo>
                  <a:pt x="24" y="4"/>
                  <a:pt x="27" y="3"/>
                  <a:pt x="28" y="4"/>
                </a:cubicBezTo>
                <a:cubicBezTo>
                  <a:pt x="28" y="5"/>
                  <a:pt x="24" y="7"/>
                  <a:pt x="27" y="7"/>
                </a:cubicBezTo>
                <a:cubicBezTo>
                  <a:pt x="28" y="7"/>
                  <a:pt x="27" y="8"/>
                  <a:pt x="26" y="8"/>
                </a:cubicBezTo>
                <a:cubicBezTo>
                  <a:pt x="25" y="8"/>
                  <a:pt x="24" y="8"/>
                  <a:pt x="23" y="10"/>
                </a:cubicBezTo>
                <a:cubicBezTo>
                  <a:pt x="23" y="10"/>
                  <a:pt x="21" y="13"/>
                  <a:pt x="21" y="13"/>
                </a:cubicBezTo>
                <a:cubicBezTo>
                  <a:pt x="22" y="13"/>
                  <a:pt x="23" y="11"/>
                  <a:pt x="24" y="11"/>
                </a:cubicBezTo>
                <a:cubicBezTo>
                  <a:pt x="25" y="11"/>
                  <a:pt x="25" y="12"/>
                  <a:pt x="26" y="13"/>
                </a:cubicBezTo>
                <a:cubicBezTo>
                  <a:pt x="27" y="13"/>
                  <a:pt x="30" y="17"/>
                  <a:pt x="29" y="13"/>
                </a:cubicBezTo>
                <a:cubicBezTo>
                  <a:pt x="29" y="12"/>
                  <a:pt x="27" y="11"/>
                  <a:pt x="28" y="10"/>
                </a:cubicBezTo>
                <a:cubicBezTo>
                  <a:pt x="29" y="10"/>
                  <a:pt x="30" y="10"/>
                  <a:pt x="30" y="11"/>
                </a:cubicBezTo>
                <a:cubicBezTo>
                  <a:pt x="30" y="12"/>
                  <a:pt x="29" y="13"/>
                  <a:pt x="30" y="14"/>
                </a:cubicBezTo>
                <a:cubicBezTo>
                  <a:pt x="31" y="15"/>
                  <a:pt x="32" y="16"/>
                  <a:pt x="31" y="17"/>
                </a:cubicBezTo>
                <a:cubicBezTo>
                  <a:pt x="29" y="19"/>
                  <a:pt x="32" y="22"/>
                  <a:pt x="28" y="23"/>
                </a:cubicBezTo>
                <a:cubicBezTo>
                  <a:pt x="28" y="23"/>
                  <a:pt x="21" y="25"/>
                  <a:pt x="22" y="23"/>
                </a:cubicBezTo>
                <a:cubicBezTo>
                  <a:pt x="22" y="22"/>
                  <a:pt x="21" y="22"/>
                  <a:pt x="21" y="23"/>
                </a:cubicBezTo>
                <a:cubicBezTo>
                  <a:pt x="22" y="24"/>
                  <a:pt x="22" y="25"/>
                  <a:pt x="23" y="26"/>
                </a:cubicBezTo>
                <a:cubicBezTo>
                  <a:pt x="23" y="28"/>
                  <a:pt x="19" y="27"/>
                  <a:pt x="18" y="27"/>
                </a:cubicBezTo>
                <a:cubicBezTo>
                  <a:pt x="17" y="26"/>
                  <a:pt x="22" y="29"/>
                  <a:pt x="18" y="27"/>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07" name="Freeform 575">
            <a:extLst>
              <a:ext uri="{FF2B5EF4-FFF2-40B4-BE49-F238E27FC236}">
                <a16:creationId xmlns:a16="http://schemas.microsoft.com/office/drawing/2014/main" id="{17240AB9-51BA-4C21-80D3-DF3270658433}"/>
              </a:ext>
            </a:extLst>
          </p:cNvPr>
          <p:cNvSpPr>
            <a:spLocks/>
          </p:cNvSpPr>
          <p:nvPr userDrawn="1"/>
        </p:nvSpPr>
        <p:spPr bwMode="auto">
          <a:xfrm>
            <a:off x="3636778" y="2086139"/>
            <a:ext cx="129889" cy="106107"/>
          </a:xfrm>
          <a:custGeom>
            <a:avLst/>
            <a:gdLst>
              <a:gd name="T0" fmla="*/ 7 w 28"/>
              <a:gd name="T1" fmla="*/ 22 h 22"/>
              <a:gd name="T2" fmla="*/ 3 w 28"/>
              <a:gd name="T3" fmla="*/ 19 h 22"/>
              <a:gd name="T4" fmla="*/ 1 w 28"/>
              <a:gd name="T5" fmla="*/ 11 h 22"/>
              <a:gd name="T6" fmla="*/ 1 w 28"/>
              <a:gd name="T7" fmla="*/ 4 h 22"/>
              <a:gd name="T8" fmla="*/ 6 w 28"/>
              <a:gd name="T9" fmla="*/ 4 h 22"/>
              <a:gd name="T10" fmla="*/ 5 w 28"/>
              <a:gd name="T11" fmla="*/ 1 h 22"/>
              <a:gd name="T12" fmla="*/ 16 w 28"/>
              <a:gd name="T13" fmla="*/ 2 h 22"/>
              <a:gd name="T14" fmla="*/ 25 w 28"/>
              <a:gd name="T15" fmla="*/ 3 h 22"/>
              <a:gd name="T16" fmla="*/ 23 w 28"/>
              <a:gd name="T17" fmla="*/ 8 h 22"/>
              <a:gd name="T18" fmla="*/ 19 w 28"/>
              <a:gd name="T19" fmla="*/ 13 h 22"/>
              <a:gd name="T20" fmla="*/ 12 w 28"/>
              <a:gd name="T21" fmla="*/ 13 h 22"/>
              <a:gd name="T22" fmla="*/ 10 w 28"/>
              <a:gd name="T23" fmla="*/ 14 h 22"/>
              <a:gd name="T24" fmla="*/ 11 w 28"/>
              <a:gd name="T25" fmla="*/ 17 h 22"/>
              <a:gd name="T26" fmla="*/ 7 w 28"/>
              <a:gd name="T27" fmla="*/ 22 h 22"/>
              <a:gd name="T28" fmla="*/ 7 w 28"/>
              <a:gd name="T29"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 h="22">
                <a:moveTo>
                  <a:pt x="7" y="22"/>
                </a:moveTo>
                <a:cubicBezTo>
                  <a:pt x="5" y="21"/>
                  <a:pt x="3" y="21"/>
                  <a:pt x="3" y="19"/>
                </a:cubicBezTo>
                <a:cubicBezTo>
                  <a:pt x="3" y="16"/>
                  <a:pt x="0" y="14"/>
                  <a:pt x="1" y="11"/>
                </a:cubicBezTo>
                <a:cubicBezTo>
                  <a:pt x="1" y="9"/>
                  <a:pt x="0" y="6"/>
                  <a:pt x="1" y="4"/>
                </a:cubicBezTo>
                <a:cubicBezTo>
                  <a:pt x="2" y="4"/>
                  <a:pt x="6" y="5"/>
                  <a:pt x="6" y="4"/>
                </a:cubicBezTo>
                <a:cubicBezTo>
                  <a:pt x="6" y="3"/>
                  <a:pt x="0" y="3"/>
                  <a:pt x="5" y="1"/>
                </a:cubicBezTo>
                <a:cubicBezTo>
                  <a:pt x="9" y="0"/>
                  <a:pt x="12" y="1"/>
                  <a:pt x="16" y="2"/>
                </a:cubicBezTo>
                <a:cubicBezTo>
                  <a:pt x="19" y="2"/>
                  <a:pt x="22" y="2"/>
                  <a:pt x="25" y="3"/>
                </a:cubicBezTo>
                <a:cubicBezTo>
                  <a:pt x="28" y="4"/>
                  <a:pt x="25" y="6"/>
                  <a:pt x="23" y="8"/>
                </a:cubicBezTo>
                <a:cubicBezTo>
                  <a:pt x="22" y="10"/>
                  <a:pt x="21" y="12"/>
                  <a:pt x="19" y="13"/>
                </a:cubicBezTo>
                <a:cubicBezTo>
                  <a:pt x="18" y="15"/>
                  <a:pt x="14" y="13"/>
                  <a:pt x="12" y="13"/>
                </a:cubicBezTo>
                <a:cubicBezTo>
                  <a:pt x="12" y="13"/>
                  <a:pt x="9" y="13"/>
                  <a:pt x="10" y="14"/>
                </a:cubicBezTo>
                <a:cubicBezTo>
                  <a:pt x="10" y="15"/>
                  <a:pt x="12" y="15"/>
                  <a:pt x="11" y="17"/>
                </a:cubicBezTo>
                <a:cubicBezTo>
                  <a:pt x="10" y="17"/>
                  <a:pt x="8" y="22"/>
                  <a:pt x="7" y="22"/>
                </a:cubicBezTo>
                <a:cubicBezTo>
                  <a:pt x="5" y="21"/>
                  <a:pt x="8" y="22"/>
                  <a:pt x="7" y="22"/>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08" name="Freeform 576">
            <a:extLst>
              <a:ext uri="{FF2B5EF4-FFF2-40B4-BE49-F238E27FC236}">
                <a16:creationId xmlns:a16="http://schemas.microsoft.com/office/drawing/2014/main" id="{3BE61EDF-DF40-4563-8490-DF003677409A}"/>
              </a:ext>
            </a:extLst>
          </p:cNvPr>
          <p:cNvSpPr>
            <a:spLocks/>
          </p:cNvSpPr>
          <p:nvPr userDrawn="1"/>
        </p:nvSpPr>
        <p:spPr bwMode="auto">
          <a:xfrm>
            <a:off x="2941392" y="2073079"/>
            <a:ext cx="250279" cy="158344"/>
          </a:xfrm>
          <a:custGeom>
            <a:avLst/>
            <a:gdLst>
              <a:gd name="T0" fmla="*/ 52 w 54"/>
              <a:gd name="T1" fmla="*/ 10 h 33"/>
              <a:gd name="T2" fmla="*/ 45 w 54"/>
              <a:gd name="T3" fmla="*/ 4 h 33"/>
              <a:gd name="T4" fmla="*/ 41 w 54"/>
              <a:gd name="T5" fmla="*/ 3 h 33"/>
              <a:gd name="T6" fmla="*/ 35 w 54"/>
              <a:gd name="T7" fmla="*/ 4 h 33"/>
              <a:gd name="T8" fmla="*/ 32 w 54"/>
              <a:gd name="T9" fmla="*/ 3 h 33"/>
              <a:gd name="T10" fmla="*/ 27 w 54"/>
              <a:gd name="T11" fmla="*/ 1 h 33"/>
              <a:gd name="T12" fmla="*/ 20 w 54"/>
              <a:gd name="T13" fmla="*/ 0 h 33"/>
              <a:gd name="T14" fmla="*/ 11 w 54"/>
              <a:gd name="T15" fmla="*/ 1 h 33"/>
              <a:gd name="T16" fmla="*/ 8 w 54"/>
              <a:gd name="T17" fmla="*/ 3 h 33"/>
              <a:gd name="T18" fmla="*/ 7 w 54"/>
              <a:gd name="T19" fmla="*/ 11 h 33"/>
              <a:gd name="T20" fmla="*/ 7 w 54"/>
              <a:gd name="T21" fmla="*/ 15 h 33"/>
              <a:gd name="T22" fmla="*/ 4 w 54"/>
              <a:gd name="T23" fmla="*/ 18 h 33"/>
              <a:gd name="T24" fmla="*/ 0 w 54"/>
              <a:gd name="T25" fmla="*/ 24 h 33"/>
              <a:gd name="T26" fmla="*/ 7 w 54"/>
              <a:gd name="T27" fmla="*/ 26 h 33"/>
              <a:gd name="T28" fmla="*/ 15 w 54"/>
              <a:gd name="T29" fmla="*/ 32 h 33"/>
              <a:gd name="T30" fmla="*/ 19 w 54"/>
              <a:gd name="T31" fmla="*/ 30 h 33"/>
              <a:gd name="T32" fmla="*/ 25 w 54"/>
              <a:gd name="T33" fmla="*/ 29 h 33"/>
              <a:gd name="T34" fmla="*/ 28 w 54"/>
              <a:gd name="T35" fmla="*/ 26 h 33"/>
              <a:gd name="T36" fmla="*/ 31 w 54"/>
              <a:gd name="T37" fmla="*/ 21 h 33"/>
              <a:gd name="T38" fmla="*/ 37 w 54"/>
              <a:gd name="T39" fmla="*/ 17 h 33"/>
              <a:gd name="T40" fmla="*/ 46 w 54"/>
              <a:gd name="T41" fmla="*/ 13 h 33"/>
              <a:gd name="T42" fmla="*/ 52 w 54"/>
              <a:gd name="T43" fmla="*/ 10 h 33"/>
              <a:gd name="T44" fmla="*/ 52 w 54"/>
              <a:gd name="T45" fmla="*/ 1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4" h="33">
                <a:moveTo>
                  <a:pt x="52" y="10"/>
                </a:moveTo>
                <a:cubicBezTo>
                  <a:pt x="50" y="8"/>
                  <a:pt x="48" y="6"/>
                  <a:pt x="45" y="4"/>
                </a:cubicBezTo>
                <a:cubicBezTo>
                  <a:pt x="44" y="4"/>
                  <a:pt x="42" y="3"/>
                  <a:pt x="41" y="3"/>
                </a:cubicBezTo>
                <a:cubicBezTo>
                  <a:pt x="38" y="2"/>
                  <a:pt x="37" y="3"/>
                  <a:pt x="35" y="4"/>
                </a:cubicBezTo>
                <a:cubicBezTo>
                  <a:pt x="34" y="4"/>
                  <a:pt x="33" y="3"/>
                  <a:pt x="32" y="3"/>
                </a:cubicBezTo>
                <a:cubicBezTo>
                  <a:pt x="31" y="2"/>
                  <a:pt x="29" y="2"/>
                  <a:pt x="27" y="1"/>
                </a:cubicBezTo>
                <a:cubicBezTo>
                  <a:pt x="25" y="1"/>
                  <a:pt x="22" y="0"/>
                  <a:pt x="20" y="0"/>
                </a:cubicBezTo>
                <a:cubicBezTo>
                  <a:pt x="17" y="0"/>
                  <a:pt x="14" y="1"/>
                  <a:pt x="11" y="1"/>
                </a:cubicBezTo>
                <a:cubicBezTo>
                  <a:pt x="9" y="2"/>
                  <a:pt x="6" y="1"/>
                  <a:pt x="8" y="3"/>
                </a:cubicBezTo>
                <a:cubicBezTo>
                  <a:pt x="10" y="7"/>
                  <a:pt x="10" y="8"/>
                  <a:pt x="7" y="11"/>
                </a:cubicBezTo>
                <a:cubicBezTo>
                  <a:pt x="5" y="13"/>
                  <a:pt x="7" y="14"/>
                  <a:pt x="7" y="15"/>
                </a:cubicBezTo>
                <a:cubicBezTo>
                  <a:pt x="6" y="16"/>
                  <a:pt x="4" y="16"/>
                  <a:pt x="4" y="18"/>
                </a:cubicBezTo>
                <a:cubicBezTo>
                  <a:pt x="3" y="20"/>
                  <a:pt x="1" y="22"/>
                  <a:pt x="0" y="24"/>
                </a:cubicBezTo>
                <a:cubicBezTo>
                  <a:pt x="0" y="25"/>
                  <a:pt x="6" y="26"/>
                  <a:pt x="7" y="26"/>
                </a:cubicBezTo>
                <a:cubicBezTo>
                  <a:pt x="10" y="28"/>
                  <a:pt x="12" y="32"/>
                  <a:pt x="15" y="32"/>
                </a:cubicBezTo>
                <a:cubicBezTo>
                  <a:pt x="16" y="33"/>
                  <a:pt x="18" y="31"/>
                  <a:pt x="19" y="30"/>
                </a:cubicBezTo>
                <a:cubicBezTo>
                  <a:pt x="21" y="29"/>
                  <a:pt x="23" y="30"/>
                  <a:pt x="25" y="29"/>
                </a:cubicBezTo>
                <a:cubicBezTo>
                  <a:pt x="27" y="29"/>
                  <a:pt x="27" y="28"/>
                  <a:pt x="28" y="26"/>
                </a:cubicBezTo>
                <a:cubicBezTo>
                  <a:pt x="28" y="24"/>
                  <a:pt x="28" y="23"/>
                  <a:pt x="31" y="21"/>
                </a:cubicBezTo>
                <a:cubicBezTo>
                  <a:pt x="33" y="20"/>
                  <a:pt x="34" y="18"/>
                  <a:pt x="37" y="17"/>
                </a:cubicBezTo>
                <a:cubicBezTo>
                  <a:pt x="40" y="15"/>
                  <a:pt x="43" y="14"/>
                  <a:pt x="46" y="13"/>
                </a:cubicBezTo>
                <a:cubicBezTo>
                  <a:pt x="46" y="13"/>
                  <a:pt x="53" y="10"/>
                  <a:pt x="52" y="10"/>
                </a:cubicBezTo>
                <a:cubicBezTo>
                  <a:pt x="51" y="9"/>
                  <a:pt x="54" y="11"/>
                  <a:pt x="52" y="10"/>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09" name="Freeform 577">
            <a:extLst>
              <a:ext uri="{FF2B5EF4-FFF2-40B4-BE49-F238E27FC236}">
                <a16:creationId xmlns:a16="http://schemas.microsoft.com/office/drawing/2014/main" id="{41E07558-D0DE-4B57-9DEC-11B34DA07761}"/>
              </a:ext>
            </a:extLst>
          </p:cNvPr>
          <p:cNvSpPr>
            <a:spLocks/>
          </p:cNvSpPr>
          <p:nvPr userDrawn="1"/>
        </p:nvSpPr>
        <p:spPr bwMode="auto">
          <a:xfrm>
            <a:off x="3427695" y="2029003"/>
            <a:ext cx="33263" cy="19590"/>
          </a:xfrm>
          <a:custGeom>
            <a:avLst/>
            <a:gdLst>
              <a:gd name="T0" fmla="*/ 4 w 7"/>
              <a:gd name="T1" fmla="*/ 4 h 4"/>
              <a:gd name="T2" fmla="*/ 1 w 7"/>
              <a:gd name="T3" fmla="*/ 3 h 4"/>
              <a:gd name="T4" fmla="*/ 3 w 7"/>
              <a:gd name="T5" fmla="*/ 0 h 4"/>
              <a:gd name="T6" fmla="*/ 4 w 7"/>
              <a:gd name="T7" fmla="*/ 4 h 4"/>
              <a:gd name="T8" fmla="*/ 4 w 7"/>
              <a:gd name="T9" fmla="*/ 4 h 4"/>
            </a:gdLst>
            <a:ahLst/>
            <a:cxnLst>
              <a:cxn ang="0">
                <a:pos x="T0" y="T1"/>
              </a:cxn>
              <a:cxn ang="0">
                <a:pos x="T2" y="T3"/>
              </a:cxn>
              <a:cxn ang="0">
                <a:pos x="T4" y="T5"/>
              </a:cxn>
              <a:cxn ang="0">
                <a:pos x="T6" y="T7"/>
              </a:cxn>
              <a:cxn ang="0">
                <a:pos x="T8" y="T9"/>
              </a:cxn>
            </a:cxnLst>
            <a:rect l="0" t="0" r="r" b="b"/>
            <a:pathLst>
              <a:path w="7" h="4">
                <a:moveTo>
                  <a:pt x="4" y="4"/>
                </a:moveTo>
                <a:cubicBezTo>
                  <a:pt x="3" y="4"/>
                  <a:pt x="1" y="4"/>
                  <a:pt x="1" y="3"/>
                </a:cubicBezTo>
                <a:cubicBezTo>
                  <a:pt x="0" y="2"/>
                  <a:pt x="3" y="0"/>
                  <a:pt x="3" y="0"/>
                </a:cubicBezTo>
                <a:cubicBezTo>
                  <a:pt x="6" y="0"/>
                  <a:pt x="7" y="4"/>
                  <a:pt x="4" y="4"/>
                </a:cubicBezTo>
                <a:cubicBezTo>
                  <a:pt x="1" y="3"/>
                  <a:pt x="6" y="4"/>
                  <a:pt x="4" y="4"/>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10" name="Freeform 578">
            <a:extLst>
              <a:ext uri="{FF2B5EF4-FFF2-40B4-BE49-F238E27FC236}">
                <a16:creationId xmlns:a16="http://schemas.microsoft.com/office/drawing/2014/main" id="{5BAEDE70-4D27-4F58-A39F-81B99EEDF56C}"/>
              </a:ext>
            </a:extLst>
          </p:cNvPr>
          <p:cNvSpPr>
            <a:spLocks/>
          </p:cNvSpPr>
          <p:nvPr userDrawn="1"/>
        </p:nvSpPr>
        <p:spPr bwMode="auto">
          <a:xfrm>
            <a:off x="3140974" y="1942486"/>
            <a:ext cx="278790" cy="135491"/>
          </a:xfrm>
          <a:custGeom>
            <a:avLst/>
            <a:gdLst>
              <a:gd name="T0" fmla="*/ 50 w 60"/>
              <a:gd name="T1" fmla="*/ 22 h 28"/>
              <a:gd name="T2" fmla="*/ 48 w 60"/>
              <a:gd name="T3" fmla="*/ 21 h 28"/>
              <a:gd name="T4" fmla="*/ 46 w 60"/>
              <a:gd name="T5" fmla="*/ 23 h 28"/>
              <a:gd name="T6" fmla="*/ 43 w 60"/>
              <a:gd name="T7" fmla="*/ 22 h 28"/>
              <a:gd name="T8" fmla="*/ 40 w 60"/>
              <a:gd name="T9" fmla="*/ 23 h 28"/>
              <a:gd name="T10" fmla="*/ 24 w 60"/>
              <a:gd name="T11" fmla="*/ 27 h 28"/>
              <a:gd name="T12" fmla="*/ 19 w 60"/>
              <a:gd name="T13" fmla="*/ 28 h 28"/>
              <a:gd name="T14" fmla="*/ 17 w 60"/>
              <a:gd name="T15" fmla="*/ 24 h 28"/>
              <a:gd name="T16" fmla="*/ 24 w 60"/>
              <a:gd name="T17" fmla="*/ 22 h 28"/>
              <a:gd name="T18" fmla="*/ 29 w 60"/>
              <a:gd name="T19" fmla="*/ 22 h 28"/>
              <a:gd name="T20" fmla="*/ 31 w 60"/>
              <a:gd name="T21" fmla="*/ 20 h 28"/>
              <a:gd name="T22" fmla="*/ 24 w 60"/>
              <a:gd name="T23" fmla="*/ 20 h 28"/>
              <a:gd name="T24" fmla="*/ 19 w 60"/>
              <a:gd name="T25" fmla="*/ 21 h 28"/>
              <a:gd name="T26" fmla="*/ 19 w 60"/>
              <a:gd name="T27" fmla="*/ 19 h 28"/>
              <a:gd name="T28" fmla="*/ 12 w 60"/>
              <a:gd name="T29" fmla="*/ 21 h 28"/>
              <a:gd name="T30" fmla="*/ 11 w 60"/>
              <a:gd name="T31" fmla="*/ 22 h 28"/>
              <a:gd name="T32" fmla="*/ 9 w 60"/>
              <a:gd name="T33" fmla="*/ 23 h 28"/>
              <a:gd name="T34" fmla="*/ 5 w 60"/>
              <a:gd name="T35" fmla="*/ 21 h 28"/>
              <a:gd name="T36" fmla="*/ 0 w 60"/>
              <a:gd name="T37" fmla="*/ 20 h 28"/>
              <a:gd name="T38" fmla="*/ 4 w 60"/>
              <a:gd name="T39" fmla="*/ 18 h 28"/>
              <a:gd name="T40" fmla="*/ 9 w 60"/>
              <a:gd name="T41" fmla="*/ 17 h 28"/>
              <a:gd name="T42" fmla="*/ 11 w 60"/>
              <a:gd name="T43" fmla="*/ 16 h 28"/>
              <a:gd name="T44" fmla="*/ 5 w 60"/>
              <a:gd name="T45" fmla="*/ 16 h 28"/>
              <a:gd name="T46" fmla="*/ 4 w 60"/>
              <a:gd name="T47" fmla="*/ 14 h 28"/>
              <a:gd name="T48" fmla="*/ 12 w 60"/>
              <a:gd name="T49" fmla="*/ 13 h 28"/>
              <a:gd name="T50" fmla="*/ 4 w 60"/>
              <a:gd name="T51" fmla="*/ 12 h 28"/>
              <a:gd name="T52" fmla="*/ 13 w 60"/>
              <a:gd name="T53" fmla="*/ 10 h 28"/>
              <a:gd name="T54" fmla="*/ 9 w 60"/>
              <a:gd name="T55" fmla="*/ 8 h 28"/>
              <a:gd name="T56" fmla="*/ 14 w 60"/>
              <a:gd name="T57" fmla="*/ 6 h 28"/>
              <a:gd name="T58" fmla="*/ 17 w 60"/>
              <a:gd name="T59" fmla="*/ 10 h 28"/>
              <a:gd name="T60" fmla="*/ 25 w 60"/>
              <a:gd name="T61" fmla="*/ 11 h 28"/>
              <a:gd name="T62" fmla="*/ 29 w 60"/>
              <a:gd name="T63" fmla="*/ 14 h 28"/>
              <a:gd name="T64" fmla="*/ 32 w 60"/>
              <a:gd name="T65" fmla="*/ 17 h 28"/>
              <a:gd name="T66" fmla="*/ 39 w 60"/>
              <a:gd name="T67" fmla="*/ 16 h 28"/>
              <a:gd name="T68" fmla="*/ 37 w 60"/>
              <a:gd name="T69" fmla="*/ 13 h 28"/>
              <a:gd name="T70" fmla="*/ 38 w 60"/>
              <a:gd name="T71" fmla="*/ 9 h 28"/>
              <a:gd name="T72" fmla="*/ 36 w 60"/>
              <a:gd name="T73" fmla="*/ 8 h 28"/>
              <a:gd name="T74" fmla="*/ 38 w 60"/>
              <a:gd name="T75" fmla="*/ 5 h 28"/>
              <a:gd name="T76" fmla="*/ 43 w 60"/>
              <a:gd name="T77" fmla="*/ 3 h 28"/>
              <a:gd name="T78" fmla="*/ 44 w 60"/>
              <a:gd name="T79" fmla="*/ 7 h 28"/>
              <a:gd name="T80" fmla="*/ 45 w 60"/>
              <a:gd name="T81" fmla="*/ 9 h 28"/>
              <a:gd name="T82" fmla="*/ 44 w 60"/>
              <a:gd name="T83" fmla="*/ 10 h 28"/>
              <a:gd name="T84" fmla="*/ 47 w 60"/>
              <a:gd name="T85" fmla="*/ 11 h 28"/>
              <a:gd name="T86" fmla="*/ 51 w 60"/>
              <a:gd name="T87" fmla="*/ 14 h 28"/>
              <a:gd name="T88" fmla="*/ 53 w 60"/>
              <a:gd name="T89" fmla="*/ 13 h 28"/>
              <a:gd name="T90" fmla="*/ 57 w 60"/>
              <a:gd name="T91" fmla="*/ 12 h 28"/>
              <a:gd name="T92" fmla="*/ 59 w 60"/>
              <a:gd name="T93" fmla="*/ 15 h 28"/>
              <a:gd name="T94" fmla="*/ 58 w 60"/>
              <a:gd name="T95" fmla="*/ 20 h 28"/>
              <a:gd name="T96" fmla="*/ 50 w 60"/>
              <a:gd name="T97" fmla="*/ 22 h 28"/>
              <a:gd name="T98" fmla="*/ 50 w 60"/>
              <a:gd name="T99" fmla="*/ 2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0" h="28">
                <a:moveTo>
                  <a:pt x="50" y="22"/>
                </a:moveTo>
                <a:cubicBezTo>
                  <a:pt x="49" y="22"/>
                  <a:pt x="49" y="21"/>
                  <a:pt x="48" y="21"/>
                </a:cubicBezTo>
                <a:cubicBezTo>
                  <a:pt x="48" y="21"/>
                  <a:pt x="46" y="22"/>
                  <a:pt x="46" y="23"/>
                </a:cubicBezTo>
                <a:cubicBezTo>
                  <a:pt x="45" y="23"/>
                  <a:pt x="44" y="23"/>
                  <a:pt x="43" y="22"/>
                </a:cubicBezTo>
                <a:cubicBezTo>
                  <a:pt x="42" y="22"/>
                  <a:pt x="41" y="22"/>
                  <a:pt x="40" y="23"/>
                </a:cubicBezTo>
                <a:cubicBezTo>
                  <a:pt x="35" y="25"/>
                  <a:pt x="30" y="26"/>
                  <a:pt x="24" y="27"/>
                </a:cubicBezTo>
                <a:cubicBezTo>
                  <a:pt x="23" y="27"/>
                  <a:pt x="20" y="28"/>
                  <a:pt x="19" y="28"/>
                </a:cubicBezTo>
                <a:cubicBezTo>
                  <a:pt x="17" y="27"/>
                  <a:pt x="13" y="26"/>
                  <a:pt x="17" y="24"/>
                </a:cubicBezTo>
                <a:cubicBezTo>
                  <a:pt x="19" y="24"/>
                  <a:pt x="22" y="22"/>
                  <a:pt x="24" y="22"/>
                </a:cubicBezTo>
                <a:cubicBezTo>
                  <a:pt x="26" y="22"/>
                  <a:pt x="28" y="22"/>
                  <a:pt x="29" y="22"/>
                </a:cubicBezTo>
                <a:cubicBezTo>
                  <a:pt x="29" y="22"/>
                  <a:pt x="32" y="20"/>
                  <a:pt x="31" y="20"/>
                </a:cubicBezTo>
                <a:cubicBezTo>
                  <a:pt x="30" y="19"/>
                  <a:pt x="25" y="20"/>
                  <a:pt x="24" y="20"/>
                </a:cubicBezTo>
                <a:cubicBezTo>
                  <a:pt x="22" y="21"/>
                  <a:pt x="21" y="21"/>
                  <a:pt x="19" y="21"/>
                </a:cubicBezTo>
                <a:cubicBezTo>
                  <a:pt x="17" y="21"/>
                  <a:pt x="19" y="20"/>
                  <a:pt x="19" y="19"/>
                </a:cubicBezTo>
                <a:cubicBezTo>
                  <a:pt x="19" y="16"/>
                  <a:pt x="13" y="21"/>
                  <a:pt x="12" y="21"/>
                </a:cubicBezTo>
                <a:cubicBezTo>
                  <a:pt x="12" y="21"/>
                  <a:pt x="11" y="22"/>
                  <a:pt x="11" y="22"/>
                </a:cubicBezTo>
                <a:cubicBezTo>
                  <a:pt x="9" y="20"/>
                  <a:pt x="9" y="22"/>
                  <a:pt x="9" y="23"/>
                </a:cubicBezTo>
                <a:cubicBezTo>
                  <a:pt x="9" y="23"/>
                  <a:pt x="6" y="21"/>
                  <a:pt x="5" y="21"/>
                </a:cubicBezTo>
                <a:cubicBezTo>
                  <a:pt x="4" y="21"/>
                  <a:pt x="0" y="22"/>
                  <a:pt x="0" y="20"/>
                </a:cubicBezTo>
                <a:cubicBezTo>
                  <a:pt x="0" y="18"/>
                  <a:pt x="2" y="19"/>
                  <a:pt x="4" y="18"/>
                </a:cubicBezTo>
                <a:cubicBezTo>
                  <a:pt x="6" y="18"/>
                  <a:pt x="8" y="18"/>
                  <a:pt x="9" y="17"/>
                </a:cubicBezTo>
                <a:cubicBezTo>
                  <a:pt x="9" y="17"/>
                  <a:pt x="12" y="16"/>
                  <a:pt x="11" y="16"/>
                </a:cubicBezTo>
                <a:cubicBezTo>
                  <a:pt x="9" y="15"/>
                  <a:pt x="6" y="16"/>
                  <a:pt x="5" y="16"/>
                </a:cubicBezTo>
                <a:cubicBezTo>
                  <a:pt x="2" y="16"/>
                  <a:pt x="0" y="14"/>
                  <a:pt x="4" y="14"/>
                </a:cubicBezTo>
                <a:cubicBezTo>
                  <a:pt x="6" y="14"/>
                  <a:pt x="10" y="13"/>
                  <a:pt x="12" y="13"/>
                </a:cubicBezTo>
                <a:cubicBezTo>
                  <a:pt x="11" y="13"/>
                  <a:pt x="4" y="14"/>
                  <a:pt x="4" y="12"/>
                </a:cubicBezTo>
                <a:cubicBezTo>
                  <a:pt x="3" y="10"/>
                  <a:pt x="12" y="11"/>
                  <a:pt x="13" y="10"/>
                </a:cubicBezTo>
                <a:cubicBezTo>
                  <a:pt x="13" y="10"/>
                  <a:pt x="9" y="9"/>
                  <a:pt x="9" y="8"/>
                </a:cubicBezTo>
                <a:cubicBezTo>
                  <a:pt x="8" y="7"/>
                  <a:pt x="14" y="6"/>
                  <a:pt x="14" y="6"/>
                </a:cubicBezTo>
                <a:cubicBezTo>
                  <a:pt x="17" y="6"/>
                  <a:pt x="15" y="10"/>
                  <a:pt x="17" y="10"/>
                </a:cubicBezTo>
                <a:cubicBezTo>
                  <a:pt x="20" y="10"/>
                  <a:pt x="22" y="10"/>
                  <a:pt x="25" y="11"/>
                </a:cubicBezTo>
                <a:cubicBezTo>
                  <a:pt x="26" y="12"/>
                  <a:pt x="28" y="13"/>
                  <a:pt x="29" y="14"/>
                </a:cubicBezTo>
                <a:cubicBezTo>
                  <a:pt x="31" y="16"/>
                  <a:pt x="30" y="17"/>
                  <a:pt x="32" y="17"/>
                </a:cubicBezTo>
                <a:cubicBezTo>
                  <a:pt x="35" y="17"/>
                  <a:pt x="37" y="17"/>
                  <a:pt x="39" y="16"/>
                </a:cubicBezTo>
                <a:cubicBezTo>
                  <a:pt x="43" y="15"/>
                  <a:pt x="37" y="14"/>
                  <a:pt x="37" y="13"/>
                </a:cubicBezTo>
                <a:cubicBezTo>
                  <a:pt x="37" y="13"/>
                  <a:pt x="45" y="12"/>
                  <a:pt x="38" y="9"/>
                </a:cubicBezTo>
                <a:cubicBezTo>
                  <a:pt x="37" y="9"/>
                  <a:pt x="35" y="9"/>
                  <a:pt x="36" y="8"/>
                </a:cubicBezTo>
                <a:cubicBezTo>
                  <a:pt x="37" y="7"/>
                  <a:pt x="38" y="6"/>
                  <a:pt x="38" y="5"/>
                </a:cubicBezTo>
                <a:cubicBezTo>
                  <a:pt x="39" y="4"/>
                  <a:pt x="43" y="0"/>
                  <a:pt x="43" y="3"/>
                </a:cubicBezTo>
                <a:cubicBezTo>
                  <a:pt x="43" y="4"/>
                  <a:pt x="44" y="5"/>
                  <a:pt x="44" y="7"/>
                </a:cubicBezTo>
                <a:cubicBezTo>
                  <a:pt x="45" y="7"/>
                  <a:pt x="45" y="8"/>
                  <a:pt x="45" y="9"/>
                </a:cubicBezTo>
                <a:cubicBezTo>
                  <a:pt x="46" y="10"/>
                  <a:pt x="44" y="9"/>
                  <a:pt x="44" y="10"/>
                </a:cubicBezTo>
                <a:cubicBezTo>
                  <a:pt x="44" y="12"/>
                  <a:pt x="47" y="10"/>
                  <a:pt x="47" y="11"/>
                </a:cubicBezTo>
                <a:cubicBezTo>
                  <a:pt x="47" y="13"/>
                  <a:pt x="50" y="14"/>
                  <a:pt x="51" y="14"/>
                </a:cubicBezTo>
                <a:cubicBezTo>
                  <a:pt x="53" y="14"/>
                  <a:pt x="53" y="15"/>
                  <a:pt x="53" y="13"/>
                </a:cubicBezTo>
                <a:cubicBezTo>
                  <a:pt x="53" y="11"/>
                  <a:pt x="55" y="11"/>
                  <a:pt x="57" y="12"/>
                </a:cubicBezTo>
                <a:cubicBezTo>
                  <a:pt x="58" y="12"/>
                  <a:pt x="60" y="14"/>
                  <a:pt x="59" y="15"/>
                </a:cubicBezTo>
                <a:cubicBezTo>
                  <a:pt x="59" y="16"/>
                  <a:pt x="58" y="19"/>
                  <a:pt x="58" y="20"/>
                </a:cubicBezTo>
                <a:cubicBezTo>
                  <a:pt x="57" y="21"/>
                  <a:pt x="51" y="22"/>
                  <a:pt x="50" y="22"/>
                </a:cubicBezTo>
                <a:cubicBezTo>
                  <a:pt x="48" y="21"/>
                  <a:pt x="51" y="22"/>
                  <a:pt x="50" y="22"/>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11" name="Freeform 579">
            <a:extLst>
              <a:ext uri="{FF2B5EF4-FFF2-40B4-BE49-F238E27FC236}">
                <a16:creationId xmlns:a16="http://schemas.microsoft.com/office/drawing/2014/main" id="{C53C4F37-F4D3-4380-B611-F8DAAE7B2CA9}"/>
              </a:ext>
            </a:extLst>
          </p:cNvPr>
          <p:cNvSpPr>
            <a:spLocks/>
          </p:cNvSpPr>
          <p:nvPr userDrawn="1"/>
        </p:nvSpPr>
        <p:spPr bwMode="auto">
          <a:xfrm>
            <a:off x="3093461" y="1996356"/>
            <a:ext cx="47520" cy="32649"/>
          </a:xfrm>
          <a:custGeom>
            <a:avLst/>
            <a:gdLst>
              <a:gd name="T0" fmla="*/ 9 w 10"/>
              <a:gd name="T1" fmla="*/ 1 h 7"/>
              <a:gd name="T2" fmla="*/ 0 w 10"/>
              <a:gd name="T3" fmla="*/ 5 h 7"/>
              <a:gd name="T4" fmla="*/ 6 w 10"/>
              <a:gd name="T5" fmla="*/ 5 h 7"/>
              <a:gd name="T6" fmla="*/ 9 w 10"/>
              <a:gd name="T7" fmla="*/ 1 h 7"/>
              <a:gd name="T8" fmla="*/ 9 w 10"/>
              <a:gd name="T9" fmla="*/ 1 h 7"/>
            </a:gdLst>
            <a:ahLst/>
            <a:cxnLst>
              <a:cxn ang="0">
                <a:pos x="T0" y="T1"/>
              </a:cxn>
              <a:cxn ang="0">
                <a:pos x="T2" y="T3"/>
              </a:cxn>
              <a:cxn ang="0">
                <a:pos x="T4" y="T5"/>
              </a:cxn>
              <a:cxn ang="0">
                <a:pos x="T6" y="T7"/>
              </a:cxn>
              <a:cxn ang="0">
                <a:pos x="T8" y="T9"/>
              </a:cxn>
            </a:cxnLst>
            <a:rect l="0" t="0" r="r" b="b"/>
            <a:pathLst>
              <a:path w="10" h="7">
                <a:moveTo>
                  <a:pt x="9" y="1"/>
                </a:moveTo>
                <a:cubicBezTo>
                  <a:pt x="8" y="1"/>
                  <a:pt x="0" y="5"/>
                  <a:pt x="0" y="5"/>
                </a:cubicBezTo>
                <a:cubicBezTo>
                  <a:pt x="2" y="6"/>
                  <a:pt x="5" y="7"/>
                  <a:pt x="6" y="5"/>
                </a:cubicBezTo>
                <a:cubicBezTo>
                  <a:pt x="7" y="4"/>
                  <a:pt x="9" y="0"/>
                  <a:pt x="9" y="1"/>
                </a:cubicBezTo>
                <a:cubicBezTo>
                  <a:pt x="7" y="1"/>
                  <a:pt x="10" y="0"/>
                  <a:pt x="9" y="1"/>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12" name="Freeform 580">
            <a:extLst>
              <a:ext uri="{FF2B5EF4-FFF2-40B4-BE49-F238E27FC236}">
                <a16:creationId xmlns:a16="http://schemas.microsoft.com/office/drawing/2014/main" id="{46779558-CDAE-408C-B837-CD9873D17648}"/>
              </a:ext>
            </a:extLst>
          </p:cNvPr>
          <p:cNvSpPr>
            <a:spLocks/>
          </p:cNvSpPr>
          <p:nvPr userDrawn="1"/>
        </p:nvSpPr>
        <p:spPr bwMode="auto">
          <a:xfrm>
            <a:off x="3011081" y="1924528"/>
            <a:ext cx="171077" cy="81622"/>
          </a:xfrm>
          <a:custGeom>
            <a:avLst/>
            <a:gdLst>
              <a:gd name="T0" fmla="*/ 30 w 37"/>
              <a:gd name="T1" fmla="*/ 12 h 17"/>
              <a:gd name="T2" fmla="*/ 27 w 37"/>
              <a:gd name="T3" fmla="*/ 13 h 17"/>
              <a:gd name="T4" fmla="*/ 26 w 37"/>
              <a:gd name="T5" fmla="*/ 10 h 17"/>
              <a:gd name="T6" fmla="*/ 23 w 37"/>
              <a:gd name="T7" fmla="*/ 8 h 17"/>
              <a:gd name="T8" fmla="*/ 22 w 37"/>
              <a:gd name="T9" fmla="*/ 10 h 17"/>
              <a:gd name="T10" fmla="*/ 21 w 37"/>
              <a:gd name="T11" fmla="*/ 9 h 17"/>
              <a:gd name="T12" fmla="*/ 20 w 37"/>
              <a:gd name="T13" fmla="*/ 13 h 17"/>
              <a:gd name="T14" fmla="*/ 17 w 37"/>
              <a:gd name="T15" fmla="*/ 14 h 17"/>
              <a:gd name="T16" fmla="*/ 16 w 37"/>
              <a:gd name="T17" fmla="*/ 16 h 17"/>
              <a:gd name="T18" fmla="*/ 12 w 37"/>
              <a:gd name="T19" fmla="*/ 17 h 17"/>
              <a:gd name="T20" fmla="*/ 10 w 37"/>
              <a:gd name="T21" fmla="*/ 15 h 17"/>
              <a:gd name="T22" fmla="*/ 5 w 37"/>
              <a:gd name="T23" fmla="*/ 16 h 17"/>
              <a:gd name="T24" fmla="*/ 1 w 37"/>
              <a:gd name="T25" fmla="*/ 17 h 17"/>
              <a:gd name="T26" fmla="*/ 2 w 37"/>
              <a:gd name="T27" fmla="*/ 13 h 17"/>
              <a:gd name="T28" fmla="*/ 0 w 37"/>
              <a:gd name="T29" fmla="*/ 14 h 17"/>
              <a:gd name="T30" fmla="*/ 6 w 37"/>
              <a:gd name="T31" fmla="*/ 12 h 17"/>
              <a:gd name="T32" fmla="*/ 9 w 37"/>
              <a:gd name="T33" fmla="*/ 10 h 17"/>
              <a:gd name="T34" fmla="*/ 13 w 37"/>
              <a:gd name="T35" fmla="*/ 7 h 17"/>
              <a:gd name="T36" fmla="*/ 18 w 37"/>
              <a:gd name="T37" fmla="*/ 3 h 17"/>
              <a:gd name="T38" fmla="*/ 24 w 37"/>
              <a:gd name="T39" fmla="*/ 3 h 17"/>
              <a:gd name="T40" fmla="*/ 30 w 37"/>
              <a:gd name="T41" fmla="*/ 3 h 17"/>
              <a:gd name="T42" fmla="*/ 32 w 37"/>
              <a:gd name="T43" fmla="*/ 0 h 17"/>
              <a:gd name="T44" fmla="*/ 36 w 37"/>
              <a:gd name="T45" fmla="*/ 2 h 17"/>
              <a:gd name="T46" fmla="*/ 34 w 37"/>
              <a:gd name="T47" fmla="*/ 4 h 17"/>
              <a:gd name="T48" fmla="*/ 34 w 37"/>
              <a:gd name="T49" fmla="*/ 7 h 17"/>
              <a:gd name="T50" fmla="*/ 35 w 37"/>
              <a:gd name="T51" fmla="*/ 9 h 17"/>
              <a:gd name="T52" fmla="*/ 31 w 37"/>
              <a:gd name="T53" fmla="*/ 10 h 17"/>
              <a:gd name="T54" fmla="*/ 30 w 37"/>
              <a:gd name="T55" fmla="*/ 12 h 17"/>
              <a:gd name="T56" fmla="*/ 30 w 37"/>
              <a:gd name="T57"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7" h="17">
                <a:moveTo>
                  <a:pt x="30" y="12"/>
                </a:moveTo>
                <a:cubicBezTo>
                  <a:pt x="29" y="13"/>
                  <a:pt x="27" y="13"/>
                  <a:pt x="27" y="13"/>
                </a:cubicBezTo>
                <a:cubicBezTo>
                  <a:pt x="24" y="13"/>
                  <a:pt x="25" y="11"/>
                  <a:pt x="26" y="10"/>
                </a:cubicBezTo>
                <a:cubicBezTo>
                  <a:pt x="27" y="8"/>
                  <a:pt x="24" y="7"/>
                  <a:pt x="23" y="8"/>
                </a:cubicBezTo>
                <a:cubicBezTo>
                  <a:pt x="23" y="9"/>
                  <a:pt x="23" y="10"/>
                  <a:pt x="22" y="10"/>
                </a:cubicBezTo>
                <a:cubicBezTo>
                  <a:pt x="22" y="10"/>
                  <a:pt x="21" y="10"/>
                  <a:pt x="21" y="9"/>
                </a:cubicBezTo>
                <a:cubicBezTo>
                  <a:pt x="20" y="10"/>
                  <a:pt x="21" y="12"/>
                  <a:pt x="20" y="13"/>
                </a:cubicBezTo>
                <a:cubicBezTo>
                  <a:pt x="19" y="15"/>
                  <a:pt x="18" y="13"/>
                  <a:pt x="17" y="14"/>
                </a:cubicBezTo>
                <a:cubicBezTo>
                  <a:pt x="16" y="14"/>
                  <a:pt x="17" y="16"/>
                  <a:pt x="16" y="16"/>
                </a:cubicBezTo>
                <a:cubicBezTo>
                  <a:pt x="16" y="17"/>
                  <a:pt x="13" y="17"/>
                  <a:pt x="12" y="17"/>
                </a:cubicBezTo>
                <a:cubicBezTo>
                  <a:pt x="11" y="16"/>
                  <a:pt x="11" y="14"/>
                  <a:pt x="10" y="15"/>
                </a:cubicBezTo>
                <a:cubicBezTo>
                  <a:pt x="8" y="16"/>
                  <a:pt x="7" y="16"/>
                  <a:pt x="5" y="16"/>
                </a:cubicBezTo>
                <a:cubicBezTo>
                  <a:pt x="4" y="16"/>
                  <a:pt x="2" y="17"/>
                  <a:pt x="1" y="17"/>
                </a:cubicBezTo>
                <a:cubicBezTo>
                  <a:pt x="0" y="17"/>
                  <a:pt x="3" y="14"/>
                  <a:pt x="2" y="13"/>
                </a:cubicBezTo>
                <a:cubicBezTo>
                  <a:pt x="2" y="13"/>
                  <a:pt x="1" y="14"/>
                  <a:pt x="0" y="14"/>
                </a:cubicBezTo>
                <a:cubicBezTo>
                  <a:pt x="0" y="13"/>
                  <a:pt x="5" y="12"/>
                  <a:pt x="6" y="12"/>
                </a:cubicBezTo>
                <a:cubicBezTo>
                  <a:pt x="8" y="12"/>
                  <a:pt x="8" y="11"/>
                  <a:pt x="9" y="10"/>
                </a:cubicBezTo>
                <a:cubicBezTo>
                  <a:pt x="11" y="8"/>
                  <a:pt x="12" y="8"/>
                  <a:pt x="13" y="7"/>
                </a:cubicBezTo>
                <a:cubicBezTo>
                  <a:pt x="15" y="5"/>
                  <a:pt x="16" y="3"/>
                  <a:pt x="18" y="3"/>
                </a:cubicBezTo>
                <a:cubicBezTo>
                  <a:pt x="20" y="2"/>
                  <a:pt x="22" y="2"/>
                  <a:pt x="24" y="3"/>
                </a:cubicBezTo>
                <a:cubicBezTo>
                  <a:pt x="26" y="3"/>
                  <a:pt x="29" y="4"/>
                  <a:pt x="30" y="3"/>
                </a:cubicBezTo>
                <a:cubicBezTo>
                  <a:pt x="31" y="2"/>
                  <a:pt x="30" y="0"/>
                  <a:pt x="32" y="0"/>
                </a:cubicBezTo>
                <a:cubicBezTo>
                  <a:pt x="32" y="0"/>
                  <a:pt x="36" y="1"/>
                  <a:pt x="36" y="2"/>
                </a:cubicBezTo>
                <a:cubicBezTo>
                  <a:pt x="37" y="2"/>
                  <a:pt x="34" y="3"/>
                  <a:pt x="34" y="4"/>
                </a:cubicBezTo>
                <a:cubicBezTo>
                  <a:pt x="34" y="5"/>
                  <a:pt x="37" y="6"/>
                  <a:pt x="34" y="7"/>
                </a:cubicBezTo>
                <a:cubicBezTo>
                  <a:pt x="33" y="8"/>
                  <a:pt x="36" y="9"/>
                  <a:pt x="35" y="9"/>
                </a:cubicBezTo>
                <a:cubicBezTo>
                  <a:pt x="33" y="10"/>
                  <a:pt x="32" y="10"/>
                  <a:pt x="31" y="10"/>
                </a:cubicBezTo>
                <a:cubicBezTo>
                  <a:pt x="31" y="11"/>
                  <a:pt x="31" y="11"/>
                  <a:pt x="30" y="12"/>
                </a:cubicBezTo>
                <a:cubicBezTo>
                  <a:pt x="29" y="13"/>
                  <a:pt x="31" y="11"/>
                  <a:pt x="30" y="12"/>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13" name="Freeform 581">
            <a:extLst>
              <a:ext uri="{FF2B5EF4-FFF2-40B4-BE49-F238E27FC236}">
                <a16:creationId xmlns:a16="http://schemas.microsoft.com/office/drawing/2014/main" id="{13F5E8F5-4BF8-4EBE-91F4-1DC523EF5E47}"/>
              </a:ext>
            </a:extLst>
          </p:cNvPr>
          <p:cNvSpPr>
            <a:spLocks/>
          </p:cNvSpPr>
          <p:nvPr userDrawn="1"/>
        </p:nvSpPr>
        <p:spPr bwMode="auto">
          <a:xfrm>
            <a:off x="3196417" y="1957178"/>
            <a:ext cx="36433" cy="9796"/>
          </a:xfrm>
          <a:custGeom>
            <a:avLst/>
            <a:gdLst>
              <a:gd name="T0" fmla="*/ 6 w 8"/>
              <a:gd name="T1" fmla="*/ 2 h 2"/>
              <a:gd name="T2" fmla="*/ 3 w 8"/>
              <a:gd name="T3" fmla="*/ 0 h 2"/>
              <a:gd name="T4" fmla="*/ 6 w 8"/>
              <a:gd name="T5" fmla="*/ 2 h 2"/>
            </a:gdLst>
            <a:ahLst/>
            <a:cxnLst>
              <a:cxn ang="0">
                <a:pos x="T0" y="T1"/>
              </a:cxn>
              <a:cxn ang="0">
                <a:pos x="T2" y="T3"/>
              </a:cxn>
              <a:cxn ang="0">
                <a:pos x="T4" y="T5"/>
              </a:cxn>
            </a:cxnLst>
            <a:rect l="0" t="0" r="r" b="b"/>
            <a:pathLst>
              <a:path w="8" h="2">
                <a:moveTo>
                  <a:pt x="6" y="2"/>
                </a:moveTo>
                <a:cubicBezTo>
                  <a:pt x="4" y="2"/>
                  <a:pt x="0" y="1"/>
                  <a:pt x="3" y="0"/>
                </a:cubicBezTo>
                <a:cubicBezTo>
                  <a:pt x="5" y="0"/>
                  <a:pt x="8" y="2"/>
                  <a:pt x="6" y="2"/>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14" name="Freeform 582">
            <a:extLst>
              <a:ext uri="{FF2B5EF4-FFF2-40B4-BE49-F238E27FC236}">
                <a16:creationId xmlns:a16="http://schemas.microsoft.com/office/drawing/2014/main" id="{F181A3E4-21A2-454D-9E6A-EB2C0738025B}"/>
              </a:ext>
            </a:extLst>
          </p:cNvPr>
          <p:cNvSpPr>
            <a:spLocks/>
          </p:cNvSpPr>
          <p:nvPr userDrawn="1"/>
        </p:nvSpPr>
        <p:spPr bwMode="auto">
          <a:xfrm>
            <a:off x="3228105" y="1890252"/>
            <a:ext cx="98210" cy="47339"/>
          </a:xfrm>
          <a:custGeom>
            <a:avLst/>
            <a:gdLst>
              <a:gd name="T0" fmla="*/ 7 w 21"/>
              <a:gd name="T1" fmla="*/ 9 h 10"/>
              <a:gd name="T2" fmla="*/ 2 w 21"/>
              <a:gd name="T3" fmla="*/ 4 h 10"/>
              <a:gd name="T4" fmla="*/ 9 w 21"/>
              <a:gd name="T5" fmla="*/ 2 h 10"/>
              <a:gd name="T6" fmla="*/ 17 w 21"/>
              <a:gd name="T7" fmla="*/ 0 h 10"/>
              <a:gd name="T8" fmla="*/ 19 w 21"/>
              <a:gd name="T9" fmla="*/ 2 h 10"/>
              <a:gd name="T10" fmla="*/ 14 w 21"/>
              <a:gd name="T11" fmla="*/ 4 h 10"/>
              <a:gd name="T12" fmla="*/ 15 w 21"/>
              <a:gd name="T13" fmla="*/ 7 h 10"/>
              <a:gd name="T14" fmla="*/ 7 w 21"/>
              <a:gd name="T15" fmla="*/ 9 h 10"/>
              <a:gd name="T16" fmla="*/ 7 w 21"/>
              <a:gd name="T17"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
                <a:moveTo>
                  <a:pt x="7" y="9"/>
                </a:moveTo>
                <a:cubicBezTo>
                  <a:pt x="6" y="9"/>
                  <a:pt x="0" y="6"/>
                  <a:pt x="2" y="4"/>
                </a:cubicBezTo>
                <a:cubicBezTo>
                  <a:pt x="4" y="2"/>
                  <a:pt x="7" y="2"/>
                  <a:pt x="9" y="2"/>
                </a:cubicBezTo>
                <a:cubicBezTo>
                  <a:pt x="12" y="1"/>
                  <a:pt x="15" y="0"/>
                  <a:pt x="17" y="0"/>
                </a:cubicBezTo>
                <a:cubicBezTo>
                  <a:pt x="18" y="0"/>
                  <a:pt x="21" y="1"/>
                  <a:pt x="19" y="2"/>
                </a:cubicBezTo>
                <a:cubicBezTo>
                  <a:pt x="18" y="3"/>
                  <a:pt x="15" y="2"/>
                  <a:pt x="14" y="4"/>
                </a:cubicBezTo>
                <a:cubicBezTo>
                  <a:pt x="14" y="4"/>
                  <a:pt x="19" y="6"/>
                  <a:pt x="15" y="7"/>
                </a:cubicBezTo>
                <a:cubicBezTo>
                  <a:pt x="13" y="8"/>
                  <a:pt x="10" y="10"/>
                  <a:pt x="7" y="9"/>
                </a:cubicBezTo>
                <a:cubicBezTo>
                  <a:pt x="5" y="9"/>
                  <a:pt x="9" y="10"/>
                  <a:pt x="7" y="9"/>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15" name="Freeform 583">
            <a:extLst>
              <a:ext uri="{FF2B5EF4-FFF2-40B4-BE49-F238E27FC236}">
                <a16:creationId xmlns:a16="http://schemas.microsoft.com/office/drawing/2014/main" id="{20986F38-EDF1-4ACA-8D51-088E1AC9A920}"/>
              </a:ext>
            </a:extLst>
          </p:cNvPr>
          <p:cNvSpPr>
            <a:spLocks/>
          </p:cNvSpPr>
          <p:nvPr userDrawn="1"/>
        </p:nvSpPr>
        <p:spPr bwMode="auto">
          <a:xfrm>
            <a:off x="3186911" y="1900044"/>
            <a:ext cx="36433" cy="19590"/>
          </a:xfrm>
          <a:custGeom>
            <a:avLst/>
            <a:gdLst>
              <a:gd name="T0" fmla="*/ 6 w 8"/>
              <a:gd name="T1" fmla="*/ 4 h 4"/>
              <a:gd name="T2" fmla="*/ 3 w 8"/>
              <a:gd name="T3" fmla="*/ 0 h 4"/>
              <a:gd name="T4" fmla="*/ 6 w 8"/>
              <a:gd name="T5" fmla="*/ 4 h 4"/>
            </a:gdLst>
            <a:ahLst/>
            <a:cxnLst>
              <a:cxn ang="0">
                <a:pos x="T0" y="T1"/>
              </a:cxn>
              <a:cxn ang="0">
                <a:pos x="T2" y="T3"/>
              </a:cxn>
              <a:cxn ang="0">
                <a:pos x="T4" y="T5"/>
              </a:cxn>
            </a:cxnLst>
            <a:rect l="0" t="0" r="r" b="b"/>
            <a:pathLst>
              <a:path w="8" h="4">
                <a:moveTo>
                  <a:pt x="6" y="4"/>
                </a:moveTo>
                <a:cubicBezTo>
                  <a:pt x="4" y="4"/>
                  <a:pt x="0" y="0"/>
                  <a:pt x="3" y="0"/>
                </a:cubicBezTo>
                <a:cubicBezTo>
                  <a:pt x="6" y="0"/>
                  <a:pt x="8" y="3"/>
                  <a:pt x="6" y="4"/>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16" name="Freeform 584">
            <a:extLst>
              <a:ext uri="{FF2B5EF4-FFF2-40B4-BE49-F238E27FC236}">
                <a16:creationId xmlns:a16="http://schemas.microsoft.com/office/drawing/2014/main" id="{182695BC-1A5A-43B4-A529-DC21FA80FB71}"/>
              </a:ext>
            </a:extLst>
          </p:cNvPr>
          <p:cNvSpPr>
            <a:spLocks/>
          </p:cNvSpPr>
          <p:nvPr userDrawn="1"/>
        </p:nvSpPr>
        <p:spPr bwMode="auto">
          <a:xfrm>
            <a:off x="3237606" y="1855967"/>
            <a:ext cx="98210" cy="34280"/>
          </a:xfrm>
          <a:custGeom>
            <a:avLst/>
            <a:gdLst>
              <a:gd name="T0" fmla="*/ 1 w 21"/>
              <a:gd name="T1" fmla="*/ 5 h 7"/>
              <a:gd name="T2" fmla="*/ 4 w 21"/>
              <a:gd name="T3" fmla="*/ 4 h 7"/>
              <a:gd name="T4" fmla="*/ 9 w 21"/>
              <a:gd name="T5" fmla="*/ 1 h 7"/>
              <a:gd name="T6" fmla="*/ 18 w 21"/>
              <a:gd name="T7" fmla="*/ 3 h 7"/>
              <a:gd name="T8" fmla="*/ 11 w 21"/>
              <a:gd name="T9" fmla="*/ 6 h 7"/>
              <a:gd name="T10" fmla="*/ 6 w 21"/>
              <a:gd name="T11" fmla="*/ 6 h 7"/>
              <a:gd name="T12" fmla="*/ 1 w 21"/>
              <a:gd name="T13" fmla="*/ 5 h 7"/>
              <a:gd name="T14" fmla="*/ 1 w 21"/>
              <a:gd name="T15" fmla="*/ 5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7">
                <a:moveTo>
                  <a:pt x="1" y="5"/>
                </a:moveTo>
                <a:cubicBezTo>
                  <a:pt x="0" y="5"/>
                  <a:pt x="3" y="4"/>
                  <a:pt x="4" y="4"/>
                </a:cubicBezTo>
                <a:cubicBezTo>
                  <a:pt x="6" y="3"/>
                  <a:pt x="7" y="2"/>
                  <a:pt x="9" y="1"/>
                </a:cubicBezTo>
                <a:cubicBezTo>
                  <a:pt x="12" y="0"/>
                  <a:pt x="15" y="1"/>
                  <a:pt x="18" y="3"/>
                </a:cubicBezTo>
                <a:cubicBezTo>
                  <a:pt x="21" y="6"/>
                  <a:pt x="12" y="6"/>
                  <a:pt x="11" y="6"/>
                </a:cubicBezTo>
                <a:cubicBezTo>
                  <a:pt x="9" y="6"/>
                  <a:pt x="8" y="7"/>
                  <a:pt x="6" y="6"/>
                </a:cubicBezTo>
                <a:cubicBezTo>
                  <a:pt x="4" y="5"/>
                  <a:pt x="2" y="6"/>
                  <a:pt x="1" y="5"/>
                </a:cubicBezTo>
                <a:cubicBezTo>
                  <a:pt x="0" y="4"/>
                  <a:pt x="2" y="6"/>
                  <a:pt x="1" y="5"/>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17" name="Freeform 585">
            <a:extLst>
              <a:ext uri="{FF2B5EF4-FFF2-40B4-BE49-F238E27FC236}">
                <a16:creationId xmlns:a16="http://schemas.microsoft.com/office/drawing/2014/main" id="{63FD62BD-229B-4C4B-83C1-E9506AD3B74C}"/>
              </a:ext>
            </a:extLst>
          </p:cNvPr>
          <p:cNvSpPr>
            <a:spLocks/>
          </p:cNvSpPr>
          <p:nvPr userDrawn="1"/>
        </p:nvSpPr>
        <p:spPr bwMode="auto">
          <a:xfrm>
            <a:off x="3475205" y="1957179"/>
            <a:ext cx="129889" cy="91416"/>
          </a:xfrm>
          <a:custGeom>
            <a:avLst/>
            <a:gdLst>
              <a:gd name="T0" fmla="*/ 22 w 28"/>
              <a:gd name="T1" fmla="*/ 19 h 19"/>
              <a:gd name="T2" fmla="*/ 15 w 28"/>
              <a:gd name="T3" fmla="*/ 19 h 19"/>
              <a:gd name="T4" fmla="*/ 15 w 28"/>
              <a:gd name="T5" fmla="*/ 17 h 19"/>
              <a:gd name="T6" fmla="*/ 12 w 28"/>
              <a:gd name="T7" fmla="*/ 15 h 19"/>
              <a:gd name="T8" fmla="*/ 17 w 28"/>
              <a:gd name="T9" fmla="*/ 13 h 19"/>
              <a:gd name="T10" fmla="*/ 16 w 28"/>
              <a:gd name="T11" fmla="*/ 12 h 19"/>
              <a:gd name="T12" fmla="*/ 9 w 28"/>
              <a:gd name="T13" fmla="*/ 13 h 19"/>
              <a:gd name="T14" fmla="*/ 2 w 28"/>
              <a:gd name="T15" fmla="*/ 13 h 19"/>
              <a:gd name="T16" fmla="*/ 1 w 28"/>
              <a:gd name="T17" fmla="*/ 12 h 19"/>
              <a:gd name="T18" fmla="*/ 7 w 28"/>
              <a:gd name="T19" fmla="*/ 10 h 19"/>
              <a:gd name="T20" fmla="*/ 4 w 28"/>
              <a:gd name="T21" fmla="*/ 8 h 19"/>
              <a:gd name="T22" fmla="*/ 7 w 28"/>
              <a:gd name="T23" fmla="*/ 6 h 19"/>
              <a:gd name="T24" fmla="*/ 3 w 28"/>
              <a:gd name="T25" fmla="*/ 6 h 19"/>
              <a:gd name="T26" fmla="*/ 7 w 28"/>
              <a:gd name="T27" fmla="*/ 4 h 19"/>
              <a:gd name="T28" fmla="*/ 13 w 28"/>
              <a:gd name="T29" fmla="*/ 8 h 19"/>
              <a:gd name="T30" fmla="*/ 16 w 28"/>
              <a:gd name="T31" fmla="*/ 9 h 19"/>
              <a:gd name="T32" fmla="*/ 13 w 28"/>
              <a:gd name="T33" fmla="*/ 7 h 19"/>
              <a:gd name="T34" fmla="*/ 14 w 28"/>
              <a:gd name="T35" fmla="*/ 5 h 19"/>
              <a:gd name="T36" fmla="*/ 11 w 28"/>
              <a:gd name="T37" fmla="*/ 4 h 19"/>
              <a:gd name="T38" fmla="*/ 11 w 28"/>
              <a:gd name="T39" fmla="*/ 2 h 19"/>
              <a:gd name="T40" fmla="*/ 7 w 28"/>
              <a:gd name="T41" fmla="*/ 3 h 19"/>
              <a:gd name="T42" fmla="*/ 13 w 28"/>
              <a:gd name="T43" fmla="*/ 1 h 19"/>
              <a:gd name="T44" fmla="*/ 12 w 28"/>
              <a:gd name="T45" fmla="*/ 2 h 19"/>
              <a:gd name="T46" fmla="*/ 15 w 28"/>
              <a:gd name="T47" fmla="*/ 3 h 19"/>
              <a:gd name="T48" fmla="*/ 21 w 28"/>
              <a:gd name="T49" fmla="*/ 2 h 19"/>
              <a:gd name="T50" fmla="*/ 26 w 28"/>
              <a:gd name="T51" fmla="*/ 8 h 19"/>
              <a:gd name="T52" fmla="*/ 27 w 28"/>
              <a:gd name="T53" fmla="*/ 12 h 19"/>
              <a:gd name="T54" fmla="*/ 26 w 28"/>
              <a:gd name="T55" fmla="*/ 14 h 19"/>
              <a:gd name="T56" fmla="*/ 26 w 28"/>
              <a:gd name="T57" fmla="*/ 17 h 19"/>
              <a:gd name="T58" fmla="*/ 22 w 28"/>
              <a:gd name="T59"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 h="19">
                <a:moveTo>
                  <a:pt x="22" y="19"/>
                </a:moveTo>
                <a:cubicBezTo>
                  <a:pt x="20" y="19"/>
                  <a:pt x="17" y="19"/>
                  <a:pt x="15" y="19"/>
                </a:cubicBezTo>
                <a:cubicBezTo>
                  <a:pt x="12" y="19"/>
                  <a:pt x="15" y="18"/>
                  <a:pt x="15" y="17"/>
                </a:cubicBezTo>
                <a:cubicBezTo>
                  <a:pt x="16" y="16"/>
                  <a:pt x="11" y="16"/>
                  <a:pt x="12" y="15"/>
                </a:cubicBezTo>
                <a:cubicBezTo>
                  <a:pt x="13" y="14"/>
                  <a:pt x="15" y="13"/>
                  <a:pt x="17" y="13"/>
                </a:cubicBezTo>
                <a:cubicBezTo>
                  <a:pt x="18" y="12"/>
                  <a:pt x="17" y="12"/>
                  <a:pt x="16" y="12"/>
                </a:cubicBezTo>
                <a:cubicBezTo>
                  <a:pt x="14" y="11"/>
                  <a:pt x="12" y="12"/>
                  <a:pt x="9" y="13"/>
                </a:cubicBezTo>
                <a:cubicBezTo>
                  <a:pt x="7" y="13"/>
                  <a:pt x="5" y="13"/>
                  <a:pt x="2" y="13"/>
                </a:cubicBezTo>
                <a:cubicBezTo>
                  <a:pt x="2" y="14"/>
                  <a:pt x="0" y="14"/>
                  <a:pt x="1" y="12"/>
                </a:cubicBezTo>
                <a:cubicBezTo>
                  <a:pt x="3" y="10"/>
                  <a:pt x="5" y="11"/>
                  <a:pt x="7" y="10"/>
                </a:cubicBezTo>
                <a:cubicBezTo>
                  <a:pt x="11" y="9"/>
                  <a:pt x="4" y="9"/>
                  <a:pt x="4" y="8"/>
                </a:cubicBezTo>
                <a:cubicBezTo>
                  <a:pt x="3" y="8"/>
                  <a:pt x="7" y="6"/>
                  <a:pt x="7" y="6"/>
                </a:cubicBezTo>
                <a:cubicBezTo>
                  <a:pt x="7" y="6"/>
                  <a:pt x="4" y="6"/>
                  <a:pt x="3" y="6"/>
                </a:cubicBezTo>
                <a:cubicBezTo>
                  <a:pt x="3" y="5"/>
                  <a:pt x="6" y="4"/>
                  <a:pt x="7" y="4"/>
                </a:cubicBezTo>
                <a:cubicBezTo>
                  <a:pt x="9" y="4"/>
                  <a:pt x="11" y="7"/>
                  <a:pt x="13" y="8"/>
                </a:cubicBezTo>
                <a:cubicBezTo>
                  <a:pt x="14" y="8"/>
                  <a:pt x="15" y="10"/>
                  <a:pt x="16" y="9"/>
                </a:cubicBezTo>
                <a:cubicBezTo>
                  <a:pt x="19" y="7"/>
                  <a:pt x="13" y="7"/>
                  <a:pt x="13" y="7"/>
                </a:cubicBezTo>
                <a:cubicBezTo>
                  <a:pt x="14" y="7"/>
                  <a:pt x="18" y="6"/>
                  <a:pt x="14" y="5"/>
                </a:cubicBezTo>
                <a:cubicBezTo>
                  <a:pt x="13" y="5"/>
                  <a:pt x="12" y="5"/>
                  <a:pt x="11" y="4"/>
                </a:cubicBezTo>
                <a:cubicBezTo>
                  <a:pt x="9" y="3"/>
                  <a:pt x="11" y="3"/>
                  <a:pt x="11" y="2"/>
                </a:cubicBezTo>
                <a:cubicBezTo>
                  <a:pt x="10" y="2"/>
                  <a:pt x="7" y="3"/>
                  <a:pt x="7" y="3"/>
                </a:cubicBezTo>
                <a:cubicBezTo>
                  <a:pt x="6" y="2"/>
                  <a:pt x="13" y="1"/>
                  <a:pt x="13" y="1"/>
                </a:cubicBezTo>
                <a:cubicBezTo>
                  <a:pt x="13" y="1"/>
                  <a:pt x="12" y="2"/>
                  <a:pt x="12" y="2"/>
                </a:cubicBezTo>
                <a:cubicBezTo>
                  <a:pt x="11" y="3"/>
                  <a:pt x="14" y="3"/>
                  <a:pt x="15" y="3"/>
                </a:cubicBezTo>
                <a:cubicBezTo>
                  <a:pt x="18" y="4"/>
                  <a:pt x="19" y="4"/>
                  <a:pt x="21" y="2"/>
                </a:cubicBezTo>
                <a:cubicBezTo>
                  <a:pt x="24" y="0"/>
                  <a:pt x="27" y="6"/>
                  <a:pt x="26" y="8"/>
                </a:cubicBezTo>
                <a:cubicBezTo>
                  <a:pt x="26" y="10"/>
                  <a:pt x="26" y="11"/>
                  <a:pt x="27" y="12"/>
                </a:cubicBezTo>
                <a:cubicBezTo>
                  <a:pt x="28" y="14"/>
                  <a:pt x="28" y="15"/>
                  <a:pt x="26" y="14"/>
                </a:cubicBezTo>
                <a:cubicBezTo>
                  <a:pt x="24" y="12"/>
                  <a:pt x="25" y="16"/>
                  <a:pt x="26" y="17"/>
                </a:cubicBezTo>
                <a:cubicBezTo>
                  <a:pt x="27" y="18"/>
                  <a:pt x="23" y="19"/>
                  <a:pt x="22" y="19"/>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18" name="Freeform 586">
            <a:extLst>
              <a:ext uri="{FF2B5EF4-FFF2-40B4-BE49-F238E27FC236}">
                <a16:creationId xmlns:a16="http://schemas.microsoft.com/office/drawing/2014/main" id="{D3773321-3287-449E-8E79-E9676026910F}"/>
              </a:ext>
            </a:extLst>
          </p:cNvPr>
          <p:cNvSpPr>
            <a:spLocks/>
          </p:cNvSpPr>
          <p:nvPr userDrawn="1"/>
        </p:nvSpPr>
        <p:spPr bwMode="auto">
          <a:xfrm>
            <a:off x="3460948" y="2001257"/>
            <a:ext cx="41184" cy="13058"/>
          </a:xfrm>
          <a:custGeom>
            <a:avLst/>
            <a:gdLst>
              <a:gd name="T0" fmla="*/ 1 w 9"/>
              <a:gd name="T1" fmla="*/ 3 h 3"/>
              <a:gd name="T2" fmla="*/ 7 w 9"/>
              <a:gd name="T3" fmla="*/ 0 h 3"/>
              <a:gd name="T4" fmla="*/ 1 w 9"/>
              <a:gd name="T5" fmla="*/ 3 h 3"/>
            </a:gdLst>
            <a:ahLst/>
            <a:cxnLst>
              <a:cxn ang="0">
                <a:pos x="T0" y="T1"/>
              </a:cxn>
              <a:cxn ang="0">
                <a:pos x="T2" y="T3"/>
              </a:cxn>
              <a:cxn ang="0">
                <a:pos x="T4" y="T5"/>
              </a:cxn>
            </a:cxnLst>
            <a:rect l="0" t="0" r="r" b="b"/>
            <a:pathLst>
              <a:path w="9" h="3">
                <a:moveTo>
                  <a:pt x="1" y="3"/>
                </a:moveTo>
                <a:cubicBezTo>
                  <a:pt x="4" y="2"/>
                  <a:pt x="9" y="0"/>
                  <a:pt x="7" y="0"/>
                </a:cubicBezTo>
                <a:cubicBezTo>
                  <a:pt x="4" y="0"/>
                  <a:pt x="0" y="3"/>
                  <a:pt x="1" y="3"/>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19" name="Freeform 587">
            <a:extLst>
              <a:ext uri="{FF2B5EF4-FFF2-40B4-BE49-F238E27FC236}">
                <a16:creationId xmlns:a16="http://schemas.microsoft.com/office/drawing/2014/main" id="{35815DAE-21C9-4CB0-8C93-8D93BA7B3833}"/>
              </a:ext>
            </a:extLst>
          </p:cNvPr>
          <p:cNvSpPr>
            <a:spLocks/>
          </p:cNvSpPr>
          <p:nvPr userDrawn="1"/>
        </p:nvSpPr>
        <p:spPr bwMode="auto">
          <a:xfrm>
            <a:off x="3451453" y="1996358"/>
            <a:ext cx="38016" cy="9796"/>
          </a:xfrm>
          <a:custGeom>
            <a:avLst/>
            <a:gdLst>
              <a:gd name="T0" fmla="*/ 1 w 8"/>
              <a:gd name="T1" fmla="*/ 2 h 2"/>
              <a:gd name="T2" fmla="*/ 6 w 8"/>
              <a:gd name="T3" fmla="*/ 0 h 2"/>
              <a:gd name="T4" fmla="*/ 1 w 8"/>
              <a:gd name="T5" fmla="*/ 2 h 2"/>
            </a:gdLst>
            <a:ahLst/>
            <a:cxnLst>
              <a:cxn ang="0">
                <a:pos x="T0" y="T1"/>
              </a:cxn>
              <a:cxn ang="0">
                <a:pos x="T2" y="T3"/>
              </a:cxn>
              <a:cxn ang="0">
                <a:pos x="T4" y="T5"/>
              </a:cxn>
            </a:cxnLst>
            <a:rect l="0" t="0" r="r" b="b"/>
            <a:pathLst>
              <a:path w="8" h="2">
                <a:moveTo>
                  <a:pt x="1" y="2"/>
                </a:moveTo>
                <a:cubicBezTo>
                  <a:pt x="0" y="2"/>
                  <a:pt x="4" y="0"/>
                  <a:pt x="6" y="0"/>
                </a:cubicBezTo>
                <a:cubicBezTo>
                  <a:pt x="8" y="0"/>
                  <a:pt x="4" y="2"/>
                  <a:pt x="1" y="2"/>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20" name="Freeform 588">
            <a:extLst>
              <a:ext uri="{FF2B5EF4-FFF2-40B4-BE49-F238E27FC236}">
                <a16:creationId xmlns:a16="http://schemas.microsoft.com/office/drawing/2014/main" id="{AAB8227C-58DA-409F-9C4D-B877BA923DC3}"/>
              </a:ext>
            </a:extLst>
          </p:cNvPr>
          <p:cNvSpPr>
            <a:spLocks/>
          </p:cNvSpPr>
          <p:nvPr userDrawn="1"/>
        </p:nvSpPr>
        <p:spPr bwMode="auto">
          <a:xfrm>
            <a:off x="3432440" y="1981663"/>
            <a:ext cx="47520" cy="24488"/>
          </a:xfrm>
          <a:custGeom>
            <a:avLst/>
            <a:gdLst>
              <a:gd name="T0" fmla="*/ 2 w 10"/>
              <a:gd name="T1" fmla="*/ 3 h 5"/>
              <a:gd name="T2" fmla="*/ 10 w 10"/>
              <a:gd name="T3" fmla="*/ 1 h 5"/>
              <a:gd name="T4" fmla="*/ 2 w 10"/>
              <a:gd name="T5" fmla="*/ 3 h 5"/>
            </a:gdLst>
            <a:ahLst/>
            <a:cxnLst>
              <a:cxn ang="0">
                <a:pos x="T0" y="T1"/>
              </a:cxn>
              <a:cxn ang="0">
                <a:pos x="T2" y="T3"/>
              </a:cxn>
              <a:cxn ang="0">
                <a:pos x="T4" y="T5"/>
              </a:cxn>
            </a:cxnLst>
            <a:rect l="0" t="0" r="r" b="b"/>
            <a:pathLst>
              <a:path w="10" h="5">
                <a:moveTo>
                  <a:pt x="2" y="3"/>
                </a:moveTo>
                <a:cubicBezTo>
                  <a:pt x="0" y="2"/>
                  <a:pt x="10" y="0"/>
                  <a:pt x="10" y="1"/>
                </a:cubicBezTo>
                <a:cubicBezTo>
                  <a:pt x="10" y="2"/>
                  <a:pt x="6" y="5"/>
                  <a:pt x="2" y="3"/>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21" name="Freeform 589">
            <a:extLst>
              <a:ext uri="{FF2B5EF4-FFF2-40B4-BE49-F238E27FC236}">
                <a16:creationId xmlns:a16="http://schemas.microsoft.com/office/drawing/2014/main" id="{E49140FB-563E-421F-A1C5-816A87CDA305}"/>
              </a:ext>
            </a:extLst>
          </p:cNvPr>
          <p:cNvSpPr>
            <a:spLocks/>
          </p:cNvSpPr>
          <p:nvPr userDrawn="1"/>
        </p:nvSpPr>
        <p:spPr bwMode="auto">
          <a:xfrm>
            <a:off x="3437192" y="1962075"/>
            <a:ext cx="33263" cy="24488"/>
          </a:xfrm>
          <a:custGeom>
            <a:avLst/>
            <a:gdLst>
              <a:gd name="T0" fmla="*/ 1 w 7"/>
              <a:gd name="T1" fmla="*/ 5 h 5"/>
              <a:gd name="T2" fmla="*/ 0 w 7"/>
              <a:gd name="T3" fmla="*/ 1 h 5"/>
              <a:gd name="T4" fmla="*/ 4 w 7"/>
              <a:gd name="T5" fmla="*/ 2 h 5"/>
              <a:gd name="T6" fmla="*/ 7 w 7"/>
              <a:gd name="T7" fmla="*/ 4 h 5"/>
              <a:gd name="T8" fmla="*/ 1 w 7"/>
              <a:gd name="T9" fmla="*/ 5 h 5"/>
              <a:gd name="T10" fmla="*/ 1 w 7"/>
              <a:gd name="T11" fmla="*/ 5 h 5"/>
            </a:gdLst>
            <a:ahLst/>
            <a:cxnLst>
              <a:cxn ang="0">
                <a:pos x="T0" y="T1"/>
              </a:cxn>
              <a:cxn ang="0">
                <a:pos x="T2" y="T3"/>
              </a:cxn>
              <a:cxn ang="0">
                <a:pos x="T4" y="T5"/>
              </a:cxn>
              <a:cxn ang="0">
                <a:pos x="T6" y="T7"/>
              </a:cxn>
              <a:cxn ang="0">
                <a:pos x="T8" y="T9"/>
              </a:cxn>
              <a:cxn ang="0">
                <a:pos x="T10" y="T11"/>
              </a:cxn>
            </a:cxnLst>
            <a:rect l="0" t="0" r="r" b="b"/>
            <a:pathLst>
              <a:path w="7" h="5">
                <a:moveTo>
                  <a:pt x="1" y="5"/>
                </a:moveTo>
                <a:cubicBezTo>
                  <a:pt x="0" y="4"/>
                  <a:pt x="0" y="2"/>
                  <a:pt x="0" y="1"/>
                </a:cubicBezTo>
                <a:cubicBezTo>
                  <a:pt x="1" y="0"/>
                  <a:pt x="3" y="1"/>
                  <a:pt x="4" y="2"/>
                </a:cubicBezTo>
                <a:cubicBezTo>
                  <a:pt x="4" y="2"/>
                  <a:pt x="7" y="3"/>
                  <a:pt x="7" y="4"/>
                </a:cubicBezTo>
                <a:cubicBezTo>
                  <a:pt x="7" y="4"/>
                  <a:pt x="2" y="5"/>
                  <a:pt x="1" y="5"/>
                </a:cubicBezTo>
                <a:cubicBezTo>
                  <a:pt x="0" y="4"/>
                  <a:pt x="4" y="5"/>
                  <a:pt x="1" y="5"/>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22" name="Freeform 590">
            <a:extLst>
              <a:ext uri="{FF2B5EF4-FFF2-40B4-BE49-F238E27FC236}">
                <a16:creationId xmlns:a16="http://schemas.microsoft.com/office/drawing/2014/main" id="{6224179B-2F43-4B19-91A0-635FBFCCF0F9}"/>
              </a:ext>
            </a:extLst>
          </p:cNvPr>
          <p:cNvSpPr>
            <a:spLocks/>
          </p:cNvSpPr>
          <p:nvPr userDrawn="1"/>
        </p:nvSpPr>
        <p:spPr bwMode="auto">
          <a:xfrm>
            <a:off x="3391253" y="1904937"/>
            <a:ext cx="55442" cy="42445"/>
          </a:xfrm>
          <a:custGeom>
            <a:avLst/>
            <a:gdLst>
              <a:gd name="T0" fmla="*/ 8 w 12"/>
              <a:gd name="T1" fmla="*/ 8 h 9"/>
              <a:gd name="T2" fmla="*/ 3 w 12"/>
              <a:gd name="T3" fmla="*/ 1 h 9"/>
              <a:gd name="T4" fmla="*/ 8 w 12"/>
              <a:gd name="T5" fmla="*/ 8 h 9"/>
            </a:gdLst>
            <a:ahLst/>
            <a:cxnLst>
              <a:cxn ang="0">
                <a:pos x="T0" y="T1"/>
              </a:cxn>
              <a:cxn ang="0">
                <a:pos x="T2" y="T3"/>
              </a:cxn>
              <a:cxn ang="0">
                <a:pos x="T4" y="T5"/>
              </a:cxn>
            </a:cxnLst>
            <a:rect l="0" t="0" r="r" b="b"/>
            <a:pathLst>
              <a:path w="12" h="9">
                <a:moveTo>
                  <a:pt x="8" y="8"/>
                </a:moveTo>
                <a:cubicBezTo>
                  <a:pt x="6" y="9"/>
                  <a:pt x="0" y="0"/>
                  <a:pt x="3" y="1"/>
                </a:cubicBezTo>
                <a:cubicBezTo>
                  <a:pt x="6" y="3"/>
                  <a:pt x="12" y="8"/>
                  <a:pt x="8" y="8"/>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23" name="Freeform 591">
            <a:extLst>
              <a:ext uri="{FF2B5EF4-FFF2-40B4-BE49-F238E27FC236}">
                <a16:creationId xmlns:a16="http://schemas.microsoft.com/office/drawing/2014/main" id="{889F625B-F664-427A-BFC3-9E3846E71A24}"/>
              </a:ext>
            </a:extLst>
          </p:cNvPr>
          <p:cNvSpPr>
            <a:spLocks/>
          </p:cNvSpPr>
          <p:nvPr userDrawn="1"/>
        </p:nvSpPr>
        <p:spPr bwMode="auto">
          <a:xfrm>
            <a:off x="3479958" y="1900041"/>
            <a:ext cx="41184" cy="14690"/>
          </a:xfrm>
          <a:custGeom>
            <a:avLst/>
            <a:gdLst>
              <a:gd name="T0" fmla="*/ 2 w 9"/>
              <a:gd name="T1" fmla="*/ 1 h 3"/>
              <a:gd name="T2" fmla="*/ 8 w 9"/>
              <a:gd name="T3" fmla="*/ 2 h 3"/>
              <a:gd name="T4" fmla="*/ 2 w 9"/>
              <a:gd name="T5" fmla="*/ 1 h 3"/>
            </a:gdLst>
            <a:ahLst/>
            <a:cxnLst>
              <a:cxn ang="0">
                <a:pos x="T0" y="T1"/>
              </a:cxn>
              <a:cxn ang="0">
                <a:pos x="T2" y="T3"/>
              </a:cxn>
              <a:cxn ang="0">
                <a:pos x="T4" y="T5"/>
              </a:cxn>
            </a:cxnLst>
            <a:rect l="0" t="0" r="r" b="b"/>
            <a:pathLst>
              <a:path w="9" h="3">
                <a:moveTo>
                  <a:pt x="2" y="1"/>
                </a:moveTo>
                <a:cubicBezTo>
                  <a:pt x="5" y="0"/>
                  <a:pt x="9" y="2"/>
                  <a:pt x="8" y="2"/>
                </a:cubicBezTo>
                <a:cubicBezTo>
                  <a:pt x="3" y="3"/>
                  <a:pt x="0" y="2"/>
                  <a:pt x="2" y="1"/>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24" name="Freeform 592">
            <a:extLst>
              <a:ext uri="{FF2B5EF4-FFF2-40B4-BE49-F238E27FC236}">
                <a16:creationId xmlns:a16="http://schemas.microsoft.com/office/drawing/2014/main" id="{EF760D13-9B8A-41E4-A50F-C1999440547B}"/>
              </a:ext>
            </a:extLst>
          </p:cNvPr>
          <p:cNvSpPr>
            <a:spLocks/>
          </p:cNvSpPr>
          <p:nvPr userDrawn="1"/>
        </p:nvSpPr>
        <p:spPr bwMode="auto">
          <a:xfrm>
            <a:off x="3400762" y="1823323"/>
            <a:ext cx="166323" cy="91416"/>
          </a:xfrm>
          <a:custGeom>
            <a:avLst/>
            <a:gdLst>
              <a:gd name="T0" fmla="*/ 28 w 36"/>
              <a:gd name="T1" fmla="*/ 17 h 19"/>
              <a:gd name="T2" fmla="*/ 27 w 36"/>
              <a:gd name="T3" fmla="*/ 15 h 19"/>
              <a:gd name="T4" fmla="*/ 22 w 36"/>
              <a:gd name="T5" fmla="*/ 13 h 19"/>
              <a:gd name="T6" fmla="*/ 14 w 36"/>
              <a:gd name="T7" fmla="*/ 14 h 19"/>
              <a:gd name="T8" fmla="*/ 18 w 36"/>
              <a:gd name="T9" fmla="*/ 12 h 19"/>
              <a:gd name="T10" fmla="*/ 8 w 36"/>
              <a:gd name="T11" fmla="*/ 12 h 19"/>
              <a:gd name="T12" fmla="*/ 13 w 36"/>
              <a:gd name="T13" fmla="*/ 10 h 19"/>
              <a:gd name="T14" fmla="*/ 12 w 36"/>
              <a:gd name="T15" fmla="*/ 9 h 19"/>
              <a:gd name="T16" fmla="*/ 13 w 36"/>
              <a:gd name="T17" fmla="*/ 8 h 19"/>
              <a:gd name="T18" fmla="*/ 11 w 36"/>
              <a:gd name="T19" fmla="*/ 8 h 19"/>
              <a:gd name="T20" fmla="*/ 10 w 36"/>
              <a:gd name="T21" fmla="*/ 6 h 19"/>
              <a:gd name="T22" fmla="*/ 6 w 36"/>
              <a:gd name="T23" fmla="*/ 6 h 19"/>
              <a:gd name="T24" fmla="*/ 3 w 36"/>
              <a:gd name="T25" fmla="*/ 5 h 19"/>
              <a:gd name="T26" fmla="*/ 9 w 36"/>
              <a:gd name="T27" fmla="*/ 2 h 19"/>
              <a:gd name="T28" fmla="*/ 16 w 36"/>
              <a:gd name="T29" fmla="*/ 1 h 19"/>
              <a:gd name="T30" fmla="*/ 18 w 36"/>
              <a:gd name="T31" fmla="*/ 5 h 19"/>
              <a:gd name="T32" fmla="*/ 22 w 36"/>
              <a:gd name="T33" fmla="*/ 4 h 19"/>
              <a:gd name="T34" fmla="*/ 25 w 36"/>
              <a:gd name="T35" fmla="*/ 7 h 19"/>
              <a:gd name="T36" fmla="*/ 30 w 36"/>
              <a:gd name="T37" fmla="*/ 7 h 19"/>
              <a:gd name="T38" fmla="*/ 33 w 36"/>
              <a:gd name="T39" fmla="*/ 12 h 19"/>
              <a:gd name="T40" fmla="*/ 34 w 36"/>
              <a:gd name="T41" fmla="*/ 16 h 19"/>
              <a:gd name="T42" fmla="*/ 28 w 36"/>
              <a:gd name="T43" fmla="*/ 17 h 19"/>
              <a:gd name="T44" fmla="*/ 28 w 36"/>
              <a:gd name="T45" fmla="*/ 17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6" h="19">
                <a:moveTo>
                  <a:pt x="28" y="17"/>
                </a:moveTo>
                <a:cubicBezTo>
                  <a:pt x="27" y="17"/>
                  <a:pt x="27" y="16"/>
                  <a:pt x="27" y="15"/>
                </a:cubicBezTo>
                <a:cubicBezTo>
                  <a:pt x="26" y="14"/>
                  <a:pt x="23" y="13"/>
                  <a:pt x="22" y="13"/>
                </a:cubicBezTo>
                <a:cubicBezTo>
                  <a:pt x="21" y="13"/>
                  <a:pt x="14" y="15"/>
                  <a:pt x="14" y="14"/>
                </a:cubicBezTo>
                <a:cubicBezTo>
                  <a:pt x="14" y="14"/>
                  <a:pt x="18" y="12"/>
                  <a:pt x="18" y="12"/>
                </a:cubicBezTo>
                <a:cubicBezTo>
                  <a:pt x="15" y="11"/>
                  <a:pt x="11" y="14"/>
                  <a:pt x="8" y="12"/>
                </a:cubicBezTo>
                <a:cubicBezTo>
                  <a:pt x="2" y="9"/>
                  <a:pt x="13" y="10"/>
                  <a:pt x="13" y="10"/>
                </a:cubicBezTo>
                <a:cubicBezTo>
                  <a:pt x="13" y="10"/>
                  <a:pt x="12" y="9"/>
                  <a:pt x="12" y="9"/>
                </a:cubicBezTo>
                <a:cubicBezTo>
                  <a:pt x="12" y="9"/>
                  <a:pt x="13" y="8"/>
                  <a:pt x="13" y="8"/>
                </a:cubicBezTo>
                <a:cubicBezTo>
                  <a:pt x="14" y="7"/>
                  <a:pt x="11" y="8"/>
                  <a:pt x="11" y="8"/>
                </a:cubicBezTo>
                <a:cubicBezTo>
                  <a:pt x="10" y="7"/>
                  <a:pt x="12" y="6"/>
                  <a:pt x="10" y="6"/>
                </a:cubicBezTo>
                <a:cubicBezTo>
                  <a:pt x="9" y="6"/>
                  <a:pt x="7" y="7"/>
                  <a:pt x="6" y="6"/>
                </a:cubicBezTo>
                <a:cubicBezTo>
                  <a:pt x="6" y="5"/>
                  <a:pt x="4" y="6"/>
                  <a:pt x="3" y="5"/>
                </a:cubicBezTo>
                <a:cubicBezTo>
                  <a:pt x="0" y="0"/>
                  <a:pt x="7" y="2"/>
                  <a:pt x="9" y="2"/>
                </a:cubicBezTo>
                <a:cubicBezTo>
                  <a:pt x="11" y="1"/>
                  <a:pt x="14" y="0"/>
                  <a:pt x="16" y="1"/>
                </a:cubicBezTo>
                <a:cubicBezTo>
                  <a:pt x="19" y="2"/>
                  <a:pt x="14" y="7"/>
                  <a:pt x="18" y="5"/>
                </a:cubicBezTo>
                <a:cubicBezTo>
                  <a:pt x="19" y="5"/>
                  <a:pt x="21" y="3"/>
                  <a:pt x="22" y="4"/>
                </a:cubicBezTo>
                <a:cubicBezTo>
                  <a:pt x="23" y="5"/>
                  <a:pt x="24" y="7"/>
                  <a:pt x="25" y="7"/>
                </a:cubicBezTo>
                <a:cubicBezTo>
                  <a:pt x="26" y="7"/>
                  <a:pt x="29" y="6"/>
                  <a:pt x="30" y="7"/>
                </a:cubicBezTo>
                <a:cubicBezTo>
                  <a:pt x="32" y="8"/>
                  <a:pt x="32" y="11"/>
                  <a:pt x="33" y="12"/>
                </a:cubicBezTo>
                <a:cubicBezTo>
                  <a:pt x="34" y="14"/>
                  <a:pt x="36" y="15"/>
                  <a:pt x="34" y="16"/>
                </a:cubicBezTo>
                <a:cubicBezTo>
                  <a:pt x="33" y="18"/>
                  <a:pt x="30" y="18"/>
                  <a:pt x="28" y="17"/>
                </a:cubicBezTo>
                <a:cubicBezTo>
                  <a:pt x="27" y="16"/>
                  <a:pt x="31" y="19"/>
                  <a:pt x="28" y="17"/>
                </a:cubicBezTo>
                <a:close/>
              </a:path>
            </a:pathLst>
          </a:custGeom>
          <a:solidFill>
            <a:schemeClr val="bg2"/>
          </a:solidFill>
          <a:ln w="4763" cap="flat">
            <a:solidFill>
              <a:srgbClr val="FFFFFF"/>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25" name="Freeform 593">
            <a:extLst>
              <a:ext uri="{FF2B5EF4-FFF2-40B4-BE49-F238E27FC236}">
                <a16:creationId xmlns:a16="http://schemas.microsoft.com/office/drawing/2014/main" id="{2557C994-EEE4-4F65-B9CD-45DB07B038E1}"/>
              </a:ext>
            </a:extLst>
          </p:cNvPr>
          <p:cNvSpPr>
            <a:spLocks/>
          </p:cNvSpPr>
          <p:nvPr userDrawn="1"/>
        </p:nvSpPr>
        <p:spPr bwMode="auto">
          <a:xfrm>
            <a:off x="3530653" y="1779245"/>
            <a:ext cx="50689" cy="24488"/>
          </a:xfrm>
          <a:custGeom>
            <a:avLst/>
            <a:gdLst>
              <a:gd name="T0" fmla="*/ 8 w 11"/>
              <a:gd name="T1" fmla="*/ 5 h 5"/>
              <a:gd name="T2" fmla="*/ 4 w 11"/>
              <a:gd name="T3" fmla="*/ 4 h 5"/>
              <a:gd name="T4" fmla="*/ 2 w 11"/>
              <a:gd name="T5" fmla="*/ 3 h 5"/>
              <a:gd name="T6" fmla="*/ 7 w 11"/>
              <a:gd name="T7" fmla="*/ 2 h 5"/>
              <a:gd name="T8" fmla="*/ 8 w 11"/>
              <a:gd name="T9" fmla="*/ 5 h 5"/>
            </a:gdLst>
            <a:ahLst/>
            <a:cxnLst>
              <a:cxn ang="0">
                <a:pos x="T0" y="T1"/>
              </a:cxn>
              <a:cxn ang="0">
                <a:pos x="T2" y="T3"/>
              </a:cxn>
              <a:cxn ang="0">
                <a:pos x="T4" y="T5"/>
              </a:cxn>
              <a:cxn ang="0">
                <a:pos x="T6" y="T7"/>
              </a:cxn>
              <a:cxn ang="0">
                <a:pos x="T8" y="T9"/>
              </a:cxn>
            </a:cxnLst>
            <a:rect l="0" t="0" r="r" b="b"/>
            <a:pathLst>
              <a:path w="11" h="5">
                <a:moveTo>
                  <a:pt x="8" y="5"/>
                </a:moveTo>
                <a:cubicBezTo>
                  <a:pt x="6" y="5"/>
                  <a:pt x="6" y="4"/>
                  <a:pt x="4" y="4"/>
                </a:cubicBezTo>
                <a:cubicBezTo>
                  <a:pt x="4" y="4"/>
                  <a:pt x="0" y="4"/>
                  <a:pt x="2" y="3"/>
                </a:cubicBezTo>
                <a:cubicBezTo>
                  <a:pt x="3" y="1"/>
                  <a:pt x="6" y="0"/>
                  <a:pt x="7" y="2"/>
                </a:cubicBezTo>
                <a:cubicBezTo>
                  <a:pt x="9" y="3"/>
                  <a:pt x="11" y="5"/>
                  <a:pt x="8" y="5"/>
                </a:cubicBezTo>
                <a:close/>
              </a:path>
            </a:pathLst>
          </a:custGeom>
          <a:solidFill>
            <a:schemeClr val="bg2"/>
          </a:solidFill>
          <a:ln w="4763" cap="flat">
            <a:solidFill>
              <a:srgbClr val="FFFFFF"/>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26" name="Freeform 594">
            <a:extLst>
              <a:ext uri="{FF2B5EF4-FFF2-40B4-BE49-F238E27FC236}">
                <a16:creationId xmlns:a16="http://schemas.microsoft.com/office/drawing/2014/main" id="{69D8FC5C-36E3-4FAE-8829-8D1C432310F1}"/>
              </a:ext>
            </a:extLst>
          </p:cNvPr>
          <p:cNvSpPr>
            <a:spLocks/>
          </p:cNvSpPr>
          <p:nvPr userDrawn="1"/>
        </p:nvSpPr>
        <p:spPr bwMode="auto">
          <a:xfrm>
            <a:off x="3571842" y="1855968"/>
            <a:ext cx="93457" cy="53871"/>
          </a:xfrm>
          <a:custGeom>
            <a:avLst/>
            <a:gdLst>
              <a:gd name="T0" fmla="*/ 8 w 20"/>
              <a:gd name="T1" fmla="*/ 7 h 11"/>
              <a:gd name="T2" fmla="*/ 3 w 20"/>
              <a:gd name="T3" fmla="*/ 5 h 11"/>
              <a:gd name="T4" fmla="*/ 4 w 20"/>
              <a:gd name="T5" fmla="*/ 3 h 11"/>
              <a:gd name="T6" fmla="*/ 1 w 20"/>
              <a:gd name="T7" fmla="*/ 1 h 11"/>
              <a:gd name="T8" fmla="*/ 6 w 20"/>
              <a:gd name="T9" fmla="*/ 1 h 11"/>
              <a:gd name="T10" fmla="*/ 12 w 20"/>
              <a:gd name="T11" fmla="*/ 3 h 11"/>
              <a:gd name="T12" fmla="*/ 16 w 20"/>
              <a:gd name="T13" fmla="*/ 3 h 11"/>
              <a:gd name="T14" fmla="*/ 19 w 20"/>
              <a:gd name="T15" fmla="*/ 4 h 11"/>
              <a:gd name="T16" fmla="*/ 18 w 20"/>
              <a:gd name="T17" fmla="*/ 8 h 11"/>
              <a:gd name="T18" fmla="*/ 15 w 20"/>
              <a:gd name="T19" fmla="*/ 10 h 11"/>
              <a:gd name="T20" fmla="*/ 9 w 20"/>
              <a:gd name="T21" fmla="*/ 11 h 11"/>
              <a:gd name="T22" fmla="*/ 4 w 20"/>
              <a:gd name="T23" fmla="*/ 8 h 11"/>
              <a:gd name="T24" fmla="*/ 8 w 20"/>
              <a:gd name="T25" fmla="*/ 7 h 11"/>
              <a:gd name="T26" fmla="*/ 8 w 20"/>
              <a:gd name="T27"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 h="11">
                <a:moveTo>
                  <a:pt x="8" y="7"/>
                </a:moveTo>
                <a:cubicBezTo>
                  <a:pt x="6" y="7"/>
                  <a:pt x="4" y="6"/>
                  <a:pt x="3" y="5"/>
                </a:cubicBezTo>
                <a:cubicBezTo>
                  <a:pt x="0" y="4"/>
                  <a:pt x="4" y="3"/>
                  <a:pt x="4" y="3"/>
                </a:cubicBezTo>
                <a:cubicBezTo>
                  <a:pt x="4" y="2"/>
                  <a:pt x="2" y="1"/>
                  <a:pt x="1" y="1"/>
                </a:cubicBezTo>
                <a:cubicBezTo>
                  <a:pt x="1" y="0"/>
                  <a:pt x="6" y="1"/>
                  <a:pt x="6" y="1"/>
                </a:cubicBezTo>
                <a:cubicBezTo>
                  <a:pt x="8" y="1"/>
                  <a:pt x="10" y="2"/>
                  <a:pt x="12" y="3"/>
                </a:cubicBezTo>
                <a:cubicBezTo>
                  <a:pt x="14" y="3"/>
                  <a:pt x="15" y="3"/>
                  <a:pt x="16" y="3"/>
                </a:cubicBezTo>
                <a:cubicBezTo>
                  <a:pt x="17" y="3"/>
                  <a:pt x="20" y="4"/>
                  <a:pt x="19" y="4"/>
                </a:cubicBezTo>
                <a:cubicBezTo>
                  <a:pt x="17" y="6"/>
                  <a:pt x="16" y="5"/>
                  <a:pt x="18" y="8"/>
                </a:cubicBezTo>
                <a:cubicBezTo>
                  <a:pt x="19" y="9"/>
                  <a:pt x="16" y="9"/>
                  <a:pt x="15" y="10"/>
                </a:cubicBezTo>
                <a:cubicBezTo>
                  <a:pt x="13" y="10"/>
                  <a:pt x="11" y="11"/>
                  <a:pt x="9" y="11"/>
                </a:cubicBezTo>
                <a:cubicBezTo>
                  <a:pt x="8" y="10"/>
                  <a:pt x="4" y="9"/>
                  <a:pt x="4" y="8"/>
                </a:cubicBezTo>
                <a:cubicBezTo>
                  <a:pt x="4" y="8"/>
                  <a:pt x="10" y="7"/>
                  <a:pt x="8" y="7"/>
                </a:cubicBezTo>
                <a:cubicBezTo>
                  <a:pt x="5" y="6"/>
                  <a:pt x="10" y="7"/>
                  <a:pt x="8" y="7"/>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27" name="Freeform 595">
            <a:extLst>
              <a:ext uri="{FF2B5EF4-FFF2-40B4-BE49-F238E27FC236}">
                <a16:creationId xmlns:a16="http://schemas.microsoft.com/office/drawing/2014/main" id="{4EAC2F2A-3E67-43D3-A200-FD1435B50162}"/>
              </a:ext>
            </a:extLst>
          </p:cNvPr>
          <p:cNvSpPr>
            <a:spLocks/>
          </p:cNvSpPr>
          <p:nvPr userDrawn="1"/>
        </p:nvSpPr>
        <p:spPr bwMode="auto">
          <a:xfrm>
            <a:off x="3624113" y="1904942"/>
            <a:ext cx="82369" cy="24488"/>
          </a:xfrm>
          <a:custGeom>
            <a:avLst/>
            <a:gdLst>
              <a:gd name="T0" fmla="*/ 14 w 18"/>
              <a:gd name="T1" fmla="*/ 5 h 5"/>
              <a:gd name="T2" fmla="*/ 16 w 18"/>
              <a:gd name="T3" fmla="*/ 2 h 5"/>
              <a:gd name="T4" fmla="*/ 13 w 18"/>
              <a:gd name="T5" fmla="*/ 1 h 5"/>
              <a:gd name="T6" fmla="*/ 3 w 18"/>
              <a:gd name="T7" fmla="*/ 1 h 5"/>
              <a:gd name="T8" fmla="*/ 4 w 18"/>
              <a:gd name="T9" fmla="*/ 4 h 5"/>
              <a:gd name="T10" fmla="*/ 14 w 18"/>
              <a:gd name="T11" fmla="*/ 5 h 5"/>
              <a:gd name="T12" fmla="*/ 14 w 18"/>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18" h="5">
                <a:moveTo>
                  <a:pt x="14" y="5"/>
                </a:moveTo>
                <a:cubicBezTo>
                  <a:pt x="14" y="4"/>
                  <a:pt x="18" y="2"/>
                  <a:pt x="16" y="2"/>
                </a:cubicBezTo>
                <a:cubicBezTo>
                  <a:pt x="15" y="1"/>
                  <a:pt x="14" y="1"/>
                  <a:pt x="13" y="1"/>
                </a:cubicBezTo>
                <a:cubicBezTo>
                  <a:pt x="10" y="1"/>
                  <a:pt x="6" y="0"/>
                  <a:pt x="3" y="1"/>
                </a:cubicBezTo>
                <a:cubicBezTo>
                  <a:pt x="0" y="1"/>
                  <a:pt x="1" y="4"/>
                  <a:pt x="4" y="4"/>
                </a:cubicBezTo>
                <a:cubicBezTo>
                  <a:pt x="7" y="4"/>
                  <a:pt x="11" y="5"/>
                  <a:pt x="14" y="5"/>
                </a:cubicBezTo>
                <a:cubicBezTo>
                  <a:pt x="16" y="4"/>
                  <a:pt x="12" y="5"/>
                  <a:pt x="14" y="5"/>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28" name="Freeform 596">
            <a:extLst>
              <a:ext uri="{FF2B5EF4-FFF2-40B4-BE49-F238E27FC236}">
                <a16:creationId xmlns:a16="http://schemas.microsoft.com/office/drawing/2014/main" id="{C99519BC-7AD9-4A44-A5D1-E434AAA7584D}"/>
              </a:ext>
            </a:extLst>
          </p:cNvPr>
          <p:cNvSpPr>
            <a:spLocks/>
          </p:cNvSpPr>
          <p:nvPr userDrawn="1"/>
        </p:nvSpPr>
        <p:spPr bwMode="auto">
          <a:xfrm>
            <a:off x="3619355" y="2014312"/>
            <a:ext cx="77617" cy="53871"/>
          </a:xfrm>
          <a:custGeom>
            <a:avLst/>
            <a:gdLst>
              <a:gd name="T0" fmla="*/ 7 w 17"/>
              <a:gd name="T1" fmla="*/ 1 h 11"/>
              <a:gd name="T2" fmla="*/ 1 w 17"/>
              <a:gd name="T3" fmla="*/ 6 h 11"/>
              <a:gd name="T4" fmla="*/ 10 w 17"/>
              <a:gd name="T5" fmla="*/ 10 h 11"/>
              <a:gd name="T6" fmla="*/ 15 w 17"/>
              <a:gd name="T7" fmla="*/ 10 h 11"/>
              <a:gd name="T8" fmla="*/ 15 w 17"/>
              <a:gd name="T9" fmla="*/ 8 h 11"/>
              <a:gd name="T10" fmla="*/ 16 w 17"/>
              <a:gd name="T11" fmla="*/ 6 h 11"/>
              <a:gd name="T12" fmla="*/ 7 w 17"/>
              <a:gd name="T13" fmla="*/ 1 h 11"/>
              <a:gd name="T14" fmla="*/ 7 w 17"/>
              <a:gd name="T15" fmla="*/ 1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11">
                <a:moveTo>
                  <a:pt x="7" y="1"/>
                </a:moveTo>
                <a:cubicBezTo>
                  <a:pt x="5" y="0"/>
                  <a:pt x="2" y="4"/>
                  <a:pt x="1" y="6"/>
                </a:cubicBezTo>
                <a:cubicBezTo>
                  <a:pt x="0" y="8"/>
                  <a:pt x="8" y="10"/>
                  <a:pt x="10" y="10"/>
                </a:cubicBezTo>
                <a:cubicBezTo>
                  <a:pt x="11" y="11"/>
                  <a:pt x="14" y="11"/>
                  <a:pt x="15" y="10"/>
                </a:cubicBezTo>
                <a:cubicBezTo>
                  <a:pt x="16" y="10"/>
                  <a:pt x="15" y="9"/>
                  <a:pt x="15" y="8"/>
                </a:cubicBezTo>
                <a:cubicBezTo>
                  <a:pt x="15" y="7"/>
                  <a:pt x="15" y="6"/>
                  <a:pt x="16" y="6"/>
                </a:cubicBezTo>
                <a:cubicBezTo>
                  <a:pt x="17" y="4"/>
                  <a:pt x="9" y="1"/>
                  <a:pt x="7" y="1"/>
                </a:cubicBezTo>
                <a:cubicBezTo>
                  <a:pt x="5" y="0"/>
                  <a:pt x="8" y="1"/>
                  <a:pt x="7" y="1"/>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29" name="Freeform 597">
            <a:extLst>
              <a:ext uri="{FF2B5EF4-FFF2-40B4-BE49-F238E27FC236}">
                <a16:creationId xmlns:a16="http://schemas.microsoft.com/office/drawing/2014/main" id="{A77BE040-47FC-482C-9B34-82BEF6B07FB1}"/>
              </a:ext>
            </a:extLst>
          </p:cNvPr>
          <p:cNvSpPr>
            <a:spLocks/>
          </p:cNvSpPr>
          <p:nvPr userDrawn="1"/>
        </p:nvSpPr>
        <p:spPr bwMode="auto">
          <a:xfrm>
            <a:off x="3655787" y="2001257"/>
            <a:ext cx="19008" cy="13058"/>
          </a:xfrm>
          <a:custGeom>
            <a:avLst/>
            <a:gdLst>
              <a:gd name="T0" fmla="*/ 3 w 4"/>
              <a:gd name="T1" fmla="*/ 2 h 3"/>
              <a:gd name="T2" fmla="*/ 1 w 4"/>
              <a:gd name="T3" fmla="*/ 1 h 3"/>
              <a:gd name="T4" fmla="*/ 3 w 4"/>
              <a:gd name="T5" fmla="*/ 2 h 3"/>
            </a:gdLst>
            <a:ahLst/>
            <a:cxnLst>
              <a:cxn ang="0">
                <a:pos x="T0" y="T1"/>
              </a:cxn>
              <a:cxn ang="0">
                <a:pos x="T2" y="T3"/>
              </a:cxn>
              <a:cxn ang="0">
                <a:pos x="T4" y="T5"/>
              </a:cxn>
            </a:cxnLst>
            <a:rect l="0" t="0" r="r" b="b"/>
            <a:pathLst>
              <a:path w="4" h="3">
                <a:moveTo>
                  <a:pt x="3" y="2"/>
                </a:moveTo>
                <a:cubicBezTo>
                  <a:pt x="1" y="3"/>
                  <a:pt x="0" y="1"/>
                  <a:pt x="1" y="1"/>
                </a:cubicBezTo>
                <a:cubicBezTo>
                  <a:pt x="2" y="0"/>
                  <a:pt x="4" y="2"/>
                  <a:pt x="3" y="2"/>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30" name="Freeform 598">
            <a:extLst>
              <a:ext uri="{FF2B5EF4-FFF2-40B4-BE49-F238E27FC236}">
                <a16:creationId xmlns:a16="http://schemas.microsoft.com/office/drawing/2014/main" id="{8E0CC21D-AB1F-40F9-9513-8A2E6EDABCD6}"/>
              </a:ext>
            </a:extLst>
          </p:cNvPr>
          <p:cNvSpPr>
            <a:spLocks/>
          </p:cNvSpPr>
          <p:nvPr userDrawn="1"/>
        </p:nvSpPr>
        <p:spPr bwMode="auto">
          <a:xfrm>
            <a:off x="3739738" y="1914735"/>
            <a:ext cx="41184" cy="27751"/>
          </a:xfrm>
          <a:custGeom>
            <a:avLst/>
            <a:gdLst>
              <a:gd name="T0" fmla="*/ 1 w 9"/>
              <a:gd name="T1" fmla="*/ 5 h 6"/>
              <a:gd name="T2" fmla="*/ 1 w 9"/>
              <a:gd name="T3" fmla="*/ 1 h 6"/>
              <a:gd name="T4" fmla="*/ 5 w 9"/>
              <a:gd name="T5" fmla="*/ 1 h 6"/>
              <a:gd name="T6" fmla="*/ 9 w 9"/>
              <a:gd name="T7" fmla="*/ 3 h 6"/>
              <a:gd name="T8" fmla="*/ 5 w 9"/>
              <a:gd name="T9" fmla="*/ 5 h 6"/>
              <a:gd name="T10" fmla="*/ 1 w 9"/>
              <a:gd name="T11" fmla="*/ 5 h 6"/>
              <a:gd name="T12" fmla="*/ 1 w 9"/>
              <a:gd name="T13" fmla="*/ 5 h 6"/>
            </a:gdLst>
            <a:ahLst/>
            <a:cxnLst>
              <a:cxn ang="0">
                <a:pos x="T0" y="T1"/>
              </a:cxn>
              <a:cxn ang="0">
                <a:pos x="T2" y="T3"/>
              </a:cxn>
              <a:cxn ang="0">
                <a:pos x="T4" y="T5"/>
              </a:cxn>
              <a:cxn ang="0">
                <a:pos x="T6" y="T7"/>
              </a:cxn>
              <a:cxn ang="0">
                <a:pos x="T8" y="T9"/>
              </a:cxn>
              <a:cxn ang="0">
                <a:pos x="T10" y="T11"/>
              </a:cxn>
              <a:cxn ang="0">
                <a:pos x="T12" y="T13"/>
              </a:cxn>
            </a:cxnLst>
            <a:rect l="0" t="0" r="r" b="b"/>
            <a:pathLst>
              <a:path w="9" h="6">
                <a:moveTo>
                  <a:pt x="1" y="5"/>
                </a:moveTo>
                <a:cubicBezTo>
                  <a:pt x="1" y="5"/>
                  <a:pt x="2" y="2"/>
                  <a:pt x="1" y="1"/>
                </a:cubicBezTo>
                <a:cubicBezTo>
                  <a:pt x="1" y="0"/>
                  <a:pt x="4" y="1"/>
                  <a:pt x="5" y="1"/>
                </a:cubicBezTo>
                <a:cubicBezTo>
                  <a:pt x="6" y="1"/>
                  <a:pt x="9" y="2"/>
                  <a:pt x="9" y="3"/>
                </a:cubicBezTo>
                <a:cubicBezTo>
                  <a:pt x="8" y="4"/>
                  <a:pt x="6" y="5"/>
                  <a:pt x="5" y="5"/>
                </a:cubicBezTo>
                <a:cubicBezTo>
                  <a:pt x="3" y="6"/>
                  <a:pt x="3" y="6"/>
                  <a:pt x="1" y="5"/>
                </a:cubicBezTo>
                <a:cubicBezTo>
                  <a:pt x="0" y="4"/>
                  <a:pt x="2" y="6"/>
                  <a:pt x="1" y="5"/>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31" name="Freeform 599">
            <a:extLst>
              <a:ext uri="{FF2B5EF4-FFF2-40B4-BE49-F238E27FC236}">
                <a16:creationId xmlns:a16="http://schemas.microsoft.com/office/drawing/2014/main" id="{80925B11-4613-4E50-A2BB-4BD9BFF6BCFB}"/>
              </a:ext>
            </a:extLst>
          </p:cNvPr>
          <p:cNvSpPr>
            <a:spLocks/>
          </p:cNvSpPr>
          <p:nvPr userDrawn="1"/>
        </p:nvSpPr>
        <p:spPr bwMode="auto">
          <a:xfrm>
            <a:off x="3761918" y="1957175"/>
            <a:ext cx="14257" cy="19590"/>
          </a:xfrm>
          <a:custGeom>
            <a:avLst/>
            <a:gdLst>
              <a:gd name="T0" fmla="*/ 2 w 3"/>
              <a:gd name="T1" fmla="*/ 1 h 4"/>
              <a:gd name="T2" fmla="*/ 1 w 3"/>
              <a:gd name="T3" fmla="*/ 3 h 4"/>
              <a:gd name="T4" fmla="*/ 2 w 3"/>
              <a:gd name="T5" fmla="*/ 1 h 4"/>
            </a:gdLst>
            <a:ahLst/>
            <a:cxnLst>
              <a:cxn ang="0">
                <a:pos x="T0" y="T1"/>
              </a:cxn>
              <a:cxn ang="0">
                <a:pos x="T2" y="T3"/>
              </a:cxn>
              <a:cxn ang="0">
                <a:pos x="T4" y="T5"/>
              </a:cxn>
            </a:cxnLst>
            <a:rect l="0" t="0" r="r" b="b"/>
            <a:pathLst>
              <a:path w="3" h="4">
                <a:moveTo>
                  <a:pt x="2" y="1"/>
                </a:moveTo>
                <a:cubicBezTo>
                  <a:pt x="0" y="0"/>
                  <a:pt x="0" y="3"/>
                  <a:pt x="1" y="3"/>
                </a:cubicBezTo>
                <a:cubicBezTo>
                  <a:pt x="2" y="4"/>
                  <a:pt x="3" y="2"/>
                  <a:pt x="2" y="1"/>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32" name="Freeform 600">
            <a:extLst>
              <a:ext uri="{FF2B5EF4-FFF2-40B4-BE49-F238E27FC236}">
                <a16:creationId xmlns:a16="http://schemas.microsoft.com/office/drawing/2014/main" id="{68FB9996-4ED4-4DAA-8779-4798C25B3E8A}"/>
              </a:ext>
            </a:extLst>
          </p:cNvPr>
          <p:cNvSpPr>
            <a:spLocks/>
          </p:cNvSpPr>
          <p:nvPr userDrawn="1"/>
        </p:nvSpPr>
        <p:spPr bwMode="auto">
          <a:xfrm>
            <a:off x="3609847" y="1942490"/>
            <a:ext cx="413435" cy="130594"/>
          </a:xfrm>
          <a:custGeom>
            <a:avLst/>
            <a:gdLst>
              <a:gd name="T0" fmla="*/ 17 w 89"/>
              <a:gd name="T1" fmla="*/ 7 h 27"/>
              <a:gd name="T2" fmla="*/ 19 w 89"/>
              <a:gd name="T3" fmla="*/ 4 h 27"/>
              <a:gd name="T4" fmla="*/ 15 w 89"/>
              <a:gd name="T5" fmla="*/ 2 h 27"/>
              <a:gd name="T6" fmla="*/ 12 w 89"/>
              <a:gd name="T7" fmla="*/ 2 h 27"/>
              <a:gd name="T8" fmla="*/ 4 w 89"/>
              <a:gd name="T9" fmla="*/ 1 h 27"/>
              <a:gd name="T10" fmla="*/ 4 w 89"/>
              <a:gd name="T11" fmla="*/ 3 h 27"/>
              <a:gd name="T12" fmla="*/ 0 w 89"/>
              <a:gd name="T13" fmla="*/ 4 h 27"/>
              <a:gd name="T14" fmla="*/ 5 w 89"/>
              <a:gd name="T15" fmla="*/ 5 h 27"/>
              <a:gd name="T16" fmla="*/ 7 w 89"/>
              <a:gd name="T17" fmla="*/ 6 h 27"/>
              <a:gd name="T18" fmla="*/ 6 w 89"/>
              <a:gd name="T19" fmla="*/ 7 h 27"/>
              <a:gd name="T20" fmla="*/ 24 w 89"/>
              <a:gd name="T21" fmla="*/ 13 h 27"/>
              <a:gd name="T22" fmla="*/ 25 w 89"/>
              <a:gd name="T23" fmla="*/ 16 h 27"/>
              <a:gd name="T24" fmla="*/ 24 w 89"/>
              <a:gd name="T25" fmla="*/ 21 h 27"/>
              <a:gd name="T26" fmla="*/ 27 w 89"/>
              <a:gd name="T27" fmla="*/ 25 h 27"/>
              <a:gd name="T28" fmla="*/ 30 w 89"/>
              <a:gd name="T29" fmla="*/ 24 h 27"/>
              <a:gd name="T30" fmla="*/ 33 w 89"/>
              <a:gd name="T31" fmla="*/ 26 h 27"/>
              <a:gd name="T32" fmla="*/ 38 w 89"/>
              <a:gd name="T33" fmla="*/ 26 h 27"/>
              <a:gd name="T34" fmla="*/ 42 w 89"/>
              <a:gd name="T35" fmla="*/ 23 h 27"/>
              <a:gd name="T36" fmla="*/ 45 w 89"/>
              <a:gd name="T37" fmla="*/ 26 h 27"/>
              <a:gd name="T38" fmla="*/ 52 w 89"/>
              <a:gd name="T39" fmla="*/ 27 h 27"/>
              <a:gd name="T40" fmla="*/ 62 w 89"/>
              <a:gd name="T41" fmla="*/ 27 h 27"/>
              <a:gd name="T42" fmla="*/ 65 w 89"/>
              <a:gd name="T43" fmla="*/ 27 h 27"/>
              <a:gd name="T44" fmla="*/ 67 w 89"/>
              <a:gd name="T45" fmla="*/ 24 h 27"/>
              <a:gd name="T46" fmla="*/ 70 w 89"/>
              <a:gd name="T47" fmla="*/ 25 h 27"/>
              <a:gd name="T48" fmla="*/ 76 w 89"/>
              <a:gd name="T49" fmla="*/ 27 h 27"/>
              <a:gd name="T50" fmla="*/ 82 w 89"/>
              <a:gd name="T51" fmla="*/ 26 h 27"/>
              <a:gd name="T52" fmla="*/ 85 w 89"/>
              <a:gd name="T53" fmla="*/ 24 h 27"/>
              <a:gd name="T54" fmla="*/ 85 w 89"/>
              <a:gd name="T55" fmla="*/ 22 h 27"/>
              <a:gd name="T56" fmla="*/ 82 w 89"/>
              <a:gd name="T57" fmla="*/ 22 h 27"/>
              <a:gd name="T58" fmla="*/ 85 w 89"/>
              <a:gd name="T59" fmla="*/ 17 h 27"/>
              <a:gd name="T60" fmla="*/ 80 w 89"/>
              <a:gd name="T61" fmla="*/ 16 h 27"/>
              <a:gd name="T62" fmla="*/ 78 w 89"/>
              <a:gd name="T63" fmla="*/ 14 h 27"/>
              <a:gd name="T64" fmla="*/ 70 w 89"/>
              <a:gd name="T65" fmla="*/ 14 h 27"/>
              <a:gd name="T66" fmla="*/ 65 w 89"/>
              <a:gd name="T67" fmla="*/ 14 h 27"/>
              <a:gd name="T68" fmla="*/ 55 w 89"/>
              <a:gd name="T69" fmla="*/ 17 h 27"/>
              <a:gd name="T70" fmla="*/ 56 w 89"/>
              <a:gd name="T71" fmla="*/ 18 h 27"/>
              <a:gd name="T72" fmla="*/ 52 w 89"/>
              <a:gd name="T73" fmla="*/ 18 h 27"/>
              <a:gd name="T74" fmla="*/ 49 w 89"/>
              <a:gd name="T75" fmla="*/ 16 h 27"/>
              <a:gd name="T76" fmla="*/ 46 w 89"/>
              <a:gd name="T77" fmla="*/ 17 h 27"/>
              <a:gd name="T78" fmla="*/ 42 w 89"/>
              <a:gd name="T79" fmla="*/ 16 h 27"/>
              <a:gd name="T80" fmla="*/ 41 w 89"/>
              <a:gd name="T81" fmla="*/ 18 h 27"/>
              <a:gd name="T82" fmla="*/ 38 w 89"/>
              <a:gd name="T83" fmla="*/ 16 h 27"/>
              <a:gd name="T84" fmla="*/ 39 w 89"/>
              <a:gd name="T85" fmla="*/ 14 h 27"/>
              <a:gd name="T86" fmla="*/ 34 w 89"/>
              <a:gd name="T87" fmla="*/ 12 h 27"/>
              <a:gd name="T88" fmla="*/ 30 w 89"/>
              <a:gd name="T89" fmla="*/ 13 h 27"/>
              <a:gd name="T90" fmla="*/ 32 w 89"/>
              <a:gd name="T91" fmla="*/ 12 h 27"/>
              <a:gd name="T92" fmla="*/ 28 w 89"/>
              <a:gd name="T93" fmla="*/ 9 h 27"/>
              <a:gd name="T94" fmla="*/ 38 w 89"/>
              <a:gd name="T95" fmla="*/ 10 h 27"/>
              <a:gd name="T96" fmla="*/ 33 w 89"/>
              <a:gd name="T97" fmla="*/ 7 h 27"/>
              <a:gd name="T98" fmla="*/ 28 w 89"/>
              <a:gd name="T99" fmla="*/ 7 h 27"/>
              <a:gd name="T100" fmla="*/ 32 w 89"/>
              <a:gd name="T101" fmla="*/ 6 h 27"/>
              <a:gd name="T102" fmla="*/ 27 w 89"/>
              <a:gd name="T103" fmla="*/ 5 h 27"/>
              <a:gd name="T104" fmla="*/ 17 w 89"/>
              <a:gd name="T105" fmla="*/ 7 h 27"/>
              <a:gd name="T106" fmla="*/ 17 w 89"/>
              <a:gd name="T107" fmla="*/ 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9" h="27">
                <a:moveTo>
                  <a:pt x="17" y="7"/>
                </a:moveTo>
                <a:cubicBezTo>
                  <a:pt x="18" y="7"/>
                  <a:pt x="20" y="5"/>
                  <a:pt x="19" y="4"/>
                </a:cubicBezTo>
                <a:cubicBezTo>
                  <a:pt x="18" y="3"/>
                  <a:pt x="16" y="2"/>
                  <a:pt x="15" y="2"/>
                </a:cubicBezTo>
                <a:cubicBezTo>
                  <a:pt x="14" y="2"/>
                  <a:pt x="13" y="2"/>
                  <a:pt x="12" y="2"/>
                </a:cubicBezTo>
                <a:cubicBezTo>
                  <a:pt x="9" y="1"/>
                  <a:pt x="7" y="0"/>
                  <a:pt x="4" y="1"/>
                </a:cubicBezTo>
                <a:cubicBezTo>
                  <a:pt x="0" y="2"/>
                  <a:pt x="3" y="2"/>
                  <a:pt x="4" y="3"/>
                </a:cubicBezTo>
                <a:cubicBezTo>
                  <a:pt x="4" y="3"/>
                  <a:pt x="0" y="3"/>
                  <a:pt x="0" y="4"/>
                </a:cubicBezTo>
                <a:cubicBezTo>
                  <a:pt x="0" y="5"/>
                  <a:pt x="4" y="5"/>
                  <a:pt x="5" y="5"/>
                </a:cubicBezTo>
                <a:cubicBezTo>
                  <a:pt x="5" y="6"/>
                  <a:pt x="7" y="6"/>
                  <a:pt x="7" y="6"/>
                </a:cubicBezTo>
                <a:cubicBezTo>
                  <a:pt x="7" y="7"/>
                  <a:pt x="6" y="7"/>
                  <a:pt x="6" y="7"/>
                </a:cubicBezTo>
                <a:cubicBezTo>
                  <a:pt x="12" y="11"/>
                  <a:pt x="21" y="5"/>
                  <a:pt x="24" y="13"/>
                </a:cubicBezTo>
                <a:cubicBezTo>
                  <a:pt x="24" y="14"/>
                  <a:pt x="26" y="15"/>
                  <a:pt x="25" y="16"/>
                </a:cubicBezTo>
                <a:cubicBezTo>
                  <a:pt x="24" y="18"/>
                  <a:pt x="23" y="19"/>
                  <a:pt x="24" y="21"/>
                </a:cubicBezTo>
                <a:cubicBezTo>
                  <a:pt x="24" y="21"/>
                  <a:pt x="26" y="25"/>
                  <a:pt x="27" y="25"/>
                </a:cubicBezTo>
                <a:cubicBezTo>
                  <a:pt x="28" y="26"/>
                  <a:pt x="30" y="23"/>
                  <a:pt x="30" y="24"/>
                </a:cubicBezTo>
                <a:cubicBezTo>
                  <a:pt x="31" y="24"/>
                  <a:pt x="32" y="26"/>
                  <a:pt x="33" y="26"/>
                </a:cubicBezTo>
                <a:cubicBezTo>
                  <a:pt x="35" y="27"/>
                  <a:pt x="37" y="26"/>
                  <a:pt x="38" y="26"/>
                </a:cubicBezTo>
                <a:cubicBezTo>
                  <a:pt x="39" y="25"/>
                  <a:pt x="41" y="23"/>
                  <a:pt x="42" y="23"/>
                </a:cubicBezTo>
                <a:cubicBezTo>
                  <a:pt x="42" y="23"/>
                  <a:pt x="44" y="26"/>
                  <a:pt x="45" y="26"/>
                </a:cubicBezTo>
                <a:cubicBezTo>
                  <a:pt x="47" y="27"/>
                  <a:pt x="50" y="27"/>
                  <a:pt x="52" y="27"/>
                </a:cubicBezTo>
                <a:cubicBezTo>
                  <a:pt x="56" y="27"/>
                  <a:pt x="59" y="27"/>
                  <a:pt x="62" y="27"/>
                </a:cubicBezTo>
                <a:cubicBezTo>
                  <a:pt x="63" y="27"/>
                  <a:pt x="64" y="27"/>
                  <a:pt x="65" y="27"/>
                </a:cubicBezTo>
                <a:cubicBezTo>
                  <a:pt x="67" y="26"/>
                  <a:pt x="66" y="24"/>
                  <a:pt x="67" y="24"/>
                </a:cubicBezTo>
                <a:cubicBezTo>
                  <a:pt x="68" y="23"/>
                  <a:pt x="69" y="24"/>
                  <a:pt x="70" y="25"/>
                </a:cubicBezTo>
                <a:cubicBezTo>
                  <a:pt x="71" y="26"/>
                  <a:pt x="74" y="27"/>
                  <a:pt x="76" y="27"/>
                </a:cubicBezTo>
                <a:cubicBezTo>
                  <a:pt x="78" y="27"/>
                  <a:pt x="80" y="27"/>
                  <a:pt x="82" y="26"/>
                </a:cubicBezTo>
                <a:cubicBezTo>
                  <a:pt x="84" y="26"/>
                  <a:pt x="83" y="24"/>
                  <a:pt x="85" y="24"/>
                </a:cubicBezTo>
                <a:cubicBezTo>
                  <a:pt x="86" y="24"/>
                  <a:pt x="87" y="21"/>
                  <a:pt x="85" y="22"/>
                </a:cubicBezTo>
                <a:cubicBezTo>
                  <a:pt x="85" y="22"/>
                  <a:pt x="83" y="22"/>
                  <a:pt x="82" y="22"/>
                </a:cubicBezTo>
                <a:cubicBezTo>
                  <a:pt x="82" y="22"/>
                  <a:pt x="89" y="18"/>
                  <a:pt x="85" y="17"/>
                </a:cubicBezTo>
                <a:cubicBezTo>
                  <a:pt x="84" y="17"/>
                  <a:pt x="82" y="16"/>
                  <a:pt x="80" y="16"/>
                </a:cubicBezTo>
                <a:cubicBezTo>
                  <a:pt x="78" y="16"/>
                  <a:pt x="80" y="14"/>
                  <a:pt x="78" y="14"/>
                </a:cubicBezTo>
                <a:cubicBezTo>
                  <a:pt x="75" y="14"/>
                  <a:pt x="73" y="14"/>
                  <a:pt x="70" y="14"/>
                </a:cubicBezTo>
                <a:cubicBezTo>
                  <a:pt x="68" y="14"/>
                  <a:pt x="67" y="13"/>
                  <a:pt x="65" y="14"/>
                </a:cubicBezTo>
                <a:cubicBezTo>
                  <a:pt x="64" y="14"/>
                  <a:pt x="55" y="16"/>
                  <a:pt x="55" y="17"/>
                </a:cubicBezTo>
                <a:cubicBezTo>
                  <a:pt x="55" y="17"/>
                  <a:pt x="56" y="17"/>
                  <a:pt x="56" y="18"/>
                </a:cubicBezTo>
                <a:cubicBezTo>
                  <a:pt x="56" y="18"/>
                  <a:pt x="53" y="18"/>
                  <a:pt x="52" y="18"/>
                </a:cubicBezTo>
                <a:cubicBezTo>
                  <a:pt x="51" y="18"/>
                  <a:pt x="50" y="17"/>
                  <a:pt x="49" y="16"/>
                </a:cubicBezTo>
                <a:cubicBezTo>
                  <a:pt x="48" y="16"/>
                  <a:pt x="47" y="17"/>
                  <a:pt x="46" y="17"/>
                </a:cubicBezTo>
                <a:cubicBezTo>
                  <a:pt x="45" y="17"/>
                  <a:pt x="43" y="16"/>
                  <a:pt x="42" y="16"/>
                </a:cubicBezTo>
                <a:cubicBezTo>
                  <a:pt x="41" y="16"/>
                  <a:pt x="42" y="18"/>
                  <a:pt x="41" y="18"/>
                </a:cubicBezTo>
                <a:cubicBezTo>
                  <a:pt x="40" y="18"/>
                  <a:pt x="39" y="16"/>
                  <a:pt x="38" y="16"/>
                </a:cubicBezTo>
                <a:cubicBezTo>
                  <a:pt x="35" y="16"/>
                  <a:pt x="39" y="15"/>
                  <a:pt x="39" y="14"/>
                </a:cubicBezTo>
                <a:cubicBezTo>
                  <a:pt x="39" y="13"/>
                  <a:pt x="35" y="12"/>
                  <a:pt x="34" y="12"/>
                </a:cubicBezTo>
                <a:cubicBezTo>
                  <a:pt x="34" y="12"/>
                  <a:pt x="30" y="13"/>
                  <a:pt x="30" y="13"/>
                </a:cubicBezTo>
                <a:cubicBezTo>
                  <a:pt x="30" y="12"/>
                  <a:pt x="32" y="12"/>
                  <a:pt x="32" y="12"/>
                </a:cubicBezTo>
                <a:cubicBezTo>
                  <a:pt x="32" y="11"/>
                  <a:pt x="27" y="10"/>
                  <a:pt x="28" y="9"/>
                </a:cubicBezTo>
                <a:cubicBezTo>
                  <a:pt x="28" y="9"/>
                  <a:pt x="38" y="10"/>
                  <a:pt x="38" y="10"/>
                </a:cubicBezTo>
                <a:cubicBezTo>
                  <a:pt x="38" y="9"/>
                  <a:pt x="34" y="8"/>
                  <a:pt x="33" y="7"/>
                </a:cubicBezTo>
                <a:cubicBezTo>
                  <a:pt x="32" y="7"/>
                  <a:pt x="30" y="7"/>
                  <a:pt x="28" y="7"/>
                </a:cubicBezTo>
                <a:cubicBezTo>
                  <a:pt x="29" y="7"/>
                  <a:pt x="31" y="7"/>
                  <a:pt x="32" y="6"/>
                </a:cubicBezTo>
                <a:cubicBezTo>
                  <a:pt x="32" y="5"/>
                  <a:pt x="27" y="5"/>
                  <a:pt x="27" y="5"/>
                </a:cubicBezTo>
                <a:cubicBezTo>
                  <a:pt x="23" y="5"/>
                  <a:pt x="21" y="6"/>
                  <a:pt x="17" y="7"/>
                </a:cubicBezTo>
                <a:cubicBezTo>
                  <a:pt x="17" y="7"/>
                  <a:pt x="18" y="7"/>
                  <a:pt x="17" y="7"/>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33" name="Freeform 601">
            <a:extLst>
              <a:ext uri="{FF2B5EF4-FFF2-40B4-BE49-F238E27FC236}">
                <a16:creationId xmlns:a16="http://schemas.microsoft.com/office/drawing/2014/main" id="{8A2795DC-3965-414A-84D0-5F36D0572553}"/>
              </a:ext>
            </a:extLst>
          </p:cNvPr>
          <p:cNvSpPr>
            <a:spLocks/>
          </p:cNvSpPr>
          <p:nvPr userDrawn="1"/>
        </p:nvSpPr>
        <p:spPr bwMode="auto">
          <a:xfrm>
            <a:off x="3619353" y="1717216"/>
            <a:ext cx="274038" cy="177934"/>
          </a:xfrm>
          <a:custGeom>
            <a:avLst/>
            <a:gdLst>
              <a:gd name="T0" fmla="*/ 55 w 59"/>
              <a:gd name="T1" fmla="*/ 21 h 37"/>
              <a:gd name="T2" fmla="*/ 46 w 59"/>
              <a:gd name="T3" fmla="*/ 20 h 37"/>
              <a:gd name="T4" fmla="*/ 46 w 59"/>
              <a:gd name="T5" fmla="*/ 18 h 37"/>
              <a:gd name="T6" fmla="*/ 44 w 59"/>
              <a:gd name="T7" fmla="*/ 15 h 37"/>
              <a:gd name="T8" fmla="*/ 44 w 59"/>
              <a:gd name="T9" fmla="*/ 11 h 37"/>
              <a:gd name="T10" fmla="*/ 43 w 59"/>
              <a:gd name="T11" fmla="*/ 15 h 37"/>
              <a:gd name="T12" fmla="*/ 35 w 59"/>
              <a:gd name="T13" fmla="*/ 10 h 37"/>
              <a:gd name="T14" fmla="*/ 24 w 59"/>
              <a:gd name="T15" fmla="*/ 2 h 37"/>
              <a:gd name="T16" fmla="*/ 12 w 59"/>
              <a:gd name="T17" fmla="*/ 1 h 37"/>
              <a:gd name="T18" fmla="*/ 12 w 59"/>
              <a:gd name="T19" fmla="*/ 3 h 37"/>
              <a:gd name="T20" fmla="*/ 6 w 59"/>
              <a:gd name="T21" fmla="*/ 5 h 37"/>
              <a:gd name="T22" fmla="*/ 11 w 59"/>
              <a:gd name="T23" fmla="*/ 9 h 37"/>
              <a:gd name="T24" fmla="*/ 6 w 59"/>
              <a:gd name="T25" fmla="*/ 9 h 37"/>
              <a:gd name="T26" fmla="*/ 5 w 59"/>
              <a:gd name="T27" fmla="*/ 11 h 37"/>
              <a:gd name="T28" fmla="*/ 6 w 59"/>
              <a:gd name="T29" fmla="*/ 14 h 37"/>
              <a:gd name="T30" fmla="*/ 10 w 59"/>
              <a:gd name="T31" fmla="*/ 14 h 37"/>
              <a:gd name="T32" fmla="*/ 0 w 59"/>
              <a:gd name="T33" fmla="*/ 15 h 37"/>
              <a:gd name="T34" fmla="*/ 7 w 59"/>
              <a:gd name="T35" fmla="*/ 20 h 37"/>
              <a:gd name="T36" fmla="*/ 8 w 59"/>
              <a:gd name="T37" fmla="*/ 23 h 37"/>
              <a:gd name="T38" fmla="*/ 14 w 59"/>
              <a:gd name="T39" fmla="*/ 23 h 37"/>
              <a:gd name="T40" fmla="*/ 26 w 59"/>
              <a:gd name="T41" fmla="*/ 23 h 37"/>
              <a:gd name="T42" fmla="*/ 28 w 59"/>
              <a:gd name="T43" fmla="*/ 24 h 37"/>
              <a:gd name="T44" fmla="*/ 16 w 59"/>
              <a:gd name="T45" fmla="*/ 25 h 37"/>
              <a:gd name="T46" fmla="*/ 16 w 59"/>
              <a:gd name="T47" fmla="*/ 30 h 37"/>
              <a:gd name="T48" fmla="*/ 19 w 59"/>
              <a:gd name="T49" fmla="*/ 33 h 37"/>
              <a:gd name="T50" fmla="*/ 32 w 59"/>
              <a:gd name="T51" fmla="*/ 35 h 37"/>
              <a:gd name="T52" fmla="*/ 34 w 59"/>
              <a:gd name="T53" fmla="*/ 36 h 37"/>
              <a:gd name="T54" fmla="*/ 40 w 59"/>
              <a:gd name="T55" fmla="*/ 35 h 37"/>
              <a:gd name="T56" fmla="*/ 41 w 59"/>
              <a:gd name="T57" fmla="*/ 35 h 37"/>
              <a:gd name="T58" fmla="*/ 41 w 59"/>
              <a:gd name="T59" fmla="*/ 29 h 37"/>
              <a:gd name="T60" fmla="*/ 46 w 59"/>
              <a:gd name="T61" fmla="*/ 30 h 37"/>
              <a:gd name="T62" fmla="*/ 51 w 59"/>
              <a:gd name="T63" fmla="*/ 28 h 37"/>
              <a:gd name="T64" fmla="*/ 54 w 59"/>
              <a:gd name="T65" fmla="*/ 26 h 37"/>
              <a:gd name="T66" fmla="*/ 58 w 59"/>
              <a:gd name="T67" fmla="*/ 2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9" h="37">
                <a:moveTo>
                  <a:pt x="58" y="24"/>
                </a:moveTo>
                <a:cubicBezTo>
                  <a:pt x="58" y="22"/>
                  <a:pt x="56" y="22"/>
                  <a:pt x="55" y="21"/>
                </a:cubicBezTo>
                <a:cubicBezTo>
                  <a:pt x="54" y="20"/>
                  <a:pt x="53" y="22"/>
                  <a:pt x="52" y="21"/>
                </a:cubicBezTo>
                <a:cubicBezTo>
                  <a:pt x="50" y="19"/>
                  <a:pt x="48" y="21"/>
                  <a:pt x="46" y="20"/>
                </a:cubicBezTo>
                <a:cubicBezTo>
                  <a:pt x="46" y="20"/>
                  <a:pt x="48" y="19"/>
                  <a:pt x="48" y="18"/>
                </a:cubicBezTo>
                <a:cubicBezTo>
                  <a:pt x="48" y="18"/>
                  <a:pt x="46" y="18"/>
                  <a:pt x="46" y="18"/>
                </a:cubicBezTo>
                <a:cubicBezTo>
                  <a:pt x="46" y="17"/>
                  <a:pt x="47" y="17"/>
                  <a:pt x="47" y="16"/>
                </a:cubicBezTo>
                <a:cubicBezTo>
                  <a:pt x="47" y="15"/>
                  <a:pt x="44" y="16"/>
                  <a:pt x="44" y="15"/>
                </a:cubicBezTo>
                <a:cubicBezTo>
                  <a:pt x="43" y="15"/>
                  <a:pt x="45" y="14"/>
                  <a:pt x="45" y="14"/>
                </a:cubicBezTo>
                <a:cubicBezTo>
                  <a:pt x="46" y="13"/>
                  <a:pt x="44" y="12"/>
                  <a:pt x="44" y="11"/>
                </a:cubicBezTo>
                <a:cubicBezTo>
                  <a:pt x="43" y="10"/>
                  <a:pt x="38" y="11"/>
                  <a:pt x="38" y="11"/>
                </a:cubicBezTo>
                <a:cubicBezTo>
                  <a:pt x="38" y="12"/>
                  <a:pt x="43" y="14"/>
                  <a:pt x="43" y="15"/>
                </a:cubicBezTo>
                <a:cubicBezTo>
                  <a:pt x="42" y="16"/>
                  <a:pt x="39" y="14"/>
                  <a:pt x="38" y="13"/>
                </a:cubicBezTo>
                <a:cubicBezTo>
                  <a:pt x="36" y="12"/>
                  <a:pt x="39" y="10"/>
                  <a:pt x="35" y="10"/>
                </a:cubicBezTo>
                <a:cubicBezTo>
                  <a:pt x="33" y="10"/>
                  <a:pt x="30" y="10"/>
                  <a:pt x="29" y="8"/>
                </a:cubicBezTo>
                <a:cubicBezTo>
                  <a:pt x="28" y="6"/>
                  <a:pt x="26" y="3"/>
                  <a:pt x="24" y="2"/>
                </a:cubicBezTo>
                <a:cubicBezTo>
                  <a:pt x="21" y="1"/>
                  <a:pt x="18" y="0"/>
                  <a:pt x="16" y="0"/>
                </a:cubicBezTo>
                <a:cubicBezTo>
                  <a:pt x="15" y="0"/>
                  <a:pt x="10" y="0"/>
                  <a:pt x="12" y="1"/>
                </a:cubicBezTo>
                <a:cubicBezTo>
                  <a:pt x="13" y="1"/>
                  <a:pt x="17" y="2"/>
                  <a:pt x="17" y="2"/>
                </a:cubicBezTo>
                <a:cubicBezTo>
                  <a:pt x="17" y="4"/>
                  <a:pt x="13" y="3"/>
                  <a:pt x="12" y="3"/>
                </a:cubicBezTo>
                <a:cubicBezTo>
                  <a:pt x="12" y="3"/>
                  <a:pt x="13" y="4"/>
                  <a:pt x="13" y="4"/>
                </a:cubicBezTo>
                <a:cubicBezTo>
                  <a:pt x="13" y="5"/>
                  <a:pt x="7" y="2"/>
                  <a:pt x="6" y="5"/>
                </a:cubicBezTo>
                <a:cubicBezTo>
                  <a:pt x="6" y="5"/>
                  <a:pt x="11" y="7"/>
                  <a:pt x="12" y="7"/>
                </a:cubicBezTo>
                <a:cubicBezTo>
                  <a:pt x="10" y="6"/>
                  <a:pt x="11" y="9"/>
                  <a:pt x="11" y="9"/>
                </a:cubicBezTo>
                <a:cubicBezTo>
                  <a:pt x="11" y="10"/>
                  <a:pt x="4" y="7"/>
                  <a:pt x="3" y="8"/>
                </a:cubicBezTo>
                <a:cubicBezTo>
                  <a:pt x="3" y="7"/>
                  <a:pt x="6" y="8"/>
                  <a:pt x="6" y="9"/>
                </a:cubicBezTo>
                <a:cubicBezTo>
                  <a:pt x="6" y="8"/>
                  <a:pt x="4" y="9"/>
                  <a:pt x="4" y="9"/>
                </a:cubicBezTo>
                <a:cubicBezTo>
                  <a:pt x="3" y="10"/>
                  <a:pt x="5" y="11"/>
                  <a:pt x="5" y="11"/>
                </a:cubicBezTo>
                <a:cubicBezTo>
                  <a:pt x="6" y="12"/>
                  <a:pt x="2" y="12"/>
                  <a:pt x="1" y="12"/>
                </a:cubicBezTo>
                <a:cubicBezTo>
                  <a:pt x="2" y="12"/>
                  <a:pt x="4" y="13"/>
                  <a:pt x="6" y="14"/>
                </a:cubicBezTo>
                <a:cubicBezTo>
                  <a:pt x="8" y="14"/>
                  <a:pt x="10" y="13"/>
                  <a:pt x="12" y="13"/>
                </a:cubicBezTo>
                <a:cubicBezTo>
                  <a:pt x="12" y="13"/>
                  <a:pt x="10" y="14"/>
                  <a:pt x="10" y="14"/>
                </a:cubicBezTo>
                <a:cubicBezTo>
                  <a:pt x="10" y="15"/>
                  <a:pt x="11" y="15"/>
                  <a:pt x="11" y="15"/>
                </a:cubicBezTo>
                <a:cubicBezTo>
                  <a:pt x="11" y="16"/>
                  <a:pt x="0" y="15"/>
                  <a:pt x="0" y="15"/>
                </a:cubicBezTo>
                <a:cubicBezTo>
                  <a:pt x="0" y="15"/>
                  <a:pt x="2" y="18"/>
                  <a:pt x="2" y="18"/>
                </a:cubicBezTo>
                <a:cubicBezTo>
                  <a:pt x="3" y="19"/>
                  <a:pt x="7" y="21"/>
                  <a:pt x="7" y="20"/>
                </a:cubicBezTo>
                <a:cubicBezTo>
                  <a:pt x="7" y="21"/>
                  <a:pt x="5" y="20"/>
                  <a:pt x="6" y="22"/>
                </a:cubicBezTo>
                <a:cubicBezTo>
                  <a:pt x="6" y="22"/>
                  <a:pt x="7" y="23"/>
                  <a:pt x="8" y="23"/>
                </a:cubicBezTo>
                <a:cubicBezTo>
                  <a:pt x="9" y="24"/>
                  <a:pt x="10" y="23"/>
                  <a:pt x="11" y="23"/>
                </a:cubicBezTo>
                <a:cubicBezTo>
                  <a:pt x="12" y="22"/>
                  <a:pt x="13" y="24"/>
                  <a:pt x="14" y="23"/>
                </a:cubicBezTo>
                <a:cubicBezTo>
                  <a:pt x="17" y="22"/>
                  <a:pt x="19" y="21"/>
                  <a:pt x="21" y="22"/>
                </a:cubicBezTo>
                <a:cubicBezTo>
                  <a:pt x="23" y="23"/>
                  <a:pt x="24" y="23"/>
                  <a:pt x="26" y="23"/>
                </a:cubicBezTo>
                <a:cubicBezTo>
                  <a:pt x="25" y="23"/>
                  <a:pt x="23" y="23"/>
                  <a:pt x="21" y="23"/>
                </a:cubicBezTo>
                <a:cubicBezTo>
                  <a:pt x="23" y="23"/>
                  <a:pt x="27" y="23"/>
                  <a:pt x="28" y="24"/>
                </a:cubicBezTo>
                <a:cubicBezTo>
                  <a:pt x="28" y="24"/>
                  <a:pt x="23" y="25"/>
                  <a:pt x="23" y="25"/>
                </a:cubicBezTo>
                <a:cubicBezTo>
                  <a:pt x="21" y="25"/>
                  <a:pt x="18" y="25"/>
                  <a:pt x="16" y="25"/>
                </a:cubicBezTo>
                <a:cubicBezTo>
                  <a:pt x="16" y="26"/>
                  <a:pt x="12" y="27"/>
                  <a:pt x="13" y="27"/>
                </a:cubicBezTo>
                <a:cubicBezTo>
                  <a:pt x="14" y="28"/>
                  <a:pt x="15" y="28"/>
                  <a:pt x="16" y="30"/>
                </a:cubicBezTo>
                <a:cubicBezTo>
                  <a:pt x="16" y="32"/>
                  <a:pt x="22" y="30"/>
                  <a:pt x="23" y="32"/>
                </a:cubicBezTo>
                <a:cubicBezTo>
                  <a:pt x="23" y="32"/>
                  <a:pt x="19" y="32"/>
                  <a:pt x="19" y="33"/>
                </a:cubicBezTo>
                <a:cubicBezTo>
                  <a:pt x="20" y="34"/>
                  <a:pt x="25" y="36"/>
                  <a:pt x="26" y="36"/>
                </a:cubicBezTo>
                <a:cubicBezTo>
                  <a:pt x="26" y="36"/>
                  <a:pt x="32" y="36"/>
                  <a:pt x="32" y="35"/>
                </a:cubicBezTo>
                <a:cubicBezTo>
                  <a:pt x="32" y="35"/>
                  <a:pt x="31" y="35"/>
                  <a:pt x="31" y="35"/>
                </a:cubicBezTo>
                <a:cubicBezTo>
                  <a:pt x="31" y="33"/>
                  <a:pt x="35" y="36"/>
                  <a:pt x="34" y="36"/>
                </a:cubicBezTo>
                <a:cubicBezTo>
                  <a:pt x="35" y="36"/>
                  <a:pt x="33" y="33"/>
                  <a:pt x="33" y="32"/>
                </a:cubicBezTo>
                <a:cubicBezTo>
                  <a:pt x="35" y="31"/>
                  <a:pt x="37" y="37"/>
                  <a:pt x="40" y="35"/>
                </a:cubicBezTo>
                <a:cubicBezTo>
                  <a:pt x="41" y="34"/>
                  <a:pt x="39" y="32"/>
                  <a:pt x="40" y="32"/>
                </a:cubicBezTo>
                <a:cubicBezTo>
                  <a:pt x="41" y="32"/>
                  <a:pt x="41" y="34"/>
                  <a:pt x="41" y="35"/>
                </a:cubicBezTo>
                <a:cubicBezTo>
                  <a:pt x="42" y="35"/>
                  <a:pt x="43" y="31"/>
                  <a:pt x="42" y="31"/>
                </a:cubicBezTo>
                <a:cubicBezTo>
                  <a:pt x="42" y="30"/>
                  <a:pt x="42" y="29"/>
                  <a:pt x="41" y="29"/>
                </a:cubicBezTo>
                <a:cubicBezTo>
                  <a:pt x="41" y="28"/>
                  <a:pt x="42" y="26"/>
                  <a:pt x="43" y="27"/>
                </a:cubicBezTo>
                <a:cubicBezTo>
                  <a:pt x="44" y="28"/>
                  <a:pt x="43" y="32"/>
                  <a:pt x="46" y="30"/>
                </a:cubicBezTo>
                <a:cubicBezTo>
                  <a:pt x="47" y="29"/>
                  <a:pt x="50" y="25"/>
                  <a:pt x="52" y="27"/>
                </a:cubicBezTo>
                <a:cubicBezTo>
                  <a:pt x="53" y="27"/>
                  <a:pt x="51" y="28"/>
                  <a:pt x="51" y="28"/>
                </a:cubicBezTo>
                <a:cubicBezTo>
                  <a:pt x="51" y="28"/>
                  <a:pt x="56" y="27"/>
                  <a:pt x="56" y="27"/>
                </a:cubicBezTo>
                <a:cubicBezTo>
                  <a:pt x="56" y="27"/>
                  <a:pt x="54" y="27"/>
                  <a:pt x="54" y="26"/>
                </a:cubicBezTo>
                <a:cubicBezTo>
                  <a:pt x="54" y="25"/>
                  <a:pt x="59" y="25"/>
                  <a:pt x="58" y="24"/>
                </a:cubicBezTo>
                <a:cubicBezTo>
                  <a:pt x="58" y="22"/>
                  <a:pt x="58" y="25"/>
                  <a:pt x="58" y="24"/>
                </a:cubicBezTo>
                <a:close/>
              </a:path>
            </a:pathLst>
          </a:custGeom>
          <a:solidFill>
            <a:schemeClr val="bg2"/>
          </a:solidFill>
          <a:ln w="4763" cap="flat">
            <a:solidFill>
              <a:srgbClr val="FFFFFF"/>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34" name="Freeform 602">
            <a:extLst>
              <a:ext uri="{FF2B5EF4-FFF2-40B4-BE49-F238E27FC236}">
                <a16:creationId xmlns:a16="http://schemas.microsoft.com/office/drawing/2014/main" id="{B345D7EC-3C73-45DD-B02E-A1D4869C9D45}"/>
              </a:ext>
            </a:extLst>
          </p:cNvPr>
          <p:cNvSpPr>
            <a:spLocks/>
          </p:cNvSpPr>
          <p:nvPr userDrawn="1"/>
        </p:nvSpPr>
        <p:spPr bwMode="auto">
          <a:xfrm>
            <a:off x="3730237" y="1607839"/>
            <a:ext cx="723905" cy="388514"/>
          </a:xfrm>
          <a:custGeom>
            <a:avLst/>
            <a:gdLst>
              <a:gd name="T0" fmla="*/ 15 w 156"/>
              <a:gd name="T1" fmla="*/ 77 h 81"/>
              <a:gd name="T2" fmla="*/ 27 w 156"/>
              <a:gd name="T3" fmla="*/ 76 h 81"/>
              <a:gd name="T4" fmla="*/ 37 w 156"/>
              <a:gd name="T5" fmla="*/ 78 h 81"/>
              <a:gd name="T6" fmla="*/ 48 w 156"/>
              <a:gd name="T7" fmla="*/ 77 h 81"/>
              <a:gd name="T8" fmla="*/ 65 w 156"/>
              <a:gd name="T9" fmla="*/ 76 h 81"/>
              <a:gd name="T10" fmla="*/ 59 w 156"/>
              <a:gd name="T11" fmla="*/ 70 h 81"/>
              <a:gd name="T12" fmla="*/ 50 w 156"/>
              <a:gd name="T13" fmla="*/ 65 h 81"/>
              <a:gd name="T14" fmla="*/ 73 w 156"/>
              <a:gd name="T15" fmla="*/ 61 h 81"/>
              <a:gd name="T16" fmla="*/ 76 w 156"/>
              <a:gd name="T17" fmla="*/ 55 h 81"/>
              <a:gd name="T18" fmla="*/ 71 w 156"/>
              <a:gd name="T19" fmla="*/ 50 h 81"/>
              <a:gd name="T20" fmla="*/ 72 w 156"/>
              <a:gd name="T21" fmla="*/ 48 h 81"/>
              <a:gd name="T22" fmla="*/ 78 w 156"/>
              <a:gd name="T23" fmla="*/ 45 h 81"/>
              <a:gd name="T24" fmla="*/ 90 w 156"/>
              <a:gd name="T25" fmla="*/ 44 h 81"/>
              <a:gd name="T26" fmla="*/ 105 w 156"/>
              <a:gd name="T27" fmla="*/ 37 h 81"/>
              <a:gd name="T28" fmla="*/ 105 w 156"/>
              <a:gd name="T29" fmla="*/ 32 h 81"/>
              <a:gd name="T30" fmla="*/ 136 w 156"/>
              <a:gd name="T31" fmla="*/ 21 h 81"/>
              <a:gd name="T32" fmla="*/ 115 w 156"/>
              <a:gd name="T33" fmla="*/ 23 h 81"/>
              <a:gd name="T34" fmla="*/ 134 w 156"/>
              <a:gd name="T35" fmla="*/ 18 h 81"/>
              <a:gd name="T36" fmla="*/ 146 w 156"/>
              <a:gd name="T37" fmla="*/ 10 h 81"/>
              <a:gd name="T38" fmla="*/ 133 w 156"/>
              <a:gd name="T39" fmla="*/ 5 h 81"/>
              <a:gd name="T40" fmla="*/ 121 w 156"/>
              <a:gd name="T41" fmla="*/ 5 h 81"/>
              <a:gd name="T42" fmla="*/ 100 w 156"/>
              <a:gd name="T43" fmla="*/ 2 h 81"/>
              <a:gd name="T44" fmla="*/ 91 w 156"/>
              <a:gd name="T45" fmla="*/ 5 h 81"/>
              <a:gd name="T46" fmla="*/ 80 w 156"/>
              <a:gd name="T47" fmla="*/ 8 h 81"/>
              <a:gd name="T48" fmla="*/ 58 w 156"/>
              <a:gd name="T49" fmla="*/ 4 h 81"/>
              <a:gd name="T50" fmla="*/ 52 w 156"/>
              <a:gd name="T51" fmla="*/ 5 h 81"/>
              <a:gd name="T52" fmla="*/ 46 w 156"/>
              <a:gd name="T53" fmla="*/ 10 h 81"/>
              <a:gd name="T54" fmla="*/ 45 w 156"/>
              <a:gd name="T55" fmla="*/ 12 h 81"/>
              <a:gd name="T56" fmla="*/ 31 w 156"/>
              <a:gd name="T57" fmla="*/ 10 h 81"/>
              <a:gd name="T58" fmla="*/ 34 w 156"/>
              <a:gd name="T59" fmla="*/ 16 h 81"/>
              <a:gd name="T60" fmla="*/ 23 w 156"/>
              <a:gd name="T61" fmla="*/ 16 h 81"/>
              <a:gd name="T62" fmla="*/ 5 w 156"/>
              <a:gd name="T63" fmla="*/ 17 h 81"/>
              <a:gd name="T64" fmla="*/ 11 w 156"/>
              <a:gd name="T65" fmla="*/ 21 h 81"/>
              <a:gd name="T66" fmla="*/ 13 w 156"/>
              <a:gd name="T67" fmla="*/ 26 h 81"/>
              <a:gd name="T68" fmla="*/ 23 w 156"/>
              <a:gd name="T69" fmla="*/ 27 h 81"/>
              <a:gd name="T70" fmla="*/ 20 w 156"/>
              <a:gd name="T71" fmla="*/ 31 h 81"/>
              <a:gd name="T72" fmla="*/ 26 w 156"/>
              <a:gd name="T73" fmla="*/ 30 h 81"/>
              <a:gd name="T74" fmla="*/ 42 w 156"/>
              <a:gd name="T75" fmla="*/ 30 h 81"/>
              <a:gd name="T76" fmla="*/ 52 w 156"/>
              <a:gd name="T77" fmla="*/ 31 h 81"/>
              <a:gd name="T78" fmla="*/ 73 w 156"/>
              <a:gd name="T79" fmla="*/ 21 h 81"/>
              <a:gd name="T80" fmla="*/ 60 w 156"/>
              <a:gd name="T81" fmla="*/ 31 h 81"/>
              <a:gd name="T82" fmla="*/ 44 w 156"/>
              <a:gd name="T83" fmla="*/ 35 h 81"/>
              <a:gd name="T84" fmla="*/ 58 w 156"/>
              <a:gd name="T85" fmla="*/ 42 h 81"/>
              <a:gd name="T86" fmla="*/ 32 w 156"/>
              <a:gd name="T87" fmla="*/ 39 h 81"/>
              <a:gd name="T88" fmla="*/ 42 w 156"/>
              <a:gd name="T89" fmla="*/ 50 h 81"/>
              <a:gd name="T90" fmla="*/ 44 w 156"/>
              <a:gd name="T91" fmla="*/ 52 h 81"/>
              <a:gd name="T92" fmla="*/ 30 w 156"/>
              <a:gd name="T93" fmla="*/ 52 h 81"/>
              <a:gd name="T94" fmla="*/ 27 w 156"/>
              <a:gd name="T95" fmla="*/ 59 h 81"/>
              <a:gd name="T96" fmla="*/ 36 w 156"/>
              <a:gd name="T97" fmla="*/ 57 h 81"/>
              <a:gd name="T98" fmla="*/ 34 w 156"/>
              <a:gd name="T99" fmla="*/ 60 h 81"/>
              <a:gd name="T100" fmla="*/ 37 w 156"/>
              <a:gd name="T101" fmla="*/ 65 h 81"/>
              <a:gd name="T102" fmla="*/ 38 w 156"/>
              <a:gd name="T103" fmla="*/ 68 h 81"/>
              <a:gd name="T104" fmla="*/ 19 w 156"/>
              <a:gd name="T105" fmla="*/ 6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6" h="81">
                <a:moveTo>
                  <a:pt x="26" y="70"/>
                </a:moveTo>
                <a:cubicBezTo>
                  <a:pt x="22" y="70"/>
                  <a:pt x="17" y="70"/>
                  <a:pt x="13" y="71"/>
                </a:cubicBezTo>
                <a:cubicBezTo>
                  <a:pt x="11" y="72"/>
                  <a:pt x="11" y="75"/>
                  <a:pt x="12" y="76"/>
                </a:cubicBezTo>
                <a:cubicBezTo>
                  <a:pt x="13" y="77"/>
                  <a:pt x="15" y="78"/>
                  <a:pt x="15" y="77"/>
                </a:cubicBezTo>
                <a:cubicBezTo>
                  <a:pt x="17" y="77"/>
                  <a:pt x="16" y="76"/>
                  <a:pt x="17" y="75"/>
                </a:cubicBezTo>
                <a:cubicBezTo>
                  <a:pt x="17" y="75"/>
                  <a:pt x="17" y="78"/>
                  <a:pt x="17" y="78"/>
                </a:cubicBezTo>
                <a:cubicBezTo>
                  <a:pt x="19" y="78"/>
                  <a:pt x="22" y="78"/>
                  <a:pt x="24" y="78"/>
                </a:cubicBezTo>
                <a:cubicBezTo>
                  <a:pt x="26" y="78"/>
                  <a:pt x="26" y="76"/>
                  <a:pt x="27" y="76"/>
                </a:cubicBezTo>
                <a:cubicBezTo>
                  <a:pt x="29" y="76"/>
                  <a:pt x="27" y="78"/>
                  <a:pt x="27" y="78"/>
                </a:cubicBezTo>
                <a:cubicBezTo>
                  <a:pt x="27" y="78"/>
                  <a:pt x="37" y="79"/>
                  <a:pt x="37" y="78"/>
                </a:cubicBezTo>
                <a:cubicBezTo>
                  <a:pt x="37" y="78"/>
                  <a:pt x="35" y="77"/>
                  <a:pt x="34" y="76"/>
                </a:cubicBezTo>
                <a:cubicBezTo>
                  <a:pt x="34" y="76"/>
                  <a:pt x="38" y="77"/>
                  <a:pt x="37" y="78"/>
                </a:cubicBezTo>
                <a:cubicBezTo>
                  <a:pt x="38" y="77"/>
                  <a:pt x="37" y="76"/>
                  <a:pt x="38" y="76"/>
                </a:cubicBezTo>
                <a:cubicBezTo>
                  <a:pt x="38" y="76"/>
                  <a:pt x="40" y="77"/>
                  <a:pt x="41" y="77"/>
                </a:cubicBezTo>
                <a:cubicBezTo>
                  <a:pt x="43" y="79"/>
                  <a:pt x="41" y="76"/>
                  <a:pt x="42" y="75"/>
                </a:cubicBezTo>
                <a:cubicBezTo>
                  <a:pt x="42" y="75"/>
                  <a:pt x="48" y="78"/>
                  <a:pt x="48" y="77"/>
                </a:cubicBezTo>
                <a:cubicBezTo>
                  <a:pt x="48" y="76"/>
                  <a:pt x="46" y="76"/>
                  <a:pt x="46" y="75"/>
                </a:cubicBezTo>
                <a:cubicBezTo>
                  <a:pt x="46" y="75"/>
                  <a:pt x="53" y="76"/>
                  <a:pt x="53" y="76"/>
                </a:cubicBezTo>
                <a:cubicBezTo>
                  <a:pt x="57" y="76"/>
                  <a:pt x="52" y="79"/>
                  <a:pt x="52" y="80"/>
                </a:cubicBezTo>
                <a:cubicBezTo>
                  <a:pt x="52" y="81"/>
                  <a:pt x="64" y="76"/>
                  <a:pt x="65" y="76"/>
                </a:cubicBezTo>
                <a:cubicBezTo>
                  <a:pt x="67" y="76"/>
                  <a:pt x="72" y="73"/>
                  <a:pt x="68" y="72"/>
                </a:cubicBezTo>
                <a:cubicBezTo>
                  <a:pt x="66" y="71"/>
                  <a:pt x="63" y="73"/>
                  <a:pt x="61" y="72"/>
                </a:cubicBezTo>
                <a:cubicBezTo>
                  <a:pt x="61" y="72"/>
                  <a:pt x="63" y="70"/>
                  <a:pt x="63" y="70"/>
                </a:cubicBezTo>
                <a:cubicBezTo>
                  <a:pt x="63" y="69"/>
                  <a:pt x="60" y="70"/>
                  <a:pt x="59" y="70"/>
                </a:cubicBezTo>
                <a:cubicBezTo>
                  <a:pt x="57" y="70"/>
                  <a:pt x="56" y="68"/>
                  <a:pt x="54" y="68"/>
                </a:cubicBezTo>
                <a:cubicBezTo>
                  <a:pt x="53" y="69"/>
                  <a:pt x="50" y="70"/>
                  <a:pt x="48" y="69"/>
                </a:cubicBezTo>
                <a:cubicBezTo>
                  <a:pt x="49" y="69"/>
                  <a:pt x="50" y="69"/>
                  <a:pt x="51" y="69"/>
                </a:cubicBezTo>
                <a:cubicBezTo>
                  <a:pt x="52" y="68"/>
                  <a:pt x="50" y="66"/>
                  <a:pt x="50" y="65"/>
                </a:cubicBezTo>
                <a:cubicBezTo>
                  <a:pt x="50" y="67"/>
                  <a:pt x="59" y="68"/>
                  <a:pt x="60" y="68"/>
                </a:cubicBezTo>
                <a:cubicBezTo>
                  <a:pt x="61" y="68"/>
                  <a:pt x="63" y="68"/>
                  <a:pt x="65" y="68"/>
                </a:cubicBezTo>
                <a:cubicBezTo>
                  <a:pt x="67" y="68"/>
                  <a:pt x="69" y="65"/>
                  <a:pt x="68" y="64"/>
                </a:cubicBezTo>
                <a:cubicBezTo>
                  <a:pt x="65" y="61"/>
                  <a:pt x="71" y="61"/>
                  <a:pt x="73" y="61"/>
                </a:cubicBezTo>
                <a:cubicBezTo>
                  <a:pt x="74" y="61"/>
                  <a:pt x="79" y="61"/>
                  <a:pt x="80" y="60"/>
                </a:cubicBezTo>
                <a:cubicBezTo>
                  <a:pt x="80" y="60"/>
                  <a:pt x="75" y="58"/>
                  <a:pt x="75" y="58"/>
                </a:cubicBezTo>
                <a:cubicBezTo>
                  <a:pt x="77" y="57"/>
                  <a:pt x="81" y="59"/>
                  <a:pt x="82" y="57"/>
                </a:cubicBezTo>
                <a:cubicBezTo>
                  <a:pt x="83" y="56"/>
                  <a:pt x="77" y="55"/>
                  <a:pt x="76" y="55"/>
                </a:cubicBezTo>
                <a:cubicBezTo>
                  <a:pt x="77" y="55"/>
                  <a:pt x="84" y="54"/>
                  <a:pt x="85" y="53"/>
                </a:cubicBezTo>
                <a:cubicBezTo>
                  <a:pt x="87" y="52"/>
                  <a:pt x="77" y="50"/>
                  <a:pt x="77" y="51"/>
                </a:cubicBezTo>
                <a:cubicBezTo>
                  <a:pt x="77" y="50"/>
                  <a:pt x="79" y="50"/>
                  <a:pt x="79" y="50"/>
                </a:cubicBezTo>
                <a:cubicBezTo>
                  <a:pt x="79" y="49"/>
                  <a:pt x="72" y="50"/>
                  <a:pt x="71" y="50"/>
                </a:cubicBezTo>
                <a:cubicBezTo>
                  <a:pt x="69" y="50"/>
                  <a:pt x="68" y="51"/>
                  <a:pt x="66" y="52"/>
                </a:cubicBezTo>
                <a:cubicBezTo>
                  <a:pt x="67" y="52"/>
                  <a:pt x="70" y="49"/>
                  <a:pt x="68" y="49"/>
                </a:cubicBezTo>
                <a:cubicBezTo>
                  <a:pt x="68" y="49"/>
                  <a:pt x="64" y="49"/>
                  <a:pt x="64" y="48"/>
                </a:cubicBezTo>
                <a:cubicBezTo>
                  <a:pt x="64" y="48"/>
                  <a:pt x="71" y="48"/>
                  <a:pt x="72" y="48"/>
                </a:cubicBezTo>
                <a:cubicBezTo>
                  <a:pt x="71" y="48"/>
                  <a:pt x="68" y="47"/>
                  <a:pt x="68" y="47"/>
                </a:cubicBezTo>
                <a:cubicBezTo>
                  <a:pt x="69" y="46"/>
                  <a:pt x="72" y="48"/>
                  <a:pt x="74" y="47"/>
                </a:cubicBezTo>
                <a:cubicBezTo>
                  <a:pt x="73" y="47"/>
                  <a:pt x="69" y="46"/>
                  <a:pt x="69" y="46"/>
                </a:cubicBezTo>
                <a:cubicBezTo>
                  <a:pt x="69" y="45"/>
                  <a:pt x="77" y="46"/>
                  <a:pt x="78" y="45"/>
                </a:cubicBezTo>
                <a:cubicBezTo>
                  <a:pt x="78" y="45"/>
                  <a:pt x="75" y="44"/>
                  <a:pt x="75" y="44"/>
                </a:cubicBezTo>
                <a:cubicBezTo>
                  <a:pt x="74" y="44"/>
                  <a:pt x="77" y="44"/>
                  <a:pt x="77" y="44"/>
                </a:cubicBezTo>
                <a:cubicBezTo>
                  <a:pt x="79" y="45"/>
                  <a:pt x="80" y="46"/>
                  <a:pt x="82" y="46"/>
                </a:cubicBezTo>
                <a:cubicBezTo>
                  <a:pt x="84" y="46"/>
                  <a:pt x="87" y="45"/>
                  <a:pt x="90" y="44"/>
                </a:cubicBezTo>
                <a:cubicBezTo>
                  <a:pt x="98" y="43"/>
                  <a:pt x="85" y="42"/>
                  <a:pt x="84" y="40"/>
                </a:cubicBezTo>
                <a:cubicBezTo>
                  <a:pt x="84" y="39"/>
                  <a:pt x="93" y="40"/>
                  <a:pt x="94" y="41"/>
                </a:cubicBezTo>
                <a:cubicBezTo>
                  <a:pt x="96" y="42"/>
                  <a:pt x="97" y="42"/>
                  <a:pt x="100" y="41"/>
                </a:cubicBezTo>
                <a:cubicBezTo>
                  <a:pt x="101" y="41"/>
                  <a:pt x="106" y="39"/>
                  <a:pt x="105" y="37"/>
                </a:cubicBezTo>
                <a:cubicBezTo>
                  <a:pt x="105" y="36"/>
                  <a:pt x="94" y="41"/>
                  <a:pt x="97" y="36"/>
                </a:cubicBezTo>
                <a:cubicBezTo>
                  <a:pt x="96" y="37"/>
                  <a:pt x="101" y="37"/>
                  <a:pt x="101" y="37"/>
                </a:cubicBezTo>
                <a:cubicBezTo>
                  <a:pt x="104" y="37"/>
                  <a:pt x="106" y="36"/>
                  <a:pt x="108" y="36"/>
                </a:cubicBezTo>
                <a:cubicBezTo>
                  <a:pt x="108" y="35"/>
                  <a:pt x="105" y="32"/>
                  <a:pt x="105" y="32"/>
                </a:cubicBezTo>
                <a:cubicBezTo>
                  <a:pt x="106" y="32"/>
                  <a:pt x="107" y="33"/>
                  <a:pt x="107" y="34"/>
                </a:cubicBezTo>
                <a:cubicBezTo>
                  <a:pt x="108" y="35"/>
                  <a:pt x="110" y="34"/>
                  <a:pt x="111" y="34"/>
                </a:cubicBezTo>
                <a:cubicBezTo>
                  <a:pt x="114" y="32"/>
                  <a:pt x="116" y="30"/>
                  <a:pt x="119" y="29"/>
                </a:cubicBezTo>
                <a:cubicBezTo>
                  <a:pt x="121" y="28"/>
                  <a:pt x="136" y="22"/>
                  <a:pt x="136" y="21"/>
                </a:cubicBezTo>
                <a:cubicBezTo>
                  <a:pt x="136" y="20"/>
                  <a:pt x="123" y="23"/>
                  <a:pt x="122" y="23"/>
                </a:cubicBezTo>
                <a:cubicBezTo>
                  <a:pt x="119" y="24"/>
                  <a:pt x="116" y="24"/>
                  <a:pt x="112" y="25"/>
                </a:cubicBezTo>
                <a:cubicBezTo>
                  <a:pt x="112" y="25"/>
                  <a:pt x="108" y="25"/>
                  <a:pt x="108" y="25"/>
                </a:cubicBezTo>
                <a:cubicBezTo>
                  <a:pt x="108" y="24"/>
                  <a:pt x="114" y="24"/>
                  <a:pt x="115" y="23"/>
                </a:cubicBezTo>
                <a:cubicBezTo>
                  <a:pt x="116" y="23"/>
                  <a:pt x="123" y="22"/>
                  <a:pt x="123" y="21"/>
                </a:cubicBezTo>
                <a:cubicBezTo>
                  <a:pt x="123" y="22"/>
                  <a:pt x="113" y="20"/>
                  <a:pt x="114" y="19"/>
                </a:cubicBezTo>
                <a:cubicBezTo>
                  <a:pt x="114" y="19"/>
                  <a:pt x="126" y="20"/>
                  <a:pt x="127" y="19"/>
                </a:cubicBezTo>
                <a:cubicBezTo>
                  <a:pt x="129" y="19"/>
                  <a:pt x="132" y="18"/>
                  <a:pt x="134" y="18"/>
                </a:cubicBezTo>
                <a:cubicBezTo>
                  <a:pt x="135" y="18"/>
                  <a:pt x="137" y="18"/>
                  <a:pt x="138" y="18"/>
                </a:cubicBezTo>
                <a:cubicBezTo>
                  <a:pt x="142" y="17"/>
                  <a:pt x="146" y="16"/>
                  <a:pt x="149" y="15"/>
                </a:cubicBezTo>
                <a:cubicBezTo>
                  <a:pt x="149" y="15"/>
                  <a:pt x="156" y="11"/>
                  <a:pt x="153" y="10"/>
                </a:cubicBezTo>
                <a:cubicBezTo>
                  <a:pt x="151" y="10"/>
                  <a:pt x="148" y="10"/>
                  <a:pt x="146" y="10"/>
                </a:cubicBezTo>
                <a:cubicBezTo>
                  <a:pt x="145" y="9"/>
                  <a:pt x="143" y="10"/>
                  <a:pt x="143" y="9"/>
                </a:cubicBezTo>
                <a:cubicBezTo>
                  <a:pt x="143" y="7"/>
                  <a:pt x="141" y="7"/>
                  <a:pt x="141" y="5"/>
                </a:cubicBezTo>
                <a:cubicBezTo>
                  <a:pt x="141" y="5"/>
                  <a:pt x="137" y="6"/>
                  <a:pt x="136" y="6"/>
                </a:cubicBezTo>
                <a:cubicBezTo>
                  <a:pt x="135" y="5"/>
                  <a:pt x="134" y="3"/>
                  <a:pt x="133" y="5"/>
                </a:cubicBezTo>
                <a:cubicBezTo>
                  <a:pt x="133" y="5"/>
                  <a:pt x="127" y="6"/>
                  <a:pt x="126" y="6"/>
                </a:cubicBezTo>
                <a:cubicBezTo>
                  <a:pt x="124" y="7"/>
                  <a:pt x="122" y="7"/>
                  <a:pt x="120" y="7"/>
                </a:cubicBezTo>
                <a:cubicBezTo>
                  <a:pt x="120" y="7"/>
                  <a:pt x="116" y="7"/>
                  <a:pt x="116" y="7"/>
                </a:cubicBezTo>
                <a:cubicBezTo>
                  <a:pt x="116" y="6"/>
                  <a:pt x="120" y="6"/>
                  <a:pt x="121" y="5"/>
                </a:cubicBezTo>
                <a:cubicBezTo>
                  <a:pt x="123" y="5"/>
                  <a:pt x="125" y="4"/>
                  <a:pt x="126" y="3"/>
                </a:cubicBezTo>
                <a:cubicBezTo>
                  <a:pt x="124" y="6"/>
                  <a:pt x="103" y="0"/>
                  <a:pt x="102" y="2"/>
                </a:cubicBezTo>
                <a:cubicBezTo>
                  <a:pt x="102" y="3"/>
                  <a:pt x="104" y="3"/>
                  <a:pt x="105" y="4"/>
                </a:cubicBezTo>
                <a:cubicBezTo>
                  <a:pt x="105" y="5"/>
                  <a:pt x="100" y="2"/>
                  <a:pt x="100" y="2"/>
                </a:cubicBezTo>
                <a:cubicBezTo>
                  <a:pt x="98" y="1"/>
                  <a:pt x="95" y="2"/>
                  <a:pt x="94" y="2"/>
                </a:cubicBezTo>
                <a:cubicBezTo>
                  <a:pt x="93" y="2"/>
                  <a:pt x="90" y="2"/>
                  <a:pt x="91" y="3"/>
                </a:cubicBezTo>
                <a:cubicBezTo>
                  <a:pt x="92" y="4"/>
                  <a:pt x="94" y="7"/>
                  <a:pt x="95" y="6"/>
                </a:cubicBezTo>
                <a:cubicBezTo>
                  <a:pt x="95" y="7"/>
                  <a:pt x="91" y="6"/>
                  <a:pt x="91" y="5"/>
                </a:cubicBezTo>
                <a:cubicBezTo>
                  <a:pt x="88" y="5"/>
                  <a:pt x="87" y="2"/>
                  <a:pt x="85" y="2"/>
                </a:cubicBezTo>
                <a:cubicBezTo>
                  <a:pt x="81" y="2"/>
                  <a:pt x="78" y="2"/>
                  <a:pt x="75" y="2"/>
                </a:cubicBezTo>
                <a:cubicBezTo>
                  <a:pt x="70" y="3"/>
                  <a:pt x="73" y="4"/>
                  <a:pt x="76" y="5"/>
                </a:cubicBezTo>
                <a:cubicBezTo>
                  <a:pt x="77" y="6"/>
                  <a:pt x="79" y="7"/>
                  <a:pt x="80" y="8"/>
                </a:cubicBezTo>
                <a:cubicBezTo>
                  <a:pt x="80" y="8"/>
                  <a:pt x="77" y="10"/>
                  <a:pt x="77" y="10"/>
                </a:cubicBezTo>
                <a:cubicBezTo>
                  <a:pt x="76" y="10"/>
                  <a:pt x="78" y="9"/>
                  <a:pt x="78" y="9"/>
                </a:cubicBezTo>
                <a:cubicBezTo>
                  <a:pt x="78" y="8"/>
                  <a:pt x="71" y="4"/>
                  <a:pt x="70" y="4"/>
                </a:cubicBezTo>
                <a:cubicBezTo>
                  <a:pt x="66" y="4"/>
                  <a:pt x="62" y="3"/>
                  <a:pt x="58" y="4"/>
                </a:cubicBezTo>
                <a:cubicBezTo>
                  <a:pt x="58" y="4"/>
                  <a:pt x="60" y="6"/>
                  <a:pt x="61" y="6"/>
                </a:cubicBezTo>
                <a:cubicBezTo>
                  <a:pt x="62" y="6"/>
                  <a:pt x="64" y="7"/>
                  <a:pt x="66" y="6"/>
                </a:cubicBezTo>
                <a:cubicBezTo>
                  <a:pt x="64" y="7"/>
                  <a:pt x="61" y="8"/>
                  <a:pt x="59" y="7"/>
                </a:cubicBezTo>
                <a:cubicBezTo>
                  <a:pt x="58" y="7"/>
                  <a:pt x="51" y="4"/>
                  <a:pt x="52" y="5"/>
                </a:cubicBezTo>
                <a:cubicBezTo>
                  <a:pt x="52" y="4"/>
                  <a:pt x="57" y="10"/>
                  <a:pt x="53" y="9"/>
                </a:cubicBezTo>
                <a:cubicBezTo>
                  <a:pt x="52" y="8"/>
                  <a:pt x="49" y="7"/>
                  <a:pt x="47" y="8"/>
                </a:cubicBezTo>
                <a:cubicBezTo>
                  <a:pt x="48" y="8"/>
                  <a:pt x="51" y="9"/>
                  <a:pt x="51" y="9"/>
                </a:cubicBezTo>
                <a:cubicBezTo>
                  <a:pt x="50" y="10"/>
                  <a:pt x="46" y="8"/>
                  <a:pt x="46" y="10"/>
                </a:cubicBezTo>
                <a:cubicBezTo>
                  <a:pt x="46" y="11"/>
                  <a:pt x="50" y="12"/>
                  <a:pt x="51" y="13"/>
                </a:cubicBezTo>
                <a:cubicBezTo>
                  <a:pt x="54" y="13"/>
                  <a:pt x="61" y="14"/>
                  <a:pt x="61" y="17"/>
                </a:cubicBezTo>
                <a:cubicBezTo>
                  <a:pt x="61" y="16"/>
                  <a:pt x="54" y="15"/>
                  <a:pt x="52" y="14"/>
                </a:cubicBezTo>
                <a:cubicBezTo>
                  <a:pt x="50" y="14"/>
                  <a:pt x="47" y="11"/>
                  <a:pt x="45" y="12"/>
                </a:cubicBezTo>
                <a:cubicBezTo>
                  <a:pt x="45" y="12"/>
                  <a:pt x="48" y="14"/>
                  <a:pt x="48" y="14"/>
                </a:cubicBezTo>
                <a:cubicBezTo>
                  <a:pt x="48" y="14"/>
                  <a:pt x="45" y="15"/>
                  <a:pt x="45" y="14"/>
                </a:cubicBezTo>
                <a:cubicBezTo>
                  <a:pt x="43" y="13"/>
                  <a:pt x="42" y="12"/>
                  <a:pt x="40" y="11"/>
                </a:cubicBezTo>
                <a:cubicBezTo>
                  <a:pt x="39" y="10"/>
                  <a:pt x="31" y="10"/>
                  <a:pt x="31" y="10"/>
                </a:cubicBezTo>
                <a:cubicBezTo>
                  <a:pt x="31" y="11"/>
                  <a:pt x="34" y="11"/>
                  <a:pt x="31" y="12"/>
                </a:cubicBezTo>
                <a:cubicBezTo>
                  <a:pt x="30" y="12"/>
                  <a:pt x="25" y="14"/>
                  <a:pt x="25" y="14"/>
                </a:cubicBezTo>
                <a:cubicBezTo>
                  <a:pt x="26" y="14"/>
                  <a:pt x="29" y="13"/>
                  <a:pt x="29" y="13"/>
                </a:cubicBezTo>
                <a:cubicBezTo>
                  <a:pt x="30" y="14"/>
                  <a:pt x="34" y="16"/>
                  <a:pt x="34" y="16"/>
                </a:cubicBezTo>
                <a:cubicBezTo>
                  <a:pt x="34" y="16"/>
                  <a:pt x="31" y="15"/>
                  <a:pt x="31" y="16"/>
                </a:cubicBezTo>
                <a:cubicBezTo>
                  <a:pt x="31" y="16"/>
                  <a:pt x="32" y="19"/>
                  <a:pt x="30" y="17"/>
                </a:cubicBezTo>
                <a:cubicBezTo>
                  <a:pt x="29" y="16"/>
                  <a:pt x="28" y="14"/>
                  <a:pt x="26" y="15"/>
                </a:cubicBezTo>
                <a:cubicBezTo>
                  <a:pt x="25" y="15"/>
                  <a:pt x="24" y="17"/>
                  <a:pt x="23" y="16"/>
                </a:cubicBezTo>
                <a:cubicBezTo>
                  <a:pt x="22" y="15"/>
                  <a:pt x="21" y="14"/>
                  <a:pt x="19" y="14"/>
                </a:cubicBezTo>
                <a:cubicBezTo>
                  <a:pt x="18" y="14"/>
                  <a:pt x="15" y="15"/>
                  <a:pt x="14" y="16"/>
                </a:cubicBezTo>
                <a:cubicBezTo>
                  <a:pt x="12" y="17"/>
                  <a:pt x="13" y="18"/>
                  <a:pt x="10" y="17"/>
                </a:cubicBezTo>
                <a:cubicBezTo>
                  <a:pt x="8" y="16"/>
                  <a:pt x="7" y="17"/>
                  <a:pt x="5" y="17"/>
                </a:cubicBezTo>
                <a:cubicBezTo>
                  <a:pt x="4" y="18"/>
                  <a:pt x="0" y="18"/>
                  <a:pt x="0" y="19"/>
                </a:cubicBezTo>
                <a:cubicBezTo>
                  <a:pt x="0" y="21"/>
                  <a:pt x="9" y="19"/>
                  <a:pt x="9" y="20"/>
                </a:cubicBezTo>
                <a:cubicBezTo>
                  <a:pt x="9" y="21"/>
                  <a:pt x="6" y="21"/>
                  <a:pt x="5" y="22"/>
                </a:cubicBezTo>
                <a:cubicBezTo>
                  <a:pt x="5" y="21"/>
                  <a:pt x="10" y="21"/>
                  <a:pt x="11" y="21"/>
                </a:cubicBezTo>
                <a:cubicBezTo>
                  <a:pt x="12" y="21"/>
                  <a:pt x="17" y="21"/>
                  <a:pt x="17" y="21"/>
                </a:cubicBezTo>
                <a:cubicBezTo>
                  <a:pt x="17" y="21"/>
                  <a:pt x="15" y="22"/>
                  <a:pt x="14" y="22"/>
                </a:cubicBezTo>
                <a:cubicBezTo>
                  <a:pt x="12" y="22"/>
                  <a:pt x="11" y="22"/>
                  <a:pt x="9" y="24"/>
                </a:cubicBezTo>
                <a:cubicBezTo>
                  <a:pt x="5" y="26"/>
                  <a:pt x="12" y="26"/>
                  <a:pt x="13" y="26"/>
                </a:cubicBezTo>
                <a:cubicBezTo>
                  <a:pt x="17" y="27"/>
                  <a:pt x="20" y="27"/>
                  <a:pt x="24" y="26"/>
                </a:cubicBezTo>
                <a:cubicBezTo>
                  <a:pt x="26" y="25"/>
                  <a:pt x="31" y="22"/>
                  <a:pt x="34" y="24"/>
                </a:cubicBezTo>
                <a:cubicBezTo>
                  <a:pt x="34" y="24"/>
                  <a:pt x="29" y="26"/>
                  <a:pt x="29" y="26"/>
                </a:cubicBezTo>
                <a:cubicBezTo>
                  <a:pt x="27" y="26"/>
                  <a:pt x="25" y="26"/>
                  <a:pt x="23" y="27"/>
                </a:cubicBezTo>
                <a:cubicBezTo>
                  <a:pt x="22" y="27"/>
                  <a:pt x="20" y="27"/>
                  <a:pt x="18" y="27"/>
                </a:cubicBezTo>
                <a:cubicBezTo>
                  <a:pt x="16" y="28"/>
                  <a:pt x="14" y="27"/>
                  <a:pt x="12" y="28"/>
                </a:cubicBezTo>
                <a:cubicBezTo>
                  <a:pt x="13" y="28"/>
                  <a:pt x="16" y="29"/>
                  <a:pt x="16" y="29"/>
                </a:cubicBezTo>
                <a:cubicBezTo>
                  <a:pt x="17" y="30"/>
                  <a:pt x="18" y="31"/>
                  <a:pt x="20" y="31"/>
                </a:cubicBezTo>
                <a:cubicBezTo>
                  <a:pt x="24" y="31"/>
                  <a:pt x="26" y="28"/>
                  <a:pt x="30" y="27"/>
                </a:cubicBezTo>
                <a:cubicBezTo>
                  <a:pt x="31" y="27"/>
                  <a:pt x="44" y="26"/>
                  <a:pt x="44" y="25"/>
                </a:cubicBezTo>
                <a:cubicBezTo>
                  <a:pt x="44" y="26"/>
                  <a:pt x="38" y="26"/>
                  <a:pt x="37" y="26"/>
                </a:cubicBezTo>
                <a:cubicBezTo>
                  <a:pt x="34" y="27"/>
                  <a:pt x="29" y="28"/>
                  <a:pt x="26" y="30"/>
                </a:cubicBezTo>
                <a:cubicBezTo>
                  <a:pt x="23" y="33"/>
                  <a:pt x="32" y="32"/>
                  <a:pt x="33" y="32"/>
                </a:cubicBezTo>
                <a:cubicBezTo>
                  <a:pt x="35" y="32"/>
                  <a:pt x="37" y="33"/>
                  <a:pt x="39" y="31"/>
                </a:cubicBezTo>
                <a:cubicBezTo>
                  <a:pt x="40" y="31"/>
                  <a:pt x="40" y="30"/>
                  <a:pt x="40" y="29"/>
                </a:cubicBezTo>
                <a:cubicBezTo>
                  <a:pt x="41" y="29"/>
                  <a:pt x="42" y="29"/>
                  <a:pt x="42" y="30"/>
                </a:cubicBezTo>
                <a:cubicBezTo>
                  <a:pt x="42" y="30"/>
                  <a:pt x="42" y="30"/>
                  <a:pt x="41" y="30"/>
                </a:cubicBezTo>
                <a:cubicBezTo>
                  <a:pt x="43" y="30"/>
                  <a:pt x="48" y="28"/>
                  <a:pt x="50" y="29"/>
                </a:cubicBezTo>
                <a:cubicBezTo>
                  <a:pt x="49" y="28"/>
                  <a:pt x="44" y="32"/>
                  <a:pt x="43" y="32"/>
                </a:cubicBezTo>
                <a:cubicBezTo>
                  <a:pt x="44" y="33"/>
                  <a:pt x="50" y="31"/>
                  <a:pt x="52" y="31"/>
                </a:cubicBezTo>
                <a:cubicBezTo>
                  <a:pt x="55" y="31"/>
                  <a:pt x="58" y="30"/>
                  <a:pt x="61" y="28"/>
                </a:cubicBezTo>
                <a:cubicBezTo>
                  <a:pt x="62" y="27"/>
                  <a:pt x="62" y="25"/>
                  <a:pt x="62" y="25"/>
                </a:cubicBezTo>
                <a:cubicBezTo>
                  <a:pt x="64" y="25"/>
                  <a:pt x="64" y="25"/>
                  <a:pt x="65" y="24"/>
                </a:cubicBezTo>
                <a:cubicBezTo>
                  <a:pt x="66" y="24"/>
                  <a:pt x="73" y="20"/>
                  <a:pt x="73" y="21"/>
                </a:cubicBezTo>
                <a:cubicBezTo>
                  <a:pt x="73" y="21"/>
                  <a:pt x="69" y="24"/>
                  <a:pt x="69" y="24"/>
                </a:cubicBezTo>
                <a:cubicBezTo>
                  <a:pt x="68" y="25"/>
                  <a:pt x="64" y="27"/>
                  <a:pt x="64" y="28"/>
                </a:cubicBezTo>
                <a:cubicBezTo>
                  <a:pt x="64" y="29"/>
                  <a:pt x="75" y="28"/>
                  <a:pt x="75" y="29"/>
                </a:cubicBezTo>
                <a:cubicBezTo>
                  <a:pt x="75" y="28"/>
                  <a:pt x="60" y="32"/>
                  <a:pt x="60" y="31"/>
                </a:cubicBezTo>
                <a:cubicBezTo>
                  <a:pt x="60" y="31"/>
                  <a:pt x="69" y="32"/>
                  <a:pt x="68" y="32"/>
                </a:cubicBezTo>
                <a:cubicBezTo>
                  <a:pt x="68" y="33"/>
                  <a:pt x="64" y="33"/>
                  <a:pt x="63" y="33"/>
                </a:cubicBezTo>
                <a:cubicBezTo>
                  <a:pt x="61" y="33"/>
                  <a:pt x="58" y="33"/>
                  <a:pt x="56" y="34"/>
                </a:cubicBezTo>
                <a:cubicBezTo>
                  <a:pt x="52" y="34"/>
                  <a:pt x="48" y="34"/>
                  <a:pt x="44" y="35"/>
                </a:cubicBezTo>
                <a:cubicBezTo>
                  <a:pt x="43" y="35"/>
                  <a:pt x="43" y="36"/>
                  <a:pt x="45" y="36"/>
                </a:cubicBezTo>
                <a:cubicBezTo>
                  <a:pt x="46" y="37"/>
                  <a:pt x="49" y="38"/>
                  <a:pt x="50" y="39"/>
                </a:cubicBezTo>
                <a:cubicBezTo>
                  <a:pt x="52" y="41"/>
                  <a:pt x="50" y="43"/>
                  <a:pt x="53" y="43"/>
                </a:cubicBezTo>
                <a:cubicBezTo>
                  <a:pt x="54" y="42"/>
                  <a:pt x="57" y="43"/>
                  <a:pt x="58" y="42"/>
                </a:cubicBezTo>
                <a:cubicBezTo>
                  <a:pt x="49" y="47"/>
                  <a:pt x="44" y="36"/>
                  <a:pt x="37" y="36"/>
                </a:cubicBezTo>
                <a:cubicBezTo>
                  <a:pt x="35" y="36"/>
                  <a:pt x="26" y="34"/>
                  <a:pt x="26" y="36"/>
                </a:cubicBezTo>
                <a:cubicBezTo>
                  <a:pt x="26" y="36"/>
                  <a:pt x="25" y="38"/>
                  <a:pt x="25" y="38"/>
                </a:cubicBezTo>
                <a:cubicBezTo>
                  <a:pt x="26" y="38"/>
                  <a:pt x="32" y="38"/>
                  <a:pt x="32" y="39"/>
                </a:cubicBezTo>
                <a:cubicBezTo>
                  <a:pt x="32" y="39"/>
                  <a:pt x="26" y="39"/>
                  <a:pt x="26" y="41"/>
                </a:cubicBezTo>
                <a:cubicBezTo>
                  <a:pt x="26" y="42"/>
                  <a:pt x="32" y="42"/>
                  <a:pt x="34" y="43"/>
                </a:cubicBezTo>
                <a:cubicBezTo>
                  <a:pt x="35" y="44"/>
                  <a:pt x="36" y="45"/>
                  <a:pt x="37" y="46"/>
                </a:cubicBezTo>
                <a:cubicBezTo>
                  <a:pt x="38" y="48"/>
                  <a:pt x="40" y="49"/>
                  <a:pt x="42" y="50"/>
                </a:cubicBezTo>
                <a:cubicBezTo>
                  <a:pt x="44" y="51"/>
                  <a:pt x="45" y="51"/>
                  <a:pt x="47" y="50"/>
                </a:cubicBezTo>
                <a:cubicBezTo>
                  <a:pt x="48" y="50"/>
                  <a:pt x="50" y="49"/>
                  <a:pt x="51" y="50"/>
                </a:cubicBezTo>
                <a:cubicBezTo>
                  <a:pt x="51" y="50"/>
                  <a:pt x="50" y="52"/>
                  <a:pt x="50" y="52"/>
                </a:cubicBezTo>
                <a:cubicBezTo>
                  <a:pt x="48" y="52"/>
                  <a:pt x="45" y="51"/>
                  <a:pt x="44" y="52"/>
                </a:cubicBezTo>
                <a:cubicBezTo>
                  <a:pt x="44" y="51"/>
                  <a:pt x="48" y="54"/>
                  <a:pt x="48" y="54"/>
                </a:cubicBezTo>
                <a:cubicBezTo>
                  <a:pt x="48" y="55"/>
                  <a:pt x="43" y="53"/>
                  <a:pt x="43" y="53"/>
                </a:cubicBezTo>
                <a:cubicBezTo>
                  <a:pt x="40" y="51"/>
                  <a:pt x="38" y="51"/>
                  <a:pt x="35" y="51"/>
                </a:cubicBezTo>
                <a:cubicBezTo>
                  <a:pt x="33" y="51"/>
                  <a:pt x="32" y="51"/>
                  <a:pt x="30" y="52"/>
                </a:cubicBezTo>
                <a:cubicBezTo>
                  <a:pt x="28" y="53"/>
                  <a:pt x="27" y="52"/>
                  <a:pt x="26" y="53"/>
                </a:cubicBezTo>
                <a:cubicBezTo>
                  <a:pt x="25" y="54"/>
                  <a:pt x="25" y="55"/>
                  <a:pt x="23" y="55"/>
                </a:cubicBezTo>
                <a:cubicBezTo>
                  <a:pt x="22" y="56"/>
                  <a:pt x="21" y="59"/>
                  <a:pt x="23" y="59"/>
                </a:cubicBezTo>
                <a:cubicBezTo>
                  <a:pt x="25" y="59"/>
                  <a:pt x="27" y="58"/>
                  <a:pt x="27" y="59"/>
                </a:cubicBezTo>
                <a:cubicBezTo>
                  <a:pt x="28" y="61"/>
                  <a:pt x="32" y="60"/>
                  <a:pt x="32" y="59"/>
                </a:cubicBezTo>
                <a:cubicBezTo>
                  <a:pt x="33" y="59"/>
                  <a:pt x="35" y="56"/>
                  <a:pt x="35" y="55"/>
                </a:cubicBezTo>
                <a:cubicBezTo>
                  <a:pt x="35" y="56"/>
                  <a:pt x="35" y="56"/>
                  <a:pt x="35" y="57"/>
                </a:cubicBezTo>
                <a:cubicBezTo>
                  <a:pt x="35" y="57"/>
                  <a:pt x="36" y="57"/>
                  <a:pt x="36" y="57"/>
                </a:cubicBezTo>
                <a:cubicBezTo>
                  <a:pt x="36" y="57"/>
                  <a:pt x="35" y="58"/>
                  <a:pt x="35" y="59"/>
                </a:cubicBezTo>
                <a:cubicBezTo>
                  <a:pt x="35" y="59"/>
                  <a:pt x="35" y="59"/>
                  <a:pt x="36" y="59"/>
                </a:cubicBezTo>
                <a:cubicBezTo>
                  <a:pt x="36" y="59"/>
                  <a:pt x="33" y="60"/>
                  <a:pt x="34" y="60"/>
                </a:cubicBezTo>
                <a:cubicBezTo>
                  <a:pt x="34" y="60"/>
                  <a:pt x="34" y="60"/>
                  <a:pt x="34" y="60"/>
                </a:cubicBezTo>
                <a:cubicBezTo>
                  <a:pt x="34" y="61"/>
                  <a:pt x="31" y="60"/>
                  <a:pt x="30" y="61"/>
                </a:cubicBezTo>
                <a:cubicBezTo>
                  <a:pt x="31" y="61"/>
                  <a:pt x="35" y="61"/>
                  <a:pt x="36" y="62"/>
                </a:cubicBezTo>
                <a:cubicBezTo>
                  <a:pt x="36" y="62"/>
                  <a:pt x="31" y="65"/>
                  <a:pt x="32" y="65"/>
                </a:cubicBezTo>
                <a:cubicBezTo>
                  <a:pt x="32" y="66"/>
                  <a:pt x="37" y="65"/>
                  <a:pt x="37" y="65"/>
                </a:cubicBezTo>
                <a:cubicBezTo>
                  <a:pt x="37" y="65"/>
                  <a:pt x="36" y="65"/>
                  <a:pt x="36" y="65"/>
                </a:cubicBezTo>
                <a:cubicBezTo>
                  <a:pt x="36" y="66"/>
                  <a:pt x="41" y="65"/>
                  <a:pt x="42" y="64"/>
                </a:cubicBezTo>
                <a:cubicBezTo>
                  <a:pt x="42" y="64"/>
                  <a:pt x="46" y="59"/>
                  <a:pt x="47" y="60"/>
                </a:cubicBezTo>
                <a:cubicBezTo>
                  <a:pt x="48" y="61"/>
                  <a:pt x="40" y="67"/>
                  <a:pt x="38" y="68"/>
                </a:cubicBezTo>
                <a:cubicBezTo>
                  <a:pt x="35" y="68"/>
                  <a:pt x="33" y="68"/>
                  <a:pt x="30" y="66"/>
                </a:cubicBezTo>
                <a:cubicBezTo>
                  <a:pt x="28" y="65"/>
                  <a:pt x="28" y="63"/>
                  <a:pt x="26" y="63"/>
                </a:cubicBezTo>
                <a:cubicBezTo>
                  <a:pt x="24" y="62"/>
                  <a:pt x="22" y="62"/>
                  <a:pt x="20" y="62"/>
                </a:cubicBezTo>
                <a:cubicBezTo>
                  <a:pt x="17" y="62"/>
                  <a:pt x="17" y="63"/>
                  <a:pt x="19" y="65"/>
                </a:cubicBezTo>
                <a:cubicBezTo>
                  <a:pt x="20" y="66"/>
                  <a:pt x="20" y="67"/>
                  <a:pt x="22" y="67"/>
                </a:cubicBezTo>
                <a:cubicBezTo>
                  <a:pt x="25" y="67"/>
                  <a:pt x="22" y="67"/>
                  <a:pt x="22" y="68"/>
                </a:cubicBezTo>
                <a:cubicBezTo>
                  <a:pt x="22" y="68"/>
                  <a:pt x="26" y="70"/>
                  <a:pt x="26" y="70"/>
                </a:cubicBezTo>
                <a:close/>
              </a:path>
            </a:pathLst>
          </a:custGeom>
          <a:solidFill>
            <a:schemeClr val="bg2"/>
          </a:solidFill>
          <a:ln w="4763" cap="flat">
            <a:solidFill>
              <a:srgbClr val="FFFFFF"/>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35" name="Freeform 604">
            <a:extLst>
              <a:ext uri="{FF2B5EF4-FFF2-40B4-BE49-F238E27FC236}">
                <a16:creationId xmlns:a16="http://schemas.microsoft.com/office/drawing/2014/main" id="{23E53F14-C21C-4696-B5C8-D215332C1017}"/>
              </a:ext>
            </a:extLst>
          </p:cNvPr>
          <p:cNvSpPr>
            <a:spLocks/>
          </p:cNvSpPr>
          <p:nvPr userDrawn="1"/>
        </p:nvSpPr>
        <p:spPr bwMode="auto">
          <a:xfrm>
            <a:off x="4069221" y="1823318"/>
            <a:ext cx="64946" cy="24488"/>
          </a:xfrm>
          <a:custGeom>
            <a:avLst/>
            <a:gdLst>
              <a:gd name="T0" fmla="*/ 13 w 14"/>
              <a:gd name="T1" fmla="*/ 4 h 5"/>
              <a:gd name="T2" fmla="*/ 11 w 14"/>
              <a:gd name="T3" fmla="*/ 2 h 5"/>
              <a:gd name="T4" fmla="*/ 8 w 14"/>
              <a:gd name="T5" fmla="*/ 2 h 5"/>
              <a:gd name="T6" fmla="*/ 1 w 14"/>
              <a:gd name="T7" fmla="*/ 1 h 5"/>
              <a:gd name="T8" fmla="*/ 2 w 14"/>
              <a:gd name="T9" fmla="*/ 2 h 5"/>
              <a:gd name="T10" fmla="*/ 0 w 14"/>
              <a:gd name="T11" fmla="*/ 3 h 5"/>
              <a:gd name="T12" fmla="*/ 3 w 14"/>
              <a:gd name="T13" fmla="*/ 3 h 5"/>
              <a:gd name="T14" fmla="*/ 8 w 14"/>
              <a:gd name="T15" fmla="*/ 4 h 5"/>
              <a:gd name="T16" fmla="*/ 13 w 14"/>
              <a:gd name="T17" fmla="*/ 4 h 5"/>
              <a:gd name="T18" fmla="*/ 13 w 14"/>
              <a:gd name="T19"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5">
                <a:moveTo>
                  <a:pt x="13" y="4"/>
                </a:moveTo>
                <a:cubicBezTo>
                  <a:pt x="12" y="3"/>
                  <a:pt x="13" y="3"/>
                  <a:pt x="11" y="2"/>
                </a:cubicBezTo>
                <a:cubicBezTo>
                  <a:pt x="10" y="2"/>
                  <a:pt x="9" y="2"/>
                  <a:pt x="8" y="2"/>
                </a:cubicBezTo>
                <a:cubicBezTo>
                  <a:pt x="7" y="2"/>
                  <a:pt x="2" y="0"/>
                  <a:pt x="1" y="1"/>
                </a:cubicBezTo>
                <a:cubicBezTo>
                  <a:pt x="1" y="1"/>
                  <a:pt x="3" y="2"/>
                  <a:pt x="2" y="2"/>
                </a:cubicBezTo>
                <a:cubicBezTo>
                  <a:pt x="2" y="3"/>
                  <a:pt x="0" y="4"/>
                  <a:pt x="0" y="3"/>
                </a:cubicBezTo>
                <a:cubicBezTo>
                  <a:pt x="0" y="4"/>
                  <a:pt x="2" y="3"/>
                  <a:pt x="3" y="3"/>
                </a:cubicBezTo>
                <a:cubicBezTo>
                  <a:pt x="4" y="3"/>
                  <a:pt x="6" y="4"/>
                  <a:pt x="8" y="4"/>
                </a:cubicBezTo>
                <a:cubicBezTo>
                  <a:pt x="9" y="4"/>
                  <a:pt x="13" y="4"/>
                  <a:pt x="13" y="4"/>
                </a:cubicBezTo>
                <a:cubicBezTo>
                  <a:pt x="12" y="3"/>
                  <a:pt x="14" y="5"/>
                  <a:pt x="13" y="4"/>
                </a:cubicBezTo>
                <a:close/>
              </a:path>
            </a:pathLst>
          </a:custGeom>
          <a:solidFill>
            <a:schemeClr val="bg2"/>
          </a:solidFill>
          <a:ln w="4763" cap="flat">
            <a:solidFill>
              <a:srgbClr val="FFFFFF"/>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36" name="Freeform 605">
            <a:extLst>
              <a:ext uri="{FF2B5EF4-FFF2-40B4-BE49-F238E27FC236}">
                <a16:creationId xmlns:a16="http://schemas.microsoft.com/office/drawing/2014/main" id="{BD6952E3-EBCF-40EC-B0D9-A47215FD11B3}"/>
              </a:ext>
            </a:extLst>
          </p:cNvPr>
          <p:cNvSpPr>
            <a:spLocks/>
          </p:cNvSpPr>
          <p:nvPr userDrawn="1"/>
        </p:nvSpPr>
        <p:spPr bwMode="auto">
          <a:xfrm>
            <a:off x="3888647" y="1842907"/>
            <a:ext cx="26928" cy="9796"/>
          </a:xfrm>
          <a:custGeom>
            <a:avLst/>
            <a:gdLst>
              <a:gd name="T0" fmla="*/ 5 w 6"/>
              <a:gd name="T1" fmla="*/ 1 h 2"/>
              <a:gd name="T2" fmla="*/ 2 w 6"/>
              <a:gd name="T3" fmla="*/ 0 h 2"/>
              <a:gd name="T4" fmla="*/ 5 w 6"/>
              <a:gd name="T5" fmla="*/ 1 h 2"/>
            </a:gdLst>
            <a:ahLst/>
            <a:cxnLst>
              <a:cxn ang="0">
                <a:pos x="T0" y="T1"/>
              </a:cxn>
              <a:cxn ang="0">
                <a:pos x="T2" y="T3"/>
              </a:cxn>
              <a:cxn ang="0">
                <a:pos x="T4" y="T5"/>
              </a:cxn>
            </a:cxnLst>
            <a:rect l="0" t="0" r="r" b="b"/>
            <a:pathLst>
              <a:path w="6" h="2">
                <a:moveTo>
                  <a:pt x="5" y="1"/>
                </a:moveTo>
                <a:cubicBezTo>
                  <a:pt x="4" y="2"/>
                  <a:pt x="0" y="0"/>
                  <a:pt x="2" y="0"/>
                </a:cubicBezTo>
                <a:cubicBezTo>
                  <a:pt x="3" y="0"/>
                  <a:pt x="6" y="1"/>
                  <a:pt x="5" y="1"/>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37" name="Freeform 606">
            <a:extLst>
              <a:ext uri="{FF2B5EF4-FFF2-40B4-BE49-F238E27FC236}">
                <a16:creationId xmlns:a16="http://schemas.microsoft.com/office/drawing/2014/main" id="{A6803D69-29AC-4BF3-9A61-A2C9B9F6BF3D}"/>
              </a:ext>
            </a:extLst>
          </p:cNvPr>
          <p:cNvSpPr>
            <a:spLocks/>
          </p:cNvSpPr>
          <p:nvPr userDrawn="1"/>
        </p:nvSpPr>
        <p:spPr bwMode="auto">
          <a:xfrm>
            <a:off x="4009035" y="1991458"/>
            <a:ext cx="26928" cy="14693"/>
          </a:xfrm>
          <a:custGeom>
            <a:avLst/>
            <a:gdLst>
              <a:gd name="T0" fmla="*/ 4 w 6"/>
              <a:gd name="T1" fmla="*/ 1 h 3"/>
              <a:gd name="T2" fmla="*/ 1 w 6"/>
              <a:gd name="T3" fmla="*/ 2 h 3"/>
              <a:gd name="T4" fmla="*/ 4 w 6"/>
              <a:gd name="T5" fmla="*/ 1 h 3"/>
            </a:gdLst>
            <a:ahLst/>
            <a:cxnLst>
              <a:cxn ang="0">
                <a:pos x="T0" y="T1"/>
              </a:cxn>
              <a:cxn ang="0">
                <a:pos x="T2" y="T3"/>
              </a:cxn>
              <a:cxn ang="0">
                <a:pos x="T4" y="T5"/>
              </a:cxn>
            </a:cxnLst>
            <a:rect l="0" t="0" r="r" b="b"/>
            <a:pathLst>
              <a:path w="6" h="3">
                <a:moveTo>
                  <a:pt x="4" y="1"/>
                </a:moveTo>
                <a:cubicBezTo>
                  <a:pt x="3" y="0"/>
                  <a:pt x="0" y="2"/>
                  <a:pt x="1" y="2"/>
                </a:cubicBezTo>
                <a:cubicBezTo>
                  <a:pt x="2" y="3"/>
                  <a:pt x="6" y="1"/>
                  <a:pt x="4" y="1"/>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38" name="Freeform 607">
            <a:extLst>
              <a:ext uri="{FF2B5EF4-FFF2-40B4-BE49-F238E27FC236}">
                <a16:creationId xmlns:a16="http://schemas.microsoft.com/office/drawing/2014/main" id="{9938DB37-C0DC-46DB-BB2A-D39D6F7981F6}"/>
              </a:ext>
            </a:extLst>
          </p:cNvPr>
          <p:cNvSpPr>
            <a:spLocks/>
          </p:cNvSpPr>
          <p:nvPr userDrawn="1"/>
        </p:nvSpPr>
        <p:spPr bwMode="auto">
          <a:xfrm>
            <a:off x="2429747" y="2657483"/>
            <a:ext cx="23761" cy="19590"/>
          </a:xfrm>
          <a:custGeom>
            <a:avLst/>
            <a:gdLst>
              <a:gd name="T0" fmla="*/ 4 w 5"/>
              <a:gd name="T1" fmla="*/ 1 h 4"/>
              <a:gd name="T2" fmla="*/ 1 w 5"/>
              <a:gd name="T3" fmla="*/ 4 h 4"/>
              <a:gd name="T4" fmla="*/ 4 w 5"/>
              <a:gd name="T5" fmla="*/ 1 h 4"/>
            </a:gdLst>
            <a:ahLst/>
            <a:cxnLst>
              <a:cxn ang="0">
                <a:pos x="T0" y="T1"/>
              </a:cxn>
              <a:cxn ang="0">
                <a:pos x="T2" y="T3"/>
              </a:cxn>
              <a:cxn ang="0">
                <a:pos x="T4" y="T5"/>
              </a:cxn>
            </a:cxnLst>
            <a:rect l="0" t="0" r="r" b="b"/>
            <a:pathLst>
              <a:path w="5" h="4">
                <a:moveTo>
                  <a:pt x="4" y="1"/>
                </a:moveTo>
                <a:cubicBezTo>
                  <a:pt x="3" y="0"/>
                  <a:pt x="0" y="4"/>
                  <a:pt x="1" y="4"/>
                </a:cubicBezTo>
                <a:cubicBezTo>
                  <a:pt x="1" y="4"/>
                  <a:pt x="5" y="1"/>
                  <a:pt x="4" y="1"/>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39" name="Freeform 608">
            <a:extLst>
              <a:ext uri="{FF2B5EF4-FFF2-40B4-BE49-F238E27FC236}">
                <a16:creationId xmlns:a16="http://schemas.microsoft.com/office/drawing/2014/main" id="{CC5EA4D8-04CB-4307-97B9-9AFB288A7DFD}"/>
              </a:ext>
            </a:extLst>
          </p:cNvPr>
          <p:cNvSpPr>
            <a:spLocks/>
          </p:cNvSpPr>
          <p:nvPr userDrawn="1"/>
        </p:nvSpPr>
        <p:spPr bwMode="auto">
          <a:xfrm>
            <a:off x="2463016" y="2652583"/>
            <a:ext cx="4752" cy="4898"/>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1" y="1"/>
                  <a:pt x="1" y="1"/>
                </a:cubicBezTo>
                <a:cubicBezTo>
                  <a:pt x="1" y="0"/>
                  <a:pt x="0" y="0"/>
                  <a:pt x="0" y="0"/>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40" name="Freeform 609">
            <a:extLst>
              <a:ext uri="{FF2B5EF4-FFF2-40B4-BE49-F238E27FC236}">
                <a16:creationId xmlns:a16="http://schemas.microsoft.com/office/drawing/2014/main" id="{3D9FF948-DEBA-48B4-91A0-E88CE1105111}"/>
              </a:ext>
            </a:extLst>
          </p:cNvPr>
          <p:cNvSpPr>
            <a:spLocks/>
          </p:cNvSpPr>
          <p:nvPr userDrawn="1"/>
        </p:nvSpPr>
        <p:spPr bwMode="auto">
          <a:xfrm>
            <a:off x="1989383" y="2657483"/>
            <a:ext cx="31681" cy="29383"/>
          </a:xfrm>
          <a:custGeom>
            <a:avLst/>
            <a:gdLst>
              <a:gd name="T0" fmla="*/ 5 w 7"/>
              <a:gd name="T1" fmla="*/ 2 h 6"/>
              <a:gd name="T2" fmla="*/ 1 w 7"/>
              <a:gd name="T3" fmla="*/ 2 h 6"/>
              <a:gd name="T4" fmla="*/ 5 w 7"/>
              <a:gd name="T5" fmla="*/ 2 h 6"/>
              <a:gd name="T6" fmla="*/ 5 w 7"/>
              <a:gd name="T7" fmla="*/ 2 h 6"/>
            </a:gdLst>
            <a:ahLst/>
            <a:cxnLst>
              <a:cxn ang="0">
                <a:pos x="T0" y="T1"/>
              </a:cxn>
              <a:cxn ang="0">
                <a:pos x="T2" y="T3"/>
              </a:cxn>
              <a:cxn ang="0">
                <a:pos x="T4" y="T5"/>
              </a:cxn>
              <a:cxn ang="0">
                <a:pos x="T6" y="T7"/>
              </a:cxn>
            </a:cxnLst>
            <a:rect l="0" t="0" r="r" b="b"/>
            <a:pathLst>
              <a:path w="7" h="6">
                <a:moveTo>
                  <a:pt x="5" y="2"/>
                </a:moveTo>
                <a:cubicBezTo>
                  <a:pt x="7" y="0"/>
                  <a:pt x="2" y="0"/>
                  <a:pt x="1" y="2"/>
                </a:cubicBezTo>
                <a:cubicBezTo>
                  <a:pt x="0" y="3"/>
                  <a:pt x="4" y="5"/>
                  <a:pt x="5" y="2"/>
                </a:cubicBezTo>
                <a:cubicBezTo>
                  <a:pt x="6" y="1"/>
                  <a:pt x="3" y="6"/>
                  <a:pt x="5" y="2"/>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41" name="Freeform 612">
            <a:extLst>
              <a:ext uri="{FF2B5EF4-FFF2-40B4-BE49-F238E27FC236}">
                <a16:creationId xmlns:a16="http://schemas.microsoft.com/office/drawing/2014/main" id="{FE275A88-7F90-409E-A37E-3FDA2E9A3CAC}"/>
              </a:ext>
            </a:extLst>
          </p:cNvPr>
          <p:cNvSpPr>
            <a:spLocks/>
          </p:cNvSpPr>
          <p:nvPr userDrawn="1"/>
        </p:nvSpPr>
        <p:spPr bwMode="auto">
          <a:xfrm>
            <a:off x="8973407" y="5204054"/>
            <a:ext cx="31681" cy="24488"/>
          </a:xfrm>
          <a:custGeom>
            <a:avLst/>
            <a:gdLst>
              <a:gd name="T0" fmla="*/ 6 w 7"/>
              <a:gd name="T1" fmla="*/ 2 h 5"/>
              <a:gd name="T2" fmla="*/ 1 w 7"/>
              <a:gd name="T3" fmla="*/ 2 h 5"/>
              <a:gd name="T4" fmla="*/ 6 w 7"/>
              <a:gd name="T5" fmla="*/ 2 h 5"/>
            </a:gdLst>
            <a:ahLst/>
            <a:cxnLst>
              <a:cxn ang="0">
                <a:pos x="T0" y="T1"/>
              </a:cxn>
              <a:cxn ang="0">
                <a:pos x="T2" y="T3"/>
              </a:cxn>
              <a:cxn ang="0">
                <a:pos x="T4" y="T5"/>
              </a:cxn>
            </a:cxnLst>
            <a:rect l="0" t="0" r="r" b="b"/>
            <a:pathLst>
              <a:path w="7" h="5">
                <a:moveTo>
                  <a:pt x="6" y="2"/>
                </a:moveTo>
                <a:cubicBezTo>
                  <a:pt x="7" y="0"/>
                  <a:pt x="0" y="1"/>
                  <a:pt x="1" y="2"/>
                </a:cubicBezTo>
                <a:cubicBezTo>
                  <a:pt x="1" y="3"/>
                  <a:pt x="5" y="5"/>
                  <a:pt x="6" y="2"/>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42" name="Freeform 615">
            <a:extLst>
              <a:ext uri="{FF2B5EF4-FFF2-40B4-BE49-F238E27FC236}">
                <a16:creationId xmlns:a16="http://schemas.microsoft.com/office/drawing/2014/main" id="{5C0F6C61-59D3-49BF-AFD6-E278879046DA}"/>
              </a:ext>
            </a:extLst>
          </p:cNvPr>
          <p:cNvSpPr>
            <a:spLocks/>
          </p:cNvSpPr>
          <p:nvPr userDrawn="1"/>
        </p:nvSpPr>
        <p:spPr bwMode="auto">
          <a:xfrm>
            <a:off x="3929836" y="3127619"/>
            <a:ext cx="33263" cy="14693"/>
          </a:xfrm>
          <a:custGeom>
            <a:avLst/>
            <a:gdLst>
              <a:gd name="T0" fmla="*/ 7 w 7"/>
              <a:gd name="T1" fmla="*/ 1 h 3"/>
              <a:gd name="T2" fmla="*/ 1 w 7"/>
              <a:gd name="T3" fmla="*/ 0 h 3"/>
              <a:gd name="T4" fmla="*/ 7 w 7"/>
              <a:gd name="T5" fmla="*/ 1 h 3"/>
            </a:gdLst>
            <a:ahLst/>
            <a:cxnLst>
              <a:cxn ang="0">
                <a:pos x="T0" y="T1"/>
              </a:cxn>
              <a:cxn ang="0">
                <a:pos x="T2" y="T3"/>
              </a:cxn>
              <a:cxn ang="0">
                <a:pos x="T4" y="T5"/>
              </a:cxn>
            </a:cxnLst>
            <a:rect l="0" t="0" r="r" b="b"/>
            <a:pathLst>
              <a:path w="7" h="3">
                <a:moveTo>
                  <a:pt x="7" y="1"/>
                </a:moveTo>
                <a:cubicBezTo>
                  <a:pt x="7" y="0"/>
                  <a:pt x="0" y="0"/>
                  <a:pt x="1" y="0"/>
                </a:cubicBezTo>
                <a:cubicBezTo>
                  <a:pt x="2" y="0"/>
                  <a:pt x="6" y="3"/>
                  <a:pt x="7" y="1"/>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43" name="Freeform 640">
            <a:extLst>
              <a:ext uri="{FF2B5EF4-FFF2-40B4-BE49-F238E27FC236}">
                <a16:creationId xmlns:a16="http://schemas.microsoft.com/office/drawing/2014/main" id="{F0EC7DC6-3941-451C-81BD-4B835A959F93}"/>
              </a:ext>
            </a:extLst>
          </p:cNvPr>
          <p:cNvSpPr>
            <a:spLocks/>
          </p:cNvSpPr>
          <p:nvPr userDrawn="1"/>
        </p:nvSpPr>
        <p:spPr bwMode="auto">
          <a:xfrm>
            <a:off x="1951360" y="2221631"/>
            <a:ext cx="901320" cy="623582"/>
          </a:xfrm>
          <a:custGeom>
            <a:avLst/>
            <a:gdLst>
              <a:gd name="T0" fmla="*/ 184 w 194"/>
              <a:gd name="T1" fmla="*/ 118 h 130"/>
              <a:gd name="T2" fmla="*/ 161 w 194"/>
              <a:gd name="T3" fmla="*/ 97 h 130"/>
              <a:gd name="T4" fmla="*/ 143 w 194"/>
              <a:gd name="T5" fmla="*/ 92 h 130"/>
              <a:gd name="T6" fmla="*/ 138 w 194"/>
              <a:gd name="T7" fmla="*/ 76 h 130"/>
              <a:gd name="T8" fmla="*/ 135 w 194"/>
              <a:gd name="T9" fmla="*/ 14 h 130"/>
              <a:gd name="T10" fmla="*/ 84 w 194"/>
              <a:gd name="T11" fmla="*/ 8 h 130"/>
              <a:gd name="T12" fmla="*/ 71 w 194"/>
              <a:gd name="T13" fmla="*/ 5 h 130"/>
              <a:gd name="T14" fmla="*/ 62 w 194"/>
              <a:gd name="T15" fmla="*/ 1 h 130"/>
              <a:gd name="T16" fmla="*/ 43 w 194"/>
              <a:gd name="T17" fmla="*/ 8 h 130"/>
              <a:gd name="T18" fmla="*/ 32 w 194"/>
              <a:gd name="T19" fmla="*/ 11 h 130"/>
              <a:gd name="T20" fmla="*/ 12 w 194"/>
              <a:gd name="T21" fmla="*/ 23 h 130"/>
              <a:gd name="T22" fmla="*/ 26 w 194"/>
              <a:gd name="T23" fmla="*/ 38 h 130"/>
              <a:gd name="T24" fmla="*/ 33 w 194"/>
              <a:gd name="T25" fmla="*/ 42 h 130"/>
              <a:gd name="T26" fmla="*/ 38 w 194"/>
              <a:gd name="T27" fmla="*/ 45 h 130"/>
              <a:gd name="T28" fmla="*/ 24 w 194"/>
              <a:gd name="T29" fmla="*/ 42 h 130"/>
              <a:gd name="T30" fmla="*/ 9 w 194"/>
              <a:gd name="T31" fmla="*/ 46 h 130"/>
              <a:gd name="T32" fmla="*/ 12 w 194"/>
              <a:gd name="T33" fmla="*/ 58 h 130"/>
              <a:gd name="T34" fmla="*/ 32 w 194"/>
              <a:gd name="T35" fmla="*/ 58 h 130"/>
              <a:gd name="T36" fmla="*/ 38 w 194"/>
              <a:gd name="T37" fmla="*/ 61 h 130"/>
              <a:gd name="T38" fmla="*/ 21 w 194"/>
              <a:gd name="T39" fmla="*/ 71 h 130"/>
              <a:gd name="T40" fmla="*/ 15 w 194"/>
              <a:gd name="T41" fmla="*/ 78 h 130"/>
              <a:gd name="T42" fmla="*/ 17 w 194"/>
              <a:gd name="T43" fmla="*/ 84 h 130"/>
              <a:gd name="T44" fmla="*/ 26 w 194"/>
              <a:gd name="T45" fmla="*/ 89 h 130"/>
              <a:gd name="T46" fmla="*/ 22 w 194"/>
              <a:gd name="T47" fmla="*/ 94 h 130"/>
              <a:gd name="T48" fmla="*/ 31 w 194"/>
              <a:gd name="T49" fmla="*/ 93 h 130"/>
              <a:gd name="T50" fmla="*/ 38 w 194"/>
              <a:gd name="T51" fmla="*/ 102 h 130"/>
              <a:gd name="T52" fmla="*/ 48 w 194"/>
              <a:gd name="T53" fmla="*/ 105 h 130"/>
              <a:gd name="T54" fmla="*/ 54 w 194"/>
              <a:gd name="T55" fmla="*/ 103 h 130"/>
              <a:gd name="T56" fmla="*/ 55 w 194"/>
              <a:gd name="T57" fmla="*/ 106 h 130"/>
              <a:gd name="T58" fmla="*/ 51 w 194"/>
              <a:gd name="T59" fmla="*/ 114 h 130"/>
              <a:gd name="T60" fmla="*/ 41 w 194"/>
              <a:gd name="T61" fmla="*/ 124 h 130"/>
              <a:gd name="T62" fmla="*/ 36 w 194"/>
              <a:gd name="T63" fmla="*/ 126 h 130"/>
              <a:gd name="T64" fmla="*/ 43 w 194"/>
              <a:gd name="T65" fmla="*/ 125 h 130"/>
              <a:gd name="T66" fmla="*/ 54 w 194"/>
              <a:gd name="T67" fmla="*/ 118 h 130"/>
              <a:gd name="T68" fmla="*/ 72 w 194"/>
              <a:gd name="T69" fmla="*/ 107 h 130"/>
              <a:gd name="T70" fmla="*/ 77 w 194"/>
              <a:gd name="T71" fmla="*/ 91 h 130"/>
              <a:gd name="T72" fmla="*/ 94 w 194"/>
              <a:gd name="T73" fmla="*/ 86 h 130"/>
              <a:gd name="T74" fmla="*/ 87 w 194"/>
              <a:gd name="T75" fmla="*/ 97 h 130"/>
              <a:gd name="T76" fmla="*/ 101 w 194"/>
              <a:gd name="T77" fmla="*/ 88 h 130"/>
              <a:gd name="T78" fmla="*/ 119 w 194"/>
              <a:gd name="T79" fmla="*/ 92 h 130"/>
              <a:gd name="T80" fmla="*/ 136 w 194"/>
              <a:gd name="T81" fmla="*/ 95 h 130"/>
              <a:gd name="T82" fmla="*/ 145 w 194"/>
              <a:gd name="T83" fmla="*/ 98 h 130"/>
              <a:gd name="T84" fmla="*/ 160 w 194"/>
              <a:gd name="T85" fmla="*/ 102 h 130"/>
              <a:gd name="T86" fmla="*/ 169 w 194"/>
              <a:gd name="T87" fmla="*/ 104 h 130"/>
              <a:gd name="T88" fmla="*/ 176 w 194"/>
              <a:gd name="T89" fmla="*/ 111 h 130"/>
              <a:gd name="T90" fmla="*/ 184 w 194"/>
              <a:gd name="T91" fmla="*/ 121 h 130"/>
              <a:gd name="T92" fmla="*/ 186 w 194"/>
              <a:gd name="T93" fmla="*/ 125 h 130"/>
              <a:gd name="T94" fmla="*/ 194 w 194"/>
              <a:gd name="T95" fmla="*/ 126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4" h="130">
                <a:moveTo>
                  <a:pt x="194" y="126"/>
                </a:moveTo>
                <a:cubicBezTo>
                  <a:pt x="193" y="125"/>
                  <a:pt x="191" y="125"/>
                  <a:pt x="193" y="123"/>
                </a:cubicBezTo>
                <a:cubicBezTo>
                  <a:pt x="193" y="122"/>
                  <a:pt x="192" y="122"/>
                  <a:pt x="191" y="122"/>
                </a:cubicBezTo>
                <a:cubicBezTo>
                  <a:pt x="189" y="120"/>
                  <a:pt x="185" y="119"/>
                  <a:pt x="184" y="118"/>
                </a:cubicBezTo>
                <a:cubicBezTo>
                  <a:pt x="180" y="113"/>
                  <a:pt x="178" y="107"/>
                  <a:pt x="174" y="103"/>
                </a:cubicBezTo>
                <a:cubicBezTo>
                  <a:pt x="172" y="102"/>
                  <a:pt x="170" y="100"/>
                  <a:pt x="169" y="99"/>
                </a:cubicBezTo>
                <a:cubicBezTo>
                  <a:pt x="167" y="98"/>
                  <a:pt x="167" y="95"/>
                  <a:pt x="165" y="95"/>
                </a:cubicBezTo>
                <a:cubicBezTo>
                  <a:pt x="164" y="95"/>
                  <a:pt x="161" y="97"/>
                  <a:pt x="161" y="97"/>
                </a:cubicBezTo>
                <a:cubicBezTo>
                  <a:pt x="162" y="99"/>
                  <a:pt x="159" y="100"/>
                  <a:pt x="158" y="100"/>
                </a:cubicBezTo>
                <a:cubicBezTo>
                  <a:pt x="155" y="101"/>
                  <a:pt x="152" y="97"/>
                  <a:pt x="150" y="95"/>
                </a:cubicBezTo>
                <a:cubicBezTo>
                  <a:pt x="149" y="94"/>
                  <a:pt x="148" y="94"/>
                  <a:pt x="147" y="92"/>
                </a:cubicBezTo>
                <a:cubicBezTo>
                  <a:pt x="146" y="90"/>
                  <a:pt x="144" y="91"/>
                  <a:pt x="143" y="92"/>
                </a:cubicBezTo>
                <a:cubicBezTo>
                  <a:pt x="141" y="92"/>
                  <a:pt x="141" y="91"/>
                  <a:pt x="139" y="92"/>
                </a:cubicBezTo>
                <a:cubicBezTo>
                  <a:pt x="139" y="92"/>
                  <a:pt x="138" y="92"/>
                  <a:pt x="138" y="91"/>
                </a:cubicBezTo>
                <a:cubicBezTo>
                  <a:pt x="138" y="90"/>
                  <a:pt x="138" y="90"/>
                  <a:pt x="138" y="89"/>
                </a:cubicBezTo>
                <a:cubicBezTo>
                  <a:pt x="138" y="85"/>
                  <a:pt x="138" y="80"/>
                  <a:pt x="138" y="76"/>
                </a:cubicBezTo>
                <a:cubicBezTo>
                  <a:pt x="138" y="64"/>
                  <a:pt x="138" y="51"/>
                  <a:pt x="138" y="38"/>
                </a:cubicBezTo>
                <a:cubicBezTo>
                  <a:pt x="138" y="33"/>
                  <a:pt x="138" y="27"/>
                  <a:pt x="138" y="21"/>
                </a:cubicBezTo>
                <a:cubicBezTo>
                  <a:pt x="138" y="20"/>
                  <a:pt x="138" y="18"/>
                  <a:pt x="138" y="16"/>
                </a:cubicBezTo>
                <a:cubicBezTo>
                  <a:pt x="138" y="15"/>
                  <a:pt x="137" y="15"/>
                  <a:pt x="135" y="14"/>
                </a:cubicBezTo>
                <a:cubicBezTo>
                  <a:pt x="130" y="12"/>
                  <a:pt x="127" y="12"/>
                  <a:pt x="122" y="12"/>
                </a:cubicBezTo>
                <a:cubicBezTo>
                  <a:pt x="117" y="12"/>
                  <a:pt x="113" y="11"/>
                  <a:pt x="108" y="10"/>
                </a:cubicBezTo>
                <a:cubicBezTo>
                  <a:pt x="102" y="10"/>
                  <a:pt x="97" y="8"/>
                  <a:pt x="92" y="8"/>
                </a:cubicBezTo>
                <a:cubicBezTo>
                  <a:pt x="89" y="8"/>
                  <a:pt x="87" y="9"/>
                  <a:pt x="84" y="8"/>
                </a:cubicBezTo>
                <a:cubicBezTo>
                  <a:pt x="84" y="8"/>
                  <a:pt x="80" y="7"/>
                  <a:pt x="80" y="7"/>
                </a:cubicBezTo>
                <a:cubicBezTo>
                  <a:pt x="80" y="7"/>
                  <a:pt x="81" y="5"/>
                  <a:pt x="81" y="4"/>
                </a:cubicBezTo>
                <a:cubicBezTo>
                  <a:pt x="81" y="4"/>
                  <a:pt x="78" y="4"/>
                  <a:pt x="78" y="4"/>
                </a:cubicBezTo>
                <a:cubicBezTo>
                  <a:pt x="76" y="4"/>
                  <a:pt x="73" y="5"/>
                  <a:pt x="71" y="5"/>
                </a:cubicBezTo>
                <a:cubicBezTo>
                  <a:pt x="69" y="5"/>
                  <a:pt x="70" y="1"/>
                  <a:pt x="67" y="3"/>
                </a:cubicBezTo>
                <a:cubicBezTo>
                  <a:pt x="66" y="3"/>
                  <a:pt x="65" y="5"/>
                  <a:pt x="64" y="4"/>
                </a:cubicBezTo>
                <a:cubicBezTo>
                  <a:pt x="62" y="4"/>
                  <a:pt x="62" y="3"/>
                  <a:pt x="64" y="2"/>
                </a:cubicBezTo>
                <a:cubicBezTo>
                  <a:pt x="66" y="2"/>
                  <a:pt x="63" y="1"/>
                  <a:pt x="62" y="1"/>
                </a:cubicBezTo>
                <a:cubicBezTo>
                  <a:pt x="58" y="0"/>
                  <a:pt x="58" y="1"/>
                  <a:pt x="56" y="3"/>
                </a:cubicBezTo>
                <a:cubicBezTo>
                  <a:pt x="53" y="6"/>
                  <a:pt x="49" y="4"/>
                  <a:pt x="45" y="5"/>
                </a:cubicBezTo>
                <a:cubicBezTo>
                  <a:pt x="41" y="6"/>
                  <a:pt x="45" y="8"/>
                  <a:pt x="45" y="8"/>
                </a:cubicBezTo>
                <a:cubicBezTo>
                  <a:pt x="44" y="8"/>
                  <a:pt x="43" y="8"/>
                  <a:pt x="43" y="8"/>
                </a:cubicBezTo>
                <a:cubicBezTo>
                  <a:pt x="43" y="8"/>
                  <a:pt x="44" y="10"/>
                  <a:pt x="43" y="10"/>
                </a:cubicBezTo>
                <a:cubicBezTo>
                  <a:pt x="42" y="10"/>
                  <a:pt x="42" y="8"/>
                  <a:pt x="42" y="7"/>
                </a:cubicBezTo>
                <a:cubicBezTo>
                  <a:pt x="41" y="7"/>
                  <a:pt x="38" y="10"/>
                  <a:pt x="38" y="10"/>
                </a:cubicBezTo>
                <a:cubicBezTo>
                  <a:pt x="36" y="11"/>
                  <a:pt x="34" y="9"/>
                  <a:pt x="32" y="11"/>
                </a:cubicBezTo>
                <a:cubicBezTo>
                  <a:pt x="30" y="12"/>
                  <a:pt x="28" y="13"/>
                  <a:pt x="27" y="15"/>
                </a:cubicBezTo>
                <a:cubicBezTo>
                  <a:pt x="27" y="17"/>
                  <a:pt x="27" y="19"/>
                  <a:pt x="25" y="20"/>
                </a:cubicBezTo>
                <a:cubicBezTo>
                  <a:pt x="23" y="21"/>
                  <a:pt x="22" y="22"/>
                  <a:pt x="20" y="22"/>
                </a:cubicBezTo>
                <a:cubicBezTo>
                  <a:pt x="19" y="22"/>
                  <a:pt x="13" y="22"/>
                  <a:pt x="12" y="23"/>
                </a:cubicBezTo>
                <a:cubicBezTo>
                  <a:pt x="12" y="24"/>
                  <a:pt x="10" y="27"/>
                  <a:pt x="10" y="27"/>
                </a:cubicBezTo>
                <a:cubicBezTo>
                  <a:pt x="11" y="28"/>
                  <a:pt x="14" y="28"/>
                  <a:pt x="15" y="29"/>
                </a:cubicBezTo>
                <a:cubicBezTo>
                  <a:pt x="18" y="30"/>
                  <a:pt x="21" y="32"/>
                  <a:pt x="23" y="34"/>
                </a:cubicBezTo>
                <a:cubicBezTo>
                  <a:pt x="24" y="35"/>
                  <a:pt x="24" y="37"/>
                  <a:pt x="26" y="38"/>
                </a:cubicBezTo>
                <a:cubicBezTo>
                  <a:pt x="28" y="38"/>
                  <a:pt x="29" y="38"/>
                  <a:pt x="31" y="37"/>
                </a:cubicBezTo>
                <a:cubicBezTo>
                  <a:pt x="31" y="37"/>
                  <a:pt x="34" y="38"/>
                  <a:pt x="34" y="38"/>
                </a:cubicBezTo>
                <a:cubicBezTo>
                  <a:pt x="36" y="41"/>
                  <a:pt x="31" y="39"/>
                  <a:pt x="31" y="39"/>
                </a:cubicBezTo>
                <a:cubicBezTo>
                  <a:pt x="29" y="39"/>
                  <a:pt x="32" y="41"/>
                  <a:pt x="33" y="42"/>
                </a:cubicBezTo>
                <a:cubicBezTo>
                  <a:pt x="34" y="44"/>
                  <a:pt x="35" y="43"/>
                  <a:pt x="37" y="42"/>
                </a:cubicBezTo>
                <a:cubicBezTo>
                  <a:pt x="38" y="41"/>
                  <a:pt x="41" y="41"/>
                  <a:pt x="42" y="42"/>
                </a:cubicBezTo>
                <a:cubicBezTo>
                  <a:pt x="43" y="43"/>
                  <a:pt x="38" y="44"/>
                  <a:pt x="38" y="44"/>
                </a:cubicBezTo>
                <a:cubicBezTo>
                  <a:pt x="37" y="44"/>
                  <a:pt x="38" y="44"/>
                  <a:pt x="38" y="45"/>
                </a:cubicBezTo>
                <a:cubicBezTo>
                  <a:pt x="38" y="46"/>
                  <a:pt x="36" y="45"/>
                  <a:pt x="36" y="45"/>
                </a:cubicBezTo>
                <a:cubicBezTo>
                  <a:pt x="35" y="45"/>
                  <a:pt x="34" y="46"/>
                  <a:pt x="32" y="46"/>
                </a:cubicBezTo>
                <a:cubicBezTo>
                  <a:pt x="30" y="46"/>
                  <a:pt x="26" y="47"/>
                  <a:pt x="24" y="46"/>
                </a:cubicBezTo>
                <a:cubicBezTo>
                  <a:pt x="22" y="45"/>
                  <a:pt x="25" y="43"/>
                  <a:pt x="24" y="42"/>
                </a:cubicBezTo>
                <a:cubicBezTo>
                  <a:pt x="23" y="42"/>
                  <a:pt x="21" y="42"/>
                  <a:pt x="20" y="43"/>
                </a:cubicBezTo>
                <a:cubicBezTo>
                  <a:pt x="19" y="43"/>
                  <a:pt x="17" y="43"/>
                  <a:pt x="16" y="43"/>
                </a:cubicBezTo>
                <a:cubicBezTo>
                  <a:pt x="14" y="44"/>
                  <a:pt x="15" y="46"/>
                  <a:pt x="15" y="46"/>
                </a:cubicBezTo>
                <a:cubicBezTo>
                  <a:pt x="13" y="46"/>
                  <a:pt x="11" y="45"/>
                  <a:pt x="9" y="46"/>
                </a:cubicBezTo>
                <a:cubicBezTo>
                  <a:pt x="8" y="47"/>
                  <a:pt x="6" y="48"/>
                  <a:pt x="5" y="49"/>
                </a:cubicBezTo>
                <a:cubicBezTo>
                  <a:pt x="0" y="52"/>
                  <a:pt x="12" y="52"/>
                  <a:pt x="12" y="53"/>
                </a:cubicBezTo>
                <a:cubicBezTo>
                  <a:pt x="11" y="54"/>
                  <a:pt x="8" y="54"/>
                  <a:pt x="10" y="55"/>
                </a:cubicBezTo>
                <a:cubicBezTo>
                  <a:pt x="11" y="56"/>
                  <a:pt x="11" y="58"/>
                  <a:pt x="12" y="58"/>
                </a:cubicBezTo>
                <a:cubicBezTo>
                  <a:pt x="16" y="59"/>
                  <a:pt x="19" y="58"/>
                  <a:pt x="23" y="58"/>
                </a:cubicBezTo>
                <a:cubicBezTo>
                  <a:pt x="24" y="59"/>
                  <a:pt x="25" y="59"/>
                  <a:pt x="26" y="59"/>
                </a:cubicBezTo>
                <a:cubicBezTo>
                  <a:pt x="28" y="59"/>
                  <a:pt x="27" y="59"/>
                  <a:pt x="29" y="60"/>
                </a:cubicBezTo>
                <a:cubicBezTo>
                  <a:pt x="29" y="60"/>
                  <a:pt x="31" y="58"/>
                  <a:pt x="32" y="58"/>
                </a:cubicBezTo>
                <a:cubicBezTo>
                  <a:pt x="33" y="57"/>
                  <a:pt x="34" y="57"/>
                  <a:pt x="35" y="57"/>
                </a:cubicBezTo>
                <a:cubicBezTo>
                  <a:pt x="36" y="56"/>
                  <a:pt x="37" y="55"/>
                  <a:pt x="37" y="55"/>
                </a:cubicBezTo>
                <a:cubicBezTo>
                  <a:pt x="38" y="56"/>
                  <a:pt x="39" y="57"/>
                  <a:pt x="38" y="58"/>
                </a:cubicBezTo>
                <a:cubicBezTo>
                  <a:pt x="37" y="59"/>
                  <a:pt x="36" y="59"/>
                  <a:pt x="38" y="61"/>
                </a:cubicBezTo>
                <a:cubicBezTo>
                  <a:pt x="40" y="65"/>
                  <a:pt x="38" y="68"/>
                  <a:pt x="33" y="67"/>
                </a:cubicBezTo>
                <a:cubicBezTo>
                  <a:pt x="33" y="67"/>
                  <a:pt x="32" y="66"/>
                  <a:pt x="31" y="67"/>
                </a:cubicBezTo>
                <a:cubicBezTo>
                  <a:pt x="30" y="68"/>
                  <a:pt x="29" y="70"/>
                  <a:pt x="28" y="70"/>
                </a:cubicBezTo>
                <a:cubicBezTo>
                  <a:pt x="26" y="71"/>
                  <a:pt x="20" y="68"/>
                  <a:pt x="21" y="71"/>
                </a:cubicBezTo>
                <a:cubicBezTo>
                  <a:pt x="21" y="71"/>
                  <a:pt x="18" y="73"/>
                  <a:pt x="19" y="73"/>
                </a:cubicBezTo>
                <a:cubicBezTo>
                  <a:pt x="19" y="73"/>
                  <a:pt x="20" y="73"/>
                  <a:pt x="20" y="73"/>
                </a:cubicBezTo>
                <a:cubicBezTo>
                  <a:pt x="21" y="74"/>
                  <a:pt x="18" y="75"/>
                  <a:pt x="17" y="76"/>
                </a:cubicBezTo>
                <a:cubicBezTo>
                  <a:pt x="16" y="76"/>
                  <a:pt x="15" y="77"/>
                  <a:pt x="15" y="78"/>
                </a:cubicBezTo>
                <a:cubicBezTo>
                  <a:pt x="14" y="80"/>
                  <a:pt x="16" y="80"/>
                  <a:pt x="14" y="81"/>
                </a:cubicBezTo>
                <a:cubicBezTo>
                  <a:pt x="12" y="82"/>
                  <a:pt x="14" y="84"/>
                  <a:pt x="15" y="85"/>
                </a:cubicBezTo>
                <a:cubicBezTo>
                  <a:pt x="15" y="86"/>
                  <a:pt x="18" y="81"/>
                  <a:pt x="19" y="81"/>
                </a:cubicBezTo>
                <a:cubicBezTo>
                  <a:pt x="19" y="81"/>
                  <a:pt x="17" y="84"/>
                  <a:pt x="17" y="84"/>
                </a:cubicBezTo>
                <a:cubicBezTo>
                  <a:pt x="16" y="85"/>
                  <a:pt x="19" y="87"/>
                  <a:pt x="20" y="87"/>
                </a:cubicBezTo>
                <a:cubicBezTo>
                  <a:pt x="21" y="88"/>
                  <a:pt x="21" y="89"/>
                  <a:pt x="22" y="88"/>
                </a:cubicBezTo>
                <a:cubicBezTo>
                  <a:pt x="23" y="87"/>
                  <a:pt x="24" y="86"/>
                  <a:pt x="24" y="86"/>
                </a:cubicBezTo>
                <a:cubicBezTo>
                  <a:pt x="24" y="87"/>
                  <a:pt x="25" y="89"/>
                  <a:pt x="26" y="89"/>
                </a:cubicBezTo>
                <a:cubicBezTo>
                  <a:pt x="24" y="90"/>
                  <a:pt x="23" y="89"/>
                  <a:pt x="22" y="89"/>
                </a:cubicBezTo>
                <a:cubicBezTo>
                  <a:pt x="21" y="90"/>
                  <a:pt x="20" y="87"/>
                  <a:pt x="19" y="87"/>
                </a:cubicBezTo>
                <a:cubicBezTo>
                  <a:pt x="18" y="87"/>
                  <a:pt x="16" y="90"/>
                  <a:pt x="18" y="91"/>
                </a:cubicBezTo>
                <a:cubicBezTo>
                  <a:pt x="20" y="92"/>
                  <a:pt x="20" y="93"/>
                  <a:pt x="22" y="94"/>
                </a:cubicBezTo>
                <a:cubicBezTo>
                  <a:pt x="23" y="96"/>
                  <a:pt x="25" y="95"/>
                  <a:pt x="27" y="95"/>
                </a:cubicBezTo>
                <a:cubicBezTo>
                  <a:pt x="28" y="94"/>
                  <a:pt x="30" y="95"/>
                  <a:pt x="30" y="93"/>
                </a:cubicBezTo>
                <a:cubicBezTo>
                  <a:pt x="30" y="91"/>
                  <a:pt x="31" y="88"/>
                  <a:pt x="33" y="89"/>
                </a:cubicBezTo>
                <a:cubicBezTo>
                  <a:pt x="33" y="88"/>
                  <a:pt x="31" y="92"/>
                  <a:pt x="31" y="93"/>
                </a:cubicBezTo>
                <a:cubicBezTo>
                  <a:pt x="31" y="94"/>
                  <a:pt x="35" y="97"/>
                  <a:pt x="34" y="98"/>
                </a:cubicBezTo>
                <a:cubicBezTo>
                  <a:pt x="32" y="100"/>
                  <a:pt x="35" y="101"/>
                  <a:pt x="35" y="101"/>
                </a:cubicBezTo>
                <a:cubicBezTo>
                  <a:pt x="34" y="101"/>
                  <a:pt x="32" y="104"/>
                  <a:pt x="32" y="104"/>
                </a:cubicBezTo>
                <a:cubicBezTo>
                  <a:pt x="33" y="105"/>
                  <a:pt x="38" y="102"/>
                  <a:pt x="38" y="102"/>
                </a:cubicBezTo>
                <a:cubicBezTo>
                  <a:pt x="38" y="103"/>
                  <a:pt x="37" y="103"/>
                  <a:pt x="37" y="104"/>
                </a:cubicBezTo>
                <a:cubicBezTo>
                  <a:pt x="37" y="104"/>
                  <a:pt x="39" y="102"/>
                  <a:pt x="40" y="101"/>
                </a:cubicBezTo>
                <a:cubicBezTo>
                  <a:pt x="41" y="101"/>
                  <a:pt x="45" y="102"/>
                  <a:pt x="45" y="103"/>
                </a:cubicBezTo>
                <a:cubicBezTo>
                  <a:pt x="46" y="104"/>
                  <a:pt x="48" y="107"/>
                  <a:pt x="48" y="105"/>
                </a:cubicBezTo>
                <a:cubicBezTo>
                  <a:pt x="48" y="104"/>
                  <a:pt x="50" y="100"/>
                  <a:pt x="50" y="100"/>
                </a:cubicBezTo>
                <a:cubicBezTo>
                  <a:pt x="50" y="99"/>
                  <a:pt x="53" y="102"/>
                  <a:pt x="53" y="101"/>
                </a:cubicBezTo>
                <a:cubicBezTo>
                  <a:pt x="53" y="101"/>
                  <a:pt x="50" y="101"/>
                  <a:pt x="50" y="102"/>
                </a:cubicBezTo>
                <a:cubicBezTo>
                  <a:pt x="50" y="104"/>
                  <a:pt x="53" y="104"/>
                  <a:pt x="54" y="103"/>
                </a:cubicBezTo>
                <a:cubicBezTo>
                  <a:pt x="55" y="102"/>
                  <a:pt x="56" y="103"/>
                  <a:pt x="57" y="102"/>
                </a:cubicBezTo>
                <a:cubicBezTo>
                  <a:pt x="57" y="102"/>
                  <a:pt x="59" y="100"/>
                  <a:pt x="59" y="100"/>
                </a:cubicBezTo>
                <a:cubicBezTo>
                  <a:pt x="59" y="100"/>
                  <a:pt x="57" y="103"/>
                  <a:pt x="56" y="104"/>
                </a:cubicBezTo>
                <a:cubicBezTo>
                  <a:pt x="56" y="105"/>
                  <a:pt x="56" y="105"/>
                  <a:pt x="55" y="106"/>
                </a:cubicBezTo>
                <a:cubicBezTo>
                  <a:pt x="55" y="107"/>
                  <a:pt x="56" y="106"/>
                  <a:pt x="56" y="107"/>
                </a:cubicBezTo>
                <a:cubicBezTo>
                  <a:pt x="56" y="107"/>
                  <a:pt x="55" y="108"/>
                  <a:pt x="54" y="109"/>
                </a:cubicBezTo>
                <a:cubicBezTo>
                  <a:pt x="54" y="111"/>
                  <a:pt x="54" y="111"/>
                  <a:pt x="55" y="112"/>
                </a:cubicBezTo>
                <a:cubicBezTo>
                  <a:pt x="55" y="112"/>
                  <a:pt x="52" y="114"/>
                  <a:pt x="51" y="114"/>
                </a:cubicBezTo>
                <a:cubicBezTo>
                  <a:pt x="50" y="116"/>
                  <a:pt x="49" y="117"/>
                  <a:pt x="47" y="118"/>
                </a:cubicBezTo>
                <a:cubicBezTo>
                  <a:pt x="45" y="118"/>
                  <a:pt x="43" y="120"/>
                  <a:pt x="42" y="121"/>
                </a:cubicBezTo>
                <a:cubicBezTo>
                  <a:pt x="41" y="121"/>
                  <a:pt x="41" y="122"/>
                  <a:pt x="40" y="122"/>
                </a:cubicBezTo>
                <a:cubicBezTo>
                  <a:pt x="40" y="123"/>
                  <a:pt x="41" y="124"/>
                  <a:pt x="41" y="124"/>
                </a:cubicBezTo>
                <a:cubicBezTo>
                  <a:pt x="40" y="125"/>
                  <a:pt x="37" y="124"/>
                  <a:pt x="36" y="124"/>
                </a:cubicBezTo>
                <a:cubicBezTo>
                  <a:pt x="33" y="124"/>
                  <a:pt x="32" y="125"/>
                  <a:pt x="30" y="127"/>
                </a:cubicBezTo>
                <a:cubicBezTo>
                  <a:pt x="29" y="128"/>
                  <a:pt x="30" y="130"/>
                  <a:pt x="31" y="129"/>
                </a:cubicBezTo>
                <a:cubicBezTo>
                  <a:pt x="33" y="128"/>
                  <a:pt x="35" y="125"/>
                  <a:pt x="36" y="126"/>
                </a:cubicBezTo>
                <a:cubicBezTo>
                  <a:pt x="36" y="125"/>
                  <a:pt x="35" y="129"/>
                  <a:pt x="38" y="126"/>
                </a:cubicBezTo>
                <a:cubicBezTo>
                  <a:pt x="38" y="126"/>
                  <a:pt x="40" y="129"/>
                  <a:pt x="41" y="127"/>
                </a:cubicBezTo>
                <a:cubicBezTo>
                  <a:pt x="41" y="126"/>
                  <a:pt x="40" y="126"/>
                  <a:pt x="41" y="126"/>
                </a:cubicBezTo>
                <a:cubicBezTo>
                  <a:pt x="42" y="125"/>
                  <a:pt x="42" y="125"/>
                  <a:pt x="43" y="125"/>
                </a:cubicBezTo>
                <a:cubicBezTo>
                  <a:pt x="44" y="125"/>
                  <a:pt x="44" y="125"/>
                  <a:pt x="45" y="124"/>
                </a:cubicBezTo>
                <a:cubicBezTo>
                  <a:pt x="46" y="123"/>
                  <a:pt x="48" y="123"/>
                  <a:pt x="50" y="122"/>
                </a:cubicBezTo>
                <a:cubicBezTo>
                  <a:pt x="53" y="121"/>
                  <a:pt x="49" y="121"/>
                  <a:pt x="51" y="120"/>
                </a:cubicBezTo>
                <a:cubicBezTo>
                  <a:pt x="52" y="119"/>
                  <a:pt x="53" y="118"/>
                  <a:pt x="54" y="118"/>
                </a:cubicBezTo>
                <a:cubicBezTo>
                  <a:pt x="56" y="117"/>
                  <a:pt x="58" y="116"/>
                  <a:pt x="59" y="116"/>
                </a:cubicBezTo>
                <a:cubicBezTo>
                  <a:pt x="62" y="114"/>
                  <a:pt x="60" y="115"/>
                  <a:pt x="60" y="113"/>
                </a:cubicBezTo>
                <a:cubicBezTo>
                  <a:pt x="60" y="113"/>
                  <a:pt x="68" y="109"/>
                  <a:pt x="69" y="108"/>
                </a:cubicBezTo>
                <a:cubicBezTo>
                  <a:pt x="70" y="108"/>
                  <a:pt x="72" y="108"/>
                  <a:pt x="72" y="107"/>
                </a:cubicBezTo>
                <a:cubicBezTo>
                  <a:pt x="72" y="104"/>
                  <a:pt x="73" y="105"/>
                  <a:pt x="75" y="104"/>
                </a:cubicBezTo>
                <a:cubicBezTo>
                  <a:pt x="78" y="102"/>
                  <a:pt x="69" y="101"/>
                  <a:pt x="73" y="97"/>
                </a:cubicBezTo>
                <a:cubicBezTo>
                  <a:pt x="75" y="96"/>
                  <a:pt x="77" y="96"/>
                  <a:pt x="78" y="95"/>
                </a:cubicBezTo>
                <a:cubicBezTo>
                  <a:pt x="79" y="94"/>
                  <a:pt x="79" y="91"/>
                  <a:pt x="77" y="91"/>
                </a:cubicBezTo>
                <a:cubicBezTo>
                  <a:pt x="79" y="91"/>
                  <a:pt x="79" y="92"/>
                  <a:pt x="81" y="91"/>
                </a:cubicBezTo>
                <a:cubicBezTo>
                  <a:pt x="82" y="90"/>
                  <a:pt x="83" y="88"/>
                  <a:pt x="85" y="87"/>
                </a:cubicBezTo>
                <a:cubicBezTo>
                  <a:pt x="86" y="86"/>
                  <a:pt x="88" y="84"/>
                  <a:pt x="89" y="84"/>
                </a:cubicBezTo>
                <a:cubicBezTo>
                  <a:pt x="90" y="84"/>
                  <a:pt x="95" y="84"/>
                  <a:pt x="94" y="86"/>
                </a:cubicBezTo>
                <a:cubicBezTo>
                  <a:pt x="93" y="87"/>
                  <a:pt x="91" y="85"/>
                  <a:pt x="89" y="86"/>
                </a:cubicBezTo>
                <a:cubicBezTo>
                  <a:pt x="87" y="87"/>
                  <a:pt x="87" y="88"/>
                  <a:pt x="86" y="90"/>
                </a:cubicBezTo>
                <a:cubicBezTo>
                  <a:pt x="86" y="92"/>
                  <a:pt x="84" y="94"/>
                  <a:pt x="84" y="96"/>
                </a:cubicBezTo>
                <a:cubicBezTo>
                  <a:pt x="83" y="97"/>
                  <a:pt x="87" y="96"/>
                  <a:pt x="87" y="97"/>
                </a:cubicBezTo>
                <a:cubicBezTo>
                  <a:pt x="86" y="97"/>
                  <a:pt x="81" y="99"/>
                  <a:pt x="85" y="99"/>
                </a:cubicBezTo>
                <a:cubicBezTo>
                  <a:pt x="88" y="99"/>
                  <a:pt x="90" y="97"/>
                  <a:pt x="93" y="96"/>
                </a:cubicBezTo>
                <a:cubicBezTo>
                  <a:pt x="95" y="94"/>
                  <a:pt x="97" y="94"/>
                  <a:pt x="99" y="93"/>
                </a:cubicBezTo>
                <a:cubicBezTo>
                  <a:pt x="103" y="92"/>
                  <a:pt x="101" y="90"/>
                  <a:pt x="101" y="88"/>
                </a:cubicBezTo>
                <a:cubicBezTo>
                  <a:pt x="100" y="84"/>
                  <a:pt x="109" y="87"/>
                  <a:pt x="111" y="88"/>
                </a:cubicBezTo>
                <a:cubicBezTo>
                  <a:pt x="113" y="88"/>
                  <a:pt x="114" y="90"/>
                  <a:pt x="116" y="91"/>
                </a:cubicBezTo>
                <a:cubicBezTo>
                  <a:pt x="116" y="91"/>
                  <a:pt x="118" y="88"/>
                  <a:pt x="119" y="89"/>
                </a:cubicBezTo>
                <a:cubicBezTo>
                  <a:pt x="119" y="89"/>
                  <a:pt x="119" y="91"/>
                  <a:pt x="119" y="92"/>
                </a:cubicBezTo>
                <a:cubicBezTo>
                  <a:pt x="121" y="93"/>
                  <a:pt x="122" y="93"/>
                  <a:pt x="123" y="93"/>
                </a:cubicBezTo>
                <a:cubicBezTo>
                  <a:pt x="126" y="93"/>
                  <a:pt x="129" y="92"/>
                  <a:pt x="131" y="93"/>
                </a:cubicBezTo>
                <a:cubicBezTo>
                  <a:pt x="132" y="93"/>
                  <a:pt x="133" y="94"/>
                  <a:pt x="134" y="93"/>
                </a:cubicBezTo>
                <a:cubicBezTo>
                  <a:pt x="135" y="93"/>
                  <a:pt x="135" y="94"/>
                  <a:pt x="136" y="95"/>
                </a:cubicBezTo>
                <a:cubicBezTo>
                  <a:pt x="137" y="95"/>
                  <a:pt x="139" y="96"/>
                  <a:pt x="140" y="96"/>
                </a:cubicBezTo>
                <a:cubicBezTo>
                  <a:pt x="142" y="96"/>
                  <a:pt x="143" y="94"/>
                  <a:pt x="144" y="94"/>
                </a:cubicBezTo>
                <a:cubicBezTo>
                  <a:pt x="146" y="93"/>
                  <a:pt x="145" y="96"/>
                  <a:pt x="145" y="96"/>
                </a:cubicBezTo>
                <a:cubicBezTo>
                  <a:pt x="144" y="97"/>
                  <a:pt x="144" y="97"/>
                  <a:pt x="145" y="98"/>
                </a:cubicBezTo>
                <a:cubicBezTo>
                  <a:pt x="148" y="99"/>
                  <a:pt x="150" y="100"/>
                  <a:pt x="152" y="101"/>
                </a:cubicBezTo>
                <a:cubicBezTo>
                  <a:pt x="154" y="103"/>
                  <a:pt x="156" y="105"/>
                  <a:pt x="158" y="106"/>
                </a:cubicBezTo>
                <a:cubicBezTo>
                  <a:pt x="159" y="106"/>
                  <a:pt x="160" y="105"/>
                  <a:pt x="161" y="105"/>
                </a:cubicBezTo>
                <a:cubicBezTo>
                  <a:pt x="162" y="104"/>
                  <a:pt x="160" y="103"/>
                  <a:pt x="160" y="102"/>
                </a:cubicBezTo>
                <a:cubicBezTo>
                  <a:pt x="160" y="101"/>
                  <a:pt x="163" y="103"/>
                  <a:pt x="163" y="103"/>
                </a:cubicBezTo>
                <a:cubicBezTo>
                  <a:pt x="163" y="104"/>
                  <a:pt x="166" y="106"/>
                  <a:pt x="167" y="105"/>
                </a:cubicBezTo>
                <a:cubicBezTo>
                  <a:pt x="167" y="105"/>
                  <a:pt x="165" y="99"/>
                  <a:pt x="165" y="99"/>
                </a:cubicBezTo>
                <a:cubicBezTo>
                  <a:pt x="166" y="99"/>
                  <a:pt x="168" y="104"/>
                  <a:pt x="169" y="104"/>
                </a:cubicBezTo>
                <a:cubicBezTo>
                  <a:pt x="169" y="105"/>
                  <a:pt x="170" y="107"/>
                  <a:pt x="171" y="107"/>
                </a:cubicBezTo>
                <a:cubicBezTo>
                  <a:pt x="172" y="107"/>
                  <a:pt x="173" y="105"/>
                  <a:pt x="173" y="105"/>
                </a:cubicBezTo>
                <a:cubicBezTo>
                  <a:pt x="171" y="106"/>
                  <a:pt x="177" y="110"/>
                  <a:pt x="177" y="111"/>
                </a:cubicBezTo>
                <a:cubicBezTo>
                  <a:pt x="176" y="111"/>
                  <a:pt x="176" y="111"/>
                  <a:pt x="176" y="111"/>
                </a:cubicBezTo>
                <a:cubicBezTo>
                  <a:pt x="175" y="112"/>
                  <a:pt x="177" y="112"/>
                  <a:pt x="177" y="113"/>
                </a:cubicBezTo>
                <a:cubicBezTo>
                  <a:pt x="177" y="113"/>
                  <a:pt x="175" y="114"/>
                  <a:pt x="176" y="114"/>
                </a:cubicBezTo>
                <a:cubicBezTo>
                  <a:pt x="177" y="115"/>
                  <a:pt x="178" y="116"/>
                  <a:pt x="179" y="117"/>
                </a:cubicBezTo>
                <a:cubicBezTo>
                  <a:pt x="181" y="119"/>
                  <a:pt x="182" y="120"/>
                  <a:pt x="184" y="121"/>
                </a:cubicBezTo>
                <a:cubicBezTo>
                  <a:pt x="184" y="121"/>
                  <a:pt x="182" y="125"/>
                  <a:pt x="183" y="125"/>
                </a:cubicBezTo>
                <a:cubicBezTo>
                  <a:pt x="184" y="126"/>
                  <a:pt x="184" y="124"/>
                  <a:pt x="184" y="124"/>
                </a:cubicBezTo>
                <a:cubicBezTo>
                  <a:pt x="185" y="123"/>
                  <a:pt x="185" y="126"/>
                  <a:pt x="186" y="127"/>
                </a:cubicBezTo>
                <a:cubicBezTo>
                  <a:pt x="186" y="127"/>
                  <a:pt x="186" y="126"/>
                  <a:pt x="186" y="125"/>
                </a:cubicBezTo>
                <a:cubicBezTo>
                  <a:pt x="186" y="127"/>
                  <a:pt x="192" y="130"/>
                  <a:pt x="193" y="127"/>
                </a:cubicBezTo>
                <a:cubicBezTo>
                  <a:pt x="193" y="127"/>
                  <a:pt x="193" y="128"/>
                  <a:pt x="193" y="128"/>
                </a:cubicBezTo>
                <a:cubicBezTo>
                  <a:pt x="193" y="128"/>
                  <a:pt x="194" y="127"/>
                  <a:pt x="194" y="126"/>
                </a:cubicBezTo>
                <a:cubicBezTo>
                  <a:pt x="193" y="126"/>
                  <a:pt x="194" y="127"/>
                  <a:pt x="194" y="126"/>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44" name="Freeform 642">
            <a:extLst>
              <a:ext uri="{FF2B5EF4-FFF2-40B4-BE49-F238E27FC236}">
                <a16:creationId xmlns:a16="http://schemas.microsoft.com/office/drawing/2014/main" id="{16D9001E-642E-45C9-BF60-540F982A5A57}"/>
              </a:ext>
            </a:extLst>
          </p:cNvPr>
          <p:cNvSpPr>
            <a:spLocks noEditPoints="1"/>
          </p:cNvSpPr>
          <p:nvPr userDrawn="1"/>
        </p:nvSpPr>
        <p:spPr bwMode="auto">
          <a:xfrm>
            <a:off x="2592906" y="2192244"/>
            <a:ext cx="1981631" cy="1049646"/>
          </a:xfrm>
          <a:custGeom>
            <a:avLst/>
            <a:gdLst>
              <a:gd name="T0" fmla="*/ 255 w 427"/>
              <a:gd name="T1" fmla="*/ 181 h 219"/>
              <a:gd name="T2" fmla="*/ 299 w 427"/>
              <a:gd name="T3" fmla="*/ 195 h 219"/>
              <a:gd name="T4" fmla="*/ 296 w 427"/>
              <a:gd name="T5" fmla="*/ 215 h 219"/>
              <a:gd name="T6" fmla="*/ 332 w 427"/>
              <a:gd name="T7" fmla="*/ 200 h 219"/>
              <a:gd name="T8" fmla="*/ 366 w 427"/>
              <a:gd name="T9" fmla="*/ 196 h 219"/>
              <a:gd name="T10" fmla="*/ 383 w 427"/>
              <a:gd name="T11" fmla="*/ 200 h 219"/>
              <a:gd name="T12" fmla="*/ 391 w 427"/>
              <a:gd name="T13" fmla="*/ 201 h 219"/>
              <a:gd name="T14" fmla="*/ 380 w 427"/>
              <a:gd name="T15" fmla="*/ 188 h 219"/>
              <a:gd name="T16" fmla="*/ 382 w 427"/>
              <a:gd name="T17" fmla="*/ 176 h 219"/>
              <a:gd name="T18" fmla="*/ 354 w 427"/>
              <a:gd name="T19" fmla="*/ 180 h 219"/>
              <a:gd name="T20" fmla="*/ 414 w 427"/>
              <a:gd name="T21" fmla="*/ 160 h 219"/>
              <a:gd name="T22" fmla="*/ 417 w 427"/>
              <a:gd name="T23" fmla="*/ 144 h 219"/>
              <a:gd name="T24" fmla="*/ 415 w 427"/>
              <a:gd name="T25" fmla="*/ 139 h 219"/>
              <a:gd name="T26" fmla="*/ 394 w 427"/>
              <a:gd name="T27" fmla="*/ 126 h 219"/>
              <a:gd name="T28" fmla="*/ 390 w 427"/>
              <a:gd name="T29" fmla="*/ 110 h 219"/>
              <a:gd name="T30" fmla="*/ 378 w 427"/>
              <a:gd name="T31" fmla="*/ 104 h 219"/>
              <a:gd name="T32" fmla="*/ 364 w 427"/>
              <a:gd name="T33" fmla="*/ 112 h 219"/>
              <a:gd name="T34" fmla="*/ 356 w 427"/>
              <a:gd name="T35" fmla="*/ 107 h 219"/>
              <a:gd name="T36" fmla="*/ 342 w 427"/>
              <a:gd name="T37" fmla="*/ 85 h 219"/>
              <a:gd name="T38" fmla="*/ 314 w 427"/>
              <a:gd name="T39" fmla="*/ 91 h 219"/>
              <a:gd name="T40" fmla="*/ 320 w 427"/>
              <a:gd name="T41" fmla="*/ 116 h 219"/>
              <a:gd name="T42" fmla="*/ 306 w 427"/>
              <a:gd name="T43" fmla="*/ 159 h 219"/>
              <a:gd name="T44" fmla="*/ 292 w 427"/>
              <a:gd name="T45" fmla="*/ 135 h 219"/>
              <a:gd name="T46" fmla="*/ 250 w 427"/>
              <a:gd name="T47" fmla="*/ 119 h 219"/>
              <a:gd name="T48" fmla="*/ 237 w 427"/>
              <a:gd name="T49" fmla="*/ 86 h 219"/>
              <a:gd name="T50" fmla="*/ 246 w 427"/>
              <a:gd name="T51" fmla="*/ 77 h 219"/>
              <a:gd name="T52" fmla="*/ 246 w 427"/>
              <a:gd name="T53" fmla="*/ 70 h 219"/>
              <a:gd name="T54" fmla="*/ 263 w 427"/>
              <a:gd name="T55" fmla="*/ 58 h 219"/>
              <a:gd name="T56" fmla="*/ 276 w 427"/>
              <a:gd name="T57" fmla="*/ 48 h 219"/>
              <a:gd name="T58" fmla="*/ 293 w 427"/>
              <a:gd name="T59" fmla="*/ 36 h 219"/>
              <a:gd name="T60" fmla="*/ 276 w 427"/>
              <a:gd name="T61" fmla="*/ 23 h 219"/>
              <a:gd name="T62" fmla="*/ 262 w 427"/>
              <a:gd name="T63" fmla="*/ 35 h 219"/>
              <a:gd name="T64" fmla="*/ 252 w 427"/>
              <a:gd name="T65" fmla="*/ 23 h 219"/>
              <a:gd name="T66" fmla="*/ 241 w 427"/>
              <a:gd name="T67" fmla="*/ 10 h 219"/>
              <a:gd name="T68" fmla="*/ 223 w 427"/>
              <a:gd name="T69" fmla="*/ 6 h 219"/>
              <a:gd name="T70" fmla="*/ 232 w 427"/>
              <a:gd name="T71" fmla="*/ 27 h 219"/>
              <a:gd name="T72" fmla="*/ 226 w 427"/>
              <a:gd name="T73" fmla="*/ 40 h 219"/>
              <a:gd name="T74" fmla="*/ 218 w 427"/>
              <a:gd name="T75" fmla="*/ 37 h 219"/>
              <a:gd name="T76" fmla="*/ 164 w 427"/>
              <a:gd name="T77" fmla="*/ 29 h 219"/>
              <a:gd name="T78" fmla="*/ 166 w 427"/>
              <a:gd name="T79" fmla="*/ 41 h 219"/>
              <a:gd name="T80" fmla="*/ 160 w 427"/>
              <a:gd name="T81" fmla="*/ 40 h 219"/>
              <a:gd name="T82" fmla="*/ 133 w 427"/>
              <a:gd name="T83" fmla="*/ 30 h 219"/>
              <a:gd name="T84" fmla="*/ 83 w 427"/>
              <a:gd name="T85" fmla="*/ 23 h 219"/>
              <a:gd name="T86" fmla="*/ 71 w 427"/>
              <a:gd name="T87" fmla="*/ 18 h 219"/>
              <a:gd name="T88" fmla="*/ 50 w 427"/>
              <a:gd name="T89" fmla="*/ 24 h 219"/>
              <a:gd name="T90" fmla="*/ 49 w 427"/>
              <a:gd name="T91" fmla="*/ 22 h 219"/>
              <a:gd name="T92" fmla="*/ 29 w 427"/>
              <a:gd name="T93" fmla="*/ 23 h 219"/>
              <a:gd name="T94" fmla="*/ 21 w 427"/>
              <a:gd name="T95" fmla="*/ 28 h 219"/>
              <a:gd name="T96" fmla="*/ 3 w 427"/>
              <a:gd name="T97" fmla="*/ 97 h 219"/>
              <a:gd name="T98" fmla="*/ 40 w 427"/>
              <a:gd name="T99" fmla="*/ 116 h 219"/>
              <a:gd name="T100" fmla="*/ 53 w 427"/>
              <a:gd name="T101" fmla="*/ 141 h 219"/>
              <a:gd name="T102" fmla="*/ 62 w 427"/>
              <a:gd name="T103" fmla="*/ 150 h 219"/>
              <a:gd name="T104" fmla="*/ 67 w 427"/>
              <a:gd name="T105" fmla="*/ 160 h 219"/>
              <a:gd name="T106" fmla="*/ 80 w 427"/>
              <a:gd name="T107" fmla="*/ 166 h 219"/>
              <a:gd name="T108" fmla="*/ 133 w 427"/>
              <a:gd name="T109" fmla="*/ 176 h 219"/>
              <a:gd name="T110" fmla="*/ 97 w 427"/>
              <a:gd name="T111" fmla="*/ 57 h 219"/>
              <a:gd name="T112" fmla="*/ 87 w 427"/>
              <a:gd name="T113" fmla="*/ 51 h 219"/>
              <a:gd name="T114" fmla="*/ 113 w 427"/>
              <a:gd name="T115" fmla="*/ 49 h 219"/>
              <a:gd name="T116" fmla="*/ 142 w 427"/>
              <a:gd name="T117" fmla="*/ 85 h 219"/>
              <a:gd name="T118" fmla="*/ 131 w 427"/>
              <a:gd name="T119" fmla="*/ 85 h 219"/>
              <a:gd name="T120" fmla="*/ 160 w 427"/>
              <a:gd name="T121" fmla="*/ 78 h 219"/>
              <a:gd name="T122" fmla="*/ 210 w 427"/>
              <a:gd name="T123" fmla="*/ 150 h 219"/>
              <a:gd name="T124" fmla="*/ 222 w 427"/>
              <a:gd name="T125" fmla="*/ 165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27" h="219">
                <a:moveTo>
                  <a:pt x="229" y="174"/>
                </a:moveTo>
                <a:cubicBezTo>
                  <a:pt x="229" y="174"/>
                  <a:pt x="229" y="173"/>
                  <a:pt x="229" y="173"/>
                </a:cubicBezTo>
                <a:cubicBezTo>
                  <a:pt x="229" y="173"/>
                  <a:pt x="232" y="177"/>
                  <a:pt x="232" y="177"/>
                </a:cubicBezTo>
                <a:cubicBezTo>
                  <a:pt x="234" y="177"/>
                  <a:pt x="235" y="178"/>
                  <a:pt x="236" y="178"/>
                </a:cubicBezTo>
                <a:cubicBezTo>
                  <a:pt x="238" y="178"/>
                  <a:pt x="238" y="177"/>
                  <a:pt x="239" y="178"/>
                </a:cubicBezTo>
                <a:cubicBezTo>
                  <a:pt x="242" y="179"/>
                  <a:pt x="244" y="180"/>
                  <a:pt x="246" y="181"/>
                </a:cubicBezTo>
                <a:cubicBezTo>
                  <a:pt x="247" y="182"/>
                  <a:pt x="248" y="181"/>
                  <a:pt x="249" y="181"/>
                </a:cubicBezTo>
                <a:cubicBezTo>
                  <a:pt x="250" y="180"/>
                  <a:pt x="251" y="180"/>
                  <a:pt x="252" y="180"/>
                </a:cubicBezTo>
                <a:cubicBezTo>
                  <a:pt x="253" y="180"/>
                  <a:pt x="254" y="181"/>
                  <a:pt x="255" y="181"/>
                </a:cubicBezTo>
                <a:cubicBezTo>
                  <a:pt x="257" y="181"/>
                  <a:pt x="258" y="180"/>
                  <a:pt x="259" y="179"/>
                </a:cubicBezTo>
                <a:cubicBezTo>
                  <a:pt x="260" y="178"/>
                  <a:pt x="263" y="175"/>
                  <a:pt x="264" y="175"/>
                </a:cubicBezTo>
                <a:cubicBezTo>
                  <a:pt x="264" y="175"/>
                  <a:pt x="265" y="176"/>
                  <a:pt x="265" y="176"/>
                </a:cubicBezTo>
                <a:cubicBezTo>
                  <a:pt x="267" y="176"/>
                  <a:pt x="268" y="176"/>
                  <a:pt x="269" y="176"/>
                </a:cubicBezTo>
                <a:cubicBezTo>
                  <a:pt x="273" y="176"/>
                  <a:pt x="272" y="179"/>
                  <a:pt x="274" y="181"/>
                </a:cubicBezTo>
                <a:cubicBezTo>
                  <a:pt x="275" y="182"/>
                  <a:pt x="279" y="181"/>
                  <a:pt x="279" y="183"/>
                </a:cubicBezTo>
                <a:cubicBezTo>
                  <a:pt x="279" y="185"/>
                  <a:pt x="280" y="187"/>
                  <a:pt x="281" y="189"/>
                </a:cubicBezTo>
                <a:cubicBezTo>
                  <a:pt x="281" y="194"/>
                  <a:pt x="290" y="193"/>
                  <a:pt x="293" y="194"/>
                </a:cubicBezTo>
                <a:cubicBezTo>
                  <a:pt x="295" y="194"/>
                  <a:pt x="298" y="194"/>
                  <a:pt x="299" y="195"/>
                </a:cubicBezTo>
                <a:cubicBezTo>
                  <a:pt x="300" y="196"/>
                  <a:pt x="305" y="201"/>
                  <a:pt x="304" y="201"/>
                </a:cubicBezTo>
                <a:cubicBezTo>
                  <a:pt x="302" y="203"/>
                  <a:pt x="302" y="203"/>
                  <a:pt x="300" y="202"/>
                </a:cubicBezTo>
                <a:cubicBezTo>
                  <a:pt x="299" y="201"/>
                  <a:pt x="295" y="199"/>
                  <a:pt x="295" y="199"/>
                </a:cubicBezTo>
                <a:cubicBezTo>
                  <a:pt x="295" y="200"/>
                  <a:pt x="298" y="201"/>
                  <a:pt x="297" y="203"/>
                </a:cubicBezTo>
                <a:cubicBezTo>
                  <a:pt x="296" y="204"/>
                  <a:pt x="295" y="206"/>
                  <a:pt x="295" y="207"/>
                </a:cubicBezTo>
                <a:cubicBezTo>
                  <a:pt x="295" y="209"/>
                  <a:pt x="295" y="210"/>
                  <a:pt x="294" y="211"/>
                </a:cubicBezTo>
                <a:cubicBezTo>
                  <a:pt x="294" y="212"/>
                  <a:pt x="291" y="213"/>
                  <a:pt x="291" y="213"/>
                </a:cubicBezTo>
                <a:cubicBezTo>
                  <a:pt x="290" y="214"/>
                  <a:pt x="287" y="219"/>
                  <a:pt x="291" y="219"/>
                </a:cubicBezTo>
                <a:cubicBezTo>
                  <a:pt x="292" y="219"/>
                  <a:pt x="294" y="217"/>
                  <a:pt x="296" y="215"/>
                </a:cubicBezTo>
                <a:cubicBezTo>
                  <a:pt x="298" y="214"/>
                  <a:pt x="299" y="216"/>
                  <a:pt x="301" y="215"/>
                </a:cubicBezTo>
                <a:cubicBezTo>
                  <a:pt x="304" y="215"/>
                  <a:pt x="305" y="213"/>
                  <a:pt x="308" y="213"/>
                </a:cubicBezTo>
                <a:cubicBezTo>
                  <a:pt x="308" y="211"/>
                  <a:pt x="308" y="212"/>
                  <a:pt x="306" y="211"/>
                </a:cubicBezTo>
                <a:cubicBezTo>
                  <a:pt x="305" y="211"/>
                  <a:pt x="305" y="210"/>
                  <a:pt x="306" y="210"/>
                </a:cubicBezTo>
                <a:cubicBezTo>
                  <a:pt x="307" y="208"/>
                  <a:pt x="308" y="207"/>
                  <a:pt x="311" y="207"/>
                </a:cubicBezTo>
                <a:cubicBezTo>
                  <a:pt x="312" y="207"/>
                  <a:pt x="315" y="205"/>
                  <a:pt x="317" y="206"/>
                </a:cubicBezTo>
                <a:cubicBezTo>
                  <a:pt x="319" y="207"/>
                  <a:pt x="320" y="203"/>
                  <a:pt x="322" y="206"/>
                </a:cubicBezTo>
                <a:cubicBezTo>
                  <a:pt x="324" y="204"/>
                  <a:pt x="325" y="203"/>
                  <a:pt x="327" y="201"/>
                </a:cubicBezTo>
                <a:cubicBezTo>
                  <a:pt x="329" y="200"/>
                  <a:pt x="330" y="200"/>
                  <a:pt x="332" y="200"/>
                </a:cubicBezTo>
                <a:cubicBezTo>
                  <a:pt x="335" y="200"/>
                  <a:pt x="339" y="200"/>
                  <a:pt x="342" y="200"/>
                </a:cubicBezTo>
                <a:cubicBezTo>
                  <a:pt x="345" y="200"/>
                  <a:pt x="346" y="201"/>
                  <a:pt x="347" y="199"/>
                </a:cubicBezTo>
                <a:cubicBezTo>
                  <a:pt x="348" y="198"/>
                  <a:pt x="349" y="199"/>
                  <a:pt x="350" y="198"/>
                </a:cubicBezTo>
                <a:cubicBezTo>
                  <a:pt x="351" y="196"/>
                  <a:pt x="352" y="195"/>
                  <a:pt x="352" y="193"/>
                </a:cubicBezTo>
                <a:cubicBezTo>
                  <a:pt x="353" y="191"/>
                  <a:pt x="353" y="190"/>
                  <a:pt x="354" y="188"/>
                </a:cubicBezTo>
                <a:cubicBezTo>
                  <a:pt x="355" y="187"/>
                  <a:pt x="356" y="186"/>
                  <a:pt x="357" y="185"/>
                </a:cubicBezTo>
                <a:cubicBezTo>
                  <a:pt x="358" y="184"/>
                  <a:pt x="359" y="187"/>
                  <a:pt x="361" y="186"/>
                </a:cubicBezTo>
                <a:cubicBezTo>
                  <a:pt x="363" y="184"/>
                  <a:pt x="365" y="187"/>
                  <a:pt x="365" y="189"/>
                </a:cubicBezTo>
                <a:cubicBezTo>
                  <a:pt x="365" y="190"/>
                  <a:pt x="364" y="196"/>
                  <a:pt x="366" y="196"/>
                </a:cubicBezTo>
                <a:cubicBezTo>
                  <a:pt x="367" y="197"/>
                  <a:pt x="368" y="199"/>
                  <a:pt x="369" y="201"/>
                </a:cubicBezTo>
                <a:cubicBezTo>
                  <a:pt x="370" y="199"/>
                  <a:pt x="381" y="196"/>
                  <a:pt x="381" y="196"/>
                </a:cubicBezTo>
                <a:cubicBezTo>
                  <a:pt x="381" y="195"/>
                  <a:pt x="380" y="195"/>
                  <a:pt x="380" y="194"/>
                </a:cubicBezTo>
                <a:cubicBezTo>
                  <a:pt x="380" y="194"/>
                  <a:pt x="382" y="196"/>
                  <a:pt x="382" y="196"/>
                </a:cubicBezTo>
                <a:cubicBezTo>
                  <a:pt x="382" y="197"/>
                  <a:pt x="380" y="197"/>
                  <a:pt x="380" y="197"/>
                </a:cubicBezTo>
                <a:cubicBezTo>
                  <a:pt x="380" y="197"/>
                  <a:pt x="386" y="198"/>
                  <a:pt x="386" y="198"/>
                </a:cubicBezTo>
                <a:cubicBezTo>
                  <a:pt x="386" y="198"/>
                  <a:pt x="386" y="198"/>
                  <a:pt x="386" y="198"/>
                </a:cubicBezTo>
                <a:cubicBezTo>
                  <a:pt x="386" y="198"/>
                  <a:pt x="386" y="199"/>
                  <a:pt x="386" y="199"/>
                </a:cubicBezTo>
                <a:cubicBezTo>
                  <a:pt x="385" y="199"/>
                  <a:pt x="384" y="199"/>
                  <a:pt x="383" y="200"/>
                </a:cubicBezTo>
                <a:cubicBezTo>
                  <a:pt x="383" y="201"/>
                  <a:pt x="382" y="198"/>
                  <a:pt x="382" y="198"/>
                </a:cubicBezTo>
                <a:cubicBezTo>
                  <a:pt x="381" y="198"/>
                  <a:pt x="381" y="199"/>
                  <a:pt x="381" y="199"/>
                </a:cubicBezTo>
                <a:cubicBezTo>
                  <a:pt x="381" y="199"/>
                  <a:pt x="381" y="198"/>
                  <a:pt x="380" y="199"/>
                </a:cubicBezTo>
                <a:cubicBezTo>
                  <a:pt x="379" y="200"/>
                  <a:pt x="378" y="200"/>
                  <a:pt x="377" y="201"/>
                </a:cubicBezTo>
                <a:cubicBezTo>
                  <a:pt x="375" y="202"/>
                  <a:pt x="371" y="205"/>
                  <a:pt x="373" y="208"/>
                </a:cubicBezTo>
                <a:cubicBezTo>
                  <a:pt x="376" y="210"/>
                  <a:pt x="378" y="208"/>
                  <a:pt x="379" y="207"/>
                </a:cubicBezTo>
                <a:cubicBezTo>
                  <a:pt x="380" y="206"/>
                  <a:pt x="384" y="203"/>
                  <a:pt x="384" y="202"/>
                </a:cubicBezTo>
                <a:cubicBezTo>
                  <a:pt x="384" y="203"/>
                  <a:pt x="386" y="204"/>
                  <a:pt x="387" y="203"/>
                </a:cubicBezTo>
                <a:cubicBezTo>
                  <a:pt x="387" y="202"/>
                  <a:pt x="390" y="201"/>
                  <a:pt x="391" y="201"/>
                </a:cubicBezTo>
                <a:cubicBezTo>
                  <a:pt x="393" y="200"/>
                  <a:pt x="395" y="199"/>
                  <a:pt x="397" y="199"/>
                </a:cubicBezTo>
                <a:cubicBezTo>
                  <a:pt x="398" y="199"/>
                  <a:pt x="398" y="199"/>
                  <a:pt x="398" y="198"/>
                </a:cubicBezTo>
                <a:cubicBezTo>
                  <a:pt x="397" y="197"/>
                  <a:pt x="398" y="197"/>
                  <a:pt x="398" y="197"/>
                </a:cubicBezTo>
                <a:cubicBezTo>
                  <a:pt x="398" y="196"/>
                  <a:pt x="396" y="197"/>
                  <a:pt x="395" y="196"/>
                </a:cubicBezTo>
                <a:cubicBezTo>
                  <a:pt x="394" y="196"/>
                  <a:pt x="395" y="194"/>
                  <a:pt x="393" y="196"/>
                </a:cubicBezTo>
                <a:cubicBezTo>
                  <a:pt x="391" y="197"/>
                  <a:pt x="387" y="196"/>
                  <a:pt x="385" y="195"/>
                </a:cubicBezTo>
                <a:cubicBezTo>
                  <a:pt x="384" y="195"/>
                  <a:pt x="385" y="193"/>
                  <a:pt x="384" y="193"/>
                </a:cubicBezTo>
                <a:cubicBezTo>
                  <a:pt x="384" y="193"/>
                  <a:pt x="382" y="193"/>
                  <a:pt x="381" y="192"/>
                </a:cubicBezTo>
                <a:cubicBezTo>
                  <a:pt x="380" y="192"/>
                  <a:pt x="380" y="189"/>
                  <a:pt x="380" y="188"/>
                </a:cubicBezTo>
                <a:cubicBezTo>
                  <a:pt x="380" y="187"/>
                  <a:pt x="378" y="188"/>
                  <a:pt x="377" y="187"/>
                </a:cubicBezTo>
                <a:cubicBezTo>
                  <a:pt x="377" y="187"/>
                  <a:pt x="379" y="185"/>
                  <a:pt x="379" y="185"/>
                </a:cubicBezTo>
                <a:cubicBezTo>
                  <a:pt x="380" y="184"/>
                  <a:pt x="380" y="181"/>
                  <a:pt x="378" y="181"/>
                </a:cubicBezTo>
                <a:cubicBezTo>
                  <a:pt x="378" y="181"/>
                  <a:pt x="376" y="185"/>
                  <a:pt x="375" y="183"/>
                </a:cubicBezTo>
                <a:cubicBezTo>
                  <a:pt x="375" y="181"/>
                  <a:pt x="374" y="182"/>
                  <a:pt x="373" y="181"/>
                </a:cubicBezTo>
                <a:cubicBezTo>
                  <a:pt x="373" y="180"/>
                  <a:pt x="376" y="181"/>
                  <a:pt x="376" y="181"/>
                </a:cubicBezTo>
                <a:cubicBezTo>
                  <a:pt x="378" y="181"/>
                  <a:pt x="379" y="180"/>
                  <a:pt x="380" y="180"/>
                </a:cubicBezTo>
                <a:cubicBezTo>
                  <a:pt x="381" y="179"/>
                  <a:pt x="382" y="179"/>
                  <a:pt x="383" y="179"/>
                </a:cubicBezTo>
                <a:cubicBezTo>
                  <a:pt x="384" y="178"/>
                  <a:pt x="382" y="176"/>
                  <a:pt x="382" y="176"/>
                </a:cubicBezTo>
                <a:cubicBezTo>
                  <a:pt x="382" y="176"/>
                  <a:pt x="383" y="176"/>
                  <a:pt x="383" y="176"/>
                </a:cubicBezTo>
                <a:cubicBezTo>
                  <a:pt x="383" y="176"/>
                  <a:pt x="379" y="174"/>
                  <a:pt x="379" y="174"/>
                </a:cubicBezTo>
                <a:cubicBezTo>
                  <a:pt x="377" y="173"/>
                  <a:pt x="375" y="173"/>
                  <a:pt x="373" y="174"/>
                </a:cubicBezTo>
                <a:cubicBezTo>
                  <a:pt x="369" y="175"/>
                  <a:pt x="366" y="176"/>
                  <a:pt x="363" y="178"/>
                </a:cubicBezTo>
                <a:cubicBezTo>
                  <a:pt x="360" y="179"/>
                  <a:pt x="358" y="181"/>
                  <a:pt x="355" y="183"/>
                </a:cubicBezTo>
                <a:cubicBezTo>
                  <a:pt x="354" y="184"/>
                  <a:pt x="353" y="185"/>
                  <a:pt x="352" y="187"/>
                </a:cubicBezTo>
                <a:cubicBezTo>
                  <a:pt x="352" y="187"/>
                  <a:pt x="348" y="189"/>
                  <a:pt x="348" y="189"/>
                </a:cubicBezTo>
                <a:cubicBezTo>
                  <a:pt x="348" y="188"/>
                  <a:pt x="353" y="184"/>
                  <a:pt x="354" y="183"/>
                </a:cubicBezTo>
                <a:cubicBezTo>
                  <a:pt x="354" y="182"/>
                  <a:pt x="355" y="181"/>
                  <a:pt x="354" y="180"/>
                </a:cubicBezTo>
                <a:cubicBezTo>
                  <a:pt x="353" y="180"/>
                  <a:pt x="351" y="179"/>
                  <a:pt x="350" y="179"/>
                </a:cubicBezTo>
                <a:cubicBezTo>
                  <a:pt x="351" y="179"/>
                  <a:pt x="353" y="180"/>
                  <a:pt x="354" y="180"/>
                </a:cubicBezTo>
                <a:cubicBezTo>
                  <a:pt x="356" y="181"/>
                  <a:pt x="358" y="178"/>
                  <a:pt x="359" y="177"/>
                </a:cubicBezTo>
                <a:cubicBezTo>
                  <a:pt x="360" y="176"/>
                  <a:pt x="361" y="174"/>
                  <a:pt x="363" y="173"/>
                </a:cubicBezTo>
                <a:cubicBezTo>
                  <a:pt x="365" y="173"/>
                  <a:pt x="367" y="174"/>
                  <a:pt x="368" y="172"/>
                </a:cubicBezTo>
                <a:cubicBezTo>
                  <a:pt x="369" y="168"/>
                  <a:pt x="371" y="167"/>
                  <a:pt x="375" y="167"/>
                </a:cubicBezTo>
                <a:cubicBezTo>
                  <a:pt x="379" y="167"/>
                  <a:pt x="383" y="167"/>
                  <a:pt x="387" y="167"/>
                </a:cubicBezTo>
                <a:cubicBezTo>
                  <a:pt x="394" y="167"/>
                  <a:pt x="404" y="169"/>
                  <a:pt x="409" y="163"/>
                </a:cubicBezTo>
                <a:cubicBezTo>
                  <a:pt x="411" y="161"/>
                  <a:pt x="412" y="160"/>
                  <a:pt x="414" y="160"/>
                </a:cubicBezTo>
                <a:cubicBezTo>
                  <a:pt x="416" y="160"/>
                  <a:pt x="418" y="160"/>
                  <a:pt x="421" y="158"/>
                </a:cubicBezTo>
                <a:cubicBezTo>
                  <a:pt x="422" y="158"/>
                  <a:pt x="425" y="156"/>
                  <a:pt x="425" y="155"/>
                </a:cubicBezTo>
                <a:cubicBezTo>
                  <a:pt x="427" y="152"/>
                  <a:pt x="422" y="153"/>
                  <a:pt x="422" y="152"/>
                </a:cubicBezTo>
                <a:cubicBezTo>
                  <a:pt x="422" y="151"/>
                  <a:pt x="424" y="151"/>
                  <a:pt x="424" y="151"/>
                </a:cubicBezTo>
                <a:cubicBezTo>
                  <a:pt x="425" y="150"/>
                  <a:pt x="424" y="149"/>
                  <a:pt x="424" y="148"/>
                </a:cubicBezTo>
                <a:cubicBezTo>
                  <a:pt x="424" y="148"/>
                  <a:pt x="425" y="147"/>
                  <a:pt x="425" y="147"/>
                </a:cubicBezTo>
                <a:cubicBezTo>
                  <a:pt x="425" y="146"/>
                  <a:pt x="423" y="145"/>
                  <a:pt x="423" y="145"/>
                </a:cubicBezTo>
                <a:cubicBezTo>
                  <a:pt x="422" y="144"/>
                  <a:pt x="421" y="144"/>
                  <a:pt x="421" y="143"/>
                </a:cubicBezTo>
                <a:cubicBezTo>
                  <a:pt x="420" y="143"/>
                  <a:pt x="418" y="146"/>
                  <a:pt x="417" y="144"/>
                </a:cubicBezTo>
                <a:cubicBezTo>
                  <a:pt x="417" y="144"/>
                  <a:pt x="419" y="143"/>
                  <a:pt x="418" y="143"/>
                </a:cubicBezTo>
                <a:cubicBezTo>
                  <a:pt x="418" y="142"/>
                  <a:pt x="417" y="141"/>
                  <a:pt x="416" y="141"/>
                </a:cubicBezTo>
                <a:cubicBezTo>
                  <a:pt x="415" y="140"/>
                  <a:pt x="411" y="141"/>
                  <a:pt x="410" y="142"/>
                </a:cubicBezTo>
                <a:cubicBezTo>
                  <a:pt x="409" y="144"/>
                  <a:pt x="406" y="145"/>
                  <a:pt x="404" y="146"/>
                </a:cubicBezTo>
                <a:cubicBezTo>
                  <a:pt x="403" y="146"/>
                  <a:pt x="400" y="144"/>
                  <a:pt x="400" y="143"/>
                </a:cubicBezTo>
                <a:cubicBezTo>
                  <a:pt x="400" y="142"/>
                  <a:pt x="403" y="145"/>
                  <a:pt x="403" y="145"/>
                </a:cubicBezTo>
                <a:cubicBezTo>
                  <a:pt x="404" y="145"/>
                  <a:pt x="408" y="142"/>
                  <a:pt x="408" y="142"/>
                </a:cubicBezTo>
                <a:cubicBezTo>
                  <a:pt x="408" y="142"/>
                  <a:pt x="406" y="141"/>
                  <a:pt x="406" y="141"/>
                </a:cubicBezTo>
                <a:cubicBezTo>
                  <a:pt x="409" y="140"/>
                  <a:pt x="412" y="140"/>
                  <a:pt x="415" y="139"/>
                </a:cubicBezTo>
                <a:cubicBezTo>
                  <a:pt x="415" y="139"/>
                  <a:pt x="417" y="138"/>
                  <a:pt x="416" y="137"/>
                </a:cubicBezTo>
                <a:cubicBezTo>
                  <a:pt x="416" y="137"/>
                  <a:pt x="414" y="135"/>
                  <a:pt x="414" y="135"/>
                </a:cubicBezTo>
                <a:cubicBezTo>
                  <a:pt x="412" y="136"/>
                  <a:pt x="410" y="136"/>
                  <a:pt x="409" y="134"/>
                </a:cubicBezTo>
                <a:cubicBezTo>
                  <a:pt x="408" y="134"/>
                  <a:pt x="404" y="137"/>
                  <a:pt x="404" y="136"/>
                </a:cubicBezTo>
                <a:cubicBezTo>
                  <a:pt x="404" y="136"/>
                  <a:pt x="407" y="133"/>
                  <a:pt x="404" y="134"/>
                </a:cubicBezTo>
                <a:cubicBezTo>
                  <a:pt x="404" y="134"/>
                  <a:pt x="400" y="135"/>
                  <a:pt x="400" y="135"/>
                </a:cubicBezTo>
                <a:cubicBezTo>
                  <a:pt x="401" y="133"/>
                  <a:pt x="404" y="133"/>
                  <a:pt x="402" y="130"/>
                </a:cubicBezTo>
                <a:cubicBezTo>
                  <a:pt x="402" y="130"/>
                  <a:pt x="398" y="128"/>
                  <a:pt x="398" y="128"/>
                </a:cubicBezTo>
                <a:cubicBezTo>
                  <a:pt x="396" y="128"/>
                  <a:pt x="396" y="126"/>
                  <a:pt x="394" y="126"/>
                </a:cubicBezTo>
                <a:cubicBezTo>
                  <a:pt x="395" y="126"/>
                  <a:pt x="392" y="122"/>
                  <a:pt x="392" y="122"/>
                </a:cubicBezTo>
                <a:cubicBezTo>
                  <a:pt x="392" y="122"/>
                  <a:pt x="393" y="123"/>
                  <a:pt x="394" y="123"/>
                </a:cubicBezTo>
                <a:cubicBezTo>
                  <a:pt x="395" y="124"/>
                  <a:pt x="395" y="122"/>
                  <a:pt x="396" y="122"/>
                </a:cubicBezTo>
                <a:cubicBezTo>
                  <a:pt x="400" y="121"/>
                  <a:pt x="393" y="118"/>
                  <a:pt x="392" y="117"/>
                </a:cubicBezTo>
                <a:cubicBezTo>
                  <a:pt x="392" y="118"/>
                  <a:pt x="394" y="116"/>
                  <a:pt x="394" y="116"/>
                </a:cubicBezTo>
                <a:cubicBezTo>
                  <a:pt x="395" y="115"/>
                  <a:pt x="393" y="115"/>
                  <a:pt x="392" y="114"/>
                </a:cubicBezTo>
                <a:cubicBezTo>
                  <a:pt x="392" y="114"/>
                  <a:pt x="391" y="113"/>
                  <a:pt x="390" y="113"/>
                </a:cubicBezTo>
                <a:cubicBezTo>
                  <a:pt x="390" y="113"/>
                  <a:pt x="388" y="113"/>
                  <a:pt x="388" y="113"/>
                </a:cubicBezTo>
                <a:cubicBezTo>
                  <a:pt x="389" y="112"/>
                  <a:pt x="391" y="113"/>
                  <a:pt x="390" y="110"/>
                </a:cubicBezTo>
                <a:cubicBezTo>
                  <a:pt x="389" y="110"/>
                  <a:pt x="386" y="111"/>
                  <a:pt x="386" y="111"/>
                </a:cubicBezTo>
                <a:cubicBezTo>
                  <a:pt x="386" y="110"/>
                  <a:pt x="389" y="110"/>
                  <a:pt x="388" y="108"/>
                </a:cubicBezTo>
                <a:cubicBezTo>
                  <a:pt x="388" y="107"/>
                  <a:pt x="388" y="106"/>
                  <a:pt x="387" y="105"/>
                </a:cubicBezTo>
                <a:cubicBezTo>
                  <a:pt x="387" y="105"/>
                  <a:pt x="386" y="106"/>
                  <a:pt x="386" y="105"/>
                </a:cubicBezTo>
                <a:cubicBezTo>
                  <a:pt x="386" y="106"/>
                  <a:pt x="384" y="102"/>
                  <a:pt x="384" y="102"/>
                </a:cubicBezTo>
                <a:cubicBezTo>
                  <a:pt x="383" y="100"/>
                  <a:pt x="382" y="99"/>
                  <a:pt x="382" y="98"/>
                </a:cubicBezTo>
                <a:cubicBezTo>
                  <a:pt x="381" y="96"/>
                  <a:pt x="381" y="94"/>
                  <a:pt x="379" y="97"/>
                </a:cubicBezTo>
                <a:cubicBezTo>
                  <a:pt x="379" y="97"/>
                  <a:pt x="378" y="101"/>
                  <a:pt x="379" y="100"/>
                </a:cubicBezTo>
                <a:cubicBezTo>
                  <a:pt x="375" y="101"/>
                  <a:pt x="377" y="101"/>
                  <a:pt x="378" y="104"/>
                </a:cubicBezTo>
                <a:cubicBezTo>
                  <a:pt x="378" y="103"/>
                  <a:pt x="377" y="103"/>
                  <a:pt x="377" y="104"/>
                </a:cubicBezTo>
                <a:cubicBezTo>
                  <a:pt x="376" y="104"/>
                  <a:pt x="376" y="104"/>
                  <a:pt x="375" y="105"/>
                </a:cubicBezTo>
                <a:cubicBezTo>
                  <a:pt x="375" y="105"/>
                  <a:pt x="377" y="106"/>
                  <a:pt x="377" y="106"/>
                </a:cubicBezTo>
                <a:cubicBezTo>
                  <a:pt x="376" y="107"/>
                  <a:pt x="374" y="106"/>
                  <a:pt x="374" y="107"/>
                </a:cubicBezTo>
                <a:cubicBezTo>
                  <a:pt x="373" y="108"/>
                  <a:pt x="375" y="110"/>
                  <a:pt x="373" y="111"/>
                </a:cubicBezTo>
                <a:cubicBezTo>
                  <a:pt x="374" y="111"/>
                  <a:pt x="372" y="107"/>
                  <a:pt x="370" y="109"/>
                </a:cubicBezTo>
                <a:cubicBezTo>
                  <a:pt x="370" y="110"/>
                  <a:pt x="366" y="113"/>
                  <a:pt x="366" y="113"/>
                </a:cubicBezTo>
                <a:cubicBezTo>
                  <a:pt x="365" y="113"/>
                  <a:pt x="365" y="112"/>
                  <a:pt x="365" y="111"/>
                </a:cubicBezTo>
                <a:cubicBezTo>
                  <a:pt x="364" y="111"/>
                  <a:pt x="364" y="112"/>
                  <a:pt x="364" y="112"/>
                </a:cubicBezTo>
                <a:cubicBezTo>
                  <a:pt x="363" y="111"/>
                  <a:pt x="364" y="111"/>
                  <a:pt x="364" y="110"/>
                </a:cubicBezTo>
                <a:cubicBezTo>
                  <a:pt x="364" y="111"/>
                  <a:pt x="357" y="116"/>
                  <a:pt x="357" y="115"/>
                </a:cubicBezTo>
                <a:cubicBezTo>
                  <a:pt x="356" y="114"/>
                  <a:pt x="360" y="113"/>
                  <a:pt x="361" y="113"/>
                </a:cubicBezTo>
                <a:cubicBezTo>
                  <a:pt x="363" y="111"/>
                  <a:pt x="363" y="110"/>
                  <a:pt x="362" y="108"/>
                </a:cubicBezTo>
                <a:cubicBezTo>
                  <a:pt x="361" y="107"/>
                  <a:pt x="358" y="107"/>
                  <a:pt x="357" y="107"/>
                </a:cubicBezTo>
                <a:cubicBezTo>
                  <a:pt x="356" y="107"/>
                  <a:pt x="356" y="108"/>
                  <a:pt x="356" y="108"/>
                </a:cubicBezTo>
                <a:cubicBezTo>
                  <a:pt x="355" y="110"/>
                  <a:pt x="353" y="108"/>
                  <a:pt x="352" y="108"/>
                </a:cubicBezTo>
                <a:cubicBezTo>
                  <a:pt x="353" y="108"/>
                  <a:pt x="355" y="106"/>
                  <a:pt x="355" y="106"/>
                </a:cubicBezTo>
                <a:cubicBezTo>
                  <a:pt x="355" y="106"/>
                  <a:pt x="356" y="107"/>
                  <a:pt x="356" y="107"/>
                </a:cubicBezTo>
                <a:cubicBezTo>
                  <a:pt x="355" y="107"/>
                  <a:pt x="357" y="105"/>
                  <a:pt x="357" y="105"/>
                </a:cubicBezTo>
                <a:cubicBezTo>
                  <a:pt x="358" y="103"/>
                  <a:pt x="356" y="104"/>
                  <a:pt x="355" y="103"/>
                </a:cubicBezTo>
                <a:cubicBezTo>
                  <a:pt x="355" y="103"/>
                  <a:pt x="356" y="98"/>
                  <a:pt x="354" y="99"/>
                </a:cubicBezTo>
                <a:cubicBezTo>
                  <a:pt x="355" y="98"/>
                  <a:pt x="356" y="98"/>
                  <a:pt x="355" y="96"/>
                </a:cubicBezTo>
                <a:cubicBezTo>
                  <a:pt x="353" y="95"/>
                  <a:pt x="357" y="94"/>
                  <a:pt x="356" y="92"/>
                </a:cubicBezTo>
                <a:cubicBezTo>
                  <a:pt x="356" y="91"/>
                  <a:pt x="354" y="93"/>
                  <a:pt x="353" y="92"/>
                </a:cubicBezTo>
                <a:cubicBezTo>
                  <a:pt x="352" y="91"/>
                  <a:pt x="350" y="91"/>
                  <a:pt x="349" y="91"/>
                </a:cubicBezTo>
                <a:cubicBezTo>
                  <a:pt x="347" y="90"/>
                  <a:pt x="346" y="90"/>
                  <a:pt x="345" y="88"/>
                </a:cubicBezTo>
                <a:cubicBezTo>
                  <a:pt x="345" y="86"/>
                  <a:pt x="342" y="87"/>
                  <a:pt x="342" y="85"/>
                </a:cubicBezTo>
                <a:cubicBezTo>
                  <a:pt x="342" y="84"/>
                  <a:pt x="340" y="85"/>
                  <a:pt x="340" y="85"/>
                </a:cubicBezTo>
                <a:cubicBezTo>
                  <a:pt x="341" y="83"/>
                  <a:pt x="339" y="83"/>
                  <a:pt x="338" y="82"/>
                </a:cubicBezTo>
                <a:cubicBezTo>
                  <a:pt x="336" y="81"/>
                  <a:pt x="336" y="80"/>
                  <a:pt x="334" y="81"/>
                </a:cubicBezTo>
                <a:cubicBezTo>
                  <a:pt x="332" y="82"/>
                  <a:pt x="331" y="83"/>
                  <a:pt x="329" y="82"/>
                </a:cubicBezTo>
                <a:cubicBezTo>
                  <a:pt x="327" y="81"/>
                  <a:pt x="326" y="83"/>
                  <a:pt x="324" y="82"/>
                </a:cubicBezTo>
                <a:cubicBezTo>
                  <a:pt x="322" y="80"/>
                  <a:pt x="320" y="80"/>
                  <a:pt x="318" y="80"/>
                </a:cubicBezTo>
                <a:cubicBezTo>
                  <a:pt x="316" y="80"/>
                  <a:pt x="314" y="80"/>
                  <a:pt x="313" y="82"/>
                </a:cubicBezTo>
                <a:cubicBezTo>
                  <a:pt x="312" y="84"/>
                  <a:pt x="315" y="85"/>
                  <a:pt x="315" y="86"/>
                </a:cubicBezTo>
                <a:cubicBezTo>
                  <a:pt x="316" y="87"/>
                  <a:pt x="315" y="90"/>
                  <a:pt x="314" y="91"/>
                </a:cubicBezTo>
                <a:cubicBezTo>
                  <a:pt x="314" y="92"/>
                  <a:pt x="314" y="91"/>
                  <a:pt x="313" y="92"/>
                </a:cubicBezTo>
                <a:cubicBezTo>
                  <a:pt x="313" y="92"/>
                  <a:pt x="315" y="94"/>
                  <a:pt x="315" y="94"/>
                </a:cubicBezTo>
                <a:cubicBezTo>
                  <a:pt x="315" y="96"/>
                  <a:pt x="316" y="98"/>
                  <a:pt x="316" y="99"/>
                </a:cubicBezTo>
                <a:cubicBezTo>
                  <a:pt x="316" y="100"/>
                  <a:pt x="316" y="100"/>
                  <a:pt x="316" y="101"/>
                </a:cubicBezTo>
                <a:cubicBezTo>
                  <a:pt x="316" y="102"/>
                  <a:pt x="315" y="101"/>
                  <a:pt x="315" y="101"/>
                </a:cubicBezTo>
                <a:cubicBezTo>
                  <a:pt x="314" y="102"/>
                  <a:pt x="314" y="104"/>
                  <a:pt x="314" y="104"/>
                </a:cubicBezTo>
                <a:cubicBezTo>
                  <a:pt x="313" y="105"/>
                  <a:pt x="312" y="106"/>
                  <a:pt x="312" y="107"/>
                </a:cubicBezTo>
                <a:cubicBezTo>
                  <a:pt x="311" y="109"/>
                  <a:pt x="311" y="109"/>
                  <a:pt x="312" y="110"/>
                </a:cubicBezTo>
                <a:cubicBezTo>
                  <a:pt x="315" y="112"/>
                  <a:pt x="318" y="114"/>
                  <a:pt x="320" y="116"/>
                </a:cubicBezTo>
                <a:cubicBezTo>
                  <a:pt x="321" y="119"/>
                  <a:pt x="322" y="124"/>
                  <a:pt x="321" y="127"/>
                </a:cubicBezTo>
                <a:cubicBezTo>
                  <a:pt x="319" y="131"/>
                  <a:pt x="313" y="133"/>
                  <a:pt x="310" y="135"/>
                </a:cubicBezTo>
                <a:cubicBezTo>
                  <a:pt x="309" y="136"/>
                  <a:pt x="308" y="136"/>
                  <a:pt x="307" y="137"/>
                </a:cubicBezTo>
                <a:cubicBezTo>
                  <a:pt x="304" y="138"/>
                  <a:pt x="308" y="141"/>
                  <a:pt x="308" y="143"/>
                </a:cubicBezTo>
                <a:cubicBezTo>
                  <a:pt x="308" y="143"/>
                  <a:pt x="309" y="145"/>
                  <a:pt x="309" y="146"/>
                </a:cubicBezTo>
                <a:cubicBezTo>
                  <a:pt x="309" y="148"/>
                  <a:pt x="309" y="149"/>
                  <a:pt x="310" y="151"/>
                </a:cubicBezTo>
                <a:cubicBezTo>
                  <a:pt x="311" y="153"/>
                  <a:pt x="311" y="154"/>
                  <a:pt x="309" y="156"/>
                </a:cubicBezTo>
                <a:cubicBezTo>
                  <a:pt x="309" y="156"/>
                  <a:pt x="310" y="160"/>
                  <a:pt x="309" y="161"/>
                </a:cubicBezTo>
                <a:cubicBezTo>
                  <a:pt x="308" y="161"/>
                  <a:pt x="307" y="157"/>
                  <a:pt x="306" y="159"/>
                </a:cubicBezTo>
                <a:cubicBezTo>
                  <a:pt x="305" y="161"/>
                  <a:pt x="307" y="164"/>
                  <a:pt x="307" y="164"/>
                </a:cubicBezTo>
                <a:cubicBezTo>
                  <a:pt x="307" y="163"/>
                  <a:pt x="301" y="158"/>
                  <a:pt x="298" y="161"/>
                </a:cubicBezTo>
                <a:cubicBezTo>
                  <a:pt x="299" y="160"/>
                  <a:pt x="302" y="159"/>
                  <a:pt x="300" y="157"/>
                </a:cubicBezTo>
                <a:cubicBezTo>
                  <a:pt x="299" y="156"/>
                  <a:pt x="298" y="155"/>
                  <a:pt x="297" y="155"/>
                </a:cubicBezTo>
                <a:cubicBezTo>
                  <a:pt x="297" y="154"/>
                  <a:pt x="295" y="154"/>
                  <a:pt x="294" y="154"/>
                </a:cubicBezTo>
                <a:cubicBezTo>
                  <a:pt x="294" y="153"/>
                  <a:pt x="295" y="153"/>
                  <a:pt x="294" y="151"/>
                </a:cubicBezTo>
                <a:cubicBezTo>
                  <a:pt x="293" y="150"/>
                  <a:pt x="292" y="148"/>
                  <a:pt x="293" y="146"/>
                </a:cubicBezTo>
                <a:cubicBezTo>
                  <a:pt x="294" y="143"/>
                  <a:pt x="291" y="142"/>
                  <a:pt x="291" y="140"/>
                </a:cubicBezTo>
                <a:cubicBezTo>
                  <a:pt x="291" y="138"/>
                  <a:pt x="293" y="137"/>
                  <a:pt x="292" y="135"/>
                </a:cubicBezTo>
                <a:cubicBezTo>
                  <a:pt x="290" y="133"/>
                  <a:pt x="286" y="133"/>
                  <a:pt x="283" y="133"/>
                </a:cubicBezTo>
                <a:cubicBezTo>
                  <a:pt x="282" y="133"/>
                  <a:pt x="281" y="133"/>
                  <a:pt x="279" y="133"/>
                </a:cubicBezTo>
                <a:cubicBezTo>
                  <a:pt x="279" y="133"/>
                  <a:pt x="277" y="135"/>
                  <a:pt x="277" y="135"/>
                </a:cubicBezTo>
                <a:cubicBezTo>
                  <a:pt x="277" y="134"/>
                  <a:pt x="278" y="134"/>
                  <a:pt x="277" y="133"/>
                </a:cubicBezTo>
                <a:cubicBezTo>
                  <a:pt x="277" y="132"/>
                  <a:pt x="276" y="131"/>
                  <a:pt x="275" y="131"/>
                </a:cubicBezTo>
                <a:cubicBezTo>
                  <a:pt x="273" y="130"/>
                  <a:pt x="271" y="130"/>
                  <a:pt x="269" y="129"/>
                </a:cubicBezTo>
                <a:cubicBezTo>
                  <a:pt x="266" y="128"/>
                  <a:pt x="264" y="125"/>
                  <a:pt x="261" y="123"/>
                </a:cubicBezTo>
                <a:cubicBezTo>
                  <a:pt x="259" y="122"/>
                  <a:pt x="257" y="121"/>
                  <a:pt x="256" y="121"/>
                </a:cubicBezTo>
                <a:cubicBezTo>
                  <a:pt x="254" y="121"/>
                  <a:pt x="252" y="119"/>
                  <a:pt x="250" y="119"/>
                </a:cubicBezTo>
                <a:cubicBezTo>
                  <a:pt x="249" y="119"/>
                  <a:pt x="240" y="121"/>
                  <a:pt x="240" y="121"/>
                </a:cubicBezTo>
                <a:cubicBezTo>
                  <a:pt x="240" y="120"/>
                  <a:pt x="241" y="120"/>
                  <a:pt x="242" y="119"/>
                </a:cubicBezTo>
                <a:cubicBezTo>
                  <a:pt x="242" y="118"/>
                  <a:pt x="241" y="117"/>
                  <a:pt x="241" y="117"/>
                </a:cubicBezTo>
                <a:cubicBezTo>
                  <a:pt x="240" y="114"/>
                  <a:pt x="239" y="112"/>
                  <a:pt x="238" y="110"/>
                </a:cubicBezTo>
                <a:cubicBezTo>
                  <a:pt x="237" y="108"/>
                  <a:pt x="236" y="108"/>
                  <a:pt x="234" y="108"/>
                </a:cubicBezTo>
                <a:cubicBezTo>
                  <a:pt x="231" y="108"/>
                  <a:pt x="230" y="108"/>
                  <a:pt x="230" y="105"/>
                </a:cubicBezTo>
                <a:cubicBezTo>
                  <a:pt x="231" y="103"/>
                  <a:pt x="230" y="100"/>
                  <a:pt x="230" y="98"/>
                </a:cubicBezTo>
                <a:cubicBezTo>
                  <a:pt x="231" y="95"/>
                  <a:pt x="233" y="93"/>
                  <a:pt x="234" y="90"/>
                </a:cubicBezTo>
                <a:cubicBezTo>
                  <a:pt x="235" y="88"/>
                  <a:pt x="235" y="87"/>
                  <a:pt x="237" y="86"/>
                </a:cubicBezTo>
                <a:cubicBezTo>
                  <a:pt x="238" y="86"/>
                  <a:pt x="237" y="85"/>
                  <a:pt x="237" y="84"/>
                </a:cubicBezTo>
                <a:cubicBezTo>
                  <a:pt x="238" y="84"/>
                  <a:pt x="240" y="82"/>
                  <a:pt x="240" y="82"/>
                </a:cubicBezTo>
                <a:cubicBezTo>
                  <a:pt x="240" y="82"/>
                  <a:pt x="240" y="82"/>
                  <a:pt x="239" y="81"/>
                </a:cubicBezTo>
                <a:cubicBezTo>
                  <a:pt x="239" y="81"/>
                  <a:pt x="240" y="81"/>
                  <a:pt x="240" y="81"/>
                </a:cubicBezTo>
                <a:cubicBezTo>
                  <a:pt x="240" y="79"/>
                  <a:pt x="242" y="80"/>
                  <a:pt x="243" y="80"/>
                </a:cubicBezTo>
                <a:cubicBezTo>
                  <a:pt x="244" y="80"/>
                  <a:pt x="244" y="79"/>
                  <a:pt x="244" y="79"/>
                </a:cubicBezTo>
                <a:cubicBezTo>
                  <a:pt x="245" y="77"/>
                  <a:pt x="243" y="78"/>
                  <a:pt x="242" y="77"/>
                </a:cubicBezTo>
                <a:cubicBezTo>
                  <a:pt x="242" y="77"/>
                  <a:pt x="244" y="77"/>
                  <a:pt x="244" y="77"/>
                </a:cubicBezTo>
                <a:cubicBezTo>
                  <a:pt x="245" y="76"/>
                  <a:pt x="246" y="77"/>
                  <a:pt x="246" y="77"/>
                </a:cubicBezTo>
                <a:cubicBezTo>
                  <a:pt x="248" y="79"/>
                  <a:pt x="248" y="77"/>
                  <a:pt x="250" y="76"/>
                </a:cubicBezTo>
                <a:cubicBezTo>
                  <a:pt x="252" y="74"/>
                  <a:pt x="248" y="72"/>
                  <a:pt x="246" y="71"/>
                </a:cubicBezTo>
                <a:cubicBezTo>
                  <a:pt x="245" y="71"/>
                  <a:pt x="241" y="72"/>
                  <a:pt x="241" y="72"/>
                </a:cubicBezTo>
                <a:cubicBezTo>
                  <a:pt x="240" y="70"/>
                  <a:pt x="243" y="70"/>
                  <a:pt x="240" y="69"/>
                </a:cubicBezTo>
                <a:cubicBezTo>
                  <a:pt x="239" y="69"/>
                  <a:pt x="234" y="69"/>
                  <a:pt x="234" y="68"/>
                </a:cubicBezTo>
                <a:cubicBezTo>
                  <a:pt x="234" y="67"/>
                  <a:pt x="236" y="67"/>
                  <a:pt x="236" y="67"/>
                </a:cubicBezTo>
                <a:cubicBezTo>
                  <a:pt x="237" y="66"/>
                  <a:pt x="237" y="67"/>
                  <a:pt x="238" y="67"/>
                </a:cubicBezTo>
                <a:cubicBezTo>
                  <a:pt x="237" y="68"/>
                  <a:pt x="240" y="68"/>
                  <a:pt x="240" y="68"/>
                </a:cubicBezTo>
                <a:cubicBezTo>
                  <a:pt x="242" y="68"/>
                  <a:pt x="245" y="70"/>
                  <a:pt x="246" y="70"/>
                </a:cubicBezTo>
                <a:cubicBezTo>
                  <a:pt x="247" y="70"/>
                  <a:pt x="248" y="71"/>
                  <a:pt x="249" y="71"/>
                </a:cubicBezTo>
                <a:cubicBezTo>
                  <a:pt x="251" y="72"/>
                  <a:pt x="250" y="71"/>
                  <a:pt x="251" y="71"/>
                </a:cubicBezTo>
                <a:cubicBezTo>
                  <a:pt x="252" y="71"/>
                  <a:pt x="255" y="71"/>
                  <a:pt x="254" y="70"/>
                </a:cubicBezTo>
                <a:cubicBezTo>
                  <a:pt x="253" y="69"/>
                  <a:pt x="254" y="67"/>
                  <a:pt x="255" y="66"/>
                </a:cubicBezTo>
                <a:cubicBezTo>
                  <a:pt x="255" y="67"/>
                  <a:pt x="258" y="68"/>
                  <a:pt x="258" y="68"/>
                </a:cubicBezTo>
                <a:cubicBezTo>
                  <a:pt x="260" y="68"/>
                  <a:pt x="261" y="68"/>
                  <a:pt x="263" y="67"/>
                </a:cubicBezTo>
                <a:cubicBezTo>
                  <a:pt x="264" y="66"/>
                  <a:pt x="265" y="64"/>
                  <a:pt x="266" y="63"/>
                </a:cubicBezTo>
                <a:cubicBezTo>
                  <a:pt x="267" y="62"/>
                  <a:pt x="269" y="61"/>
                  <a:pt x="268" y="59"/>
                </a:cubicBezTo>
                <a:cubicBezTo>
                  <a:pt x="267" y="57"/>
                  <a:pt x="264" y="58"/>
                  <a:pt x="263" y="58"/>
                </a:cubicBezTo>
                <a:cubicBezTo>
                  <a:pt x="260" y="58"/>
                  <a:pt x="258" y="57"/>
                  <a:pt x="256" y="56"/>
                </a:cubicBezTo>
                <a:cubicBezTo>
                  <a:pt x="255" y="55"/>
                  <a:pt x="254" y="54"/>
                  <a:pt x="252" y="53"/>
                </a:cubicBezTo>
                <a:cubicBezTo>
                  <a:pt x="252" y="53"/>
                  <a:pt x="247" y="53"/>
                  <a:pt x="247" y="53"/>
                </a:cubicBezTo>
                <a:cubicBezTo>
                  <a:pt x="247" y="52"/>
                  <a:pt x="252" y="53"/>
                  <a:pt x="253" y="53"/>
                </a:cubicBezTo>
                <a:cubicBezTo>
                  <a:pt x="255" y="53"/>
                  <a:pt x="255" y="52"/>
                  <a:pt x="257" y="53"/>
                </a:cubicBezTo>
                <a:cubicBezTo>
                  <a:pt x="261" y="55"/>
                  <a:pt x="265" y="59"/>
                  <a:pt x="269" y="56"/>
                </a:cubicBezTo>
                <a:cubicBezTo>
                  <a:pt x="271" y="54"/>
                  <a:pt x="272" y="53"/>
                  <a:pt x="273" y="51"/>
                </a:cubicBezTo>
                <a:cubicBezTo>
                  <a:pt x="274" y="50"/>
                  <a:pt x="268" y="49"/>
                  <a:pt x="271" y="47"/>
                </a:cubicBezTo>
                <a:cubicBezTo>
                  <a:pt x="272" y="47"/>
                  <a:pt x="275" y="47"/>
                  <a:pt x="276" y="48"/>
                </a:cubicBezTo>
                <a:cubicBezTo>
                  <a:pt x="279" y="48"/>
                  <a:pt x="279" y="50"/>
                  <a:pt x="282" y="48"/>
                </a:cubicBezTo>
                <a:cubicBezTo>
                  <a:pt x="282" y="48"/>
                  <a:pt x="285" y="49"/>
                  <a:pt x="284" y="47"/>
                </a:cubicBezTo>
                <a:cubicBezTo>
                  <a:pt x="283" y="46"/>
                  <a:pt x="279" y="44"/>
                  <a:pt x="278" y="44"/>
                </a:cubicBezTo>
                <a:cubicBezTo>
                  <a:pt x="280" y="43"/>
                  <a:pt x="282" y="45"/>
                  <a:pt x="284" y="45"/>
                </a:cubicBezTo>
                <a:cubicBezTo>
                  <a:pt x="285" y="45"/>
                  <a:pt x="287" y="50"/>
                  <a:pt x="289" y="49"/>
                </a:cubicBezTo>
                <a:cubicBezTo>
                  <a:pt x="289" y="49"/>
                  <a:pt x="288" y="48"/>
                  <a:pt x="288" y="48"/>
                </a:cubicBezTo>
                <a:cubicBezTo>
                  <a:pt x="289" y="47"/>
                  <a:pt x="290" y="47"/>
                  <a:pt x="292" y="46"/>
                </a:cubicBezTo>
                <a:cubicBezTo>
                  <a:pt x="293" y="45"/>
                  <a:pt x="296" y="42"/>
                  <a:pt x="297" y="41"/>
                </a:cubicBezTo>
                <a:cubicBezTo>
                  <a:pt x="297" y="38"/>
                  <a:pt x="295" y="38"/>
                  <a:pt x="293" y="36"/>
                </a:cubicBezTo>
                <a:cubicBezTo>
                  <a:pt x="293" y="36"/>
                  <a:pt x="290" y="30"/>
                  <a:pt x="290" y="31"/>
                </a:cubicBezTo>
                <a:cubicBezTo>
                  <a:pt x="291" y="30"/>
                  <a:pt x="295" y="30"/>
                  <a:pt x="296" y="30"/>
                </a:cubicBezTo>
                <a:cubicBezTo>
                  <a:pt x="299" y="29"/>
                  <a:pt x="294" y="28"/>
                  <a:pt x="294" y="27"/>
                </a:cubicBezTo>
                <a:cubicBezTo>
                  <a:pt x="293" y="26"/>
                  <a:pt x="297" y="26"/>
                  <a:pt x="297" y="25"/>
                </a:cubicBezTo>
                <a:cubicBezTo>
                  <a:pt x="297" y="25"/>
                  <a:pt x="287" y="21"/>
                  <a:pt x="287" y="21"/>
                </a:cubicBezTo>
                <a:cubicBezTo>
                  <a:pt x="288" y="21"/>
                  <a:pt x="290" y="20"/>
                  <a:pt x="291" y="20"/>
                </a:cubicBezTo>
                <a:cubicBezTo>
                  <a:pt x="288" y="20"/>
                  <a:pt x="285" y="19"/>
                  <a:pt x="282" y="19"/>
                </a:cubicBezTo>
                <a:cubicBezTo>
                  <a:pt x="280" y="19"/>
                  <a:pt x="277" y="20"/>
                  <a:pt x="276" y="19"/>
                </a:cubicBezTo>
                <a:cubicBezTo>
                  <a:pt x="278" y="20"/>
                  <a:pt x="275" y="21"/>
                  <a:pt x="276" y="23"/>
                </a:cubicBezTo>
                <a:cubicBezTo>
                  <a:pt x="277" y="24"/>
                  <a:pt x="280" y="25"/>
                  <a:pt x="280" y="26"/>
                </a:cubicBezTo>
                <a:cubicBezTo>
                  <a:pt x="280" y="26"/>
                  <a:pt x="278" y="27"/>
                  <a:pt x="278" y="27"/>
                </a:cubicBezTo>
                <a:cubicBezTo>
                  <a:pt x="278" y="27"/>
                  <a:pt x="280" y="28"/>
                  <a:pt x="279" y="28"/>
                </a:cubicBezTo>
                <a:cubicBezTo>
                  <a:pt x="277" y="29"/>
                  <a:pt x="276" y="27"/>
                  <a:pt x="275" y="31"/>
                </a:cubicBezTo>
                <a:cubicBezTo>
                  <a:pt x="274" y="33"/>
                  <a:pt x="274" y="35"/>
                  <a:pt x="273" y="37"/>
                </a:cubicBezTo>
                <a:cubicBezTo>
                  <a:pt x="272" y="37"/>
                  <a:pt x="271" y="38"/>
                  <a:pt x="271" y="39"/>
                </a:cubicBezTo>
                <a:cubicBezTo>
                  <a:pt x="271" y="40"/>
                  <a:pt x="270" y="40"/>
                  <a:pt x="270" y="41"/>
                </a:cubicBezTo>
                <a:cubicBezTo>
                  <a:pt x="267" y="42"/>
                  <a:pt x="268" y="43"/>
                  <a:pt x="266" y="40"/>
                </a:cubicBezTo>
                <a:cubicBezTo>
                  <a:pt x="265" y="39"/>
                  <a:pt x="262" y="37"/>
                  <a:pt x="262" y="35"/>
                </a:cubicBezTo>
                <a:cubicBezTo>
                  <a:pt x="262" y="35"/>
                  <a:pt x="262" y="32"/>
                  <a:pt x="263" y="32"/>
                </a:cubicBezTo>
                <a:cubicBezTo>
                  <a:pt x="263" y="32"/>
                  <a:pt x="265" y="33"/>
                  <a:pt x="265" y="31"/>
                </a:cubicBezTo>
                <a:cubicBezTo>
                  <a:pt x="264" y="29"/>
                  <a:pt x="264" y="28"/>
                  <a:pt x="262" y="26"/>
                </a:cubicBezTo>
                <a:cubicBezTo>
                  <a:pt x="260" y="25"/>
                  <a:pt x="258" y="23"/>
                  <a:pt x="256" y="25"/>
                </a:cubicBezTo>
                <a:cubicBezTo>
                  <a:pt x="255" y="26"/>
                  <a:pt x="255" y="28"/>
                  <a:pt x="255" y="30"/>
                </a:cubicBezTo>
                <a:cubicBezTo>
                  <a:pt x="255" y="31"/>
                  <a:pt x="251" y="31"/>
                  <a:pt x="251" y="30"/>
                </a:cubicBezTo>
                <a:cubicBezTo>
                  <a:pt x="251" y="29"/>
                  <a:pt x="251" y="26"/>
                  <a:pt x="250" y="25"/>
                </a:cubicBezTo>
                <a:cubicBezTo>
                  <a:pt x="246" y="22"/>
                  <a:pt x="251" y="25"/>
                  <a:pt x="251" y="24"/>
                </a:cubicBezTo>
                <a:cubicBezTo>
                  <a:pt x="252" y="24"/>
                  <a:pt x="253" y="23"/>
                  <a:pt x="252" y="23"/>
                </a:cubicBezTo>
                <a:cubicBezTo>
                  <a:pt x="252" y="22"/>
                  <a:pt x="251" y="21"/>
                  <a:pt x="250" y="22"/>
                </a:cubicBezTo>
                <a:cubicBezTo>
                  <a:pt x="249" y="23"/>
                  <a:pt x="249" y="21"/>
                  <a:pt x="248" y="21"/>
                </a:cubicBezTo>
                <a:cubicBezTo>
                  <a:pt x="247" y="20"/>
                  <a:pt x="246" y="22"/>
                  <a:pt x="245" y="21"/>
                </a:cubicBezTo>
                <a:cubicBezTo>
                  <a:pt x="243" y="20"/>
                  <a:pt x="242" y="21"/>
                  <a:pt x="243" y="18"/>
                </a:cubicBezTo>
                <a:cubicBezTo>
                  <a:pt x="243" y="18"/>
                  <a:pt x="243" y="18"/>
                  <a:pt x="244" y="18"/>
                </a:cubicBezTo>
                <a:cubicBezTo>
                  <a:pt x="244" y="17"/>
                  <a:pt x="244" y="17"/>
                  <a:pt x="244" y="16"/>
                </a:cubicBezTo>
                <a:cubicBezTo>
                  <a:pt x="245" y="16"/>
                  <a:pt x="245" y="16"/>
                  <a:pt x="246" y="16"/>
                </a:cubicBezTo>
                <a:cubicBezTo>
                  <a:pt x="245" y="16"/>
                  <a:pt x="244" y="13"/>
                  <a:pt x="244" y="13"/>
                </a:cubicBezTo>
                <a:cubicBezTo>
                  <a:pt x="243" y="11"/>
                  <a:pt x="241" y="11"/>
                  <a:pt x="241" y="10"/>
                </a:cubicBezTo>
                <a:cubicBezTo>
                  <a:pt x="239" y="9"/>
                  <a:pt x="240" y="9"/>
                  <a:pt x="239" y="7"/>
                </a:cubicBezTo>
                <a:cubicBezTo>
                  <a:pt x="239" y="5"/>
                  <a:pt x="237" y="4"/>
                  <a:pt x="237" y="3"/>
                </a:cubicBezTo>
                <a:cubicBezTo>
                  <a:pt x="236" y="1"/>
                  <a:pt x="234" y="1"/>
                  <a:pt x="232" y="1"/>
                </a:cubicBezTo>
                <a:cubicBezTo>
                  <a:pt x="231" y="1"/>
                  <a:pt x="232" y="0"/>
                  <a:pt x="230" y="0"/>
                </a:cubicBezTo>
                <a:cubicBezTo>
                  <a:pt x="229" y="0"/>
                  <a:pt x="228" y="0"/>
                  <a:pt x="228" y="2"/>
                </a:cubicBezTo>
                <a:cubicBezTo>
                  <a:pt x="228" y="2"/>
                  <a:pt x="225" y="3"/>
                  <a:pt x="225" y="3"/>
                </a:cubicBezTo>
                <a:cubicBezTo>
                  <a:pt x="226" y="3"/>
                  <a:pt x="228" y="3"/>
                  <a:pt x="228" y="4"/>
                </a:cubicBezTo>
                <a:cubicBezTo>
                  <a:pt x="228" y="4"/>
                  <a:pt x="226" y="5"/>
                  <a:pt x="226" y="5"/>
                </a:cubicBezTo>
                <a:cubicBezTo>
                  <a:pt x="225" y="6"/>
                  <a:pt x="224" y="4"/>
                  <a:pt x="223" y="6"/>
                </a:cubicBezTo>
                <a:cubicBezTo>
                  <a:pt x="222" y="6"/>
                  <a:pt x="221" y="9"/>
                  <a:pt x="221" y="10"/>
                </a:cubicBezTo>
                <a:cubicBezTo>
                  <a:pt x="222" y="10"/>
                  <a:pt x="224" y="10"/>
                  <a:pt x="225" y="11"/>
                </a:cubicBezTo>
                <a:cubicBezTo>
                  <a:pt x="224" y="10"/>
                  <a:pt x="222" y="14"/>
                  <a:pt x="222" y="15"/>
                </a:cubicBezTo>
                <a:cubicBezTo>
                  <a:pt x="222" y="16"/>
                  <a:pt x="224" y="18"/>
                  <a:pt x="225" y="19"/>
                </a:cubicBezTo>
                <a:cubicBezTo>
                  <a:pt x="226" y="19"/>
                  <a:pt x="228" y="21"/>
                  <a:pt x="229" y="21"/>
                </a:cubicBezTo>
                <a:cubicBezTo>
                  <a:pt x="231" y="20"/>
                  <a:pt x="231" y="20"/>
                  <a:pt x="232" y="21"/>
                </a:cubicBezTo>
                <a:cubicBezTo>
                  <a:pt x="233" y="21"/>
                  <a:pt x="235" y="23"/>
                  <a:pt x="235" y="23"/>
                </a:cubicBezTo>
                <a:cubicBezTo>
                  <a:pt x="234" y="24"/>
                  <a:pt x="233" y="22"/>
                  <a:pt x="233" y="24"/>
                </a:cubicBezTo>
                <a:cubicBezTo>
                  <a:pt x="233" y="26"/>
                  <a:pt x="232" y="26"/>
                  <a:pt x="232" y="27"/>
                </a:cubicBezTo>
                <a:cubicBezTo>
                  <a:pt x="231" y="29"/>
                  <a:pt x="233" y="29"/>
                  <a:pt x="234" y="28"/>
                </a:cubicBezTo>
                <a:cubicBezTo>
                  <a:pt x="234" y="28"/>
                  <a:pt x="236" y="25"/>
                  <a:pt x="236" y="26"/>
                </a:cubicBezTo>
                <a:cubicBezTo>
                  <a:pt x="237" y="27"/>
                  <a:pt x="236" y="29"/>
                  <a:pt x="236" y="30"/>
                </a:cubicBezTo>
                <a:cubicBezTo>
                  <a:pt x="235" y="31"/>
                  <a:pt x="234" y="31"/>
                  <a:pt x="233" y="31"/>
                </a:cubicBezTo>
                <a:cubicBezTo>
                  <a:pt x="233" y="32"/>
                  <a:pt x="233" y="33"/>
                  <a:pt x="232" y="34"/>
                </a:cubicBezTo>
                <a:cubicBezTo>
                  <a:pt x="231" y="34"/>
                  <a:pt x="229" y="34"/>
                  <a:pt x="228" y="35"/>
                </a:cubicBezTo>
                <a:cubicBezTo>
                  <a:pt x="227" y="35"/>
                  <a:pt x="226" y="37"/>
                  <a:pt x="226" y="37"/>
                </a:cubicBezTo>
                <a:cubicBezTo>
                  <a:pt x="227" y="38"/>
                  <a:pt x="228" y="39"/>
                  <a:pt x="228" y="41"/>
                </a:cubicBezTo>
                <a:cubicBezTo>
                  <a:pt x="228" y="42"/>
                  <a:pt x="227" y="41"/>
                  <a:pt x="226" y="40"/>
                </a:cubicBezTo>
                <a:cubicBezTo>
                  <a:pt x="226" y="40"/>
                  <a:pt x="225" y="40"/>
                  <a:pt x="225" y="41"/>
                </a:cubicBezTo>
                <a:cubicBezTo>
                  <a:pt x="224" y="41"/>
                  <a:pt x="222" y="40"/>
                  <a:pt x="222" y="39"/>
                </a:cubicBezTo>
                <a:cubicBezTo>
                  <a:pt x="222" y="38"/>
                  <a:pt x="224" y="35"/>
                  <a:pt x="224" y="34"/>
                </a:cubicBezTo>
                <a:cubicBezTo>
                  <a:pt x="225" y="32"/>
                  <a:pt x="222" y="34"/>
                  <a:pt x="222" y="34"/>
                </a:cubicBezTo>
                <a:cubicBezTo>
                  <a:pt x="221" y="34"/>
                  <a:pt x="218" y="32"/>
                  <a:pt x="217" y="31"/>
                </a:cubicBezTo>
                <a:cubicBezTo>
                  <a:pt x="215" y="30"/>
                  <a:pt x="216" y="32"/>
                  <a:pt x="214" y="32"/>
                </a:cubicBezTo>
                <a:cubicBezTo>
                  <a:pt x="213" y="32"/>
                  <a:pt x="210" y="31"/>
                  <a:pt x="212" y="33"/>
                </a:cubicBezTo>
                <a:cubicBezTo>
                  <a:pt x="213" y="34"/>
                  <a:pt x="213" y="35"/>
                  <a:pt x="215" y="35"/>
                </a:cubicBezTo>
                <a:cubicBezTo>
                  <a:pt x="216" y="35"/>
                  <a:pt x="218" y="35"/>
                  <a:pt x="218" y="37"/>
                </a:cubicBezTo>
                <a:cubicBezTo>
                  <a:pt x="220" y="41"/>
                  <a:pt x="214" y="36"/>
                  <a:pt x="213" y="35"/>
                </a:cubicBezTo>
                <a:cubicBezTo>
                  <a:pt x="211" y="35"/>
                  <a:pt x="211" y="37"/>
                  <a:pt x="209" y="37"/>
                </a:cubicBezTo>
                <a:cubicBezTo>
                  <a:pt x="207" y="37"/>
                  <a:pt x="206" y="36"/>
                  <a:pt x="204" y="36"/>
                </a:cubicBezTo>
                <a:cubicBezTo>
                  <a:pt x="200" y="37"/>
                  <a:pt x="197" y="37"/>
                  <a:pt x="193" y="37"/>
                </a:cubicBezTo>
                <a:cubicBezTo>
                  <a:pt x="190" y="36"/>
                  <a:pt x="186" y="34"/>
                  <a:pt x="182" y="33"/>
                </a:cubicBezTo>
                <a:cubicBezTo>
                  <a:pt x="181" y="33"/>
                  <a:pt x="179" y="33"/>
                  <a:pt x="178" y="32"/>
                </a:cubicBezTo>
                <a:cubicBezTo>
                  <a:pt x="177" y="30"/>
                  <a:pt x="177" y="28"/>
                  <a:pt x="176" y="28"/>
                </a:cubicBezTo>
                <a:cubicBezTo>
                  <a:pt x="174" y="27"/>
                  <a:pt x="172" y="28"/>
                  <a:pt x="171" y="28"/>
                </a:cubicBezTo>
                <a:cubicBezTo>
                  <a:pt x="168" y="29"/>
                  <a:pt x="166" y="29"/>
                  <a:pt x="164" y="29"/>
                </a:cubicBezTo>
                <a:cubicBezTo>
                  <a:pt x="163" y="30"/>
                  <a:pt x="161" y="31"/>
                  <a:pt x="161" y="32"/>
                </a:cubicBezTo>
                <a:cubicBezTo>
                  <a:pt x="161" y="32"/>
                  <a:pt x="165" y="34"/>
                  <a:pt x="166" y="34"/>
                </a:cubicBezTo>
                <a:cubicBezTo>
                  <a:pt x="166" y="34"/>
                  <a:pt x="165" y="31"/>
                  <a:pt x="167" y="32"/>
                </a:cubicBezTo>
                <a:cubicBezTo>
                  <a:pt x="168" y="32"/>
                  <a:pt x="168" y="33"/>
                  <a:pt x="169" y="32"/>
                </a:cubicBezTo>
                <a:cubicBezTo>
                  <a:pt x="170" y="32"/>
                  <a:pt x="176" y="28"/>
                  <a:pt x="176" y="30"/>
                </a:cubicBezTo>
                <a:cubicBezTo>
                  <a:pt x="176" y="31"/>
                  <a:pt x="173" y="32"/>
                  <a:pt x="172" y="33"/>
                </a:cubicBezTo>
                <a:cubicBezTo>
                  <a:pt x="171" y="34"/>
                  <a:pt x="169" y="34"/>
                  <a:pt x="167" y="34"/>
                </a:cubicBezTo>
                <a:cubicBezTo>
                  <a:pt x="166" y="35"/>
                  <a:pt x="163" y="37"/>
                  <a:pt x="165" y="38"/>
                </a:cubicBezTo>
                <a:cubicBezTo>
                  <a:pt x="167" y="38"/>
                  <a:pt x="167" y="39"/>
                  <a:pt x="166" y="41"/>
                </a:cubicBezTo>
                <a:cubicBezTo>
                  <a:pt x="166" y="42"/>
                  <a:pt x="168" y="42"/>
                  <a:pt x="168" y="43"/>
                </a:cubicBezTo>
                <a:cubicBezTo>
                  <a:pt x="169" y="44"/>
                  <a:pt x="169" y="46"/>
                  <a:pt x="167" y="44"/>
                </a:cubicBezTo>
                <a:cubicBezTo>
                  <a:pt x="165" y="42"/>
                  <a:pt x="167" y="46"/>
                  <a:pt x="166" y="45"/>
                </a:cubicBezTo>
                <a:cubicBezTo>
                  <a:pt x="165" y="45"/>
                  <a:pt x="163" y="42"/>
                  <a:pt x="162" y="43"/>
                </a:cubicBezTo>
                <a:cubicBezTo>
                  <a:pt x="164" y="42"/>
                  <a:pt x="167" y="43"/>
                  <a:pt x="164" y="41"/>
                </a:cubicBezTo>
                <a:cubicBezTo>
                  <a:pt x="165" y="41"/>
                  <a:pt x="166" y="40"/>
                  <a:pt x="164" y="39"/>
                </a:cubicBezTo>
                <a:cubicBezTo>
                  <a:pt x="166" y="40"/>
                  <a:pt x="161" y="40"/>
                  <a:pt x="162" y="40"/>
                </a:cubicBezTo>
                <a:cubicBezTo>
                  <a:pt x="162" y="39"/>
                  <a:pt x="162" y="39"/>
                  <a:pt x="163" y="39"/>
                </a:cubicBezTo>
                <a:cubicBezTo>
                  <a:pt x="163" y="38"/>
                  <a:pt x="160" y="40"/>
                  <a:pt x="160" y="40"/>
                </a:cubicBezTo>
                <a:cubicBezTo>
                  <a:pt x="159" y="40"/>
                  <a:pt x="160" y="38"/>
                  <a:pt x="159" y="37"/>
                </a:cubicBezTo>
                <a:cubicBezTo>
                  <a:pt x="159" y="37"/>
                  <a:pt x="157" y="37"/>
                  <a:pt x="157" y="37"/>
                </a:cubicBezTo>
                <a:cubicBezTo>
                  <a:pt x="155" y="37"/>
                  <a:pt x="155" y="34"/>
                  <a:pt x="153" y="35"/>
                </a:cubicBezTo>
                <a:cubicBezTo>
                  <a:pt x="151" y="37"/>
                  <a:pt x="150" y="37"/>
                  <a:pt x="147" y="37"/>
                </a:cubicBezTo>
                <a:cubicBezTo>
                  <a:pt x="143" y="37"/>
                  <a:pt x="140" y="37"/>
                  <a:pt x="136" y="37"/>
                </a:cubicBezTo>
                <a:cubicBezTo>
                  <a:pt x="135" y="37"/>
                  <a:pt x="128" y="37"/>
                  <a:pt x="128" y="36"/>
                </a:cubicBezTo>
                <a:cubicBezTo>
                  <a:pt x="127" y="36"/>
                  <a:pt x="130" y="34"/>
                  <a:pt x="131" y="33"/>
                </a:cubicBezTo>
                <a:cubicBezTo>
                  <a:pt x="132" y="32"/>
                  <a:pt x="133" y="33"/>
                  <a:pt x="135" y="33"/>
                </a:cubicBezTo>
                <a:cubicBezTo>
                  <a:pt x="136" y="32"/>
                  <a:pt x="133" y="30"/>
                  <a:pt x="133" y="30"/>
                </a:cubicBezTo>
                <a:cubicBezTo>
                  <a:pt x="131" y="28"/>
                  <a:pt x="130" y="28"/>
                  <a:pt x="128" y="27"/>
                </a:cubicBezTo>
                <a:cubicBezTo>
                  <a:pt x="127" y="27"/>
                  <a:pt x="126" y="26"/>
                  <a:pt x="125" y="27"/>
                </a:cubicBezTo>
                <a:cubicBezTo>
                  <a:pt x="124" y="28"/>
                  <a:pt x="123" y="29"/>
                  <a:pt x="122" y="28"/>
                </a:cubicBezTo>
                <a:cubicBezTo>
                  <a:pt x="119" y="26"/>
                  <a:pt x="116" y="26"/>
                  <a:pt x="113" y="25"/>
                </a:cubicBezTo>
                <a:cubicBezTo>
                  <a:pt x="109" y="24"/>
                  <a:pt x="106" y="24"/>
                  <a:pt x="102" y="22"/>
                </a:cubicBezTo>
                <a:cubicBezTo>
                  <a:pt x="99" y="20"/>
                  <a:pt x="97" y="19"/>
                  <a:pt x="93" y="19"/>
                </a:cubicBezTo>
                <a:cubicBezTo>
                  <a:pt x="92" y="19"/>
                  <a:pt x="91" y="19"/>
                  <a:pt x="90" y="20"/>
                </a:cubicBezTo>
                <a:cubicBezTo>
                  <a:pt x="89" y="21"/>
                  <a:pt x="88" y="23"/>
                  <a:pt x="87" y="23"/>
                </a:cubicBezTo>
                <a:cubicBezTo>
                  <a:pt x="86" y="23"/>
                  <a:pt x="83" y="24"/>
                  <a:pt x="83" y="23"/>
                </a:cubicBezTo>
                <a:cubicBezTo>
                  <a:pt x="83" y="22"/>
                  <a:pt x="85" y="21"/>
                  <a:pt x="85" y="20"/>
                </a:cubicBezTo>
                <a:cubicBezTo>
                  <a:pt x="85" y="20"/>
                  <a:pt x="82" y="21"/>
                  <a:pt x="82" y="20"/>
                </a:cubicBezTo>
                <a:cubicBezTo>
                  <a:pt x="83" y="19"/>
                  <a:pt x="83" y="18"/>
                  <a:pt x="82" y="17"/>
                </a:cubicBezTo>
                <a:cubicBezTo>
                  <a:pt x="82" y="15"/>
                  <a:pt x="78" y="17"/>
                  <a:pt x="78" y="18"/>
                </a:cubicBezTo>
                <a:cubicBezTo>
                  <a:pt x="78" y="18"/>
                  <a:pt x="80" y="17"/>
                  <a:pt x="80" y="18"/>
                </a:cubicBezTo>
                <a:cubicBezTo>
                  <a:pt x="81" y="18"/>
                  <a:pt x="77" y="20"/>
                  <a:pt x="80" y="20"/>
                </a:cubicBezTo>
                <a:cubicBezTo>
                  <a:pt x="79" y="20"/>
                  <a:pt x="78" y="20"/>
                  <a:pt x="78" y="22"/>
                </a:cubicBezTo>
                <a:cubicBezTo>
                  <a:pt x="78" y="23"/>
                  <a:pt x="77" y="24"/>
                  <a:pt x="76" y="23"/>
                </a:cubicBezTo>
                <a:cubicBezTo>
                  <a:pt x="73" y="22"/>
                  <a:pt x="72" y="21"/>
                  <a:pt x="71" y="18"/>
                </a:cubicBezTo>
                <a:cubicBezTo>
                  <a:pt x="70" y="16"/>
                  <a:pt x="68" y="15"/>
                  <a:pt x="66" y="13"/>
                </a:cubicBezTo>
                <a:cubicBezTo>
                  <a:pt x="65" y="13"/>
                  <a:pt x="64" y="11"/>
                  <a:pt x="63" y="12"/>
                </a:cubicBezTo>
                <a:cubicBezTo>
                  <a:pt x="63" y="14"/>
                  <a:pt x="66" y="15"/>
                  <a:pt x="67" y="16"/>
                </a:cubicBezTo>
                <a:cubicBezTo>
                  <a:pt x="67" y="15"/>
                  <a:pt x="63" y="16"/>
                  <a:pt x="63" y="17"/>
                </a:cubicBezTo>
                <a:cubicBezTo>
                  <a:pt x="62" y="18"/>
                  <a:pt x="63" y="18"/>
                  <a:pt x="62" y="19"/>
                </a:cubicBezTo>
                <a:cubicBezTo>
                  <a:pt x="61" y="19"/>
                  <a:pt x="60" y="21"/>
                  <a:pt x="59" y="20"/>
                </a:cubicBezTo>
                <a:cubicBezTo>
                  <a:pt x="59" y="20"/>
                  <a:pt x="59" y="19"/>
                  <a:pt x="59" y="19"/>
                </a:cubicBezTo>
                <a:cubicBezTo>
                  <a:pt x="59" y="18"/>
                  <a:pt x="54" y="20"/>
                  <a:pt x="54" y="21"/>
                </a:cubicBezTo>
                <a:cubicBezTo>
                  <a:pt x="53" y="22"/>
                  <a:pt x="52" y="23"/>
                  <a:pt x="50" y="24"/>
                </a:cubicBezTo>
                <a:cubicBezTo>
                  <a:pt x="49" y="25"/>
                  <a:pt x="50" y="22"/>
                  <a:pt x="49" y="22"/>
                </a:cubicBezTo>
                <a:cubicBezTo>
                  <a:pt x="48" y="22"/>
                  <a:pt x="47" y="23"/>
                  <a:pt x="46" y="23"/>
                </a:cubicBezTo>
                <a:cubicBezTo>
                  <a:pt x="45" y="23"/>
                  <a:pt x="45" y="25"/>
                  <a:pt x="44" y="25"/>
                </a:cubicBezTo>
                <a:cubicBezTo>
                  <a:pt x="43" y="25"/>
                  <a:pt x="40" y="27"/>
                  <a:pt x="41" y="27"/>
                </a:cubicBezTo>
                <a:cubicBezTo>
                  <a:pt x="41" y="28"/>
                  <a:pt x="43" y="28"/>
                  <a:pt x="40" y="29"/>
                </a:cubicBezTo>
                <a:cubicBezTo>
                  <a:pt x="40" y="29"/>
                  <a:pt x="37" y="29"/>
                  <a:pt x="37" y="28"/>
                </a:cubicBezTo>
                <a:cubicBezTo>
                  <a:pt x="37" y="27"/>
                  <a:pt x="40" y="26"/>
                  <a:pt x="40" y="26"/>
                </a:cubicBezTo>
                <a:cubicBezTo>
                  <a:pt x="41" y="24"/>
                  <a:pt x="43" y="23"/>
                  <a:pt x="44" y="22"/>
                </a:cubicBezTo>
                <a:cubicBezTo>
                  <a:pt x="46" y="21"/>
                  <a:pt x="47" y="21"/>
                  <a:pt x="49" y="22"/>
                </a:cubicBezTo>
                <a:cubicBezTo>
                  <a:pt x="48" y="22"/>
                  <a:pt x="56" y="18"/>
                  <a:pt x="56" y="18"/>
                </a:cubicBezTo>
                <a:cubicBezTo>
                  <a:pt x="58" y="17"/>
                  <a:pt x="57" y="16"/>
                  <a:pt x="56" y="16"/>
                </a:cubicBezTo>
                <a:cubicBezTo>
                  <a:pt x="54" y="16"/>
                  <a:pt x="52" y="16"/>
                  <a:pt x="50" y="17"/>
                </a:cubicBezTo>
                <a:cubicBezTo>
                  <a:pt x="49" y="17"/>
                  <a:pt x="49" y="19"/>
                  <a:pt x="47" y="19"/>
                </a:cubicBezTo>
                <a:cubicBezTo>
                  <a:pt x="46" y="19"/>
                  <a:pt x="44" y="20"/>
                  <a:pt x="43" y="20"/>
                </a:cubicBezTo>
                <a:cubicBezTo>
                  <a:pt x="41" y="20"/>
                  <a:pt x="36" y="25"/>
                  <a:pt x="35" y="24"/>
                </a:cubicBezTo>
                <a:cubicBezTo>
                  <a:pt x="34" y="24"/>
                  <a:pt x="36" y="23"/>
                  <a:pt x="36" y="22"/>
                </a:cubicBezTo>
                <a:cubicBezTo>
                  <a:pt x="36" y="22"/>
                  <a:pt x="33" y="21"/>
                  <a:pt x="33" y="21"/>
                </a:cubicBezTo>
                <a:cubicBezTo>
                  <a:pt x="33" y="21"/>
                  <a:pt x="30" y="23"/>
                  <a:pt x="29" y="23"/>
                </a:cubicBezTo>
                <a:cubicBezTo>
                  <a:pt x="28" y="23"/>
                  <a:pt x="26" y="24"/>
                  <a:pt x="25" y="25"/>
                </a:cubicBezTo>
                <a:cubicBezTo>
                  <a:pt x="24" y="25"/>
                  <a:pt x="26" y="26"/>
                  <a:pt x="26" y="26"/>
                </a:cubicBezTo>
                <a:cubicBezTo>
                  <a:pt x="27" y="26"/>
                  <a:pt x="26" y="27"/>
                  <a:pt x="26" y="27"/>
                </a:cubicBezTo>
                <a:cubicBezTo>
                  <a:pt x="26" y="28"/>
                  <a:pt x="30" y="27"/>
                  <a:pt x="30" y="27"/>
                </a:cubicBezTo>
                <a:cubicBezTo>
                  <a:pt x="31" y="26"/>
                  <a:pt x="33" y="25"/>
                  <a:pt x="34" y="24"/>
                </a:cubicBezTo>
                <a:cubicBezTo>
                  <a:pt x="29" y="26"/>
                  <a:pt x="34" y="27"/>
                  <a:pt x="33" y="29"/>
                </a:cubicBezTo>
                <a:cubicBezTo>
                  <a:pt x="33" y="29"/>
                  <a:pt x="32" y="28"/>
                  <a:pt x="32" y="28"/>
                </a:cubicBezTo>
                <a:cubicBezTo>
                  <a:pt x="30" y="27"/>
                  <a:pt x="29" y="28"/>
                  <a:pt x="28" y="29"/>
                </a:cubicBezTo>
                <a:cubicBezTo>
                  <a:pt x="27" y="29"/>
                  <a:pt x="23" y="28"/>
                  <a:pt x="21" y="28"/>
                </a:cubicBezTo>
                <a:cubicBezTo>
                  <a:pt x="19" y="28"/>
                  <a:pt x="16" y="26"/>
                  <a:pt x="14" y="25"/>
                </a:cubicBezTo>
                <a:cubicBezTo>
                  <a:pt x="13" y="25"/>
                  <a:pt x="12" y="24"/>
                  <a:pt x="11" y="24"/>
                </a:cubicBezTo>
                <a:cubicBezTo>
                  <a:pt x="10" y="23"/>
                  <a:pt x="9" y="21"/>
                  <a:pt x="10" y="21"/>
                </a:cubicBezTo>
                <a:cubicBezTo>
                  <a:pt x="9" y="21"/>
                  <a:pt x="7" y="21"/>
                  <a:pt x="6" y="22"/>
                </a:cubicBezTo>
                <a:cubicBezTo>
                  <a:pt x="4" y="22"/>
                  <a:pt x="2" y="22"/>
                  <a:pt x="0" y="21"/>
                </a:cubicBezTo>
                <a:cubicBezTo>
                  <a:pt x="0" y="41"/>
                  <a:pt x="0" y="61"/>
                  <a:pt x="0" y="80"/>
                </a:cubicBezTo>
                <a:cubicBezTo>
                  <a:pt x="0" y="85"/>
                  <a:pt x="0" y="89"/>
                  <a:pt x="0" y="94"/>
                </a:cubicBezTo>
                <a:cubicBezTo>
                  <a:pt x="0" y="95"/>
                  <a:pt x="0" y="96"/>
                  <a:pt x="0" y="97"/>
                </a:cubicBezTo>
                <a:cubicBezTo>
                  <a:pt x="0" y="99"/>
                  <a:pt x="2" y="97"/>
                  <a:pt x="3" y="97"/>
                </a:cubicBezTo>
                <a:cubicBezTo>
                  <a:pt x="5" y="98"/>
                  <a:pt x="5" y="97"/>
                  <a:pt x="7" y="97"/>
                </a:cubicBezTo>
                <a:cubicBezTo>
                  <a:pt x="9" y="97"/>
                  <a:pt x="9" y="98"/>
                  <a:pt x="10" y="99"/>
                </a:cubicBezTo>
                <a:cubicBezTo>
                  <a:pt x="11" y="101"/>
                  <a:pt x="16" y="107"/>
                  <a:pt x="18" y="107"/>
                </a:cubicBezTo>
                <a:cubicBezTo>
                  <a:pt x="19" y="107"/>
                  <a:pt x="21" y="106"/>
                  <a:pt x="22" y="105"/>
                </a:cubicBezTo>
                <a:cubicBezTo>
                  <a:pt x="23" y="104"/>
                  <a:pt x="22" y="103"/>
                  <a:pt x="23" y="102"/>
                </a:cubicBezTo>
                <a:cubicBezTo>
                  <a:pt x="24" y="102"/>
                  <a:pt x="28" y="101"/>
                  <a:pt x="28" y="102"/>
                </a:cubicBezTo>
                <a:cubicBezTo>
                  <a:pt x="30" y="104"/>
                  <a:pt x="32" y="105"/>
                  <a:pt x="33" y="107"/>
                </a:cubicBezTo>
                <a:cubicBezTo>
                  <a:pt x="35" y="109"/>
                  <a:pt x="37" y="110"/>
                  <a:pt x="38" y="112"/>
                </a:cubicBezTo>
                <a:cubicBezTo>
                  <a:pt x="39" y="113"/>
                  <a:pt x="39" y="114"/>
                  <a:pt x="40" y="116"/>
                </a:cubicBezTo>
                <a:cubicBezTo>
                  <a:pt x="42" y="118"/>
                  <a:pt x="43" y="122"/>
                  <a:pt x="46" y="124"/>
                </a:cubicBezTo>
                <a:cubicBezTo>
                  <a:pt x="48" y="126"/>
                  <a:pt x="52" y="127"/>
                  <a:pt x="54" y="128"/>
                </a:cubicBezTo>
                <a:cubicBezTo>
                  <a:pt x="56" y="129"/>
                  <a:pt x="53" y="130"/>
                  <a:pt x="54" y="132"/>
                </a:cubicBezTo>
                <a:cubicBezTo>
                  <a:pt x="55" y="132"/>
                  <a:pt x="56" y="132"/>
                  <a:pt x="56" y="133"/>
                </a:cubicBezTo>
                <a:cubicBezTo>
                  <a:pt x="56" y="133"/>
                  <a:pt x="55" y="136"/>
                  <a:pt x="56" y="135"/>
                </a:cubicBezTo>
                <a:cubicBezTo>
                  <a:pt x="55" y="136"/>
                  <a:pt x="53" y="136"/>
                  <a:pt x="53" y="138"/>
                </a:cubicBezTo>
                <a:cubicBezTo>
                  <a:pt x="52" y="139"/>
                  <a:pt x="55" y="141"/>
                  <a:pt x="56" y="141"/>
                </a:cubicBezTo>
                <a:cubicBezTo>
                  <a:pt x="56" y="141"/>
                  <a:pt x="54" y="143"/>
                  <a:pt x="54" y="143"/>
                </a:cubicBezTo>
                <a:cubicBezTo>
                  <a:pt x="54" y="143"/>
                  <a:pt x="53" y="142"/>
                  <a:pt x="53" y="141"/>
                </a:cubicBezTo>
                <a:cubicBezTo>
                  <a:pt x="52" y="141"/>
                  <a:pt x="53" y="143"/>
                  <a:pt x="53" y="143"/>
                </a:cubicBezTo>
                <a:cubicBezTo>
                  <a:pt x="54" y="144"/>
                  <a:pt x="53" y="145"/>
                  <a:pt x="54" y="146"/>
                </a:cubicBezTo>
                <a:cubicBezTo>
                  <a:pt x="55" y="148"/>
                  <a:pt x="55" y="148"/>
                  <a:pt x="57" y="147"/>
                </a:cubicBezTo>
                <a:cubicBezTo>
                  <a:pt x="57" y="147"/>
                  <a:pt x="58" y="147"/>
                  <a:pt x="58" y="147"/>
                </a:cubicBezTo>
                <a:cubicBezTo>
                  <a:pt x="59" y="147"/>
                  <a:pt x="59" y="145"/>
                  <a:pt x="59" y="145"/>
                </a:cubicBezTo>
                <a:cubicBezTo>
                  <a:pt x="59" y="145"/>
                  <a:pt x="60" y="147"/>
                  <a:pt x="61" y="147"/>
                </a:cubicBezTo>
                <a:cubicBezTo>
                  <a:pt x="61" y="147"/>
                  <a:pt x="60" y="149"/>
                  <a:pt x="60" y="150"/>
                </a:cubicBezTo>
                <a:cubicBezTo>
                  <a:pt x="59" y="151"/>
                  <a:pt x="59" y="152"/>
                  <a:pt x="61" y="151"/>
                </a:cubicBezTo>
                <a:cubicBezTo>
                  <a:pt x="61" y="150"/>
                  <a:pt x="62" y="150"/>
                  <a:pt x="62" y="150"/>
                </a:cubicBezTo>
                <a:cubicBezTo>
                  <a:pt x="63" y="150"/>
                  <a:pt x="63" y="149"/>
                  <a:pt x="63" y="149"/>
                </a:cubicBezTo>
                <a:cubicBezTo>
                  <a:pt x="65" y="148"/>
                  <a:pt x="64" y="151"/>
                  <a:pt x="64" y="152"/>
                </a:cubicBezTo>
                <a:cubicBezTo>
                  <a:pt x="64" y="153"/>
                  <a:pt x="65" y="154"/>
                  <a:pt x="66" y="154"/>
                </a:cubicBezTo>
                <a:cubicBezTo>
                  <a:pt x="67" y="154"/>
                  <a:pt x="68" y="152"/>
                  <a:pt x="69" y="152"/>
                </a:cubicBezTo>
                <a:cubicBezTo>
                  <a:pt x="69" y="152"/>
                  <a:pt x="68" y="153"/>
                  <a:pt x="68" y="153"/>
                </a:cubicBezTo>
                <a:cubicBezTo>
                  <a:pt x="68" y="153"/>
                  <a:pt x="70" y="154"/>
                  <a:pt x="70" y="154"/>
                </a:cubicBezTo>
                <a:cubicBezTo>
                  <a:pt x="70" y="154"/>
                  <a:pt x="63" y="156"/>
                  <a:pt x="66" y="158"/>
                </a:cubicBezTo>
                <a:cubicBezTo>
                  <a:pt x="66" y="158"/>
                  <a:pt x="72" y="157"/>
                  <a:pt x="71" y="158"/>
                </a:cubicBezTo>
                <a:cubicBezTo>
                  <a:pt x="71" y="158"/>
                  <a:pt x="66" y="158"/>
                  <a:pt x="67" y="160"/>
                </a:cubicBezTo>
                <a:cubicBezTo>
                  <a:pt x="67" y="160"/>
                  <a:pt x="69" y="160"/>
                  <a:pt x="69" y="160"/>
                </a:cubicBezTo>
                <a:cubicBezTo>
                  <a:pt x="68" y="161"/>
                  <a:pt x="66" y="161"/>
                  <a:pt x="67" y="162"/>
                </a:cubicBezTo>
                <a:cubicBezTo>
                  <a:pt x="69" y="163"/>
                  <a:pt x="71" y="163"/>
                  <a:pt x="72" y="163"/>
                </a:cubicBezTo>
                <a:cubicBezTo>
                  <a:pt x="74" y="163"/>
                  <a:pt x="73" y="164"/>
                  <a:pt x="74" y="164"/>
                </a:cubicBezTo>
                <a:cubicBezTo>
                  <a:pt x="76" y="165"/>
                  <a:pt x="76" y="162"/>
                  <a:pt x="77" y="162"/>
                </a:cubicBezTo>
                <a:cubicBezTo>
                  <a:pt x="78" y="162"/>
                  <a:pt x="77" y="164"/>
                  <a:pt x="77" y="164"/>
                </a:cubicBezTo>
                <a:cubicBezTo>
                  <a:pt x="76" y="165"/>
                  <a:pt x="76" y="165"/>
                  <a:pt x="77" y="166"/>
                </a:cubicBezTo>
                <a:cubicBezTo>
                  <a:pt x="80" y="168"/>
                  <a:pt x="81" y="163"/>
                  <a:pt x="81" y="163"/>
                </a:cubicBezTo>
                <a:cubicBezTo>
                  <a:pt x="81" y="163"/>
                  <a:pt x="81" y="166"/>
                  <a:pt x="80" y="166"/>
                </a:cubicBezTo>
                <a:cubicBezTo>
                  <a:pt x="80" y="167"/>
                  <a:pt x="82" y="166"/>
                  <a:pt x="83" y="166"/>
                </a:cubicBezTo>
                <a:cubicBezTo>
                  <a:pt x="82" y="168"/>
                  <a:pt x="81" y="169"/>
                  <a:pt x="83" y="170"/>
                </a:cubicBezTo>
                <a:cubicBezTo>
                  <a:pt x="85" y="171"/>
                  <a:pt x="86" y="168"/>
                  <a:pt x="86" y="168"/>
                </a:cubicBezTo>
                <a:cubicBezTo>
                  <a:pt x="86" y="168"/>
                  <a:pt x="86" y="169"/>
                  <a:pt x="86" y="170"/>
                </a:cubicBezTo>
                <a:cubicBezTo>
                  <a:pt x="87" y="172"/>
                  <a:pt x="86" y="171"/>
                  <a:pt x="85" y="171"/>
                </a:cubicBezTo>
                <a:cubicBezTo>
                  <a:pt x="84" y="172"/>
                  <a:pt x="90" y="173"/>
                  <a:pt x="89" y="171"/>
                </a:cubicBezTo>
                <a:cubicBezTo>
                  <a:pt x="91" y="174"/>
                  <a:pt x="90" y="176"/>
                  <a:pt x="94" y="176"/>
                </a:cubicBezTo>
                <a:cubicBezTo>
                  <a:pt x="97" y="176"/>
                  <a:pt x="99" y="176"/>
                  <a:pt x="102" y="176"/>
                </a:cubicBezTo>
                <a:cubicBezTo>
                  <a:pt x="113" y="176"/>
                  <a:pt x="123" y="176"/>
                  <a:pt x="133" y="176"/>
                </a:cubicBezTo>
                <a:cubicBezTo>
                  <a:pt x="158" y="176"/>
                  <a:pt x="183" y="176"/>
                  <a:pt x="208" y="176"/>
                </a:cubicBezTo>
                <a:cubicBezTo>
                  <a:pt x="213" y="176"/>
                  <a:pt x="218" y="176"/>
                  <a:pt x="223" y="176"/>
                </a:cubicBezTo>
                <a:cubicBezTo>
                  <a:pt x="224" y="176"/>
                  <a:pt x="229" y="177"/>
                  <a:pt x="229" y="174"/>
                </a:cubicBezTo>
                <a:close/>
                <a:moveTo>
                  <a:pt x="112" y="54"/>
                </a:moveTo>
                <a:cubicBezTo>
                  <a:pt x="110" y="54"/>
                  <a:pt x="108" y="53"/>
                  <a:pt x="106" y="54"/>
                </a:cubicBezTo>
                <a:cubicBezTo>
                  <a:pt x="104" y="57"/>
                  <a:pt x="108" y="56"/>
                  <a:pt x="108" y="57"/>
                </a:cubicBezTo>
                <a:cubicBezTo>
                  <a:pt x="108" y="56"/>
                  <a:pt x="100" y="60"/>
                  <a:pt x="100" y="60"/>
                </a:cubicBezTo>
                <a:cubicBezTo>
                  <a:pt x="98" y="59"/>
                  <a:pt x="107" y="53"/>
                  <a:pt x="99" y="56"/>
                </a:cubicBezTo>
                <a:cubicBezTo>
                  <a:pt x="98" y="56"/>
                  <a:pt x="97" y="57"/>
                  <a:pt x="97" y="57"/>
                </a:cubicBezTo>
                <a:cubicBezTo>
                  <a:pt x="96" y="58"/>
                  <a:pt x="97" y="59"/>
                  <a:pt x="96" y="60"/>
                </a:cubicBezTo>
                <a:cubicBezTo>
                  <a:pt x="95" y="60"/>
                  <a:pt x="88" y="59"/>
                  <a:pt x="88" y="59"/>
                </a:cubicBezTo>
                <a:cubicBezTo>
                  <a:pt x="88" y="58"/>
                  <a:pt x="91" y="59"/>
                  <a:pt x="91" y="58"/>
                </a:cubicBezTo>
                <a:cubicBezTo>
                  <a:pt x="92" y="57"/>
                  <a:pt x="91" y="57"/>
                  <a:pt x="92" y="56"/>
                </a:cubicBezTo>
                <a:cubicBezTo>
                  <a:pt x="92" y="55"/>
                  <a:pt x="94" y="54"/>
                  <a:pt x="94" y="54"/>
                </a:cubicBezTo>
                <a:cubicBezTo>
                  <a:pt x="94" y="53"/>
                  <a:pt x="91" y="52"/>
                  <a:pt x="94" y="52"/>
                </a:cubicBezTo>
                <a:cubicBezTo>
                  <a:pt x="94" y="52"/>
                  <a:pt x="98" y="53"/>
                  <a:pt x="98" y="52"/>
                </a:cubicBezTo>
                <a:cubicBezTo>
                  <a:pt x="98" y="51"/>
                  <a:pt x="93" y="50"/>
                  <a:pt x="92" y="50"/>
                </a:cubicBezTo>
                <a:cubicBezTo>
                  <a:pt x="91" y="50"/>
                  <a:pt x="89" y="51"/>
                  <a:pt x="87" y="51"/>
                </a:cubicBezTo>
                <a:cubicBezTo>
                  <a:pt x="86" y="51"/>
                  <a:pt x="84" y="50"/>
                  <a:pt x="82" y="51"/>
                </a:cubicBezTo>
                <a:cubicBezTo>
                  <a:pt x="81" y="51"/>
                  <a:pt x="79" y="53"/>
                  <a:pt x="80" y="51"/>
                </a:cubicBezTo>
                <a:cubicBezTo>
                  <a:pt x="81" y="49"/>
                  <a:pt x="83" y="50"/>
                  <a:pt x="84" y="49"/>
                </a:cubicBezTo>
                <a:cubicBezTo>
                  <a:pt x="86" y="49"/>
                  <a:pt x="89" y="48"/>
                  <a:pt x="91" y="47"/>
                </a:cubicBezTo>
                <a:cubicBezTo>
                  <a:pt x="95" y="46"/>
                  <a:pt x="99" y="46"/>
                  <a:pt x="102" y="44"/>
                </a:cubicBezTo>
                <a:cubicBezTo>
                  <a:pt x="104" y="44"/>
                  <a:pt x="107" y="43"/>
                  <a:pt x="108" y="45"/>
                </a:cubicBezTo>
                <a:cubicBezTo>
                  <a:pt x="109" y="46"/>
                  <a:pt x="105" y="47"/>
                  <a:pt x="104" y="48"/>
                </a:cubicBezTo>
                <a:cubicBezTo>
                  <a:pt x="102" y="49"/>
                  <a:pt x="110" y="49"/>
                  <a:pt x="111" y="49"/>
                </a:cubicBezTo>
                <a:cubicBezTo>
                  <a:pt x="111" y="49"/>
                  <a:pt x="113" y="49"/>
                  <a:pt x="113" y="49"/>
                </a:cubicBezTo>
                <a:cubicBezTo>
                  <a:pt x="114" y="48"/>
                  <a:pt x="116" y="46"/>
                  <a:pt x="117" y="47"/>
                </a:cubicBezTo>
                <a:cubicBezTo>
                  <a:pt x="118" y="48"/>
                  <a:pt x="113" y="54"/>
                  <a:pt x="112" y="54"/>
                </a:cubicBezTo>
                <a:cubicBezTo>
                  <a:pt x="110" y="54"/>
                  <a:pt x="114" y="54"/>
                  <a:pt x="112" y="54"/>
                </a:cubicBezTo>
                <a:close/>
                <a:moveTo>
                  <a:pt x="157" y="78"/>
                </a:moveTo>
                <a:cubicBezTo>
                  <a:pt x="157" y="78"/>
                  <a:pt x="152" y="78"/>
                  <a:pt x="153" y="78"/>
                </a:cubicBezTo>
                <a:cubicBezTo>
                  <a:pt x="153" y="79"/>
                  <a:pt x="155" y="78"/>
                  <a:pt x="155" y="79"/>
                </a:cubicBezTo>
                <a:cubicBezTo>
                  <a:pt x="155" y="80"/>
                  <a:pt x="151" y="81"/>
                  <a:pt x="150" y="81"/>
                </a:cubicBezTo>
                <a:cubicBezTo>
                  <a:pt x="148" y="81"/>
                  <a:pt x="147" y="83"/>
                  <a:pt x="145" y="84"/>
                </a:cubicBezTo>
                <a:cubicBezTo>
                  <a:pt x="145" y="84"/>
                  <a:pt x="141" y="84"/>
                  <a:pt x="142" y="85"/>
                </a:cubicBezTo>
                <a:cubicBezTo>
                  <a:pt x="142" y="86"/>
                  <a:pt x="145" y="86"/>
                  <a:pt x="142" y="88"/>
                </a:cubicBezTo>
                <a:cubicBezTo>
                  <a:pt x="141" y="88"/>
                  <a:pt x="137" y="88"/>
                  <a:pt x="137" y="89"/>
                </a:cubicBezTo>
                <a:cubicBezTo>
                  <a:pt x="136" y="89"/>
                  <a:pt x="137" y="90"/>
                  <a:pt x="137" y="90"/>
                </a:cubicBezTo>
                <a:cubicBezTo>
                  <a:pt x="137" y="92"/>
                  <a:pt x="135" y="92"/>
                  <a:pt x="134" y="92"/>
                </a:cubicBezTo>
                <a:cubicBezTo>
                  <a:pt x="131" y="93"/>
                  <a:pt x="128" y="93"/>
                  <a:pt x="125" y="93"/>
                </a:cubicBezTo>
                <a:cubicBezTo>
                  <a:pt x="125" y="93"/>
                  <a:pt x="120" y="90"/>
                  <a:pt x="120" y="90"/>
                </a:cubicBezTo>
                <a:cubicBezTo>
                  <a:pt x="122" y="89"/>
                  <a:pt x="125" y="90"/>
                  <a:pt x="126" y="89"/>
                </a:cubicBezTo>
                <a:cubicBezTo>
                  <a:pt x="127" y="89"/>
                  <a:pt x="126" y="87"/>
                  <a:pt x="127" y="87"/>
                </a:cubicBezTo>
                <a:cubicBezTo>
                  <a:pt x="128" y="85"/>
                  <a:pt x="130" y="86"/>
                  <a:pt x="131" y="85"/>
                </a:cubicBezTo>
                <a:cubicBezTo>
                  <a:pt x="132" y="85"/>
                  <a:pt x="130" y="83"/>
                  <a:pt x="130" y="83"/>
                </a:cubicBezTo>
                <a:cubicBezTo>
                  <a:pt x="128" y="82"/>
                  <a:pt x="128" y="82"/>
                  <a:pt x="128" y="81"/>
                </a:cubicBezTo>
                <a:cubicBezTo>
                  <a:pt x="128" y="79"/>
                  <a:pt x="126" y="80"/>
                  <a:pt x="126" y="79"/>
                </a:cubicBezTo>
                <a:cubicBezTo>
                  <a:pt x="125" y="78"/>
                  <a:pt x="128" y="79"/>
                  <a:pt x="128" y="79"/>
                </a:cubicBezTo>
                <a:cubicBezTo>
                  <a:pt x="131" y="80"/>
                  <a:pt x="134" y="81"/>
                  <a:pt x="136" y="82"/>
                </a:cubicBezTo>
                <a:cubicBezTo>
                  <a:pt x="138" y="84"/>
                  <a:pt x="142" y="83"/>
                  <a:pt x="144" y="82"/>
                </a:cubicBezTo>
                <a:cubicBezTo>
                  <a:pt x="147" y="81"/>
                  <a:pt x="148" y="78"/>
                  <a:pt x="152" y="77"/>
                </a:cubicBezTo>
                <a:cubicBezTo>
                  <a:pt x="153" y="76"/>
                  <a:pt x="155" y="76"/>
                  <a:pt x="157" y="77"/>
                </a:cubicBezTo>
                <a:cubicBezTo>
                  <a:pt x="157" y="77"/>
                  <a:pt x="160" y="78"/>
                  <a:pt x="160" y="78"/>
                </a:cubicBezTo>
                <a:cubicBezTo>
                  <a:pt x="160" y="78"/>
                  <a:pt x="158" y="78"/>
                  <a:pt x="157" y="78"/>
                </a:cubicBezTo>
                <a:close/>
                <a:moveTo>
                  <a:pt x="222" y="165"/>
                </a:moveTo>
                <a:cubicBezTo>
                  <a:pt x="221" y="167"/>
                  <a:pt x="219" y="163"/>
                  <a:pt x="219" y="162"/>
                </a:cubicBezTo>
                <a:cubicBezTo>
                  <a:pt x="219" y="160"/>
                  <a:pt x="221" y="159"/>
                  <a:pt x="221" y="157"/>
                </a:cubicBezTo>
                <a:cubicBezTo>
                  <a:pt x="220" y="156"/>
                  <a:pt x="219" y="159"/>
                  <a:pt x="218" y="158"/>
                </a:cubicBezTo>
                <a:cubicBezTo>
                  <a:pt x="218" y="157"/>
                  <a:pt x="218" y="154"/>
                  <a:pt x="216" y="154"/>
                </a:cubicBezTo>
                <a:cubicBezTo>
                  <a:pt x="216" y="154"/>
                  <a:pt x="216" y="156"/>
                  <a:pt x="215" y="156"/>
                </a:cubicBezTo>
                <a:cubicBezTo>
                  <a:pt x="214" y="155"/>
                  <a:pt x="214" y="154"/>
                  <a:pt x="213" y="153"/>
                </a:cubicBezTo>
                <a:cubicBezTo>
                  <a:pt x="212" y="152"/>
                  <a:pt x="211" y="151"/>
                  <a:pt x="210" y="150"/>
                </a:cubicBezTo>
                <a:cubicBezTo>
                  <a:pt x="209" y="149"/>
                  <a:pt x="212" y="149"/>
                  <a:pt x="212" y="148"/>
                </a:cubicBezTo>
                <a:cubicBezTo>
                  <a:pt x="211" y="147"/>
                  <a:pt x="209" y="148"/>
                  <a:pt x="209" y="147"/>
                </a:cubicBezTo>
                <a:cubicBezTo>
                  <a:pt x="209" y="146"/>
                  <a:pt x="210" y="143"/>
                  <a:pt x="210" y="142"/>
                </a:cubicBezTo>
                <a:cubicBezTo>
                  <a:pt x="212" y="140"/>
                  <a:pt x="217" y="147"/>
                  <a:pt x="217" y="148"/>
                </a:cubicBezTo>
                <a:cubicBezTo>
                  <a:pt x="218" y="150"/>
                  <a:pt x="219" y="151"/>
                  <a:pt x="219" y="153"/>
                </a:cubicBezTo>
                <a:cubicBezTo>
                  <a:pt x="220" y="155"/>
                  <a:pt x="220" y="154"/>
                  <a:pt x="221" y="156"/>
                </a:cubicBezTo>
                <a:cubicBezTo>
                  <a:pt x="221" y="157"/>
                  <a:pt x="222" y="158"/>
                  <a:pt x="222" y="159"/>
                </a:cubicBezTo>
                <a:cubicBezTo>
                  <a:pt x="223" y="161"/>
                  <a:pt x="222" y="163"/>
                  <a:pt x="222" y="165"/>
                </a:cubicBezTo>
                <a:cubicBezTo>
                  <a:pt x="221" y="166"/>
                  <a:pt x="222" y="164"/>
                  <a:pt x="222" y="165"/>
                </a:cubicBezTo>
                <a:close/>
              </a:path>
            </a:pathLst>
          </a:custGeom>
          <a:solidFill>
            <a:schemeClr val="bg2"/>
          </a:solidFill>
          <a:ln w="12700" cap="flat" cmpd="sng" algn="ctr">
            <a:solidFill>
              <a:schemeClr val="bg1"/>
            </a:solidFill>
            <a:prstDash val="solid"/>
            <a:miter lim="800000"/>
          </a:ln>
          <a:effectLst/>
        </p:spPr>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srgbClr val="FFFFFF"/>
              </a:solidFill>
              <a:effectLst/>
              <a:uLnTx/>
              <a:uFillTx/>
              <a:latin typeface="Century Gothic"/>
              <a:ea typeface="+mn-ea"/>
              <a:cs typeface="+mn-cs"/>
            </a:endParaRPr>
          </a:p>
        </p:txBody>
      </p:sp>
      <p:sp>
        <p:nvSpPr>
          <p:cNvPr id="145" name="Freeform 671">
            <a:extLst>
              <a:ext uri="{FF2B5EF4-FFF2-40B4-BE49-F238E27FC236}">
                <a16:creationId xmlns:a16="http://schemas.microsoft.com/office/drawing/2014/main" id="{D95643D4-866D-4183-9A0C-E4A13C91124C}"/>
              </a:ext>
            </a:extLst>
          </p:cNvPr>
          <p:cNvSpPr>
            <a:spLocks/>
          </p:cNvSpPr>
          <p:nvPr userDrawn="1"/>
        </p:nvSpPr>
        <p:spPr bwMode="auto">
          <a:xfrm>
            <a:off x="6316967" y="3241886"/>
            <a:ext cx="144149" cy="153447"/>
          </a:xfrm>
          <a:custGeom>
            <a:avLst/>
            <a:gdLst>
              <a:gd name="T0" fmla="*/ 31 w 31"/>
              <a:gd name="T1" fmla="*/ 0 h 32"/>
              <a:gd name="T2" fmla="*/ 23 w 31"/>
              <a:gd name="T3" fmla="*/ 3 h 32"/>
              <a:gd name="T4" fmla="*/ 13 w 31"/>
              <a:gd name="T5" fmla="*/ 2 h 32"/>
              <a:gd name="T6" fmla="*/ 9 w 31"/>
              <a:gd name="T7" fmla="*/ 4 h 32"/>
              <a:gd name="T8" fmla="*/ 6 w 31"/>
              <a:gd name="T9" fmla="*/ 5 h 32"/>
              <a:gd name="T10" fmla="*/ 4 w 31"/>
              <a:gd name="T11" fmla="*/ 8 h 32"/>
              <a:gd name="T12" fmla="*/ 2 w 31"/>
              <a:gd name="T13" fmla="*/ 11 h 32"/>
              <a:gd name="T14" fmla="*/ 2 w 31"/>
              <a:gd name="T15" fmla="*/ 15 h 32"/>
              <a:gd name="T16" fmla="*/ 4 w 31"/>
              <a:gd name="T17" fmla="*/ 17 h 32"/>
              <a:gd name="T18" fmla="*/ 5 w 31"/>
              <a:gd name="T19" fmla="*/ 22 h 32"/>
              <a:gd name="T20" fmla="*/ 6 w 31"/>
              <a:gd name="T21" fmla="*/ 25 h 32"/>
              <a:gd name="T22" fmla="*/ 7 w 31"/>
              <a:gd name="T23" fmla="*/ 28 h 32"/>
              <a:gd name="T24" fmla="*/ 8 w 31"/>
              <a:gd name="T25" fmla="*/ 29 h 32"/>
              <a:gd name="T26" fmla="*/ 10 w 31"/>
              <a:gd name="T27" fmla="*/ 31 h 32"/>
              <a:gd name="T28" fmla="*/ 12 w 31"/>
              <a:gd name="T29" fmla="*/ 30 h 32"/>
              <a:gd name="T30" fmla="*/ 13 w 31"/>
              <a:gd name="T31" fmla="*/ 31 h 32"/>
              <a:gd name="T32" fmla="*/ 13 w 31"/>
              <a:gd name="T33" fmla="*/ 26 h 32"/>
              <a:gd name="T34" fmla="*/ 17 w 31"/>
              <a:gd name="T35" fmla="*/ 26 h 32"/>
              <a:gd name="T36" fmla="*/ 14 w 31"/>
              <a:gd name="T37" fmla="*/ 23 h 32"/>
              <a:gd name="T38" fmla="*/ 17 w 31"/>
              <a:gd name="T39" fmla="*/ 24 h 32"/>
              <a:gd name="T40" fmla="*/ 18 w 31"/>
              <a:gd name="T41" fmla="*/ 22 h 32"/>
              <a:gd name="T42" fmla="*/ 21 w 31"/>
              <a:gd name="T43" fmla="*/ 23 h 32"/>
              <a:gd name="T44" fmla="*/ 19 w 31"/>
              <a:gd name="T45" fmla="*/ 19 h 32"/>
              <a:gd name="T46" fmla="*/ 15 w 31"/>
              <a:gd name="T47" fmla="*/ 17 h 32"/>
              <a:gd name="T48" fmla="*/ 15 w 31"/>
              <a:gd name="T49" fmla="*/ 16 h 32"/>
              <a:gd name="T50" fmla="*/ 11 w 31"/>
              <a:gd name="T51" fmla="*/ 10 h 32"/>
              <a:gd name="T52" fmla="*/ 16 w 31"/>
              <a:gd name="T53" fmla="*/ 11 h 32"/>
              <a:gd name="T54" fmla="*/ 16 w 31"/>
              <a:gd name="T55" fmla="*/ 10 h 32"/>
              <a:gd name="T56" fmla="*/ 18 w 31"/>
              <a:gd name="T57" fmla="*/ 11 h 32"/>
              <a:gd name="T58" fmla="*/ 17 w 31"/>
              <a:gd name="T59" fmla="*/ 9 h 32"/>
              <a:gd name="T60" fmla="*/ 21 w 31"/>
              <a:gd name="T61" fmla="*/ 10 h 32"/>
              <a:gd name="T62" fmla="*/ 17 w 31"/>
              <a:gd name="T63" fmla="*/ 7 h 32"/>
              <a:gd name="T64" fmla="*/ 22 w 31"/>
              <a:gd name="T65" fmla="*/ 5 h 32"/>
              <a:gd name="T66" fmla="*/ 21 w 31"/>
              <a:gd name="T67" fmla="*/ 7 h 32"/>
              <a:gd name="T68" fmla="*/ 25 w 31"/>
              <a:gd name="T69" fmla="*/ 5 h 32"/>
              <a:gd name="T70" fmla="*/ 29 w 31"/>
              <a:gd name="T71" fmla="*/ 7 h 32"/>
              <a:gd name="T72" fmla="*/ 31 w 31"/>
              <a:gd name="T73"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1" h="32">
                <a:moveTo>
                  <a:pt x="31" y="0"/>
                </a:moveTo>
                <a:cubicBezTo>
                  <a:pt x="28" y="2"/>
                  <a:pt x="27" y="4"/>
                  <a:pt x="23" y="3"/>
                </a:cubicBezTo>
                <a:cubicBezTo>
                  <a:pt x="21" y="2"/>
                  <a:pt x="15" y="1"/>
                  <a:pt x="13" y="2"/>
                </a:cubicBezTo>
                <a:cubicBezTo>
                  <a:pt x="13" y="5"/>
                  <a:pt x="10" y="3"/>
                  <a:pt x="9" y="4"/>
                </a:cubicBezTo>
                <a:cubicBezTo>
                  <a:pt x="8" y="5"/>
                  <a:pt x="7" y="5"/>
                  <a:pt x="6" y="5"/>
                </a:cubicBezTo>
                <a:cubicBezTo>
                  <a:pt x="4" y="6"/>
                  <a:pt x="4" y="7"/>
                  <a:pt x="4" y="8"/>
                </a:cubicBezTo>
                <a:cubicBezTo>
                  <a:pt x="3" y="9"/>
                  <a:pt x="3" y="10"/>
                  <a:pt x="2" y="11"/>
                </a:cubicBezTo>
                <a:cubicBezTo>
                  <a:pt x="0" y="13"/>
                  <a:pt x="0" y="13"/>
                  <a:pt x="2" y="15"/>
                </a:cubicBezTo>
                <a:cubicBezTo>
                  <a:pt x="3" y="16"/>
                  <a:pt x="4" y="16"/>
                  <a:pt x="4" y="17"/>
                </a:cubicBezTo>
                <a:cubicBezTo>
                  <a:pt x="4" y="19"/>
                  <a:pt x="4" y="20"/>
                  <a:pt x="5" y="22"/>
                </a:cubicBezTo>
                <a:cubicBezTo>
                  <a:pt x="5" y="23"/>
                  <a:pt x="5" y="24"/>
                  <a:pt x="6" y="25"/>
                </a:cubicBezTo>
                <a:cubicBezTo>
                  <a:pt x="8" y="26"/>
                  <a:pt x="6" y="27"/>
                  <a:pt x="7" y="28"/>
                </a:cubicBezTo>
                <a:cubicBezTo>
                  <a:pt x="7" y="30"/>
                  <a:pt x="8" y="29"/>
                  <a:pt x="8" y="29"/>
                </a:cubicBezTo>
                <a:cubicBezTo>
                  <a:pt x="10" y="29"/>
                  <a:pt x="10" y="30"/>
                  <a:pt x="10" y="31"/>
                </a:cubicBezTo>
                <a:cubicBezTo>
                  <a:pt x="11" y="31"/>
                  <a:pt x="12" y="30"/>
                  <a:pt x="12" y="30"/>
                </a:cubicBezTo>
                <a:cubicBezTo>
                  <a:pt x="13" y="29"/>
                  <a:pt x="13" y="31"/>
                  <a:pt x="13" y="31"/>
                </a:cubicBezTo>
                <a:cubicBezTo>
                  <a:pt x="14" y="32"/>
                  <a:pt x="13" y="25"/>
                  <a:pt x="13" y="26"/>
                </a:cubicBezTo>
                <a:cubicBezTo>
                  <a:pt x="13" y="25"/>
                  <a:pt x="16" y="26"/>
                  <a:pt x="17" y="26"/>
                </a:cubicBezTo>
                <a:cubicBezTo>
                  <a:pt x="17" y="25"/>
                  <a:pt x="14" y="24"/>
                  <a:pt x="14" y="23"/>
                </a:cubicBezTo>
                <a:cubicBezTo>
                  <a:pt x="15" y="21"/>
                  <a:pt x="17" y="23"/>
                  <a:pt x="17" y="24"/>
                </a:cubicBezTo>
                <a:cubicBezTo>
                  <a:pt x="19" y="25"/>
                  <a:pt x="18" y="23"/>
                  <a:pt x="18" y="22"/>
                </a:cubicBezTo>
                <a:cubicBezTo>
                  <a:pt x="18" y="21"/>
                  <a:pt x="21" y="23"/>
                  <a:pt x="21" y="23"/>
                </a:cubicBezTo>
                <a:cubicBezTo>
                  <a:pt x="21" y="22"/>
                  <a:pt x="19" y="19"/>
                  <a:pt x="19" y="19"/>
                </a:cubicBezTo>
                <a:cubicBezTo>
                  <a:pt x="18" y="18"/>
                  <a:pt x="16" y="18"/>
                  <a:pt x="15" y="17"/>
                </a:cubicBezTo>
                <a:cubicBezTo>
                  <a:pt x="15" y="17"/>
                  <a:pt x="15" y="15"/>
                  <a:pt x="15" y="16"/>
                </a:cubicBezTo>
                <a:cubicBezTo>
                  <a:pt x="14" y="14"/>
                  <a:pt x="11" y="12"/>
                  <a:pt x="11" y="10"/>
                </a:cubicBezTo>
                <a:cubicBezTo>
                  <a:pt x="12" y="6"/>
                  <a:pt x="15" y="10"/>
                  <a:pt x="16" y="11"/>
                </a:cubicBezTo>
                <a:cubicBezTo>
                  <a:pt x="16" y="11"/>
                  <a:pt x="16" y="10"/>
                  <a:pt x="16" y="10"/>
                </a:cubicBezTo>
                <a:cubicBezTo>
                  <a:pt x="17" y="9"/>
                  <a:pt x="18" y="10"/>
                  <a:pt x="18" y="11"/>
                </a:cubicBezTo>
                <a:cubicBezTo>
                  <a:pt x="18" y="11"/>
                  <a:pt x="17" y="9"/>
                  <a:pt x="17" y="9"/>
                </a:cubicBezTo>
                <a:cubicBezTo>
                  <a:pt x="18" y="9"/>
                  <a:pt x="20" y="10"/>
                  <a:pt x="21" y="10"/>
                </a:cubicBezTo>
                <a:cubicBezTo>
                  <a:pt x="21" y="9"/>
                  <a:pt x="17" y="9"/>
                  <a:pt x="17" y="7"/>
                </a:cubicBezTo>
                <a:cubicBezTo>
                  <a:pt x="17" y="7"/>
                  <a:pt x="21" y="5"/>
                  <a:pt x="22" y="5"/>
                </a:cubicBezTo>
                <a:cubicBezTo>
                  <a:pt x="22" y="5"/>
                  <a:pt x="21" y="7"/>
                  <a:pt x="21" y="7"/>
                </a:cubicBezTo>
                <a:cubicBezTo>
                  <a:pt x="21" y="7"/>
                  <a:pt x="24" y="5"/>
                  <a:pt x="25" y="5"/>
                </a:cubicBezTo>
                <a:cubicBezTo>
                  <a:pt x="26" y="5"/>
                  <a:pt x="27" y="6"/>
                  <a:pt x="29" y="7"/>
                </a:cubicBezTo>
                <a:cubicBezTo>
                  <a:pt x="30" y="5"/>
                  <a:pt x="31" y="2"/>
                  <a:pt x="31" y="0"/>
                </a:cubicBezTo>
                <a:close/>
              </a:path>
            </a:pathLst>
          </a:custGeom>
          <a:solidFill>
            <a:schemeClr val="bg2"/>
          </a:solidFill>
          <a:ln w="12700" cap="flat" cmpd="sng" algn="ctr">
            <a:solidFill>
              <a:schemeClr val="bg1"/>
            </a:solidFill>
            <a:prstDash val="solid"/>
            <a:miter lim="800000"/>
          </a:ln>
          <a:effectLst/>
        </p:spPr>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srgbClr val="FFFFFF"/>
              </a:solidFill>
              <a:effectLst/>
              <a:uLnTx/>
              <a:uFillTx/>
              <a:latin typeface="Century Gothic"/>
              <a:ea typeface="+mn-ea"/>
              <a:cs typeface="+mn-cs"/>
            </a:endParaRPr>
          </a:p>
        </p:txBody>
      </p:sp>
      <p:sp>
        <p:nvSpPr>
          <p:cNvPr id="146" name="Freeform 675">
            <a:extLst>
              <a:ext uri="{FF2B5EF4-FFF2-40B4-BE49-F238E27FC236}">
                <a16:creationId xmlns:a16="http://schemas.microsoft.com/office/drawing/2014/main" id="{D8CCBB1F-42F8-4175-BAD4-544CF95134CC}"/>
              </a:ext>
            </a:extLst>
          </p:cNvPr>
          <p:cNvSpPr>
            <a:spLocks/>
          </p:cNvSpPr>
          <p:nvPr userDrawn="1"/>
        </p:nvSpPr>
        <p:spPr bwMode="auto">
          <a:xfrm>
            <a:off x="6831783" y="3256580"/>
            <a:ext cx="88707" cy="76724"/>
          </a:xfrm>
          <a:custGeom>
            <a:avLst/>
            <a:gdLst>
              <a:gd name="T0" fmla="*/ 19 w 19"/>
              <a:gd name="T1" fmla="*/ 14 h 16"/>
              <a:gd name="T2" fmla="*/ 17 w 19"/>
              <a:gd name="T3" fmla="*/ 10 h 16"/>
              <a:gd name="T4" fmla="*/ 16 w 19"/>
              <a:gd name="T5" fmla="*/ 7 h 16"/>
              <a:gd name="T6" fmla="*/ 14 w 19"/>
              <a:gd name="T7" fmla="*/ 3 h 16"/>
              <a:gd name="T8" fmla="*/ 12 w 19"/>
              <a:gd name="T9" fmla="*/ 0 h 16"/>
              <a:gd name="T10" fmla="*/ 6 w 19"/>
              <a:gd name="T11" fmla="*/ 6 h 16"/>
              <a:gd name="T12" fmla="*/ 9 w 19"/>
              <a:gd name="T13" fmla="*/ 9 h 16"/>
              <a:gd name="T14" fmla="*/ 12 w 19"/>
              <a:gd name="T15" fmla="*/ 11 h 16"/>
              <a:gd name="T16" fmla="*/ 16 w 19"/>
              <a:gd name="T17" fmla="*/ 13 h 16"/>
              <a:gd name="T18" fmla="*/ 19 w 19"/>
              <a:gd name="T19" fmla="*/ 14 h 16"/>
              <a:gd name="T20" fmla="*/ 19 w 19"/>
              <a:gd name="T21" fmla="*/ 1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16">
                <a:moveTo>
                  <a:pt x="19" y="14"/>
                </a:moveTo>
                <a:cubicBezTo>
                  <a:pt x="19" y="12"/>
                  <a:pt x="19" y="11"/>
                  <a:pt x="17" y="10"/>
                </a:cubicBezTo>
                <a:cubicBezTo>
                  <a:pt x="15" y="9"/>
                  <a:pt x="17" y="8"/>
                  <a:pt x="16" y="7"/>
                </a:cubicBezTo>
                <a:cubicBezTo>
                  <a:pt x="15" y="5"/>
                  <a:pt x="14" y="6"/>
                  <a:pt x="14" y="3"/>
                </a:cubicBezTo>
                <a:cubicBezTo>
                  <a:pt x="14" y="3"/>
                  <a:pt x="11" y="1"/>
                  <a:pt x="12" y="0"/>
                </a:cubicBezTo>
                <a:cubicBezTo>
                  <a:pt x="9" y="0"/>
                  <a:pt x="0" y="1"/>
                  <a:pt x="6" y="6"/>
                </a:cubicBezTo>
                <a:cubicBezTo>
                  <a:pt x="7" y="7"/>
                  <a:pt x="8" y="8"/>
                  <a:pt x="9" y="9"/>
                </a:cubicBezTo>
                <a:cubicBezTo>
                  <a:pt x="10" y="10"/>
                  <a:pt x="11" y="10"/>
                  <a:pt x="12" y="11"/>
                </a:cubicBezTo>
                <a:cubicBezTo>
                  <a:pt x="14" y="11"/>
                  <a:pt x="16" y="11"/>
                  <a:pt x="16" y="13"/>
                </a:cubicBezTo>
                <a:cubicBezTo>
                  <a:pt x="17" y="14"/>
                  <a:pt x="18" y="16"/>
                  <a:pt x="19" y="14"/>
                </a:cubicBezTo>
                <a:cubicBezTo>
                  <a:pt x="19" y="13"/>
                  <a:pt x="18" y="15"/>
                  <a:pt x="19" y="14"/>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47" name="Freeform 676">
            <a:extLst>
              <a:ext uri="{FF2B5EF4-FFF2-40B4-BE49-F238E27FC236}">
                <a16:creationId xmlns:a16="http://schemas.microsoft.com/office/drawing/2014/main" id="{4318E858-CD90-49B8-994F-42EBA22E40B5}"/>
              </a:ext>
            </a:extLst>
          </p:cNvPr>
          <p:cNvSpPr>
            <a:spLocks/>
          </p:cNvSpPr>
          <p:nvPr userDrawn="1"/>
        </p:nvSpPr>
        <p:spPr bwMode="auto">
          <a:xfrm>
            <a:off x="6865049" y="3295756"/>
            <a:ext cx="459372" cy="401574"/>
          </a:xfrm>
          <a:custGeom>
            <a:avLst/>
            <a:gdLst>
              <a:gd name="T0" fmla="*/ 95 w 99"/>
              <a:gd name="T1" fmla="*/ 73 h 84"/>
              <a:gd name="T2" fmla="*/ 93 w 99"/>
              <a:gd name="T3" fmla="*/ 68 h 84"/>
              <a:gd name="T4" fmla="*/ 90 w 99"/>
              <a:gd name="T5" fmla="*/ 65 h 84"/>
              <a:gd name="T6" fmla="*/ 86 w 99"/>
              <a:gd name="T7" fmla="*/ 60 h 84"/>
              <a:gd name="T8" fmla="*/ 87 w 99"/>
              <a:gd name="T9" fmla="*/ 55 h 84"/>
              <a:gd name="T10" fmla="*/ 89 w 99"/>
              <a:gd name="T11" fmla="*/ 50 h 84"/>
              <a:gd name="T12" fmla="*/ 84 w 99"/>
              <a:gd name="T13" fmla="*/ 49 h 84"/>
              <a:gd name="T14" fmla="*/ 84 w 99"/>
              <a:gd name="T15" fmla="*/ 46 h 84"/>
              <a:gd name="T16" fmla="*/ 84 w 99"/>
              <a:gd name="T17" fmla="*/ 40 h 84"/>
              <a:gd name="T18" fmla="*/ 82 w 99"/>
              <a:gd name="T19" fmla="*/ 36 h 84"/>
              <a:gd name="T20" fmla="*/ 85 w 99"/>
              <a:gd name="T21" fmla="*/ 31 h 84"/>
              <a:gd name="T22" fmla="*/ 86 w 99"/>
              <a:gd name="T23" fmla="*/ 20 h 84"/>
              <a:gd name="T24" fmla="*/ 79 w 99"/>
              <a:gd name="T25" fmla="*/ 18 h 84"/>
              <a:gd name="T26" fmla="*/ 76 w 99"/>
              <a:gd name="T27" fmla="*/ 15 h 84"/>
              <a:gd name="T28" fmla="*/ 71 w 99"/>
              <a:gd name="T29" fmla="*/ 13 h 84"/>
              <a:gd name="T30" fmla="*/ 66 w 99"/>
              <a:gd name="T31" fmla="*/ 12 h 84"/>
              <a:gd name="T32" fmla="*/ 61 w 99"/>
              <a:gd name="T33" fmla="*/ 11 h 84"/>
              <a:gd name="T34" fmla="*/ 57 w 99"/>
              <a:gd name="T35" fmla="*/ 12 h 84"/>
              <a:gd name="T36" fmla="*/ 53 w 99"/>
              <a:gd name="T37" fmla="*/ 15 h 84"/>
              <a:gd name="T38" fmla="*/ 49 w 99"/>
              <a:gd name="T39" fmla="*/ 17 h 84"/>
              <a:gd name="T40" fmla="*/ 46 w 99"/>
              <a:gd name="T41" fmla="*/ 20 h 84"/>
              <a:gd name="T42" fmla="*/ 33 w 99"/>
              <a:gd name="T43" fmla="*/ 18 h 84"/>
              <a:gd name="T44" fmla="*/ 30 w 99"/>
              <a:gd name="T45" fmla="*/ 16 h 84"/>
              <a:gd name="T46" fmla="*/ 25 w 99"/>
              <a:gd name="T47" fmla="*/ 15 h 84"/>
              <a:gd name="T48" fmla="*/ 24 w 99"/>
              <a:gd name="T49" fmla="*/ 10 h 84"/>
              <a:gd name="T50" fmla="*/ 20 w 99"/>
              <a:gd name="T51" fmla="*/ 5 h 84"/>
              <a:gd name="T52" fmla="*/ 14 w 99"/>
              <a:gd name="T53" fmla="*/ 5 h 84"/>
              <a:gd name="T54" fmla="*/ 11 w 99"/>
              <a:gd name="T55" fmla="*/ 7 h 84"/>
              <a:gd name="T56" fmla="*/ 5 w 99"/>
              <a:gd name="T57" fmla="*/ 4 h 84"/>
              <a:gd name="T58" fmla="*/ 1 w 99"/>
              <a:gd name="T59" fmla="*/ 3 h 84"/>
              <a:gd name="T60" fmla="*/ 0 w 99"/>
              <a:gd name="T61" fmla="*/ 5 h 84"/>
              <a:gd name="T62" fmla="*/ 1 w 99"/>
              <a:gd name="T63" fmla="*/ 8 h 84"/>
              <a:gd name="T64" fmla="*/ 1 w 99"/>
              <a:gd name="T65" fmla="*/ 10 h 84"/>
              <a:gd name="T66" fmla="*/ 1 w 99"/>
              <a:gd name="T67" fmla="*/ 12 h 84"/>
              <a:gd name="T68" fmla="*/ 3 w 99"/>
              <a:gd name="T69" fmla="*/ 14 h 84"/>
              <a:gd name="T70" fmla="*/ 3 w 99"/>
              <a:gd name="T71" fmla="*/ 16 h 84"/>
              <a:gd name="T72" fmla="*/ 5 w 99"/>
              <a:gd name="T73" fmla="*/ 21 h 84"/>
              <a:gd name="T74" fmla="*/ 8 w 99"/>
              <a:gd name="T75" fmla="*/ 24 h 84"/>
              <a:gd name="T76" fmla="*/ 10 w 99"/>
              <a:gd name="T77" fmla="*/ 25 h 84"/>
              <a:gd name="T78" fmla="*/ 8 w 99"/>
              <a:gd name="T79" fmla="*/ 37 h 84"/>
              <a:gd name="T80" fmla="*/ 12 w 99"/>
              <a:gd name="T81" fmla="*/ 41 h 84"/>
              <a:gd name="T82" fmla="*/ 18 w 99"/>
              <a:gd name="T83" fmla="*/ 47 h 84"/>
              <a:gd name="T84" fmla="*/ 17 w 99"/>
              <a:gd name="T85" fmla="*/ 50 h 84"/>
              <a:gd name="T86" fmla="*/ 19 w 99"/>
              <a:gd name="T87" fmla="*/ 52 h 84"/>
              <a:gd name="T88" fmla="*/ 22 w 99"/>
              <a:gd name="T89" fmla="*/ 58 h 84"/>
              <a:gd name="T90" fmla="*/ 24 w 99"/>
              <a:gd name="T91" fmla="*/ 55 h 84"/>
              <a:gd name="T92" fmla="*/ 25 w 99"/>
              <a:gd name="T93" fmla="*/ 56 h 84"/>
              <a:gd name="T94" fmla="*/ 26 w 99"/>
              <a:gd name="T95" fmla="*/ 57 h 84"/>
              <a:gd name="T96" fmla="*/ 30 w 99"/>
              <a:gd name="T97" fmla="*/ 57 h 84"/>
              <a:gd name="T98" fmla="*/ 35 w 99"/>
              <a:gd name="T99" fmla="*/ 66 h 84"/>
              <a:gd name="T100" fmla="*/ 46 w 99"/>
              <a:gd name="T101" fmla="*/ 74 h 84"/>
              <a:gd name="T102" fmla="*/ 52 w 99"/>
              <a:gd name="T103" fmla="*/ 76 h 84"/>
              <a:gd name="T104" fmla="*/ 56 w 99"/>
              <a:gd name="T105" fmla="*/ 75 h 84"/>
              <a:gd name="T106" fmla="*/ 56 w 99"/>
              <a:gd name="T107" fmla="*/ 76 h 84"/>
              <a:gd name="T108" fmla="*/ 61 w 99"/>
              <a:gd name="T109" fmla="*/ 73 h 84"/>
              <a:gd name="T110" fmla="*/ 60 w 99"/>
              <a:gd name="T111" fmla="*/ 73 h 84"/>
              <a:gd name="T112" fmla="*/ 62 w 99"/>
              <a:gd name="T113" fmla="*/ 73 h 84"/>
              <a:gd name="T114" fmla="*/ 65 w 99"/>
              <a:gd name="T115" fmla="*/ 77 h 84"/>
              <a:gd name="T116" fmla="*/ 69 w 99"/>
              <a:gd name="T117" fmla="*/ 81 h 84"/>
              <a:gd name="T118" fmla="*/ 88 w 99"/>
              <a:gd name="T119" fmla="*/ 84 h 84"/>
              <a:gd name="T120" fmla="*/ 92 w 99"/>
              <a:gd name="T121" fmla="*/ 77 h 84"/>
              <a:gd name="T122" fmla="*/ 95 w 99"/>
              <a:gd name="T123" fmla="*/ 73 h 84"/>
              <a:gd name="T124" fmla="*/ 95 w 99"/>
              <a:gd name="T125" fmla="*/ 73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9" h="84">
                <a:moveTo>
                  <a:pt x="95" y="73"/>
                </a:moveTo>
                <a:cubicBezTo>
                  <a:pt x="93" y="72"/>
                  <a:pt x="94" y="70"/>
                  <a:pt x="93" y="68"/>
                </a:cubicBezTo>
                <a:cubicBezTo>
                  <a:pt x="93" y="67"/>
                  <a:pt x="91" y="66"/>
                  <a:pt x="90" y="65"/>
                </a:cubicBezTo>
                <a:cubicBezTo>
                  <a:pt x="88" y="64"/>
                  <a:pt x="87" y="62"/>
                  <a:pt x="86" y="60"/>
                </a:cubicBezTo>
                <a:cubicBezTo>
                  <a:pt x="84" y="58"/>
                  <a:pt x="85" y="58"/>
                  <a:pt x="87" y="55"/>
                </a:cubicBezTo>
                <a:cubicBezTo>
                  <a:pt x="88" y="54"/>
                  <a:pt x="90" y="52"/>
                  <a:pt x="89" y="50"/>
                </a:cubicBezTo>
                <a:cubicBezTo>
                  <a:pt x="88" y="49"/>
                  <a:pt x="85" y="49"/>
                  <a:pt x="84" y="49"/>
                </a:cubicBezTo>
                <a:cubicBezTo>
                  <a:pt x="83" y="48"/>
                  <a:pt x="84" y="46"/>
                  <a:pt x="84" y="46"/>
                </a:cubicBezTo>
                <a:cubicBezTo>
                  <a:pt x="83" y="44"/>
                  <a:pt x="83" y="41"/>
                  <a:pt x="84" y="40"/>
                </a:cubicBezTo>
                <a:cubicBezTo>
                  <a:pt x="86" y="38"/>
                  <a:pt x="83" y="37"/>
                  <a:pt x="82" y="36"/>
                </a:cubicBezTo>
                <a:cubicBezTo>
                  <a:pt x="82" y="35"/>
                  <a:pt x="84" y="32"/>
                  <a:pt x="85" y="31"/>
                </a:cubicBezTo>
                <a:cubicBezTo>
                  <a:pt x="85" y="30"/>
                  <a:pt x="87" y="20"/>
                  <a:pt x="86" y="20"/>
                </a:cubicBezTo>
                <a:cubicBezTo>
                  <a:pt x="83" y="20"/>
                  <a:pt x="82" y="20"/>
                  <a:pt x="79" y="18"/>
                </a:cubicBezTo>
                <a:cubicBezTo>
                  <a:pt x="78" y="17"/>
                  <a:pt x="77" y="16"/>
                  <a:pt x="76" y="15"/>
                </a:cubicBezTo>
                <a:cubicBezTo>
                  <a:pt x="75" y="14"/>
                  <a:pt x="72" y="14"/>
                  <a:pt x="71" y="13"/>
                </a:cubicBezTo>
                <a:cubicBezTo>
                  <a:pt x="69" y="13"/>
                  <a:pt x="68" y="13"/>
                  <a:pt x="66" y="12"/>
                </a:cubicBezTo>
                <a:cubicBezTo>
                  <a:pt x="65" y="10"/>
                  <a:pt x="63" y="11"/>
                  <a:pt x="61" y="11"/>
                </a:cubicBezTo>
                <a:cubicBezTo>
                  <a:pt x="60" y="12"/>
                  <a:pt x="58" y="11"/>
                  <a:pt x="57" y="12"/>
                </a:cubicBezTo>
                <a:cubicBezTo>
                  <a:pt x="55" y="12"/>
                  <a:pt x="54" y="14"/>
                  <a:pt x="53" y="15"/>
                </a:cubicBezTo>
                <a:cubicBezTo>
                  <a:pt x="52" y="16"/>
                  <a:pt x="49" y="15"/>
                  <a:pt x="49" y="17"/>
                </a:cubicBezTo>
                <a:cubicBezTo>
                  <a:pt x="49" y="19"/>
                  <a:pt x="48" y="19"/>
                  <a:pt x="46" y="20"/>
                </a:cubicBezTo>
                <a:cubicBezTo>
                  <a:pt x="41" y="21"/>
                  <a:pt x="37" y="21"/>
                  <a:pt x="33" y="18"/>
                </a:cubicBezTo>
                <a:cubicBezTo>
                  <a:pt x="32" y="17"/>
                  <a:pt x="31" y="16"/>
                  <a:pt x="30" y="16"/>
                </a:cubicBezTo>
                <a:cubicBezTo>
                  <a:pt x="28" y="14"/>
                  <a:pt x="27" y="15"/>
                  <a:pt x="25" y="15"/>
                </a:cubicBezTo>
                <a:cubicBezTo>
                  <a:pt x="24" y="14"/>
                  <a:pt x="24" y="11"/>
                  <a:pt x="24" y="10"/>
                </a:cubicBezTo>
                <a:cubicBezTo>
                  <a:pt x="21" y="9"/>
                  <a:pt x="20" y="8"/>
                  <a:pt x="20" y="5"/>
                </a:cubicBezTo>
                <a:cubicBezTo>
                  <a:pt x="20" y="0"/>
                  <a:pt x="16" y="3"/>
                  <a:pt x="14" y="5"/>
                </a:cubicBezTo>
                <a:cubicBezTo>
                  <a:pt x="13" y="6"/>
                  <a:pt x="12" y="7"/>
                  <a:pt x="11" y="7"/>
                </a:cubicBezTo>
                <a:cubicBezTo>
                  <a:pt x="9" y="6"/>
                  <a:pt x="6" y="6"/>
                  <a:pt x="5" y="4"/>
                </a:cubicBezTo>
                <a:cubicBezTo>
                  <a:pt x="3" y="2"/>
                  <a:pt x="3" y="1"/>
                  <a:pt x="1" y="3"/>
                </a:cubicBezTo>
                <a:cubicBezTo>
                  <a:pt x="1" y="4"/>
                  <a:pt x="0" y="4"/>
                  <a:pt x="0" y="5"/>
                </a:cubicBezTo>
                <a:cubicBezTo>
                  <a:pt x="0" y="6"/>
                  <a:pt x="0" y="7"/>
                  <a:pt x="1" y="8"/>
                </a:cubicBezTo>
                <a:cubicBezTo>
                  <a:pt x="1" y="8"/>
                  <a:pt x="2" y="10"/>
                  <a:pt x="1" y="10"/>
                </a:cubicBezTo>
                <a:cubicBezTo>
                  <a:pt x="1" y="11"/>
                  <a:pt x="0" y="11"/>
                  <a:pt x="1" y="12"/>
                </a:cubicBezTo>
                <a:cubicBezTo>
                  <a:pt x="1" y="13"/>
                  <a:pt x="3" y="13"/>
                  <a:pt x="3" y="14"/>
                </a:cubicBezTo>
                <a:cubicBezTo>
                  <a:pt x="3" y="15"/>
                  <a:pt x="2" y="16"/>
                  <a:pt x="3" y="16"/>
                </a:cubicBezTo>
                <a:cubicBezTo>
                  <a:pt x="4" y="18"/>
                  <a:pt x="4" y="19"/>
                  <a:pt x="5" y="21"/>
                </a:cubicBezTo>
                <a:cubicBezTo>
                  <a:pt x="6" y="22"/>
                  <a:pt x="6" y="23"/>
                  <a:pt x="8" y="24"/>
                </a:cubicBezTo>
                <a:cubicBezTo>
                  <a:pt x="8" y="24"/>
                  <a:pt x="10" y="25"/>
                  <a:pt x="10" y="25"/>
                </a:cubicBezTo>
                <a:cubicBezTo>
                  <a:pt x="11" y="29"/>
                  <a:pt x="2" y="33"/>
                  <a:pt x="8" y="37"/>
                </a:cubicBezTo>
                <a:cubicBezTo>
                  <a:pt x="10" y="38"/>
                  <a:pt x="10" y="40"/>
                  <a:pt x="12" y="41"/>
                </a:cubicBezTo>
                <a:cubicBezTo>
                  <a:pt x="14" y="43"/>
                  <a:pt x="16" y="44"/>
                  <a:pt x="18" y="47"/>
                </a:cubicBezTo>
                <a:cubicBezTo>
                  <a:pt x="18" y="48"/>
                  <a:pt x="17" y="49"/>
                  <a:pt x="17" y="50"/>
                </a:cubicBezTo>
                <a:cubicBezTo>
                  <a:pt x="18" y="51"/>
                  <a:pt x="20" y="51"/>
                  <a:pt x="19" y="52"/>
                </a:cubicBezTo>
                <a:cubicBezTo>
                  <a:pt x="19" y="55"/>
                  <a:pt x="21" y="56"/>
                  <a:pt x="22" y="58"/>
                </a:cubicBezTo>
                <a:cubicBezTo>
                  <a:pt x="24" y="57"/>
                  <a:pt x="23" y="56"/>
                  <a:pt x="24" y="55"/>
                </a:cubicBezTo>
                <a:cubicBezTo>
                  <a:pt x="24" y="55"/>
                  <a:pt x="25" y="56"/>
                  <a:pt x="25" y="56"/>
                </a:cubicBezTo>
                <a:cubicBezTo>
                  <a:pt x="27" y="56"/>
                  <a:pt x="25" y="56"/>
                  <a:pt x="26" y="57"/>
                </a:cubicBezTo>
                <a:cubicBezTo>
                  <a:pt x="27" y="58"/>
                  <a:pt x="28" y="55"/>
                  <a:pt x="30" y="57"/>
                </a:cubicBezTo>
                <a:cubicBezTo>
                  <a:pt x="32" y="60"/>
                  <a:pt x="33" y="63"/>
                  <a:pt x="35" y="66"/>
                </a:cubicBezTo>
                <a:cubicBezTo>
                  <a:pt x="37" y="69"/>
                  <a:pt x="42" y="72"/>
                  <a:pt x="46" y="74"/>
                </a:cubicBezTo>
                <a:cubicBezTo>
                  <a:pt x="48" y="75"/>
                  <a:pt x="50" y="75"/>
                  <a:pt x="52" y="76"/>
                </a:cubicBezTo>
                <a:cubicBezTo>
                  <a:pt x="53" y="76"/>
                  <a:pt x="56" y="75"/>
                  <a:pt x="56" y="75"/>
                </a:cubicBezTo>
                <a:cubicBezTo>
                  <a:pt x="56" y="75"/>
                  <a:pt x="56" y="76"/>
                  <a:pt x="56" y="76"/>
                </a:cubicBezTo>
                <a:cubicBezTo>
                  <a:pt x="57" y="76"/>
                  <a:pt x="60" y="74"/>
                  <a:pt x="61" y="73"/>
                </a:cubicBezTo>
                <a:cubicBezTo>
                  <a:pt x="61" y="73"/>
                  <a:pt x="60" y="73"/>
                  <a:pt x="60" y="73"/>
                </a:cubicBezTo>
                <a:cubicBezTo>
                  <a:pt x="60" y="72"/>
                  <a:pt x="62" y="73"/>
                  <a:pt x="62" y="73"/>
                </a:cubicBezTo>
                <a:cubicBezTo>
                  <a:pt x="64" y="74"/>
                  <a:pt x="64" y="75"/>
                  <a:pt x="65" y="77"/>
                </a:cubicBezTo>
                <a:cubicBezTo>
                  <a:pt x="66" y="80"/>
                  <a:pt x="67" y="80"/>
                  <a:pt x="69" y="81"/>
                </a:cubicBezTo>
                <a:cubicBezTo>
                  <a:pt x="75" y="82"/>
                  <a:pt x="82" y="83"/>
                  <a:pt x="88" y="84"/>
                </a:cubicBezTo>
                <a:cubicBezTo>
                  <a:pt x="88" y="80"/>
                  <a:pt x="89" y="79"/>
                  <a:pt x="92" y="77"/>
                </a:cubicBezTo>
                <a:cubicBezTo>
                  <a:pt x="94" y="76"/>
                  <a:pt x="99" y="75"/>
                  <a:pt x="95" y="73"/>
                </a:cubicBezTo>
                <a:cubicBezTo>
                  <a:pt x="94" y="72"/>
                  <a:pt x="97" y="74"/>
                  <a:pt x="95" y="73"/>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48" name="Freeform 677">
            <a:extLst>
              <a:ext uri="{FF2B5EF4-FFF2-40B4-BE49-F238E27FC236}">
                <a16:creationId xmlns:a16="http://schemas.microsoft.com/office/drawing/2014/main" id="{101AE342-4225-4F92-ADBA-56960EA8DFBF}"/>
              </a:ext>
            </a:extLst>
          </p:cNvPr>
          <p:cNvSpPr>
            <a:spLocks/>
          </p:cNvSpPr>
          <p:nvPr userDrawn="1"/>
        </p:nvSpPr>
        <p:spPr bwMode="auto">
          <a:xfrm>
            <a:off x="6874551" y="3300656"/>
            <a:ext cx="36433" cy="27752"/>
          </a:xfrm>
          <a:custGeom>
            <a:avLst/>
            <a:gdLst>
              <a:gd name="T0" fmla="*/ 1 w 8"/>
              <a:gd name="T1" fmla="*/ 1 h 6"/>
              <a:gd name="T2" fmla="*/ 3 w 8"/>
              <a:gd name="T3" fmla="*/ 4 h 6"/>
              <a:gd name="T4" fmla="*/ 8 w 8"/>
              <a:gd name="T5" fmla="*/ 6 h 6"/>
              <a:gd name="T6" fmla="*/ 0 w 8"/>
              <a:gd name="T7" fmla="*/ 0 h 6"/>
              <a:gd name="T8" fmla="*/ 1 w 8"/>
              <a:gd name="T9" fmla="*/ 1 h 6"/>
              <a:gd name="T10" fmla="*/ 1 w 8"/>
              <a:gd name="T11" fmla="*/ 1 h 6"/>
            </a:gdLst>
            <a:ahLst/>
            <a:cxnLst>
              <a:cxn ang="0">
                <a:pos x="T0" y="T1"/>
              </a:cxn>
              <a:cxn ang="0">
                <a:pos x="T2" y="T3"/>
              </a:cxn>
              <a:cxn ang="0">
                <a:pos x="T4" y="T5"/>
              </a:cxn>
              <a:cxn ang="0">
                <a:pos x="T6" y="T7"/>
              </a:cxn>
              <a:cxn ang="0">
                <a:pos x="T8" y="T9"/>
              </a:cxn>
              <a:cxn ang="0">
                <a:pos x="T10" y="T11"/>
              </a:cxn>
            </a:cxnLst>
            <a:rect l="0" t="0" r="r" b="b"/>
            <a:pathLst>
              <a:path w="8" h="6">
                <a:moveTo>
                  <a:pt x="1" y="1"/>
                </a:moveTo>
                <a:cubicBezTo>
                  <a:pt x="2" y="1"/>
                  <a:pt x="2" y="3"/>
                  <a:pt x="3" y="4"/>
                </a:cubicBezTo>
                <a:cubicBezTo>
                  <a:pt x="5" y="4"/>
                  <a:pt x="6" y="5"/>
                  <a:pt x="8" y="6"/>
                </a:cubicBezTo>
                <a:cubicBezTo>
                  <a:pt x="7" y="2"/>
                  <a:pt x="3" y="1"/>
                  <a:pt x="0" y="0"/>
                </a:cubicBezTo>
                <a:cubicBezTo>
                  <a:pt x="0" y="1"/>
                  <a:pt x="0" y="1"/>
                  <a:pt x="1" y="1"/>
                </a:cubicBezTo>
                <a:cubicBezTo>
                  <a:pt x="2" y="1"/>
                  <a:pt x="0" y="1"/>
                  <a:pt x="1" y="1"/>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49" name="Freeform 678">
            <a:extLst>
              <a:ext uri="{FF2B5EF4-FFF2-40B4-BE49-F238E27FC236}">
                <a16:creationId xmlns:a16="http://schemas.microsoft.com/office/drawing/2014/main" id="{BC938606-495E-424A-9956-7733E199E0DB}"/>
              </a:ext>
            </a:extLst>
          </p:cNvPr>
          <p:cNvSpPr>
            <a:spLocks/>
          </p:cNvSpPr>
          <p:nvPr userDrawn="1"/>
        </p:nvSpPr>
        <p:spPr bwMode="auto">
          <a:xfrm>
            <a:off x="6766834" y="3184751"/>
            <a:ext cx="163158" cy="86520"/>
          </a:xfrm>
          <a:custGeom>
            <a:avLst/>
            <a:gdLst>
              <a:gd name="T0" fmla="*/ 26 w 35"/>
              <a:gd name="T1" fmla="*/ 15 h 18"/>
              <a:gd name="T2" fmla="*/ 30 w 35"/>
              <a:gd name="T3" fmla="*/ 17 h 18"/>
              <a:gd name="T4" fmla="*/ 34 w 35"/>
              <a:gd name="T5" fmla="*/ 17 h 18"/>
              <a:gd name="T6" fmla="*/ 33 w 35"/>
              <a:gd name="T7" fmla="*/ 12 h 18"/>
              <a:gd name="T8" fmla="*/ 30 w 35"/>
              <a:gd name="T9" fmla="*/ 10 h 18"/>
              <a:gd name="T10" fmla="*/ 27 w 35"/>
              <a:gd name="T11" fmla="*/ 7 h 18"/>
              <a:gd name="T12" fmla="*/ 19 w 35"/>
              <a:gd name="T13" fmla="*/ 6 h 18"/>
              <a:gd name="T14" fmla="*/ 9 w 35"/>
              <a:gd name="T15" fmla="*/ 4 h 18"/>
              <a:gd name="T16" fmla="*/ 0 w 35"/>
              <a:gd name="T17" fmla="*/ 2 h 18"/>
              <a:gd name="T18" fmla="*/ 8 w 35"/>
              <a:gd name="T19" fmla="*/ 14 h 18"/>
              <a:gd name="T20" fmla="*/ 18 w 35"/>
              <a:gd name="T21" fmla="*/ 18 h 18"/>
              <a:gd name="T22" fmla="*/ 26 w 35"/>
              <a:gd name="T23" fmla="*/ 15 h 18"/>
              <a:gd name="T24" fmla="*/ 26 w 35"/>
              <a:gd name="T25" fmla="*/ 1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 h="18">
                <a:moveTo>
                  <a:pt x="26" y="15"/>
                </a:moveTo>
                <a:cubicBezTo>
                  <a:pt x="27" y="14"/>
                  <a:pt x="29" y="16"/>
                  <a:pt x="30" y="17"/>
                </a:cubicBezTo>
                <a:cubicBezTo>
                  <a:pt x="30" y="17"/>
                  <a:pt x="34" y="17"/>
                  <a:pt x="34" y="17"/>
                </a:cubicBezTo>
                <a:cubicBezTo>
                  <a:pt x="35" y="16"/>
                  <a:pt x="30" y="12"/>
                  <a:pt x="33" y="12"/>
                </a:cubicBezTo>
                <a:cubicBezTo>
                  <a:pt x="32" y="11"/>
                  <a:pt x="30" y="11"/>
                  <a:pt x="30" y="10"/>
                </a:cubicBezTo>
                <a:cubicBezTo>
                  <a:pt x="30" y="8"/>
                  <a:pt x="29" y="7"/>
                  <a:pt x="27" y="7"/>
                </a:cubicBezTo>
                <a:cubicBezTo>
                  <a:pt x="24" y="7"/>
                  <a:pt x="22" y="8"/>
                  <a:pt x="19" y="6"/>
                </a:cubicBezTo>
                <a:cubicBezTo>
                  <a:pt x="16" y="5"/>
                  <a:pt x="13" y="5"/>
                  <a:pt x="9" y="4"/>
                </a:cubicBezTo>
                <a:cubicBezTo>
                  <a:pt x="6" y="3"/>
                  <a:pt x="4" y="0"/>
                  <a:pt x="0" y="2"/>
                </a:cubicBezTo>
                <a:cubicBezTo>
                  <a:pt x="3" y="6"/>
                  <a:pt x="11" y="7"/>
                  <a:pt x="8" y="14"/>
                </a:cubicBezTo>
                <a:cubicBezTo>
                  <a:pt x="11" y="14"/>
                  <a:pt x="18" y="14"/>
                  <a:pt x="18" y="18"/>
                </a:cubicBezTo>
                <a:cubicBezTo>
                  <a:pt x="18" y="15"/>
                  <a:pt x="24" y="15"/>
                  <a:pt x="26" y="15"/>
                </a:cubicBezTo>
                <a:cubicBezTo>
                  <a:pt x="27" y="14"/>
                  <a:pt x="19" y="15"/>
                  <a:pt x="26" y="15"/>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50" name="Freeform 679">
            <a:extLst>
              <a:ext uri="{FF2B5EF4-FFF2-40B4-BE49-F238E27FC236}">
                <a16:creationId xmlns:a16="http://schemas.microsoft.com/office/drawing/2014/main" id="{1E5A3372-258B-4169-AEFB-C26361AD966F}"/>
              </a:ext>
            </a:extLst>
          </p:cNvPr>
          <p:cNvSpPr>
            <a:spLocks/>
          </p:cNvSpPr>
          <p:nvPr userDrawn="1"/>
        </p:nvSpPr>
        <p:spPr bwMode="auto">
          <a:xfrm>
            <a:off x="6879310" y="3241893"/>
            <a:ext cx="125139" cy="101211"/>
          </a:xfrm>
          <a:custGeom>
            <a:avLst/>
            <a:gdLst>
              <a:gd name="T0" fmla="*/ 8 w 27"/>
              <a:gd name="T1" fmla="*/ 2 h 21"/>
              <a:gd name="T2" fmla="*/ 10 w 27"/>
              <a:gd name="T3" fmla="*/ 5 h 21"/>
              <a:gd name="T4" fmla="*/ 7 w 27"/>
              <a:gd name="T5" fmla="*/ 5 h 21"/>
              <a:gd name="T6" fmla="*/ 4 w 27"/>
              <a:gd name="T7" fmla="*/ 3 h 21"/>
              <a:gd name="T8" fmla="*/ 4 w 27"/>
              <a:gd name="T9" fmla="*/ 7 h 21"/>
              <a:gd name="T10" fmla="*/ 6 w 27"/>
              <a:gd name="T11" fmla="*/ 11 h 21"/>
              <a:gd name="T12" fmla="*/ 8 w 27"/>
              <a:gd name="T13" fmla="*/ 14 h 21"/>
              <a:gd name="T14" fmla="*/ 9 w 27"/>
              <a:gd name="T15" fmla="*/ 17 h 21"/>
              <a:gd name="T16" fmla="*/ 16 w 27"/>
              <a:gd name="T17" fmla="*/ 13 h 21"/>
              <a:gd name="T18" fmla="*/ 17 w 27"/>
              <a:gd name="T19" fmla="*/ 16 h 21"/>
              <a:gd name="T20" fmla="*/ 21 w 27"/>
              <a:gd name="T21" fmla="*/ 21 h 21"/>
              <a:gd name="T22" fmla="*/ 21 w 27"/>
              <a:gd name="T23" fmla="*/ 18 h 21"/>
              <a:gd name="T24" fmla="*/ 23 w 27"/>
              <a:gd name="T25" fmla="*/ 16 h 21"/>
              <a:gd name="T26" fmla="*/ 25 w 27"/>
              <a:gd name="T27" fmla="*/ 11 h 21"/>
              <a:gd name="T28" fmla="*/ 19 w 27"/>
              <a:gd name="T29" fmla="*/ 1 h 21"/>
              <a:gd name="T30" fmla="*/ 12 w 27"/>
              <a:gd name="T31" fmla="*/ 2 h 21"/>
              <a:gd name="T32" fmla="*/ 9 w 27"/>
              <a:gd name="T33" fmla="*/ 0 h 21"/>
              <a:gd name="T34" fmla="*/ 8 w 27"/>
              <a:gd name="T35" fmla="*/ 2 h 21"/>
              <a:gd name="T36" fmla="*/ 8 w 27"/>
              <a:gd name="T37"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 h="21">
                <a:moveTo>
                  <a:pt x="8" y="2"/>
                </a:moveTo>
                <a:cubicBezTo>
                  <a:pt x="8" y="2"/>
                  <a:pt x="11" y="4"/>
                  <a:pt x="10" y="5"/>
                </a:cubicBezTo>
                <a:cubicBezTo>
                  <a:pt x="10" y="5"/>
                  <a:pt x="7" y="5"/>
                  <a:pt x="7" y="5"/>
                </a:cubicBezTo>
                <a:cubicBezTo>
                  <a:pt x="5" y="5"/>
                  <a:pt x="5" y="3"/>
                  <a:pt x="4" y="3"/>
                </a:cubicBezTo>
                <a:cubicBezTo>
                  <a:pt x="0" y="2"/>
                  <a:pt x="4" y="6"/>
                  <a:pt x="4" y="7"/>
                </a:cubicBezTo>
                <a:cubicBezTo>
                  <a:pt x="4" y="10"/>
                  <a:pt x="7" y="8"/>
                  <a:pt x="6" y="11"/>
                </a:cubicBezTo>
                <a:cubicBezTo>
                  <a:pt x="5" y="13"/>
                  <a:pt x="7" y="13"/>
                  <a:pt x="8" y="14"/>
                </a:cubicBezTo>
                <a:cubicBezTo>
                  <a:pt x="9" y="14"/>
                  <a:pt x="9" y="16"/>
                  <a:pt x="9" y="17"/>
                </a:cubicBezTo>
                <a:cubicBezTo>
                  <a:pt x="10" y="16"/>
                  <a:pt x="14" y="14"/>
                  <a:pt x="16" y="13"/>
                </a:cubicBezTo>
                <a:cubicBezTo>
                  <a:pt x="17" y="13"/>
                  <a:pt x="17" y="15"/>
                  <a:pt x="17" y="16"/>
                </a:cubicBezTo>
                <a:cubicBezTo>
                  <a:pt x="17" y="19"/>
                  <a:pt x="18" y="20"/>
                  <a:pt x="21" y="21"/>
                </a:cubicBezTo>
                <a:cubicBezTo>
                  <a:pt x="21" y="20"/>
                  <a:pt x="21" y="18"/>
                  <a:pt x="21" y="18"/>
                </a:cubicBezTo>
                <a:cubicBezTo>
                  <a:pt x="22" y="17"/>
                  <a:pt x="23" y="17"/>
                  <a:pt x="23" y="16"/>
                </a:cubicBezTo>
                <a:cubicBezTo>
                  <a:pt x="24" y="14"/>
                  <a:pt x="24" y="12"/>
                  <a:pt x="25" y="11"/>
                </a:cubicBezTo>
                <a:cubicBezTo>
                  <a:pt x="27" y="8"/>
                  <a:pt x="21" y="2"/>
                  <a:pt x="19" y="1"/>
                </a:cubicBezTo>
                <a:cubicBezTo>
                  <a:pt x="17" y="4"/>
                  <a:pt x="15" y="4"/>
                  <a:pt x="12" y="2"/>
                </a:cubicBezTo>
                <a:cubicBezTo>
                  <a:pt x="12" y="1"/>
                  <a:pt x="10" y="0"/>
                  <a:pt x="9" y="0"/>
                </a:cubicBezTo>
                <a:cubicBezTo>
                  <a:pt x="8" y="0"/>
                  <a:pt x="8" y="1"/>
                  <a:pt x="8" y="2"/>
                </a:cubicBezTo>
                <a:cubicBezTo>
                  <a:pt x="9" y="3"/>
                  <a:pt x="7" y="0"/>
                  <a:pt x="8" y="2"/>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51" name="Freeform 680">
            <a:extLst>
              <a:ext uri="{FF2B5EF4-FFF2-40B4-BE49-F238E27FC236}">
                <a16:creationId xmlns:a16="http://schemas.microsoft.com/office/drawing/2014/main" id="{787E8F50-29C1-48B5-9966-766A9B56AFF8}"/>
              </a:ext>
            </a:extLst>
          </p:cNvPr>
          <p:cNvSpPr>
            <a:spLocks/>
          </p:cNvSpPr>
          <p:nvPr userDrawn="1"/>
        </p:nvSpPr>
        <p:spPr bwMode="auto">
          <a:xfrm>
            <a:off x="6920488" y="3558579"/>
            <a:ext cx="41184" cy="48972"/>
          </a:xfrm>
          <a:custGeom>
            <a:avLst/>
            <a:gdLst>
              <a:gd name="T0" fmla="*/ 3 w 9"/>
              <a:gd name="T1" fmla="*/ 2 h 10"/>
              <a:gd name="T2" fmla="*/ 0 w 9"/>
              <a:gd name="T3" fmla="*/ 7 h 10"/>
              <a:gd name="T4" fmla="*/ 4 w 9"/>
              <a:gd name="T5" fmla="*/ 8 h 10"/>
              <a:gd name="T6" fmla="*/ 9 w 9"/>
              <a:gd name="T7" fmla="*/ 10 h 10"/>
              <a:gd name="T8" fmla="*/ 7 w 9"/>
              <a:gd name="T9" fmla="*/ 5 h 10"/>
              <a:gd name="T10" fmla="*/ 8 w 9"/>
              <a:gd name="T11" fmla="*/ 3 h 10"/>
              <a:gd name="T12" fmla="*/ 3 w 9"/>
              <a:gd name="T13" fmla="*/ 2 h 10"/>
              <a:gd name="T14" fmla="*/ 3 w 9"/>
              <a:gd name="T15" fmla="*/ 2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0">
                <a:moveTo>
                  <a:pt x="3" y="2"/>
                </a:moveTo>
                <a:cubicBezTo>
                  <a:pt x="1" y="3"/>
                  <a:pt x="0" y="5"/>
                  <a:pt x="0" y="7"/>
                </a:cubicBezTo>
                <a:cubicBezTo>
                  <a:pt x="1" y="7"/>
                  <a:pt x="4" y="7"/>
                  <a:pt x="4" y="8"/>
                </a:cubicBezTo>
                <a:cubicBezTo>
                  <a:pt x="6" y="10"/>
                  <a:pt x="7" y="10"/>
                  <a:pt x="9" y="10"/>
                </a:cubicBezTo>
                <a:cubicBezTo>
                  <a:pt x="9" y="10"/>
                  <a:pt x="7" y="5"/>
                  <a:pt x="7" y="5"/>
                </a:cubicBezTo>
                <a:cubicBezTo>
                  <a:pt x="8" y="5"/>
                  <a:pt x="9" y="5"/>
                  <a:pt x="8" y="3"/>
                </a:cubicBezTo>
                <a:cubicBezTo>
                  <a:pt x="6" y="2"/>
                  <a:pt x="5" y="0"/>
                  <a:pt x="3" y="2"/>
                </a:cubicBezTo>
                <a:cubicBezTo>
                  <a:pt x="1" y="4"/>
                  <a:pt x="4" y="1"/>
                  <a:pt x="3" y="2"/>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52" name="Freeform 681">
            <a:extLst>
              <a:ext uri="{FF2B5EF4-FFF2-40B4-BE49-F238E27FC236}">
                <a16:creationId xmlns:a16="http://schemas.microsoft.com/office/drawing/2014/main" id="{27479126-650B-4F45-8C16-D68D34848000}"/>
              </a:ext>
            </a:extLst>
          </p:cNvPr>
          <p:cNvSpPr>
            <a:spLocks/>
          </p:cNvSpPr>
          <p:nvPr userDrawn="1"/>
        </p:nvSpPr>
        <p:spPr bwMode="auto">
          <a:xfrm>
            <a:off x="6660706" y="3377376"/>
            <a:ext cx="161572" cy="128960"/>
          </a:xfrm>
          <a:custGeom>
            <a:avLst/>
            <a:gdLst>
              <a:gd name="T0" fmla="*/ 29 w 35"/>
              <a:gd name="T1" fmla="*/ 10 h 27"/>
              <a:gd name="T2" fmla="*/ 30 w 35"/>
              <a:gd name="T3" fmla="*/ 7 h 27"/>
              <a:gd name="T4" fmla="*/ 29 w 35"/>
              <a:gd name="T5" fmla="*/ 5 h 27"/>
              <a:gd name="T6" fmla="*/ 35 w 35"/>
              <a:gd name="T7" fmla="*/ 0 h 27"/>
              <a:gd name="T8" fmla="*/ 25 w 35"/>
              <a:gd name="T9" fmla="*/ 1 h 27"/>
              <a:gd name="T10" fmla="*/ 19 w 35"/>
              <a:gd name="T11" fmla="*/ 2 h 27"/>
              <a:gd name="T12" fmla="*/ 13 w 35"/>
              <a:gd name="T13" fmla="*/ 2 h 27"/>
              <a:gd name="T14" fmla="*/ 8 w 35"/>
              <a:gd name="T15" fmla="*/ 2 h 27"/>
              <a:gd name="T16" fmla="*/ 7 w 35"/>
              <a:gd name="T17" fmla="*/ 4 h 27"/>
              <a:gd name="T18" fmla="*/ 6 w 35"/>
              <a:gd name="T19" fmla="*/ 6 h 27"/>
              <a:gd name="T20" fmla="*/ 3 w 35"/>
              <a:gd name="T21" fmla="*/ 6 h 27"/>
              <a:gd name="T22" fmla="*/ 3 w 35"/>
              <a:gd name="T23" fmla="*/ 10 h 27"/>
              <a:gd name="T24" fmla="*/ 4 w 35"/>
              <a:gd name="T25" fmla="*/ 14 h 27"/>
              <a:gd name="T26" fmla="*/ 2 w 35"/>
              <a:gd name="T27" fmla="*/ 22 h 27"/>
              <a:gd name="T28" fmla="*/ 7 w 35"/>
              <a:gd name="T29" fmla="*/ 27 h 27"/>
              <a:gd name="T30" fmla="*/ 13 w 35"/>
              <a:gd name="T31" fmla="*/ 24 h 27"/>
              <a:gd name="T32" fmla="*/ 22 w 35"/>
              <a:gd name="T33" fmla="*/ 19 h 27"/>
              <a:gd name="T34" fmla="*/ 28 w 35"/>
              <a:gd name="T35" fmla="*/ 15 h 27"/>
              <a:gd name="T36" fmla="*/ 29 w 35"/>
              <a:gd name="T37" fmla="*/ 10 h 27"/>
              <a:gd name="T38" fmla="*/ 29 w 35"/>
              <a:gd name="T39" fmla="*/ 1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 h="27">
                <a:moveTo>
                  <a:pt x="29" y="10"/>
                </a:moveTo>
                <a:cubicBezTo>
                  <a:pt x="30" y="9"/>
                  <a:pt x="31" y="8"/>
                  <a:pt x="30" y="7"/>
                </a:cubicBezTo>
                <a:cubicBezTo>
                  <a:pt x="29" y="6"/>
                  <a:pt x="28" y="6"/>
                  <a:pt x="29" y="5"/>
                </a:cubicBezTo>
                <a:cubicBezTo>
                  <a:pt x="31" y="3"/>
                  <a:pt x="35" y="3"/>
                  <a:pt x="35" y="0"/>
                </a:cubicBezTo>
                <a:cubicBezTo>
                  <a:pt x="32" y="0"/>
                  <a:pt x="28" y="0"/>
                  <a:pt x="25" y="1"/>
                </a:cubicBezTo>
                <a:cubicBezTo>
                  <a:pt x="23" y="1"/>
                  <a:pt x="21" y="2"/>
                  <a:pt x="19" y="2"/>
                </a:cubicBezTo>
                <a:cubicBezTo>
                  <a:pt x="16" y="2"/>
                  <a:pt x="15" y="1"/>
                  <a:pt x="13" y="2"/>
                </a:cubicBezTo>
                <a:cubicBezTo>
                  <a:pt x="11" y="3"/>
                  <a:pt x="10" y="3"/>
                  <a:pt x="8" y="2"/>
                </a:cubicBezTo>
                <a:cubicBezTo>
                  <a:pt x="6" y="0"/>
                  <a:pt x="7" y="4"/>
                  <a:pt x="7" y="4"/>
                </a:cubicBezTo>
                <a:cubicBezTo>
                  <a:pt x="6" y="5"/>
                  <a:pt x="6" y="6"/>
                  <a:pt x="6" y="6"/>
                </a:cubicBezTo>
                <a:cubicBezTo>
                  <a:pt x="5" y="8"/>
                  <a:pt x="4" y="6"/>
                  <a:pt x="3" y="6"/>
                </a:cubicBezTo>
                <a:cubicBezTo>
                  <a:pt x="2" y="7"/>
                  <a:pt x="3" y="9"/>
                  <a:pt x="3" y="10"/>
                </a:cubicBezTo>
                <a:cubicBezTo>
                  <a:pt x="3" y="11"/>
                  <a:pt x="2" y="13"/>
                  <a:pt x="4" y="14"/>
                </a:cubicBezTo>
                <a:cubicBezTo>
                  <a:pt x="9" y="17"/>
                  <a:pt x="5" y="19"/>
                  <a:pt x="2" y="22"/>
                </a:cubicBezTo>
                <a:cubicBezTo>
                  <a:pt x="0" y="24"/>
                  <a:pt x="5" y="27"/>
                  <a:pt x="7" y="27"/>
                </a:cubicBezTo>
                <a:cubicBezTo>
                  <a:pt x="9" y="27"/>
                  <a:pt x="11" y="25"/>
                  <a:pt x="13" y="24"/>
                </a:cubicBezTo>
                <a:cubicBezTo>
                  <a:pt x="16" y="22"/>
                  <a:pt x="19" y="21"/>
                  <a:pt x="22" y="19"/>
                </a:cubicBezTo>
                <a:cubicBezTo>
                  <a:pt x="24" y="18"/>
                  <a:pt x="26" y="17"/>
                  <a:pt x="28" y="15"/>
                </a:cubicBezTo>
                <a:cubicBezTo>
                  <a:pt x="29" y="13"/>
                  <a:pt x="28" y="11"/>
                  <a:pt x="29" y="10"/>
                </a:cubicBezTo>
                <a:cubicBezTo>
                  <a:pt x="30" y="8"/>
                  <a:pt x="29" y="11"/>
                  <a:pt x="29" y="10"/>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53" name="Freeform 682">
            <a:extLst>
              <a:ext uri="{FF2B5EF4-FFF2-40B4-BE49-F238E27FC236}">
                <a16:creationId xmlns:a16="http://schemas.microsoft.com/office/drawing/2014/main" id="{08DCF584-2BB7-4371-907E-2EFEF6953887}"/>
              </a:ext>
            </a:extLst>
          </p:cNvPr>
          <p:cNvSpPr>
            <a:spLocks/>
          </p:cNvSpPr>
          <p:nvPr userDrawn="1"/>
        </p:nvSpPr>
        <p:spPr bwMode="auto">
          <a:xfrm>
            <a:off x="6735165" y="3367585"/>
            <a:ext cx="231270" cy="225274"/>
          </a:xfrm>
          <a:custGeom>
            <a:avLst/>
            <a:gdLst>
              <a:gd name="T0" fmla="*/ 47 w 50"/>
              <a:gd name="T1" fmla="*/ 36 h 47"/>
              <a:gd name="T2" fmla="*/ 45 w 50"/>
              <a:gd name="T3" fmla="*/ 34 h 47"/>
              <a:gd name="T4" fmla="*/ 46 w 50"/>
              <a:gd name="T5" fmla="*/ 32 h 47"/>
              <a:gd name="T6" fmla="*/ 41 w 50"/>
              <a:gd name="T7" fmla="*/ 27 h 47"/>
              <a:gd name="T8" fmla="*/ 38 w 50"/>
              <a:gd name="T9" fmla="*/ 25 h 47"/>
              <a:gd name="T10" fmla="*/ 35 w 50"/>
              <a:gd name="T11" fmla="*/ 18 h 47"/>
              <a:gd name="T12" fmla="*/ 38 w 50"/>
              <a:gd name="T13" fmla="*/ 10 h 47"/>
              <a:gd name="T14" fmla="*/ 34 w 50"/>
              <a:gd name="T15" fmla="*/ 6 h 47"/>
              <a:gd name="T16" fmla="*/ 32 w 50"/>
              <a:gd name="T17" fmla="*/ 2 h 47"/>
              <a:gd name="T18" fmla="*/ 30 w 50"/>
              <a:gd name="T19" fmla="*/ 3 h 47"/>
              <a:gd name="T20" fmla="*/ 28 w 50"/>
              <a:gd name="T21" fmla="*/ 1 h 47"/>
              <a:gd name="T22" fmla="*/ 25 w 50"/>
              <a:gd name="T23" fmla="*/ 2 h 47"/>
              <a:gd name="T24" fmla="*/ 20 w 50"/>
              <a:gd name="T25" fmla="*/ 1 h 47"/>
              <a:gd name="T26" fmla="*/ 18 w 50"/>
              <a:gd name="T27" fmla="*/ 4 h 47"/>
              <a:gd name="T28" fmla="*/ 13 w 50"/>
              <a:gd name="T29" fmla="*/ 7 h 47"/>
              <a:gd name="T30" fmla="*/ 14 w 50"/>
              <a:gd name="T31" fmla="*/ 10 h 47"/>
              <a:gd name="T32" fmla="*/ 13 w 50"/>
              <a:gd name="T33" fmla="*/ 13 h 47"/>
              <a:gd name="T34" fmla="*/ 9 w 50"/>
              <a:gd name="T35" fmla="*/ 19 h 47"/>
              <a:gd name="T36" fmla="*/ 1 w 50"/>
              <a:gd name="T37" fmla="*/ 25 h 47"/>
              <a:gd name="T38" fmla="*/ 3 w 50"/>
              <a:gd name="T39" fmla="*/ 30 h 47"/>
              <a:gd name="T40" fmla="*/ 9 w 50"/>
              <a:gd name="T41" fmla="*/ 31 h 47"/>
              <a:gd name="T42" fmla="*/ 18 w 50"/>
              <a:gd name="T43" fmla="*/ 36 h 47"/>
              <a:gd name="T44" fmla="*/ 29 w 50"/>
              <a:gd name="T45" fmla="*/ 45 h 47"/>
              <a:gd name="T46" fmla="*/ 38 w 50"/>
              <a:gd name="T47" fmla="*/ 47 h 47"/>
              <a:gd name="T48" fmla="*/ 43 w 50"/>
              <a:gd name="T49" fmla="*/ 42 h 47"/>
              <a:gd name="T50" fmla="*/ 50 w 50"/>
              <a:gd name="T51" fmla="*/ 43 h 47"/>
              <a:gd name="T52" fmla="*/ 47 w 50"/>
              <a:gd name="T53" fmla="*/ 39 h 47"/>
              <a:gd name="T54" fmla="*/ 47 w 50"/>
              <a:gd name="T55" fmla="*/ 36 h 47"/>
              <a:gd name="T56" fmla="*/ 47 w 50"/>
              <a:gd name="T57" fmla="*/ 3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0" h="47">
                <a:moveTo>
                  <a:pt x="47" y="36"/>
                </a:moveTo>
                <a:cubicBezTo>
                  <a:pt x="47" y="36"/>
                  <a:pt x="45" y="35"/>
                  <a:pt x="45" y="34"/>
                </a:cubicBezTo>
                <a:cubicBezTo>
                  <a:pt x="45" y="33"/>
                  <a:pt x="46" y="33"/>
                  <a:pt x="46" y="32"/>
                </a:cubicBezTo>
                <a:cubicBezTo>
                  <a:pt x="45" y="30"/>
                  <a:pt x="43" y="29"/>
                  <a:pt x="41" y="27"/>
                </a:cubicBezTo>
                <a:cubicBezTo>
                  <a:pt x="40" y="27"/>
                  <a:pt x="38" y="26"/>
                  <a:pt x="38" y="25"/>
                </a:cubicBezTo>
                <a:cubicBezTo>
                  <a:pt x="37" y="23"/>
                  <a:pt x="35" y="21"/>
                  <a:pt x="35" y="18"/>
                </a:cubicBezTo>
                <a:cubicBezTo>
                  <a:pt x="34" y="16"/>
                  <a:pt x="40" y="12"/>
                  <a:pt x="38" y="10"/>
                </a:cubicBezTo>
                <a:cubicBezTo>
                  <a:pt x="36" y="9"/>
                  <a:pt x="35" y="8"/>
                  <a:pt x="34" y="6"/>
                </a:cubicBezTo>
                <a:cubicBezTo>
                  <a:pt x="33" y="5"/>
                  <a:pt x="33" y="3"/>
                  <a:pt x="32" y="2"/>
                </a:cubicBezTo>
                <a:cubicBezTo>
                  <a:pt x="31" y="2"/>
                  <a:pt x="31" y="3"/>
                  <a:pt x="30" y="3"/>
                </a:cubicBezTo>
                <a:cubicBezTo>
                  <a:pt x="28" y="3"/>
                  <a:pt x="29" y="1"/>
                  <a:pt x="28" y="1"/>
                </a:cubicBezTo>
                <a:cubicBezTo>
                  <a:pt x="27" y="1"/>
                  <a:pt x="25" y="2"/>
                  <a:pt x="25" y="2"/>
                </a:cubicBezTo>
                <a:cubicBezTo>
                  <a:pt x="23" y="0"/>
                  <a:pt x="22" y="1"/>
                  <a:pt x="20" y="1"/>
                </a:cubicBezTo>
                <a:cubicBezTo>
                  <a:pt x="18" y="2"/>
                  <a:pt x="19" y="3"/>
                  <a:pt x="18" y="4"/>
                </a:cubicBezTo>
                <a:cubicBezTo>
                  <a:pt x="16" y="5"/>
                  <a:pt x="14" y="5"/>
                  <a:pt x="13" y="7"/>
                </a:cubicBezTo>
                <a:cubicBezTo>
                  <a:pt x="12" y="9"/>
                  <a:pt x="14" y="8"/>
                  <a:pt x="14" y="10"/>
                </a:cubicBezTo>
                <a:cubicBezTo>
                  <a:pt x="14" y="11"/>
                  <a:pt x="13" y="11"/>
                  <a:pt x="13" y="13"/>
                </a:cubicBezTo>
                <a:cubicBezTo>
                  <a:pt x="13" y="16"/>
                  <a:pt x="12" y="17"/>
                  <a:pt x="9" y="19"/>
                </a:cubicBezTo>
                <a:cubicBezTo>
                  <a:pt x="7" y="20"/>
                  <a:pt x="0" y="23"/>
                  <a:pt x="1" y="25"/>
                </a:cubicBezTo>
                <a:cubicBezTo>
                  <a:pt x="2" y="26"/>
                  <a:pt x="2" y="29"/>
                  <a:pt x="3" y="30"/>
                </a:cubicBezTo>
                <a:cubicBezTo>
                  <a:pt x="4" y="31"/>
                  <a:pt x="8" y="31"/>
                  <a:pt x="9" y="31"/>
                </a:cubicBezTo>
                <a:cubicBezTo>
                  <a:pt x="12" y="32"/>
                  <a:pt x="15" y="34"/>
                  <a:pt x="18" y="36"/>
                </a:cubicBezTo>
                <a:cubicBezTo>
                  <a:pt x="22" y="39"/>
                  <a:pt x="25" y="42"/>
                  <a:pt x="29" y="45"/>
                </a:cubicBezTo>
                <a:cubicBezTo>
                  <a:pt x="32" y="47"/>
                  <a:pt x="35" y="47"/>
                  <a:pt x="38" y="47"/>
                </a:cubicBezTo>
                <a:cubicBezTo>
                  <a:pt x="41" y="47"/>
                  <a:pt x="41" y="44"/>
                  <a:pt x="43" y="42"/>
                </a:cubicBezTo>
                <a:cubicBezTo>
                  <a:pt x="45" y="40"/>
                  <a:pt x="49" y="44"/>
                  <a:pt x="50" y="43"/>
                </a:cubicBezTo>
                <a:cubicBezTo>
                  <a:pt x="49" y="42"/>
                  <a:pt x="48" y="41"/>
                  <a:pt x="47" y="39"/>
                </a:cubicBezTo>
                <a:cubicBezTo>
                  <a:pt x="47" y="38"/>
                  <a:pt x="48" y="37"/>
                  <a:pt x="47" y="36"/>
                </a:cubicBezTo>
                <a:cubicBezTo>
                  <a:pt x="46" y="35"/>
                  <a:pt x="48" y="37"/>
                  <a:pt x="47" y="36"/>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54" name="Freeform 684">
            <a:extLst>
              <a:ext uri="{FF2B5EF4-FFF2-40B4-BE49-F238E27FC236}">
                <a16:creationId xmlns:a16="http://schemas.microsoft.com/office/drawing/2014/main" id="{E625DB3F-BF32-47B8-865B-381615DECBD3}"/>
              </a:ext>
            </a:extLst>
          </p:cNvPr>
          <p:cNvSpPr>
            <a:spLocks/>
          </p:cNvSpPr>
          <p:nvPr userDrawn="1"/>
        </p:nvSpPr>
        <p:spPr bwMode="auto">
          <a:xfrm>
            <a:off x="6641705" y="3511237"/>
            <a:ext cx="487883" cy="403208"/>
          </a:xfrm>
          <a:custGeom>
            <a:avLst/>
            <a:gdLst>
              <a:gd name="T0" fmla="*/ 65 w 105"/>
              <a:gd name="T1" fmla="*/ 20 h 84"/>
              <a:gd name="T2" fmla="*/ 61 w 105"/>
              <a:gd name="T3" fmla="*/ 17 h 84"/>
              <a:gd name="T4" fmla="*/ 52 w 105"/>
              <a:gd name="T5" fmla="*/ 17 h 84"/>
              <a:gd name="T6" fmla="*/ 48 w 105"/>
              <a:gd name="T7" fmla="*/ 15 h 84"/>
              <a:gd name="T8" fmla="*/ 40 w 105"/>
              <a:gd name="T9" fmla="*/ 8 h 84"/>
              <a:gd name="T10" fmla="*/ 27 w 105"/>
              <a:gd name="T11" fmla="*/ 1 h 84"/>
              <a:gd name="T12" fmla="*/ 21 w 105"/>
              <a:gd name="T13" fmla="*/ 1 h 84"/>
              <a:gd name="T14" fmla="*/ 13 w 105"/>
              <a:gd name="T15" fmla="*/ 3 h 84"/>
              <a:gd name="T16" fmla="*/ 17 w 105"/>
              <a:gd name="T17" fmla="*/ 9 h 84"/>
              <a:gd name="T18" fmla="*/ 13 w 105"/>
              <a:gd name="T19" fmla="*/ 12 h 84"/>
              <a:gd name="T20" fmla="*/ 10 w 105"/>
              <a:gd name="T21" fmla="*/ 12 h 84"/>
              <a:gd name="T22" fmla="*/ 9 w 105"/>
              <a:gd name="T23" fmla="*/ 14 h 84"/>
              <a:gd name="T24" fmla="*/ 2 w 105"/>
              <a:gd name="T25" fmla="*/ 14 h 84"/>
              <a:gd name="T26" fmla="*/ 1 w 105"/>
              <a:gd name="T27" fmla="*/ 19 h 84"/>
              <a:gd name="T28" fmla="*/ 3 w 105"/>
              <a:gd name="T29" fmla="*/ 22 h 84"/>
              <a:gd name="T30" fmla="*/ 8 w 105"/>
              <a:gd name="T31" fmla="*/ 31 h 84"/>
              <a:gd name="T32" fmla="*/ 12 w 105"/>
              <a:gd name="T33" fmla="*/ 38 h 84"/>
              <a:gd name="T34" fmla="*/ 15 w 105"/>
              <a:gd name="T35" fmla="*/ 42 h 84"/>
              <a:gd name="T36" fmla="*/ 20 w 105"/>
              <a:gd name="T37" fmla="*/ 46 h 84"/>
              <a:gd name="T38" fmla="*/ 22 w 105"/>
              <a:gd name="T39" fmla="*/ 53 h 84"/>
              <a:gd name="T40" fmla="*/ 23 w 105"/>
              <a:gd name="T41" fmla="*/ 59 h 84"/>
              <a:gd name="T42" fmla="*/ 31 w 105"/>
              <a:gd name="T43" fmla="*/ 67 h 84"/>
              <a:gd name="T44" fmla="*/ 36 w 105"/>
              <a:gd name="T45" fmla="*/ 76 h 84"/>
              <a:gd name="T46" fmla="*/ 40 w 105"/>
              <a:gd name="T47" fmla="*/ 81 h 84"/>
              <a:gd name="T48" fmla="*/ 41 w 105"/>
              <a:gd name="T49" fmla="*/ 84 h 84"/>
              <a:gd name="T50" fmla="*/ 43 w 105"/>
              <a:gd name="T51" fmla="*/ 81 h 84"/>
              <a:gd name="T52" fmla="*/ 50 w 105"/>
              <a:gd name="T53" fmla="*/ 79 h 84"/>
              <a:gd name="T54" fmla="*/ 60 w 105"/>
              <a:gd name="T55" fmla="*/ 80 h 84"/>
              <a:gd name="T56" fmla="*/ 66 w 105"/>
              <a:gd name="T57" fmla="*/ 77 h 84"/>
              <a:gd name="T58" fmla="*/ 76 w 105"/>
              <a:gd name="T59" fmla="*/ 72 h 84"/>
              <a:gd name="T60" fmla="*/ 94 w 105"/>
              <a:gd name="T61" fmla="*/ 68 h 84"/>
              <a:gd name="T62" fmla="*/ 102 w 105"/>
              <a:gd name="T63" fmla="*/ 66 h 84"/>
              <a:gd name="T64" fmla="*/ 104 w 105"/>
              <a:gd name="T65" fmla="*/ 61 h 84"/>
              <a:gd name="T66" fmla="*/ 105 w 105"/>
              <a:gd name="T67" fmla="*/ 56 h 84"/>
              <a:gd name="T68" fmla="*/ 103 w 105"/>
              <a:gd name="T69" fmla="*/ 51 h 84"/>
              <a:gd name="T70" fmla="*/ 93 w 105"/>
              <a:gd name="T71" fmla="*/ 50 h 84"/>
              <a:gd name="T72" fmla="*/ 88 w 105"/>
              <a:gd name="T73" fmla="*/ 47 h 84"/>
              <a:gd name="T74" fmla="*/ 81 w 105"/>
              <a:gd name="T75" fmla="*/ 39 h 84"/>
              <a:gd name="T76" fmla="*/ 77 w 105"/>
              <a:gd name="T77" fmla="*/ 34 h 84"/>
              <a:gd name="T78" fmla="*/ 77 w 105"/>
              <a:gd name="T79" fmla="*/ 29 h 84"/>
              <a:gd name="T80" fmla="*/ 74 w 105"/>
              <a:gd name="T81" fmla="*/ 27 h 84"/>
              <a:gd name="T82" fmla="*/ 70 w 105"/>
              <a:gd name="T83" fmla="*/ 22 h 84"/>
              <a:gd name="T84" fmla="*/ 65 w 105"/>
              <a:gd name="T85" fmla="*/ 2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84">
                <a:moveTo>
                  <a:pt x="65" y="20"/>
                </a:moveTo>
                <a:cubicBezTo>
                  <a:pt x="64" y="17"/>
                  <a:pt x="64" y="17"/>
                  <a:pt x="61" y="17"/>
                </a:cubicBezTo>
                <a:cubicBezTo>
                  <a:pt x="58" y="17"/>
                  <a:pt x="55" y="17"/>
                  <a:pt x="52" y="17"/>
                </a:cubicBezTo>
                <a:cubicBezTo>
                  <a:pt x="50" y="17"/>
                  <a:pt x="49" y="15"/>
                  <a:pt x="48" y="15"/>
                </a:cubicBezTo>
                <a:cubicBezTo>
                  <a:pt x="45" y="12"/>
                  <a:pt x="42" y="10"/>
                  <a:pt x="40" y="8"/>
                </a:cubicBezTo>
                <a:cubicBezTo>
                  <a:pt x="36" y="5"/>
                  <a:pt x="32" y="2"/>
                  <a:pt x="27" y="1"/>
                </a:cubicBezTo>
                <a:cubicBezTo>
                  <a:pt x="25" y="0"/>
                  <a:pt x="24" y="0"/>
                  <a:pt x="21" y="1"/>
                </a:cubicBezTo>
                <a:cubicBezTo>
                  <a:pt x="19" y="1"/>
                  <a:pt x="16" y="2"/>
                  <a:pt x="13" y="3"/>
                </a:cubicBezTo>
                <a:cubicBezTo>
                  <a:pt x="14" y="5"/>
                  <a:pt x="17" y="7"/>
                  <a:pt x="17" y="9"/>
                </a:cubicBezTo>
                <a:cubicBezTo>
                  <a:pt x="17" y="11"/>
                  <a:pt x="14" y="12"/>
                  <a:pt x="13" y="12"/>
                </a:cubicBezTo>
                <a:cubicBezTo>
                  <a:pt x="12" y="13"/>
                  <a:pt x="11" y="12"/>
                  <a:pt x="10" y="12"/>
                </a:cubicBezTo>
                <a:cubicBezTo>
                  <a:pt x="9" y="13"/>
                  <a:pt x="9" y="14"/>
                  <a:pt x="9" y="14"/>
                </a:cubicBezTo>
                <a:cubicBezTo>
                  <a:pt x="7" y="17"/>
                  <a:pt x="3" y="15"/>
                  <a:pt x="2" y="14"/>
                </a:cubicBezTo>
                <a:cubicBezTo>
                  <a:pt x="1" y="16"/>
                  <a:pt x="1" y="17"/>
                  <a:pt x="1" y="19"/>
                </a:cubicBezTo>
                <a:cubicBezTo>
                  <a:pt x="0" y="22"/>
                  <a:pt x="1" y="21"/>
                  <a:pt x="3" y="22"/>
                </a:cubicBezTo>
                <a:cubicBezTo>
                  <a:pt x="5" y="24"/>
                  <a:pt x="7" y="28"/>
                  <a:pt x="8" y="31"/>
                </a:cubicBezTo>
                <a:cubicBezTo>
                  <a:pt x="10" y="33"/>
                  <a:pt x="11" y="35"/>
                  <a:pt x="12" y="38"/>
                </a:cubicBezTo>
                <a:cubicBezTo>
                  <a:pt x="13" y="40"/>
                  <a:pt x="14" y="41"/>
                  <a:pt x="15" y="42"/>
                </a:cubicBezTo>
                <a:cubicBezTo>
                  <a:pt x="17" y="44"/>
                  <a:pt x="19" y="44"/>
                  <a:pt x="20" y="46"/>
                </a:cubicBezTo>
                <a:cubicBezTo>
                  <a:pt x="21" y="48"/>
                  <a:pt x="22" y="50"/>
                  <a:pt x="22" y="53"/>
                </a:cubicBezTo>
                <a:cubicBezTo>
                  <a:pt x="23" y="55"/>
                  <a:pt x="22" y="57"/>
                  <a:pt x="23" y="59"/>
                </a:cubicBezTo>
                <a:cubicBezTo>
                  <a:pt x="25" y="63"/>
                  <a:pt x="29" y="64"/>
                  <a:pt x="31" y="67"/>
                </a:cubicBezTo>
                <a:cubicBezTo>
                  <a:pt x="33" y="70"/>
                  <a:pt x="34" y="74"/>
                  <a:pt x="36" y="76"/>
                </a:cubicBezTo>
                <a:cubicBezTo>
                  <a:pt x="37" y="78"/>
                  <a:pt x="39" y="80"/>
                  <a:pt x="40" y="81"/>
                </a:cubicBezTo>
                <a:cubicBezTo>
                  <a:pt x="40" y="82"/>
                  <a:pt x="40" y="84"/>
                  <a:pt x="41" y="84"/>
                </a:cubicBezTo>
                <a:cubicBezTo>
                  <a:pt x="43" y="84"/>
                  <a:pt x="42" y="82"/>
                  <a:pt x="43" y="81"/>
                </a:cubicBezTo>
                <a:cubicBezTo>
                  <a:pt x="43" y="78"/>
                  <a:pt x="48" y="79"/>
                  <a:pt x="50" y="79"/>
                </a:cubicBezTo>
                <a:cubicBezTo>
                  <a:pt x="53" y="79"/>
                  <a:pt x="58" y="78"/>
                  <a:pt x="60" y="80"/>
                </a:cubicBezTo>
                <a:cubicBezTo>
                  <a:pt x="63" y="81"/>
                  <a:pt x="64" y="79"/>
                  <a:pt x="66" y="77"/>
                </a:cubicBezTo>
                <a:cubicBezTo>
                  <a:pt x="69" y="73"/>
                  <a:pt x="72" y="73"/>
                  <a:pt x="76" y="72"/>
                </a:cubicBezTo>
                <a:cubicBezTo>
                  <a:pt x="82" y="72"/>
                  <a:pt x="88" y="70"/>
                  <a:pt x="94" y="68"/>
                </a:cubicBezTo>
                <a:cubicBezTo>
                  <a:pt x="96" y="67"/>
                  <a:pt x="99" y="66"/>
                  <a:pt x="102" y="66"/>
                </a:cubicBezTo>
                <a:cubicBezTo>
                  <a:pt x="103" y="65"/>
                  <a:pt x="103" y="63"/>
                  <a:pt x="104" y="61"/>
                </a:cubicBezTo>
                <a:cubicBezTo>
                  <a:pt x="104" y="60"/>
                  <a:pt x="105" y="58"/>
                  <a:pt x="105" y="56"/>
                </a:cubicBezTo>
                <a:cubicBezTo>
                  <a:pt x="105" y="55"/>
                  <a:pt x="104" y="52"/>
                  <a:pt x="103" y="51"/>
                </a:cubicBezTo>
                <a:cubicBezTo>
                  <a:pt x="100" y="51"/>
                  <a:pt x="96" y="51"/>
                  <a:pt x="93" y="50"/>
                </a:cubicBezTo>
                <a:cubicBezTo>
                  <a:pt x="90" y="50"/>
                  <a:pt x="90" y="49"/>
                  <a:pt x="88" y="47"/>
                </a:cubicBezTo>
                <a:cubicBezTo>
                  <a:pt x="86" y="43"/>
                  <a:pt x="83" y="42"/>
                  <a:pt x="81" y="39"/>
                </a:cubicBezTo>
                <a:cubicBezTo>
                  <a:pt x="80" y="39"/>
                  <a:pt x="78" y="35"/>
                  <a:pt x="77" y="34"/>
                </a:cubicBezTo>
                <a:cubicBezTo>
                  <a:pt x="76" y="32"/>
                  <a:pt x="81" y="31"/>
                  <a:pt x="77" y="29"/>
                </a:cubicBezTo>
                <a:cubicBezTo>
                  <a:pt x="76" y="29"/>
                  <a:pt x="75" y="27"/>
                  <a:pt x="74" y="27"/>
                </a:cubicBezTo>
                <a:cubicBezTo>
                  <a:pt x="72" y="27"/>
                  <a:pt x="71" y="24"/>
                  <a:pt x="70" y="22"/>
                </a:cubicBezTo>
                <a:cubicBezTo>
                  <a:pt x="69" y="19"/>
                  <a:pt x="69" y="20"/>
                  <a:pt x="65" y="20"/>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55" name="Freeform 685">
            <a:extLst>
              <a:ext uri="{FF2B5EF4-FFF2-40B4-BE49-F238E27FC236}">
                <a16:creationId xmlns:a16="http://schemas.microsoft.com/office/drawing/2014/main" id="{22D2B16A-9C12-446A-85E8-9EEA57BCC66A}"/>
              </a:ext>
            </a:extLst>
          </p:cNvPr>
          <p:cNvSpPr>
            <a:spLocks/>
          </p:cNvSpPr>
          <p:nvPr userDrawn="1"/>
        </p:nvSpPr>
        <p:spPr bwMode="auto">
          <a:xfrm>
            <a:off x="6651202" y="3481854"/>
            <a:ext cx="96626" cy="106107"/>
          </a:xfrm>
          <a:custGeom>
            <a:avLst/>
            <a:gdLst>
              <a:gd name="T0" fmla="*/ 5 w 21"/>
              <a:gd name="T1" fmla="*/ 22 h 22"/>
              <a:gd name="T2" fmla="*/ 8 w 21"/>
              <a:gd name="T3" fmla="*/ 19 h 22"/>
              <a:gd name="T4" fmla="*/ 12 w 21"/>
              <a:gd name="T5" fmla="*/ 18 h 22"/>
              <a:gd name="T6" fmla="*/ 15 w 21"/>
              <a:gd name="T7" fmla="*/ 15 h 22"/>
              <a:gd name="T8" fmla="*/ 11 w 21"/>
              <a:gd name="T9" fmla="*/ 9 h 22"/>
              <a:gd name="T10" fmla="*/ 21 w 21"/>
              <a:gd name="T11" fmla="*/ 6 h 22"/>
              <a:gd name="T12" fmla="*/ 19 w 21"/>
              <a:gd name="T13" fmla="*/ 0 h 22"/>
              <a:gd name="T14" fmla="*/ 9 w 21"/>
              <a:gd name="T15" fmla="*/ 5 h 22"/>
              <a:gd name="T16" fmla="*/ 4 w 21"/>
              <a:gd name="T17" fmla="*/ 1 h 22"/>
              <a:gd name="T18" fmla="*/ 3 w 21"/>
              <a:gd name="T19" fmla="*/ 11 h 22"/>
              <a:gd name="T20" fmla="*/ 0 w 21"/>
              <a:gd name="T21" fmla="*/ 18 h 22"/>
              <a:gd name="T22" fmla="*/ 1 w 21"/>
              <a:gd name="T23" fmla="*/ 21 h 22"/>
              <a:gd name="T24" fmla="*/ 5 w 21"/>
              <a:gd name="T25"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2">
                <a:moveTo>
                  <a:pt x="5" y="22"/>
                </a:moveTo>
                <a:cubicBezTo>
                  <a:pt x="7" y="22"/>
                  <a:pt x="7" y="19"/>
                  <a:pt x="8" y="19"/>
                </a:cubicBezTo>
                <a:cubicBezTo>
                  <a:pt x="9" y="17"/>
                  <a:pt x="11" y="18"/>
                  <a:pt x="12" y="18"/>
                </a:cubicBezTo>
                <a:cubicBezTo>
                  <a:pt x="13" y="17"/>
                  <a:pt x="16" y="16"/>
                  <a:pt x="15" y="15"/>
                </a:cubicBezTo>
                <a:cubicBezTo>
                  <a:pt x="14" y="13"/>
                  <a:pt x="13" y="11"/>
                  <a:pt x="11" y="9"/>
                </a:cubicBezTo>
                <a:cubicBezTo>
                  <a:pt x="15" y="8"/>
                  <a:pt x="18" y="7"/>
                  <a:pt x="21" y="6"/>
                </a:cubicBezTo>
                <a:cubicBezTo>
                  <a:pt x="21" y="4"/>
                  <a:pt x="20" y="2"/>
                  <a:pt x="19" y="0"/>
                </a:cubicBezTo>
                <a:cubicBezTo>
                  <a:pt x="16" y="1"/>
                  <a:pt x="12" y="5"/>
                  <a:pt x="9" y="5"/>
                </a:cubicBezTo>
                <a:cubicBezTo>
                  <a:pt x="7" y="5"/>
                  <a:pt x="4" y="3"/>
                  <a:pt x="4" y="1"/>
                </a:cubicBezTo>
                <a:cubicBezTo>
                  <a:pt x="3" y="5"/>
                  <a:pt x="3" y="8"/>
                  <a:pt x="3" y="11"/>
                </a:cubicBezTo>
                <a:cubicBezTo>
                  <a:pt x="2" y="13"/>
                  <a:pt x="0" y="16"/>
                  <a:pt x="0" y="18"/>
                </a:cubicBezTo>
                <a:cubicBezTo>
                  <a:pt x="0" y="20"/>
                  <a:pt x="0" y="20"/>
                  <a:pt x="1" y="21"/>
                </a:cubicBezTo>
                <a:cubicBezTo>
                  <a:pt x="3" y="21"/>
                  <a:pt x="4" y="22"/>
                  <a:pt x="5" y="22"/>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56" name="Freeform 686">
            <a:extLst>
              <a:ext uri="{FF2B5EF4-FFF2-40B4-BE49-F238E27FC236}">
                <a16:creationId xmlns:a16="http://schemas.microsoft.com/office/drawing/2014/main" id="{2814DE1C-184F-431D-B141-D3309E208D4B}"/>
              </a:ext>
            </a:extLst>
          </p:cNvPr>
          <p:cNvSpPr>
            <a:spLocks/>
          </p:cNvSpPr>
          <p:nvPr userDrawn="1"/>
        </p:nvSpPr>
        <p:spPr bwMode="auto">
          <a:xfrm>
            <a:off x="6655964" y="3444307"/>
            <a:ext cx="36433" cy="42445"/>
          </a:xfrm>
          <a:custGeom>
            <a:avLst/>
            <a:gdLst>
              <a:gd name="T0" fmla="*/ 7 w 8"/>
              <a:gd name="T1" fmla="*/ 2 h 9"/>
              <a:gd name="T2" fmla="*/ 4 w 8"/>
              <a:gd name="T3" fmla="*/ 0 h 9"/>
              <a:gd name="T4" fmla="*/ 2 w 8"/>
              <a:gd name="T5" fmla="*/ 2 h 9"/>
              <a:gd name="T6" fmla="*/ 0 w 8"/>
              <a:gd name="T7" fmla="*/ 8 h 9"/>
              <a:gd name="T8" fmla="*/ 4 w 8"/>
              <a:gd name="T9" fmla="*/ 8 h 9"/>
              <a:gd name="T10" fmla="*/ 7 w 8"/>
              <a:gd name="T11" fmla="*/ 2 h 9"/>
            </a:gdLst>
            <a:ahLst/>
            <a:cxnLst>
              <a:cxn ang="0">
                <a:pos x="T0" y="T1"/>
              </a:cxn>
              <a:cxn ang="0">
                <a:pos x="T2" y="T3"/>
              </a:cxn>
              <a:cxn ang="0">
                <a:pos x="T4" y="T5"/>
              </a:cxn>
              <a:cxn ang="0">
                <a:pos x="T6" y="T7"/>
              </a:cxn>
              <a:cxn ang="0">
                <a:pos x="T8" y="T9"/>
              </a:cxn>
              <a:cxn ang="0">
                <a:pos x="T10" y="T11"/>
              </a:cxn>
            </a:cxnLst>
            <a:rect l="0" t="0" r="r" b="b"/>
            <a:pathLst>
              <a:path w="8" h="9">
                <a:moveTo>
                  <a:pt x="7" y="2"/>
                </a:moveTo>
                <a:cubicBezTo>
                  <a:pt x="7" y="1"/>
                  <a:pt x="5" y="0"/>
                  <a:pt x="4" y="0"/>
                </a:cubicBezTo>
                <a:cubicBezTo>
                  <a:pt x="3" y="1"/>
                  <a:pt x="3" y="1"/>
                  <a:pt x="2" y="2"/>
                </a:cubicBezTo>
                <a:cubicBezTo>
                  <a:pt x="2" y="4"/>
                  <a:pt x="1" y="6"/>
                  <a:pt x="0" y="8"/>
                </a:cubicBezTo>
                <a:cubicBezTo>
                  <a:pt x="2" y="8"/>
                  <a:pt x="2" y="9"/>
                  <a:pt x="4" y="8"/>
                </a:cubicBezTo>
                <a:cubicBezTo>
                  <a:pt x="5" y="7"/>
                  <a:pt x="8" y="4"/>
                  <a:pt x="7" y="2"/>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57" name="Freeform 687">
            <a:extLst>
              <a:ext uri="{FF2B5EF4-FFF2-40B4-BE49-F238E27FC236}">
                <a16:creationId xmlns:a16="http://schemas.microsoft.com/office/drawing/2014/main" id="{7AAC059F-83D2-4BEC-B52B-863262478EC3}"/>
              </a:ext>
            </a:extLst>
          </p:cNvPr>
          <p:cNvSpPr>
            <a:spLocks/>
          </p:cNvSpPr>
          <p:nvPr userDrawn="1"/>
        </p:nvSpPr>
        <p:spPr bwMode="auto">
          <a:xfrm>
            <a:off x="6651210" y="3501443"/>
            <a:ext cx="14257" cy="34280"/>
          </a:xfrm>
          <a:custGeom>
            <a:avLst/>
            <a:gdLst>
              <a:gd name="T0" fmla="*/ 0 w 3"/>
              <a:gd name="T1" fmla="*/ 3 h 7"/>
              <a:gd name="T2" fmla="*/ 3 w 3"/>
              <a:gd name="T3" fmla="*/ 7 h 7"/>
              <a:gd name="T4" fmla="*/ 3 w 3"/>
              <a:gd name="T5" fmla="*/ 1 h 7"/>
              <a:gd name="T6" fmla="*/ 2 w 3"/>
              <a:gd name="T7" fmla="*/ 0 h 7"/>
              <a:gd name="T8" fmla="*/ 0 w 3"/>
              <a:gd name="T9" fmla="*/ 3 h 7"/>
            </a:gdLst>
            <a:ahLst/>
            <a:cxnLst>
              <a:cxn ang="0">
                <a:pos x="T0" y="T1"/>
              </a:cxn>
              <a:cxn ang="0">
                <a:pos x="T2" y="T3"/>
              </a:cxn>
              <a:cxn ang="0">
                <a:pos x="T4" y="T5"/>
              </a:cxn>
              <a:cxn ang="0">
                <a:pos x="T6" y="T7"/>
              </a:cxn>
              <a:cxn ang="0">
                <a:pos x="T8" y="T9"/>
              </a:cxn>
            </a:cxnLst>
            <a:rect l="0" t="0" r="r" b="b"/>
            <a:pathLst>
              <a:path w="3" h="7">
                <a:moveTo>
                  <a:pt x="0" y="3"/>
                </a:moveTo>
                <a:cubicBezTo>
                  <a:pt x="0" y="5"/>
                  <a:pt x="1" y="6"/>
                  <a:pt x="3" y="7"/>
                </a:cubicBezTo>
                <a:cubicBezTo>
                  <a:pt x="3" y="5"/>
                  <a:pt x="3" y="3"/>
                  <a:pt x="3" y="1"/>
                </a:cubicBezTo>
                <a:cubicBezTo>
                  <a:pt x="3" y="0"/>
                  <a:pt x="3" y="0"/>
                  <a:pt x="2" y="0"/>
                </a:cubicBezTo>
                <a:cubicBezTo>
                  <a:pt x="0" y="0"/>
                  <a:pt x="0" y="2"/>
                  <a:pt x="0" y="3"/>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58" name="Freeform 688">
            <a:extLst>
              <a:ext uri="{FF2B5EF4-FFF2-40B4-BE49-F238E27FC236}">
                <a16:creationId xmlns:a16="http://schemas.microsoft.com/office/drawing/2014/main" id="{4AD3B429-6248-4FBA-A410-5AD78226BA75}"/>
              </a:ext>
            </a:extLst>
          </p:cNvPr>
          <p:cNvSpPr>
            <a:spLocks/>
          </p:cNvSpPr>
          <p:nvPr userDrawn="1"/>
        </p:nvSpPr>
        <p:spPr bwMode="auto">
          <a:xfrm>
            <a:off x="6632203" y="3481856"/>
            <a:ext cx="38016" cy="125698"/>
          </a:xfrm>
          <a:custGeom>
            <a:avLst/>
            <a:gdLst>
              <a:gd name="T0" fmla="*/ 4 w 8"/>
              <a:gd name="T1" fmla="*/ 17 h 26"/>
              <a:gd name="T2" fmla="*/ 6 w 8"/>
              <a:gd name="T3" fmla="*/ 13 h 26"/>
              <a:gd name="T4" fmla="*/ 5 w 8"/>
              <a:gd name="T5" fmla="*/ 10 h 26"/>
              <a:gd name="T6" fmla="*/ 7 w 8"/>
              <a:gd name="T7" fmla="*/ 4 h 26"/>
              <a:gd name="T8" fmla="*/ 6 w 8"/>
              <a:gd name="T9" fmla="*/ 0 h 26"/>
              <a:gd name="T10" fmla="*/ 2 w 8"/>
              <a:gd name="T11" fmla="*/ 7 h 26"/>
              <a:gd name="T12" fmla="*/ 0 w 8"/>
              <a:gd name="T13" fmla="*/ 11 h 26"/>
              <a:gd name="T14" fmla="*/ 1 w 8"/>
              <a:gd name="T15" fmla="*/ 16 h 26"/>
              <a:gd name="T16" fmla="*/ 2 w 8"/>
              <a:gd name="T17" fmla="*/ 26 h 26"/>
              <a:gd name="T18" fmla="*/ 2 w 8"/>
              <a:gd name="T19" fmla="*/ 25 h 26"/>
              <a:gd name="T20" fmla="*/ 4 w 8"/>
              <a:gd name="T21" fmla="*/ 17 h 26"/>
              <a:gd name="T22" fmla="*/ 4 w 8"/>
              <a:gd name="T23" fmla="*/ 17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26">
                <a:moveTo>
                  <a:pt x="4" y="17"/>
                </a:moveTo>
                <a:cubicBezTo>
                  <a:pt x="4" y="16"/>
                  <a:pt x="5" y="15"/>
                  <a:pt x="6" y="13"/>
                </a:cubicBezTo>
                <a:cubicBezTo>
                  <a:pt x="7" y="11"/>
                  <a:pt x="6" y="12"/>
                  <a:pt x="5" y="10"/>
                </a:cubicBezTo>
                <a:cubicBezTo>
                  <a:pt x="3" y="8"/>
                  <a:pt x="4" y="3"/>
                  <a:pt x="7" y="4"/>
                </a:cubicBezTo>
                <a:cubicBezTo>
                  <a:pt x="8" y="1"/>
                  <a:pt x="8" y="1"/>
                  <a:pt x="6" y="0"/>
                </a:cubicBezTo>
                <a:cubicBezTo>
                  <a:pt x="4" y="0"/>
                  <a:pt x="3" y="5"/>
                  <a:pt x="2" y="7"/>
                </a:cubicBezTo>
                <a:cubicBezTo>
                  <a:pt x="1" y="8"/>
                  <a:pt x="0" y="9"/>
                  <a:pt x="0" y="11"/>
                </a:cubicBezTo>
                <a:cubicBezTo>
                  <a:pt x="0" y="12"/>
                  <a:pt x="1" y="14"/>
                  <a:pt x="1" y="16"/>
                </a:cubicBezTo>
                <a:cubicBezTo>
                  <a:pt x="1" y="19"/>
                  <a:pt x="2" y="22"/>
                  <a:pt x="2" y="26"/>
                </a:cubicBezTo>
                <a:cubicBezTo>
                  <a:pt x="2" y="25"/>
                  <a:pt x="2" y="25"/>
                  <a:pt x="2" y="25"/>
                </a:cubicBezTo>
                <a:cubicBezTo>
                  <a:pt x="3" y="23"/>
                  <a:pt x="3" y="20"/>
                  <a:pt x="4" y="17"/>
                </a:cubicBezTo>
                <a:cubicBezTo>
                  <a:pt x="4" y="16"/>
                  <a:pt x="4" y="18"/>
                  <a:pt x="4" y="17"/>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59" name="Freeform 689">
            <a:extLst>
              <a:ext uri="{FF2B5EF4-FFF2-40B4-BE49-F238E27FC236}">
                <a16:creationId xmlns:a16="http://schemas.microsoft.com/office/drawing/2014/main" id="{CBEAD0A1-AECF-4FA1-BCCF-591DE117FABB}"/>
              </a:ext>
            </a:extLst>
          </p:cNvPr>
          <p:cNvSpPr>
            <a:spLocks/>
          </p:cNvSpPr>
          <p:nvPr userDrawn="1"/>
        </p:nvSpPr>
        <p:spPr bwMode="auto">
          <a:xfrm>
            <a:off x="7017119" y="3669581"/>
            <a:ext cx="23761" cy="37546"/>
          </a:xfrm>
          <a:custGeom>
            <a:avLst/>
            <a:gdLst>
              <a:gd name="T0" fmla="*/ 3 w 5"/>
              <a:gd name="T1" fmla="*/ 8 h 8"/>
              <a:gd name="T2" fmla="*/ 2 w 5"/>
              <a:gd name="T3" fmla="*/ 0 h 8"/>
              <a:gd name="T4" fmla="*/ 0 w 5"/>
              <a:gd name="T5" fmla="*/ 4 h 8"/>
              <a:gd name="T6" fmla="*/ 3 w 5"/>
              <a:gd name="T7" fmla="*/ 8 h 8"/>
              <a:gd name="T8" fmla="*/ 3 w 5"/>
              <a:gd name="T9" fmla="*/ 8 h 8"/>
            </a:gdLst>
            <a:ahLst/>
            <a:cxnLst>
              <a:cxn ang="0">
                <a:pos x="T0" y="T1"/>
              </a:cxn>
              <a:cxn ang="0">
                <a:pos x="T2" y="T3"/>
              </a:cxn>
              <a:cxn ang="0">
                <a:pos x="T4" y="T5"/>
              </a:cxn>
              <a:cxn ang="0">
                <a:pos x="T6" y="T7"/>
              </a:cxn>
              <a:cxn ang="0">
                <a:pos x="T8" y="T9"/>
              </a:cxn>
            </a:cxnLst>
            <a:rect l="0" t="0" r="r" b="b"/>
            <a:pathLst>
              <a:path w="5" h="8">
                <a:moveTo>
                  <a:pt x="3" y="8"/>
                </a:moveTo>
                <a:cubicBezTo>
                  <a:pt x="3" y="7"/>
                  <a:pt x="5" y="0"/>
                  <a:pt x="2" y="0"/>
                </a:cubicBezTo>
                <a:cubicBezTo>
                  <a:pt x="1" y="1"/>
                  <a:pt x="0" y="3"/>
                  <a:pt x="0" y="4"/>
                </a:cubicBezTo>
                <a:cubicBezTo>
                  <a:pt x="0" y="6"/>
                  <a:pt x="1" y="7"/>
                  <a:pt x="3" y="8"/>
                </a:cubicBezTo>
                <a:cubicBezTo>
                  <a:pt x="3" y="8"/>
                  <a:pt x="2" y="8"/>
                  <a:pt x="3" y="8"/>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60" name="Freeform 690">
            <a:extLst>
              <a:ext uri="{FF2B5EF4-FFF2-40B4-BE49-F238E27FC236}">
                <a16:creationId xmlns:a16="http://schemas.microsoft.com/office/drawing/2014/main" id="{C1A9B059-F4D5-4A33-929F-6FD27D0F2ADB}"/>
              </a:ext>
            </a:extLst>
          </p:cNvPr>
          <p:cNvSpPr>
            <a:spLocks/>
          </p:cNvSpPr>
          <p:nvPr userDrawn="1"/>
        </p:nvSpPr>
        <p:spPr bwMode="auto">
          <a:xfrm>
            <a:off x="6827031" y="3847514"/>
            <a:ext cx="247111" cy="161610"/>
          </a:xfrm>
          <a:custGeom>
            <a:avLst/>
            <a:gdLst>
              <a:gd name="T0" fmla="*/ 47 w 53"/>
              <a:gd name="T1" fmla="*/ 0 h 34"/>
              <a:gd name="T2" fmla="*/ 38 w 53"/>
              <a:gd name="T3" fmla="*/ 2 h 34"/>
              <a:gd name="T4" fmla="*/ 28 w 53"/>
              <a:gd name="T5" fmla="*/ 4 h 34"/>
              <a:gd name="T6" fmla="*/ 23 w 53"/>
              <a:gd name="T7" fmla="*/ 10 h 34"/>
              <a:gd name="T8" fmla="*/ 17 w 53"/>
              <a:gd name="T9" fmla="*/ 9 h 34"/>
              <a:gd name="T10" fmla="*/ 9 w 53"/>
              <a:gd name="T11" fmla="*/ 9 h 34"/>
              <a:gd name="T12" fmla="*/ 3 w 53"/>
              <a:gd name="T13" fmla="*/ 12 h 34"/>
              <a:gd name="T14" fmla="*/ 1 w 53"/>
              <a:gd name="T15" fmla="*/ 15 h 34"/>
              <a:gd name="T16" fmla="*/ 1 w 53"/>
              <a:gd name="T17" fmla="*/ 21 h 34"/>
              <a:gd name="T18" fmla="*/ 3 w 53"/>
              <a:gd name="T19" fmla="*/ 28 h 34"/>
              <a:gd name="T20" fmla="*/ 4 w 53"/>
              <a:gd name="T21" fmla="*/ 32 h 34"/>
              <a:gd name="T22" fmla="*/ 12 w 53"/>
              <a:gd name="T23" fmla="*/ 32 h 34"/>
              <a:gd name="T24" fmla="*/ 16 w 53"/>
              <a:gd name="T25" fmla="*/ 29 h 34"/>
              <a:gd name="T26" fmla="*/ 21 w 53"/>
              <a:gd name="T27" fmla="*/ 29 h 34"/>
              <a:gd name="T28" fmla="*/ 24 w 53"/>
              <a:gd name="T29" fmla="*/ 26 h 34"/>
              <a:gd name="T30" fmla="*/ 32 w 53"/>
              <a:gd name="T31" fmla="*/ 24 h 34"/>
              <a:gd name="T32" fmla="*/ 41 w 53"/>
              <a:gd name="T33" fmla="*/ 21 h 34"/>
              <a:gd name="T34" fmla="*/ 47 w 53"/>
              <a:gd name="T35" fmla="*/ 17 h 34"/>
              <a:gd name="T36" fmla="*/ 52 w 53"/>
              <a:gd name="T37" fmla="*/ 12 h 34"/>
              <a:gd name="T38" fmla="*/ 47 w 53"/>
              <a:gd name="T39"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3" h="34">
                <a:moveTo>
                  <a:pt x="47" y="0"/>
                </a:moveTo>
                <a:cubicBezTo>
                  <a:pt x="44" y="1"/>
                  <a:pt x="41" y="2"/>
                  <a:pt x="38" y="2"/>
                </a:cubicBezTo>
                <a:cubicBezTo>
                  <a:pt x="35" y="3"/>
                  <a:pt x="31" y="2"/>
                  <a:pt x="28" y="4"/>
                </a:cubicBezTo>
                <a:cubicBezTo>
                  <a:pt x="26" y="6"/>
                  <a:pt x="25" y="8"/>
                  <a:pt x="23" y="10"/>
                </a:cubicBezTo>
                <a:cubicBezTo>
                  <a:pt x="22" y="11"/>
                  <a:pt x="19" y="9"/>
                  <a:pt x="17" y="9"/>
                </a:cubicBezTo>
                <a:cubicBezTo>
                  <a:pt x="14" y="9"/>
                  <a:pt x="12" y="9"/>
                  <a:pt x="9" y="9"/>
                </a:cubicBezTo>
                <a:cubicBezTo>
                  <a:pt x="6" y="9"/>
                  <a:pt x="3" y="8"/>
                  <a:pt x="3" y="12"/>
                </a:cubicBezTo>
                <a:cubicBezTo>
                  <a:pt x="2" y="14"/>
                  <a:pt x="1" y="13"/>
                  <a:pt x="1" y="15"/>
                </a:cubicBezTo>
                <a:cubicBezTo>
                  <a:pt x="0" y="17"/>
                  <a:pt x="0" y="19"/>
                  <a:pt x="1" y="21"/>
                </a:cubicBezTo>
                <a:cubicBezTo>
                  <a:pt x="1" y="23"/>
                  <a:pt x="2" y="26"/>
                  <a:pt x="3" y="28"/>
                </a:cubicBezTo>
                <a:cubicBezTo>
                  <a:pt x="3" y="29"/>
                  <a:pt x="3" y="31"/>
                  <a:pt x="4" y="32"/>
                </a:cubicBezTo>
                <a:cubicBezTo>
                  <a:pt x="5" y="34"/>
                  <a:pt x="10" y="33"/>
                  <a:pt x="12" y="32"/>
                </a:cubicBezTo>
                <a:cubicBezTo>
                  <a:pt x="13" y="31"/>
                  <a:pt x="14" y="30"/>
                  <a:pt x="16" y="29"/>
                </a:cubicBezTo>
                <a:cubicBezTo>
                  <a:pt x="17" y="29"/>
                  <a:pt x="19" y="29"/>
                  <a:pt x="21" y="29"/>
                </a:cubicBezTo>
                <a:cubicBezTo>
                  <a:pt x="22" y="28"/>
                  <a:pt x="23" y="27"/>
                  <a:pt x="24" y="26"/>
                </a:cubicBezTo>
                <a:cubicBezTo>
                  <a:pt x="27" y="25"/>
                  <a:pt x="29" y="25"/>
                  <a:pt x="32" y="24"/>
                </a:cubicBezTo>
                <a:cubicBezTo>
                  <a:pt x="35" y="23"/>
                  <a:pt x="38" y="22"/>
                  <a:pt x="41" y="21"/>
                </a:cubicBezTo>
                <a:cubicBezTo>
                  <a:pt x="43" y="20"/>
                  <a:pt x="47" y="19"/>
                  <a:pt x="47" y="17"/>
                </a:cubicBezTo>
                <a:cubicBezTo>
                  <a:pt x="48" y="14"/>
                  <a:pt x="53" y="14"/>
                  <a:pt x="52" y="12"/>
                </a:cubicBezTo>
                <a:cubicBezTo>
                  <a:pt x="50" y="8"/>
                  <a:pt x="49" y="4"/>
                  <a:pt x="47" y="0"/>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61" name="Freeform 691">
            <a:extLst>
              <a:ext uri="{FF2B5EF4-FFF2-40B4-BE49-F238E27FC236}">
                <a16:creationId xmlns:a16="http://schemas.microsoft.com/office/drawing/2014/main" id="{54A68F63-1F4C-4F4F-9C54-33737E519CF7}"/>
              </a:ext>
            </a:extLst>
          </p:cNvPr>
          <p:cNvSpPr>
            <a:spLocks/>
          </p:cNvSpPr>
          <p:nvPr userDrawn="1"/>
        </p:nvSpPr>
        <p:spPr bwMode="auto">
          <a:xfrm>
            <a:off x="7045630" y="3669580"/>
            <a:ext cx="190085" cy="235068"/>
          </a:xfrm>
          <a:custGeom>
            <a:avLst/>
            <a:gdLst>
              <a:gd name="T0" fmla="*/ 39 w 41"/>
              <a:gd name="T1" fmla="*/ 19 h 49"/>
              <a:gd name="T2" fmla="*/ 34 w 41"/>
              <a:gd name="T3" fmla="*/ 14 h 49"/>
              <a:gd name="T4" fmla="*/ 28 w 41"/>
              <a:gd name="T5" fmla="*/ 12 h 49"/>
              <a:gd name="T6" fmla="*/ 22 w 41"/>
              <a:gd name="T7" fmla="*/ 6 h 49"/>
              <a:gd name="T8" fmla="*/ 21 w 41"/>
              <a:gd name="T9" fmla="*/ 3 h 49"/>
              <a:gd name="T10" fmla="*/ 22 w 41"/>
              <a:gd name="T11" fmla="*/ 0 h 49"/>
              <a:gd name="T12" fmla="*/ 17 w 41"/>
              <a:gd name="T13" fmla="*/ 5 h 49"/>
              <a:gd name="T14" fmla="*/ 10 w 41"/>
              <a:gd name="T15" fmla="*/ 10 h 49"/>
              <a:gd name="T16" fmla="*/ 5 w 41"/>
              <a:gd name="T17" fmla="*/ 10 h 49"/>
              <a:gd name="T18" fmla="*/ 0 w 41"/>
              <a:gd name="T19" fmla="*/ 11 h 49"/>
              <a:gd name="T20" fmla="*/ 5 w 41"/>
              <a:gd name="T21" fmla="*/ 17 h 49"/>
              <a:gd name="T22" fmla="*/ 16 w 41"/>
              <a:gd name="T23" fmla="*/ 19 h 49"/>
              <a:gd name="T24" fmla="*/ 16 w 41"/>
              <a:gd name="T25" fmla="*/ 32 h 49"/>
              <a:gd name="T26" fmla="*/ 11 w 41"/>
              <a:gd name="T27" fmla="*/ 34 h 49"/>
              <a:gd name="T28" fmla="*/ 0 w 41"/>
              <a:gd name="T29" fmla="*/ 37 h 49"/>
              <a:gd name="T30" fmla="*/ 5 w 41"/>
              <a:gd name="T31" fmla="*/ 49 h 49"/>
              <a:gd name="T32" fmla="*/ 14 w 41"/>
              <a:gd name="T33" fmla="*/ 48 h 49"/>
              <a:gd name="T34" fmla="*/ 17 w 41"/>
              <a:gd name="T35" fmla="*/ 44 h 49"/>
              <a:gd name="T36" fmla="*/ 23 w 41"/>
              <a:gd name="T37" fmla="*/ 42 h 49"/>
              <a:gd name="T38" fmla="*/ 28 w 41"/>
              <a:gd name="T39" fmla="*/ 38 h 49"/>
              <a:gd name="T40" fmla="*/ 29 w 41"/>
              <a:gd name="T41" fmla="*/ 32 h 49"/>
              <a:gd name="T42" fmla="*/ 32 w 41"/>
              <a:gd name="T43" fmla="*/ 30 h 49"/>
              <a:gd name="T44" fmla="*/ 37 w 41"/>
              <a:gd name="T45" fmla="*/ 24 h 49"/>
              <a:gd name="T46" fmla="*/ 39 w 41"/>
              <a:gd name="T47" fmla="*/ 19 h 49"/>
              <a:gd name="T48" fmla="*/ 39 w 41"/>
              <a:gd name="T49" fmla="*/ 1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1" h="49">
                <a:moveTo>
                  <a:pt x="39" y="19"/>
                </a:moveTo>
                <a:cubicBezTo>
                  <a:pt x="36" y="19"/>
                  <a:pt x="35" y="16"/>
                  <a:pt x="34" y="14"/>
                </a:cubicBezTo>
                <a:cubicBezTo>
                  <a:pt x="33" y="13"/>
                  <a:pt x="29" y="13"/>
                  <a:pt x="28" y="12"/>
                </a:cubicBezTo>
                <a:cubicBezTo>
                  <a:pt x="25" y="11"/>
                  <a:pt x="24" y="9"/>
                  <a:pt x="22" y="6"/>
                </a:cubicBezTo>
                <a:cubicBezTo>
                  <a:pt x="22" y="5"/>
                  <a:pt x="21" y="4"/>
                  <a:pt x="21" y="3"/>
                </a:cubicBezTo>
                <a:cubicBezTo>
                  <a:pt x="21" y="3"/>
                  <a:pt x="22" y="0"/>
                  <a:pt x="22" y="0"/>
                </a:cubicBezTo>
                <a:cubicBezTo>
                  <a:pt x="21" y="0"/>
                  <a:pt x="18" y="4"/>
                  <a:pt x="17" y="5"/>
                </a:cubicBezTo>
                <a:cubicBezTo>
                  <a:pt x="15" y="7"/>
                  <a:pt x="13" y="10"/>
                  <a:pt x="10" y="10"/>
                </a:cubicBezTo>
                <a:cubicBezTo>
                  <a:pt x="8" y="11"/>
                  <a:pt x="7" y="10"/>
                  <a:pt x="5" y="10"/>
                </a:cubicBezTo>
                <a:cubicBezTo>
                  <a:pt x="3" y="11"/>
                  <a:pt x="1" y="13"/>
                  <a:pt x="0" y="11"/>
                </a:cubicBezTo>
                <a:cubicBezTo>
                  <a:pt x="1" y="14"/>
                  <a:pt x="2" y="17"/>
                  <a:pt x="5" y="17"/>
                </a:cubicBezTo>
                <a:cubicBezTo>
                  <a:pt x="7" y="17"/>
                  <a:pt x="15" y="17"/>
                  <a:pt x="16" y="19"/>
                </a:cubicBezTo>
                <a:cubicBezTo>
                  <a:pt x="19" y="23"/>
                  <a:pt x="17" y="27"/>
                  <a:pt x="16" y="32"/>
                </a:cubicBezTo>
                <a:cubicBezTo>
                  <a:pt x="15" y="33"/>
                  <a:pt x="11" y="34"/>
                  <a:pt x="11" y="34"/>
                </a:cubicBezTo>
                <a:cubicBezTo>
                  <a:pt x="7" y="35"/>
                  <a:pt x="3" y="36"/>
                  <a:pt x="0" y="37"/>
                </a:cubicBezTo>
                <a:cubicBezTo>
                  <a:pt x="2" y="41"/>
                  <a:pt x="4" y="45"/>
                  <a:pt x="5" y="49"/>
                </a:cubicBezTo>
                <a:cubicBezTo>
                  <a:pt x="8" y="48"/>
                  <a:pt x="11" y="48"/>
                  <a:pt x="14" y="48"/>
                </a:cubicBezTo>
                <a:cubicBezTo>
                  <a:pt x="18" y="47"/>
                  <a:pt x="15" y="46"/>
                  <a:pt x="17" y="44"/>
                </a:cubicBezTo>
                <a:cubicBezTo>
                  <a:pt x="19" y="43"/>
                  <a:pt x="22" y="44"/>
                  <a:pt x="23" y="42"/>
                </a:cubicBezTo>
                <a:cubicBezTo>
                  <a:pt x="25" y="40"/>
                  <a:pt x="25" y="39"/>
                  <a:pt x="28" y="38"/>
                </a:cubicBezTo>
                <a:cubicBezTo>
                  <a:pt x="30" y="37"/>
                  <a:pt x="29" y="34"/>
                  <a:pt x="29" y="32"/>
                </a:cubicBezTo>
                <a:cubicBezTo>
                  <a:pt x="28" y="30"/>
                  <a:pt x="30" y="30"/>
                  <a:pt x="32" y="30"/>
                </a:cubicBezTo>
                <a:cubicBezTo>
                  <a:pt x="35" y="29"/>
                  <a:pt x="35" y="26"/>
                  <a:pt x="37" y="24"/>
                </a:cubicBezTo>
                <a:cubicBezTo>
                  <a:pt x="38" y="23"/>
                  <a:pt x="41" y="20"/>
                  <a:pt x="39" y="19"/>
                </a:cubicBezTo>
                <a:cubicBezTo>
                  <a:pt x="38" y="19"/>
                  <a:pt x="40" y="20"/>
                  <a:pt x="39" y="19"/>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62" name="Freeform 692">
            <a:extLst>
              <a:ext uri="{FF2B5EF4-FFF2-40B4-BE49-F238E27FC236}">
                <a16:creationId xmlns:a16="http://schemas.microsoft.com/office/drawing/2014/main" id="{B127830B-98ED-4C47-95BF-787ED0BDAE17}"/>
              </a:ext>
            </a:extLst>
          </p:cNvPr>
          <p:cNvSpPr>
            <a:spLocks/>
          </p:cNvSpPr>
          <p:nvPr userDrawn="1"/>
        </p:nvSpPr>
        <p:spPr bwMode="auto">
          <a:xfrm>
            <a:off x="7449555" y="3209241"/>
            <a:ext cx="255032" cy="114271"/>
          </a:xfrm>
          <a:custGeom>
            <a:avLst/>
            <a:gdLst>
              <a:gd name="T0" fmla="*/ 55 w 55"/>
              <a:gd name="T1" fmla="*/ 5 h 24"/>
              <a:gd name="T2" fmla="*/ 47 w 55"/>
              <a:gd name="T3" fmla="*/ 3 h 24"/>
              <a:gd name="T4" fmla="*/ 36 w 55"/>
              <a:gd name="T5" fmla="*/ 2 h 24"/>
              <a:gd name="T6" fmla="*/ 27 w 55"/>
              <a:gd name="T7" fmla="*/ 0 h 24"/>
              <a:gd name="T8" fmla="*/ 22 w 55"/>
              <a:gd name="T9" fmla="*/ 2 h 24"/>
              <a:gd name="T10" fmla="*/ 19 w 55"/>
              <a:gd name="T11" fmla="*/ 4 h 24"/>
              <a:gd name="T12" fmla="*/ 11 w 55"/>
              <a:gd name="T13" fmla="*/ 5 h 24"/>
              <a:gd name="T14" fmla="*/ 9 w 55"/>
              <a:gd name="T15" fmla="*/ 7 h 24"/>
              <a:gd name="T16" fmla="*/ 8 w 55"/>
              <a:gd name="T17" fmla="*/ 11 h 24"/>
              <a:gd name="T18" fmla="*/ 12 w 55"/>
              <a:gd name="T19" fmla="*/ 12 h 24"/>
              <a:gd name="T20" fmla="*/ 15 w 55"/>
              <a:gd name="T21" fmla="*/ 12 h 24"/>
              <a:gd name="T22" fmla="*/ 19 w 55"/>
              <a:gd name="T23" fmla="*/ 15 h 24"/>
              <a:gd name="T24" fmla="*/ 15 w 55"/>
              <a:gd name="T25" fmla="*/ 17 h 24"/>
              <a:gd name="T26" fmla="*/ 11 w 55"/>
              <a:gd name="T27" fmla="*/ 17 h 24"/>
              <a:gd name="T28" fmla="*/ 10 w 55"/>
              <a:gd name="T29" fmla="*/ 20 h 24"/>
              <a:gd name="T30" fmla="*/ 1 w 55"/>
              <a:gd name="T31" fmla="*/ 20 h 24"/>
              <a:gd name="T32" fmla="*/ 11 w 55"/>
              <a:gd name="T33" fmla="*/ 22 h 24"/>
              <a:gd name="T34" fmla="*/ 15 w 55"/>
              <a:gd name="T35" fmla="*/ 23 h 24"/>
              <a:gd name="T36" fmla="*/ 21 w 55"/>
              <a:gd name="T37" fmla="*/ 23 h 24"/>
              <a:gd name="T38" fmla="*/ 25 w 55"/>
              <a:gd name="T39" fmla="*/ 20 h 24"/>
              <a:gd name="T40" fmla="*/ 28 w 55"/>
              <a:gd name="T41" fmla="*/ 17 h 24"/>
              <a:gd name="T42" fmla="*/ 33 w 55"/>
              <a:gd name="T43" fmla="*/ 16 h 24"/>
              <a:gd name="T44" fmla="*/ 37 w 55"/>
              <a:gd name="T45" fmla="*/ 16 h 24"/>
              <a:gd name="T46" fmla="*/ 40 w 55"/>
              <a:gd name="T47" fmla="*/ 13 h 24"/>
              <a:gd name="T48" fmla="*/ 44 w 55"/>
              <a:gd name="T49" fmla="*/ 12 h 24"/>
              <a:gd name="T50" fmla="*/ 54 w 55"/>
              <a:gd name="T51" fmla="*/ 7 h 24"/>
              <a:gd name="T52" fmla="*/ 55 w 55"/>
              <a:gd name="T53" fmla="*/ 5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5" h="24">
                <a:moveTo>
                  <a:pt x="55" y="5"/>
                </a:moveTo>
                <a:cubicBezTo>
                  <a:pt x="52" y="5"/>
                  <a:pt x="50" y="3"/>
                  <a:pt x="47" y="3"/>
                </a:cubicBezTo>
                <a:cubicBezTo>
                  <a:pt x="44" y="2"/>
                  <a:pt x="40" y="2"/>
                  <a:pt x="36" y="2"/>
                </a:cubicBezTo>
                <a:cubicBezTo>
                  <a:pt x="33" y="2"/>
                  <a:pt x="30" y="2"/>
                  <a:pt x="27" y="0"/>
                </a:cubicBezTo>
                <a:cubicBezTo>
                  <a:pt x="25" y="0"/>
                  <a:pt x="23" y="0"/>
                  <a:pt x="22" y="2"/>
                </a:cubicBezTo>
                <a:cubicBezTo>
                  <a:pt x="22" y="4"/>
                  <a:pt x="21" y="5"/>
                  <a:pt x="19" y="4"/>
                </a:cubicBezTo>
                <a:cubicBezTo>
                  <a:pt x="17" y="3"/>
                  <a:pt x="12" y="1"/>
                  <a:pt x="11" y="5"/>
                </a:cubicBezTo>
                <a:cubicBezTo>
                  <a:pt x="10" y="6"/>
                  <a:pt x="11" y="6"/>
                  <a:pt x="9" y="7"/>
                </a:cubicBezTo>
                <a:cubicBezTo>
                  <a:pt x="8" y="8"/>
                  <a:pt x="6" y="10"/>
                  <a:pt x="8" y="11"/>
                </a:cubicBezTo>
                <a:cubicBezTo>
                  <a:pt x="9" y="12"/>
                  <a:pt x="12" y="13"/>
                  <a:pt x="12" y="12"/>
                </a:cubicBezTo>
                <a:cubicBezTo>
                  <a:pt x="13" y="10"/>
                  <a:pt x="14" y="11"/>
                  <a:pt x="15" y="12"/>
                </a:cubicBezTo>
                <a:cubicBezTo>
                  <a:pt x="16" y="13"/>
                  <a:pt x="20" y="14"/>
                  <a:pt x="19" y="15"/>
                </a:cubicBezTo>
                <a:cubicBezTo>
                  <a:pt x="19" y="16"/>
                  <a:pt x="16" y="16"/>
                  <a:pt x="15" y="17"/>
                </a:cubicBezTo>
                <a:cubicBezTo>
                  <a:pt x="14" y="18"/>
                  <a:pt x="13" y="19"/>
                  <a:pt x="11" y="17"/>
                </a:cubicBezTo>
                <a:cubicBezTo>
                  <a:pt x="10" y="16"/>
                  <a:pt x="10" y="19"/>
                  <a:pt x="10" y="20"/>
                </a:cubicBezTo>
                <a:cubicBezTo>
                  <a:pt x="6" y="22"/>
                  <a:pt x="4" y="15"/>
                  <a:pt x="1" y="20"/>
                </a:cubicBezTo>
                <a:cubicBezTo>
                  <a:pt x="0" y="21"/>
                  <a:pt x="10" y="23"/>
                  <a:pt x="11" y="22"/>
                </a:cubicBezTo>
                <a:cubicBezTo>
                  <a:pt x="12" y="21"/>
                  <a:pt x="14" y="22"/>
                  <a:pt x="15" y="23"/>
                </a:cubicBezTo>
                <a:cubicBezTo>
                  <a:pt x="16" y="23"/>
                  <a:pt x="19" y="24"/>
                  <a:pt x="21" y="23"/>
                </a:cubicBezTo>
                <a:cubicBezTo>
                  <a:pt x="22" y="22"/>
                  <a:pt x="24" y="23"/>
                  <a:pt x="25" y="20"/>
                </a:cubicBezTo>
                <a:cubicBezTo>
                  <a:pt x="25" y="19"/>
                  <a:pt x="27" y="18"/>
                  <a:pt x="28" y="17"/>
                </a:cubicBezTo>
                <a:cubicBezTo>
                  <a:pt x="29" y="16"/>
                  <a:pt x="33" y="16"/>
                  <a:pt x="33" y="16"/>
                </a:cubicBezTo>
                <a:cubicBezTo>
                  <a:pt x="34" y="18"/>
                  <a:pt x="35" y="16"/>
                  <a:pt x="37" y="16"/>
                </a:cubicBezTo>
                <a:cubicBezTo>
                  <a:pt x="38" y="16"/>
                  <a:pt x="39" y="13"/>
                  <a:pt x="40" y="13"/>
                </a:cubicBezTo>
                <a:cubicBezTo>
                  <a:pt x="41" y="12"/>
                  <a:pt x="43" y="13"/>
                  <a:pt x="44" y="12"/>
                </a:cubicBezTo>
                <a:cubicBezTo>
                  <a:pt x="48" y="11"/>
                  <a:pt x="50" y="9"/>
                  <a:pt x="54" y="7"/>
                </a:cubicBezTo>
                <a:cubicBezTo>
                  <a:pt x="55" y="7"/>
                  <a:pt x="55" y="7"/>
                  <a:pt x="55" y="5"/>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63" name="Freeform 693">
            <a:extLst>
              <a:ext uri="{FF2B5EF4-FFF2-40B4-BE49-F238E27FC236}">
                <a16:creationId xmlns:a16="http://schemas.microsoft.com/office/drawing/2014/main" id="{D2BD2BED-CD00-4940-AFFD-F13C874B84FA}"/>
              </a:ext>
            </a:extLst>
          </p:cNvPr>
          <p:cNvSpPr>
            <a:spLocks/>
          </p:cNvSpPr>
          <p:nvPr userDrawn="1"/>
        </p:nvSpPr>
        <p:spPr bwMode="auto">
          <a:xfrm>
            <a:off x="7139084" y="3137414"/>
            <a:ext cx="413435" cy="249758"/>
          </a:xfrm>
          <a:custGeom>
            <a:avLst/>
            <a:gdLst>
              <a:gd name="T0" fmla="*/ 78 w 89"/>
              <a:gd name="T1" fmla="*/ 32 h 52"/>
              <a:gd name="T2" fmla="*/ 81 w 89"/>
              <a:gd name="T3" fmla="*/ 33 h 52"/>
              <a:gd name="T4" fmla="*/ 84 w 89"/>
              <a:gd name="T5" fmla="*/ 31 h 52"/>
              <a:gd name="T6" fmla="*/ 81 w 89"/>
              <a:gd name="T7" fmla="*/ 26 h 52"/>
              <a:gd name="T8" fmla="*/ 79 w 89"/>
              <a:gd name="T9" fmla="*/ 27 h 52"/>
              <a:gd name="T10" fmla="*/ 75 w 89"/>
              <a:gd name="T11" fmla="*/ 27 h 52"/>
              <a:gd name="T12" fmla="*/ 78 w 89"/>
              <a:gd name="T13" fmla="*/ 21 h 52"/>
              <a:gd name="T14" fmla="*/ 74 w 89"/>
              <a:gd name="T15" fmla="*/ 22 h 52"/>
              <a:gd name="T16" fmla="*/ 68 w 89"/>
              <a:gd name="T17" fmla="*/ 25 h 52"/>
              <a:gd name="T18" fmla="*/ 65 w 89"/>
              <a:gd name="T19" fmla="*/ 29 h 52"/>
              <a:gd name="T20" fmla="*/ 62 w 89"/>
              <a:gd name="T21" fmla="*/ 28 h 52"/>
              <a:gd name="T22" fmla="*/ 57 w 89"/>
              <a:gd name="T23" fmla="*/ 27 h 52"/>
              <a:gd name="T24" fmla="*/ 53 w 89"/>
              <a:gd name="T25" fmla="*/ 23 h 52"/>
              <a:gd name="T26" fmla="*/ 52 w 89"/>
              <a:gd name="T27" fmla="*/ 17 h 52"/>
              <a:gd name="T28" fmla="*/ 49 w 89"/>
              <a:gd name="T29" fmla="*/ 13 h 52"/>
              <a:gd name="T30" fmla="*/ 45 w 89"/>
              <a:gd name="T31" fmla="*/ 12 h 52"/>
              <a:gd name="T32" fmla="*/ 38 w 89"/>
              <a:gd name="T33" fmla="*/ 12 h 52"/>
              <a:gd name="T34" fmla="*/ 31 w 89"/>
              <a:gd name="T35" fmla="*/ 12 h 52"/>
              <a:gd name="T36" fmla="*/ 27 w 89"/>
              <a:gd name="T37" fmla="*/ 8 h 52"/>
              <a:gd name="T38" fmla="*/ 23 w 89"/>
              <a:gd name="T39" fmla="*/ 8 h 52"/>
              <a:gd name="T40" fmla="*/ 19 w 89"/>
              <a:gd name="T41" fmla="*/ 10 h 52"/>
              <a:gd name="T42" fmla="*/ 17 w 89"/>
              <a:gd name="T43" fmla="*/ 6 h 52"/>
              <a:gd name="T44" fmla="*/ 15 w 89"/>
              <a:gd name="T45" fmla="*/ 1 h 52"/>
              <a:gd name="T46" fmla="*/ 15 w 89"/>
              <a:gd name="T47" fmla="*/ 5 h 52"/>
              <a:gd name="T48" fmla="*/ 14 w 89"/>
              <a:gd name="T49" fmla="*/ 8 h 52"/>
              <a:gd name="T50" fmla="*/ 13 w 89"/>
              <a:gd name="T51" fmla="*/ 3 h 52"/>
              <a:gd name="T52" fmla="*/ 14 w 89"/>
              <a:gd name="T53" fmla="*/ 0 h 52"/>
              <a:gd name="T54" fmla="*/ 1 w 89"/>
              <a:gd name="T55" fmla="*/ 4 h 52"/>
              <a:gd name="T56" fmla="*/ 1 w 89"/>
              <a:gd name="T57" fmla="*/ 15 h 52"/>
              <a:gd name="T58" fmla="*/ 1 w 89"/>
              <a:gd name="T59" fmla="*/ 23 h 52"/>
              <a:gd name="T60" fmla="*/ 2 w 89"/>
              <a:gd name="T61" fmla="*/ 26 h 52"/>
              <a:gd name="T62" fmla="*/ 6 w 89"/>
              <a:gd name="T63" fmla="*/ 26 h 52"/>
              <a:gd name="T64" fmla="*/ 6 w 89"/>
              <a:gd name="T65" fmla="*/ 23 h 52"/>
              <a:gd name="T66" fmla="*/ 10 w 89"/>
              <a:gd name="T67" fmla="*/ 20 h 52"/>
              <a:gd name="T68" fmla="*/ 13 w 89"/>
              <a:gd name="T69" fmla="*/ 18 h 52"/>
              <a:gd name="T70" fmla="*/ 17 w 89"/>
              <a:gd name="T71" fmla="*/ 19 h 52"/>
              <a:gd name="T72" fmla="*/ 21 w 89"/>
              <a:gd name="T73" fmla="*/ 20 h 52"/>
              <a:gd name="T74" fmla="*/ 21 w 89"/>
              <a:gd name="T75" fmla="*/ 24 h 52"/>
              <a:gd name="T76" fmla="*/ 26 w 89"/>
              <a:gd name="T77" fmla="*/ 27 h 52"/>
              <a:gd name="T78" fmla="*/ 33 w 89"/>
              <a:gd name="T79" fmla="*/ 34 h 52"/>
              <a:gd name="T80" fmla="*/ 38 w 89"/>
              <a:gd name="T81" fmla="*/ 37 h 52"/>
              <a:gd name="T82" fmla="*/ 41 w 89"/>
              <a:gd name="T83" fmla="*/ 39 h 52"/>
              <a:gd name="T84" fmla="*/ 50 w 89"/>
              <a:gd name="T85" fmla="*/ 45 h 52"/>
              <a:gd name="T86" fmla="*/ 54 w 89"/>
              <a:gd name="T87" fmla="*/ 49 h 52"/>
              <a:gd name="T88" fmla="*/ 61 w 89"/>
              <a:gd name="T89" fmla="*/ 52 h 52"/>
              <a:gd name="T90" fmla="*/ 63 w 89"/>
              <a:gd name="T91" fmla="*/ 47 h 52"/>
              <a:gd name="T92" fmla="*/ 62 w 89"/>
              <a:gd name="T93" fmla="*/ 42 h 52"/>
              <a:gd name="T94" fmla="*/ 59 w 89"/>
              <a:gd name="T95" fmla="*/ 38 h 52"/>
              <a:gd name="T96" fmla="*/ 64 w 89"/>
              <a:gd name="T97" fmla="*/ 36 h 52"/>
              <a:gd name="T98" fmla="*/ 66 w 89"/>
              <a:gd name="T99" fmla="*/ 33 h 52"/>
              <a:gd name="T100" fmla="*/ 68 w 89"/>
              <a:gd name="T101" fmla="*/ 30 h 52"/>
              <a:gd name="T102" fmla="*/ 71 w 89"/>
              <a:gd name="T103" fmla="*/ 30 h 52"/>
              <a:gd name="T104" fmla="*/ 74 w 89"/>
              <a:gd name="T105" fmla="*/ 29 h 52"/>
              <a:gd name="T106" fmla="*/ 74 w 89"/>
              <a:gd name="T107" fmla="*/ 34 h 52"/>
              <a:gd name="T108" fmla="*/ 77 w 89"/>
              <a:gd name="T109" fmla="*/ 34 h 52"/>
              <a:gd name="T110" fmla="*/ 78 w 89"/>
              <a:gd name="T111" fmla="*/ 32 h 52"/>
              <a:gd name="T112" fmla="*/ 78 w 89"/>
              <a:gd name="T113" fmla="*/ 3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52">
                <a:moveTo>
                  <a:pt x="78" y="32"/>
                </a:moveTo>
                <a:cubicBezTo>
                  <a:pt x="79" y="33"/>
                  <a:pt x="79" y="34"/>
                  <a:pt x="81" y="33"/>
                </a:cubicBezTo>
                <a:cubicBezTo>
                  <a:pt x="82" y="33"/>
                  <a:pt x="83" y="31"/>
                  <a:pt x="84" y="31"/>
                </a:cubicBezTo>
                <a:cubicBezTo>
                  <a:pt x="89" y="30"/>
                  <a:pt x="83" y="28"/>
                  <a:pt x="81" y="26"/>
                </a:cubicBezTo>
                <a:cubicBezTo>
                  <a:pt x="80" y="25"/>
                  <a:pt x="80" y="26"/>
                  <a:pt x="79" y="27"/>
                </a:cubicBezTo>
                <a:cubicBezTo>
                  <a:pt x="79" y="28"/>
                  <a:pt x="76" y="27"/>
                  <a:pt x="75" y="27"/>
                </a:cubicBezTo>
                <a:cubicBezTo>
                  <a:pt x="71" y="25"/>
                  <a:pt x="77" y="22"/>
                  <a:pt x="78" y="21"/>
                </a:cubicBezTo>
                <a:cubicBezTo>
                  <a:pt x="78" y="21"/>
                  <a:pt x="74" y="22"/>
                  <a:pt x="74" y="22"/>
                </a:cubicBezTo>
                <a:cubicBezTo>
                  <a:pt x="72" y="23"/>
                  <a:pt x="70" y="23"/>
                  <a:pt x="68" y="25"/>
                </a:cubicBezTo>
                <a:cubicBezTo>
                  <a:pt x="67" y="26"/>
                  <a:pt x="66" y="28"/>
                  <a:pt x="65" y="29"/>
                </a:cubicBezTo>
                <a:cubicBezTo>
                  <a:pt x="64" y="32"/>
                  <a:pt x="63" y="30"/>
                  <a:pt x="62" y="28"/>
                </a:cubicBezTo>
                <a:cubicBezTo>
                  <a:pt x="61" y="26"/>
                  <a:pt x="59" y="27"/>
                  <a:pt x="57" y="27"/>
                </a:cubicBezTo>
                <a:cubicBezTo>
                  <a:pt x="55" y="27"/>
                  <a:pt x="54" y="24"/>
                  <a:pt x="53" y="23"/>
                </a:cubicBezTo>
                <a:cubicBezTo>
                  <a:pt x="51" y="21"/>
                  <a:pt x="54" y="19"/>
                  <a:pt x="52" y="17"/>
                </a:cubicBezTo>
                <a:cubicBezTo>
                  <a:pt x="51" y="16"/>
                  <a:pt x="50" y="14"/>
                  <a:pt x="49" y="13"/>
                </a:cubicBezTo>
                <a:cubicBezTo>
                  <a:pt x="48" y="12"/>
                  <a:pt x="46" y="11"/>
                  <a:pt x="45" y="12"/>
                </a:cubicBezTo>
                <a:cubicBezTo>
                  <a:pt x="43" y="13"/>
                  <a:pt x="41" y="12"/>
                  <a:pt x="38" y="12"/>
                </a:cubicBezTo>
                <a:cubicBezTo>
                  <a:pt x="36" y="12"/>
                  <a:pt x="33" y="13"/>
                  <a:pt x="31" y="12"/>
                </a:cubicBezTo>
                <a:cubicBezTo>
                  <a:pt x="30" y="11"/>
                  <a:pt x="28" y="9"/>
                  <a:pt x="27" y="8"/>
                </a:cubicBezTo>
                <a:cubicBezTo>
                  <a:pt x="25" y="6"/>
                  <a:pt x="24" y="6"/>
                  <a:pt x="23" y="8"/>
                </a:cubicBezTo>
                <a:cubicBezTo>
                  <a:pt x="22" y="9"/>
                  <a:pt x="21" y="10"/>
                  <a:pt x="19" y="10"/>
                </a:cubicBezTo>
                <a:cubicBezTo>
                  <a:pt x="16" y="10"/>
                  <a:pt x="16" y="8"/>
                  <a:pt x="17" y="6"/>
                </a:cubicBezTo>
                <a:cubicBezTo>
                  <a:pt x="18" y="3"/>
                  <a:pt x="18" y="3"/>
                  <a:pt x="15" y="1"/>
                </a:cubicBezTo>
                <a:cubicBezTo>
                  <a:pt x="15" y="2"/>
                  <a:pt x="15" y="4"/>
                  <a:pt x="15" y="5"/>
                </a:cubicBezTo>
                <a:cubicBezTo>
                  <a:pt x="15" y="7"/>
                  <a:pt x="16" y="8"/>
                  <a:pt x="14" y="8"/>
                </a:cubicBezTo>
                <a:cubicBezTo>
                  <a:pt x="12" y="7"/>
                  <a:pt x="12" y="4"/>
                  <a:pt x="13" y="3"/>
                </a:cubicBezTo>
                <a:cubicBezTo>
                  <a:pt x="13" y="3"/>
                  <a:pt x="15" y="0"/>
                  <a:pt x="14" y="0"/>
                </a:cubicBezTo>
                <a:cubicBezTo>
                  <a:pt x="9" y="1"/>
                  <a:pt x="5" y="2"/>
                  <a:pt x="1" y="4"/>
                </a:cubicBezTo>
                <a:cubicBezTo>
                  <a:pt x="0" y="4"/>
                  <a:pt x="1" y="14"/>
                  <a:pt x="1" y="15"/>
                </a:cubicBezTo>
                <a:cubicBezTo>
                  <a:pt x="1" y="18"/>
                  <a:pt x="1" y="21"/>
                  <a:pt x="1" y="23"/>
                </a:cubicBezTo>
                <a:cubicBezTo>
                  <a:pt x="1" y="25"/>
                  <a:pt x="0" y="26"/>
                  <a:pt x="2" y="26"/>
                </a:cubicBezTo>
                <a:cubicBezTo>
                  <a:pt x="3" y="26"/>
                  <a:pt x="4" y="26"/>
                  <a:pt x="6" y="26"/>
                </a:cubicBezTo>
                <a:cubicBezTo>
                  <a:pt x="8" y="26"/>
                  <a:pt x="5" y="24"/>
                  <a:pt x="6" y="23"/>
                </a:cubicBezTo>
                <a:cubicBezTo>
                  <a:pt x="7" y="21"/>
                  <a:pt x="9" y="22"/>
                  <a:pt x="10" y="20"/>
                </a:cubicBezTo>
                <a:cubicBezTo>
                  <a:pt x="12" y="19"/>
                  <a:pt x="12" y="19"/>
                  <a:pt x="13" y="18"/>
                </a:cubicBezTo>
                <a:cubicBezTo>
                  <a:pt x="15" y="17"/>
                  <a:pt x="16" y="18"/>
                  <a:pt x="17" y="19"/>
                </a:cubicBezTo>
                <a:cubicBezTo>
                  <a:pt x="18" y="20"/>
                  <a:pt x="21" y="20"/>
                  <a:pt x="21" y="20"/>
                </a:cubicBezTo>
                <a:cubicBezTo>
                  <a:pt x="22" y="22"/>
                  <a:pt x="21" y="23"/>
                  <a:pt x="21" y="24"/>
                </a:cubicBezTo>
                <a:cubicBezTo>
                  <a:pt x="22" y="27"/>
                  <a:pt x="25" y="27"/>
                  <a:pt x="26" y="27"/>
                </a:cubicBezTo>
                <a:cubicBezTo>
                  <a:pt x="31" y="27"/>
                  <a:pt x="31" y="30"/>
                  <a:pt x="33" y="34"/>
                </a:cubicBezTo>
                <a:cubicBezTo>
                  <a:pt x="34" y="35"/>
                  <a:pt x="36" y="36"/>
                  <a:pt x="38" y="37"/>
                </a:cubicBezTo>
                <a:cubicBezTo>
                  <a:pt x="39" y="37"/>
                  <a:pt x="40" y="38"/>
                  <a:pt x="41" y="39"/>
                </a:cubicBezTo>
                <a:cubicBezTo>
                  <a:pt x="44" y="41"/>
                  <a:pt x="47" y="44"/>
                  <a:pt x="50" y="45"/>
                </a:cubicBezTo>
                <a:cubicBezTo>
                  <a:pt x="54" y="46"/>
                  <a:pt x="54" y="46"/>
                  <a:pt x="54" y="49"/>
                </a:cubicBezTo>
                <a:cubicBezTo>
                  <a:pt x="56" y="49"/>
                  <a:pt x="59" y="51"/>
                  <a:pt x="61" y="52"/>
                </a:cubicBezTo>
                <a:cubicBezTo>
                  <a:pt x="61" y="49"/>
                  <a:pt x="60" y="49"/>
                  <a:pt x="63" y="47"/>
                </a:cubicBezTo>
                <a:cubicBezTo>
                  <a:pt x="64" y="45"/>
                  <a:pt x="62" y="44"/>
                  <a:pt x="62" y="42"/>
                </a:cubicBezTo>
                <a:cubicBezTo>
                  <a:pt x="63" y="39"/>
                  <a:pt x="60" y="40"/>
                  <a:pt x="59" y="38"/>
                </a:cubicBezTo>
                <a:cubicBezTo>
                  <a:pt x="58" y="36"/>
                  <a:pt x="63" y="37"/>
                  <a:pt x="64" y="36"/>
                </a:cubicBezTo>
                <a:cubicBezTo>
                  <a:pt x="67" y="35"/>
                  <a:pt x="64" y="32"/>
                  <a:pt x="66" y="33"/>
                </a:cubicBezTo>
                <a:cubicBezTo>
                  <a:pt x="70" y="33"/>
                  <a:pt x="66" y="30"/>
                  <a:pt x="68" y="30"/>
                </a:cubicBezTo>
                <a:cubicBezTo>
                  <a:pt x="69" y="29"/>
                  <a:pt x="70" y="31"/>
                  <a:pt x="71" y="30"/>
                </a:cubicBezTo>
                <a:cubicBezTo>
                  <a:pt x="72" y="30"/>
                  <a:pt x="73" y="29"/>
                  <a:pt x="74" y="29"/>
                </a:cubicBezTo>
                <a:cubicBezTo>
                  <a:pt x="76" y="29"/>
                  <a:pt x="74" y="33"/>
                  <a:pt x="74" y="34"/>
                </a:cubicBezTo>
                <a:cubicBezTo>
                  <a:pt x="75" y="34"/>
                  <a:pt x="77" y="31"/>
                  <a:pt x="77" y="34"/>
                </a:cubicBezTo>
                <a:cubicBezTo>
                  <a:pt x="77" y="34"/>
                  <a:pt x="77" y="32"/>
                  <a:pt x="78" y="32"/>
                </a:cubicBezTo>
                <a:cubicBezTo>
                  <a:pt x="79" y="32"/>
                  <a:pt x="77" y="32"/>
                  <a:pt x="78" y="32"/>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64" name="Freeform 694">
            <a:extLst>
              <a:ext uri="{FF2B5EF4-FFF2-40B4-BE49-F238E27FC236}">
                <a16:creationId xmlns:a16="http://schemas.microsoft.com/office/drawing/2014/main" id="{154974FF-C03E-4AEC-A66D-7691CF84B27D}"/>
              </a:ext>
            </a:extLst>
          </p:cNvPr>
          <p:cNvSpPr>
            <a:spLocks/>
          </p:cNvSpPr>
          <p:nvPr userDrawn="1"/>
        </p:nvSpPr>
        <p:spPr bwMode="auto">
          <a:xfrm>
            <a:off x="7264223" y="3414923"/>
            <a:ext cx="0" cy="4898"/>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65" name="Freeform 695">
            <a:extLst>
              <a:ext uri="{FF2B5EF4-FFF2-40B4-BE49-F238E27FC236}">
                <a16:creationId xmlns:a16="http://schemas.microsoft.com/office/drawing/2014/main" id="{94A1CC6F-4E6D-46E2-B437-B356EAB2263D}"/>
              </a:ext>
            </a:extLst>
          </p:cNvPr>
          <p:cNvSpPr>
            <a:spLocks/>
          </p:cNvSpPr>
          <p:nvPr userDrawn="1"/>
        </p:nvSpPr>
        <p:spPr bwMode="auto">
          <a:xfrm>
            <a:off x="7050387" y="3223935"/>
            <a:ext cx="338983" cy="205684"/>
          </a:xfrm>
          <a:custGeom>
            <a:avLst/>
            <a:gdLst>
              <a:gd name="T0" fmla="*/ 73 w 73"/>
              <a:gd name="T1" fmla="*/ 28 h 43"/>
              <a:gd name="T2" fmla="*/ 69 w 73"/>
              <a:gd name="T3" fmla="*/ 27 h 43"/>
              <a:gd name="T4" fmla="*/ 65 w 73"/>
              <a:gd name="T5" fmla="*/ 24 h 43"/>
              <a:gd name="T6" fmla="*/ 58 w 73"/>
              <a:gd name="T7" fmla="*/ 20 h 43"/>
              <a:gd name="T8" fmla="*/ 52 w 73"/>
              <a:gd name="T9" fmla="*/ 16 h 43"/>
              <a:gd name="T10" fmla="*/ 47 w 73"/>
              <a:gd name="T11" fmla="*/ 9 h 43"/>
              <a:gd name="T12" fmla="*/ 40 w 73"/>
              <a:gd name="T13" fmla="*/ 5 h 43"/>
              <a:gd name="T14" fmla="*/ 40 w 73"/>
              <a:gd name="T15" fmla="*/ 2 h 43"/>
              <a:gd name="T16" fmla="*/ 36 w 73"/>
              <a:gd name="T17" fmla="*/ 1 h 43"/>
              <a:gd name="T18" fmla="*/ 34 w 73"/>
              <a:gd name="T19" fmla="*/ 0 h 43"/>
              <a:gd name="T20" fmla="*/ 31 w 73"/>
              <a:gd name="T21" fmla="*/ 1 h 43"/>
              <a:gd name="T22" fmla="*/ 28 w 73"/>
              <a:gd name="T23" fmla="*/ 3 h 43"/>
              <a:gd name="T24" fmla="*/ 25 w 73"/>
              <a:gd name="T25" fmla="*/ 6 h 43"/>
              <a:gd name="T26" fmla="*/ 22 w 73"/>
              <a:gd name="T27" fmla="*/ 8 h 43"/>
              <a:gd name="T28" fmla="*/ 17 w 73"/>
              <a:gd name="T29" fmla="*/ 8 h 43"/>
              <a:gd name="T30" fmla="*/ 12 w 73"/>
              <a:gd name="T31" fmla="*/ 2 h 43"/>
              <a:gd name="T32" fmla="*/ 2 w 73"/>
              <a:gd name="T33" fmla="*/ 5 h 43"/>
              <a:gd name="T34" fmla="*/ 5 w 73"/>
              <a:gd name="T35" fmla="*/ 12 h 43"/>
              <a:gd name="T36" fmla="*/ 8 w 73"/>
              <a:gd name="T37" fmla="*/ 17 h 43"/>
              <a:gd name="T38" fmla="*/ 8 w 73"/>
              <a:gd name="T39" fmla="*/ 19 h 43"/>
              <a:gd name="T40" fmla="*/ 10 w 73"/>
              <a:gd name="T41" fmla="*/ 22 h 43"/>
              <a:gd name="T42" fmla="*/ 9 w 73"/>
              <a:gd name="T43" fmla="*/ 26 h 43"/>
              <a:gd name="T44" fmla="*/ 9 w 73"/>
              <a:gd name="T45" fmla="*/ 31 h 43"/>
              <a:gd name="T46" fmla="*/ 14 w 73"/>
              <a:gd name="T47" fmla="*/ 29 h 43"/>
              <a:gd name="T48" fmla="*/ 17 w 73"/>
              <a:gd name="T49" fmla="*/ 26 h 43"/>
              <a:gd name="T50" fmla="*/ 27 w 73"/>
              <a:gd name="T51" fmla="*/ 27 h 43"/>
              <a:gd name="T52" fmla="*/ 37 w 73"/>
              <a:gd name="T53" fmla="*/ 31 h 43"/>
              <a:gd name="T54" fmla="*/ 45 w 73"/>
              <a:gd name="T55" fmla="*/ 35 h 43"/>
              <a:gd name="T56" fmla="*/ 46 w 73"/>
              <a:gd name="T57" fmla="*/ 37 h 43"/>
              <a:gd name="T58" fmla="*/ 48 w 73"/>
              <a:gd name="T59" fmla="*/ 42 h 43"/>
              <a:gd name="T60" fmla="*/ 53 w 73"/>
              <a:gd name="T61" fmla="*/ 43 h 43"/>
              <a:gd name="T62" fmla="*/ 57 w 73"/>
              <a:gd name="T63" fmla="*/ 40 h 43"/>
              <a:gd name="T64" fmla="*/ 62 w 73"/>
              <a:gd name="T65" fmla="*/ 38 h 43"/>
              <a:gd name="T66" fmla="*/ 65 w 73"/>
              <a:gd name="T67" fmla="*/ 33 h 43"/>
              <a:gd name="T68" fmla="*/ 69 w 73"/>
              <a:gd name="T69" fmla="*/ 31 h 43"/>
              <a:gd name="T70" fmla="*/ 73 w 73"/>
              <a:gd name="T71" fmla="*/ 31 h 43"/>
              <a:gd name="T72" fmla="*/ 73 w 73"/>
              <a:gd name="T73" fmla="*/ 2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3" h="43">
                <a:moveTo>
                  <a:pt x="73" y="28"/>
                </a:moveTo>
                <a:cubicBezTo>
                  <a:pt x="72" y="27"/>
                  <a:pt x="71" y="27"/>
                  <a:pt x="69" y="27"/>
                </a:cubicBezTo>
                <a:cubicBezTo>
                  <a:pt x="68" y="26"/>
                  <a:pt x="66" y="25"/>
                  <a:pt x="65" y="24"/>
                </a:cubicBezTo>
                <a:cubicBezTo>
                  <a:pt x="63" y="23"/>
                  <a:pt x="60" y="22"/>
                  <a:pt x="58" y="20"/>
                </a:cubicBezTo>
                <a:cubicBezTo>
                  <a:pt x="57" y="18"/>
                  <a:pt x="54" y="18"/>
                  <a:pt x="52" y="16"/>
                </a:cubicBezTo>
                <a:cubicBezTo>
                  <a:pt x="51" y="13"/>
                  <a:pt x="50" y="9"/>
                  <a:pt x="47" y="9"/>
                </a:cubicBezTo>
                <a:cubicBezTo>
                  <a:pt x="44" y="9"/>
                  <a:pt x="40" y="9"/>
                  <a:pt x="40" y="5"/>
                </a:cubicBezTo>
                <a:cubicBezTo>
                  <a:pt x="40" y="4"/>
                  <a:pt x="41" y="2"/>
                  <a:pt x="40" y="2"/>
                </a:cubicBezTo>
                <a:cubicBezTo>
                  <a:pt x="39" y="1"/>
                  <a:pt x="38" y="2"/>
                  <a:pt x="36" y="1"/>
                </a:cubicBezTo>
                <a:cubicBezTo>
                  <a:pt x="36" y="1"/>
                  <a:pt x="35" y="0"/>
                  <a:pt x="34" y="0"/>
                </a:cubicBezTo>
                <a:cubicBezTo>
                  <a:pt x="33" y="0"/>
                  <a:pt x="32" y="1"/>
                  <a:pt x="31" y="1"/>
                </a:cubicBezTo>
                <a:cubicBezTo>
                  <a:pt x="30" y="0"/>
                  <a:pt x="29" y="3"/>
                  <a:pt x="28" y="3"/>
                </a:cubicBezTo>
                <a:cubicBezTo>
                  <a:pt x="27" y="3"/>
                  <a:pt x="24" y="4"/>
                  <a:pt x="25" y="6"/>
                </a:cubicBezTo>
                <a:cubicBezTo>
                  <a:pt x="26" y="9"/>
                  <a:pt x="25" y="8"/>
                  <a:pt x="22" y="8"/>
                </a:cubicBezTo>
                <a:cubicBezTo>
                  <a:pt x="21" y="8"/>
                  <a:pt x="18" y="8"/>
                  <a:pt x="17" y="8"/>
                </a:cubicBezTo>
                <a:cubicBezTo>
                  <a:pt x="15" y="6"/>
                  <a:pt x="14" y="4"/>
                  <a:pt x="12" y="2"/>
                </a:cubicBezTo>
                <a:cubicBezTo>
                  <a:pt x="9" y="0"/>
                  <a:pt x="5" y="3"/>
                  <a:pt x="2" y="5"/>
                </a:cubicBezTo>
                <a:cubicBezTo>
                  <a:pt x="3" y="6"/>
                  <a:pt x="6" y="10"/>
                  <a:pt x="5" y="12"/>
                </a:cubicBezTo>
                <a:cubicBezTo>
                  <a:pt x="0" y="15"/>
                  <a:pt x="6" y="15"/>
                  <a:pt x="8" y="17"/>
                </a:cubicBezTo>
                <a:cubicBezTo>
                  <a:pt x="8" y="17"/>
                  <a:pt x="8" y="19"/>
                  <a:pt x="8" y="19"/>
                </a:cubicBezTo>
                <a:cubicBezTo>
                  <a:pt x="7" y="20"/>
                  <a:pt x="9" y="22"/>
                  <a:pt x="10" y="22"/>
                </a:cubicBezTo>
                <a:cubicBezTo>
                  <a:pt x="10" y="23"/>
                  <a:pt x="9" y="24"/>
                  <a:pt x="9" y="26"/>
                </a:cubicBezTo>
                <a:cubicBezTo>
                  <a:pt x="9" y="27"/>
                  <a:pt x="9" y="29"/>
                  <a:pt x="9" y="31"/>
                </a:cubicBezTo>
                <a:cubicBezTo>
                  <a:pt x="11" y="31"/>
                  <a:pt x="12" y="31"/>
                  <a:pt x="14" y="29"/>
                </a:cubicBezTo>
                <a:cubicBezTo>
                  <a:pt x="15" y="28"/>
                  <a:pt x="16" y="27"/>
                  <a:pt x="17" y="26"/>
                </a:cubicBezTo>
                <a:cubicBezTo>
                  <a:pt x="21" y="26"/>
                  <a:pt x="24" y="25"/>
                  <a:pt x="27" y="27"/>
                </a:cubicBezTo>
                <a:cubicBezTo>
                  <a:pt x="29" y="30"/>
                  <a:pt x="35" y="28"/>
                  <a:pt x="37" y="31"/>
                </a:cubicBezTo>
                <a:cubicBezTo>
                  <a:pt x="39" y="34"/>
                  <a:pt x="41" y="35"/>
                  <a:pt x="45" y="35"/>
                </a:cubicBezTo>
                <a:cubicBezTo>
                  <a:pt x="46" y="35"/>
                  <a:pt x="46" y="35"/>
                  <a:pt x="46" y="37"/>
                </a:cubicBezTo>
                <a:cubicBezTo>
                  <a:pt x="46" y="40"/>
                  <a:pt x="46" y="40"/>
                  <a:pt x="48" y="42"/>
                </a:cubicBezTo>
                <a:cubicBezTo>
                  <a:pt x="50" y="42"/>
                  <a:pt x="51" y="43"/>
                  <a:pt x="53" y="43"/>
                </a:cubicBezTo>
                <a:cubicBezTo>
                  <a:pt x="56" y="43"/>
                  <a:pt x="56" y="42"/>
                  <a:pt x="57" y="40"/>
                </a:cubicBezTo>
                <a:cubicBezTo>
                  <a:pt x="58" y="38"/>
                  <a:pt x="60" y="39"/>
                  <a:pt x="62" y="38"/>
                </a:cubicBezTo>
                <a:cubicBezTo>
                  <a:pt x="64" y="37"/>
                  <a:pt x="64" y="35"/>
                  <a:pt x="65" y="33"/>
                </a:cubicBezTo>
                <a:cubicBezTo>
                  <a:pt x="65" y="31"/>
                  <a:pt x="68" y="33"/>
                  <a:pt x="69" y="31"/>
                </a:cubicBezTo>
                <a:cubicBezTo>
                  <a:pt x="69" y="29"/>
                  <a:pt x="72" y="31"/>
                  <a:pt x="73" y="31"/>
                </a:cubicBezTo>
                <a:cubicBezTo>
                  <a:pt x="73" y="30"/>
                  <a:pt x="73" y="29"/>
                  <a:pt x="73" y="28"/>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66" name="Freeform 696">
            <a:extLst>
              <a:ext uri="{FF2B5EF4-FFF2-40B4-BE49-F238E27FC236}">
                <a16:creationId xmlns:a16="http://schemas.microsoft.com/office/drawing/2014/main" id="{CFD0D23F-8048-4436-BBC9-367690186966}"/>
              </a:ext>
            </a:extLst>
          </p:cNvPr>
          <p:cNvSpPr>
            <a:spLocks/>
          </p:cNvSpPr>
          <p:nvPr userDrawn="1"/>
        </p:nvSpPr>
        <p:spPr bwMode="auto">
          <a:xfrm>
            <a:off x="7408374" y="3271273"/>
            <a:ext cx="185330" cy="128960"/>
          </a:xfrm>
          <a:custGeom>
            <a:avLst/>
            <a:gdLst>
              <a:gd name="T0" fmla="*/ 30 w 40"/>
              <a:gd name="T1" fmla="*/ 10 h 27"/>
              <a:gd name="T2" fmla="*/ 25 w 40"/>
              <a:gd name="T3" fmla="*/ 10 h 27"/>
              <a:gd name="T4" fmla="*/ 21 w 40"/>
              <a:gd name="T5" fmla="*/ 8 h 27"/>
              <a:gd name="T6" fmla="*/ 19 w 40"/>
              <a:gd name="T7" fmla="*/ 9 h 27"/>
              <a:gd name="T8" fmla="*/ 17 w 40"/>
              <a:gd name="T9" fmla="*/ 9 h 27"/>
              <a:gd name="T10" fmla="*/ 10 w 40"/>
              <a:gd name="T11" fmla="*/ 8 h 27"/>
              <a:gd name="T12" fmla="*/ 12 w 40"/>
              <a:gd name="T13" fmla="*/ 5 h 27"/>
              <a:gd name="T14" fmla="*/ 16 w 40"/>
              <a:gd name="T15" fmla="*/ 7 h 27"/>
              <a:gd name="T16" fmla="*/ 19 w 40"/>
              <a:gd name="T17" fmla="*/ 5 h 27"/>
              <a:gd name="T18" fmla="*/ 16 w 40"/>
              <a:gd name="T19" fmla="*/ 6 h 27"/>
              <a:gd name="T20" fmla="*/ 16 w 40"/>
              <a:gd name="T21" fmla="*/ 1 h 27"/>
              <a:gd name="T22" fmla="*/ 14 w 40"/>
              <a:gd name="T23" fmla="*/ 2 h 27"/>
              <a:gd name="T24" fmla="*/ 10 w 40"/>
              <a:gd name="T25" fmla="*/ 2 h 27"/>
              <a:gd name="T26" fmla="*/ 8 w 40"/>
              <a:gd name="T27" fmla="*/ 5 h 27"/>
              <a:gd name="T28" fmla="*/ 6 w 40"/>
              <a:gd name="T29" fmla="*/ 8 h 27"/>
              <a:gd name="T30" fmla="*/ 1 w 40"/>
              <a:gd name="T31" fmla="*/ 10 h 27"/>
              <a:gd name="T32" fmla="*/ 4 w 40"/>
              <a:gd name="T33" fmla="*/ 14 h 27"/>
              <a:gd name="T34" fmla="*/ 4 w 40"/>
              <a:gd name="T35" fmla="*/ 19 h 27"/>
              <a:gd name="T36" fmla="*/ 4 w 40"/>
              <a:gd name="T37" fmla="*/ 24 h 27"/>
              <a:gd name="T38" fmla="*/ 9 w 40"/>
              <a:gd name="T39" fmla="*/ 22 h 27"/>
              <a:gd name="T40" fmla="*/ 12 w 40"/>
              <a:gd name="T41" fmla="*/ 20 h 27"/>
              <a:gd name="T42" fmla="*/ 17 w 40"/>
              <a:gd name="T43" fmla="*/ 17 h 27"/>
              <a:gd name="T44" fmla="*/ 20 w 40"/>
              <a:gd name="T45" fmla="*/ 17 h 27"/>
              <a:gd name="T46" fmla="*/ 22 w 40"/>
              <a:gd name="T47" fmla="*/ 21 h 27"/>
              <a:gd name="T48" fmla="*/ 21 w 40"/>
              <a:gd name="T49" fmla="*/ 24 h 27"/>
              <a:gd name="T50" fmla="*/ 27 w 40"/>
              <a:gd name="T51" fmla="*/ 23 h 27"/>
              <a:gd name="T52" fmla="*/ 32 w 40"/>
              <a:gd name="T53" fmla="*/ 21 h 27"/>
              <a:gd name="T54" fmla="*/ 39 w 40"/>
              <a:gd name="T55" fmla="*/ 21 h 27"/>
              <a:gd name="T56" fmla="*/ 38 w 40"/>
              <a:gd name="T57" fmla="*/ 18 h 27"/>
              <a:gd name="T58" fmla="*/ 36 w 40"/>
              <a:gd name="T59" fmla="*/ 14 h 27"/>
              <a:gd name="T60" fmla="*/ 32 w 40"/>
              <a:gd name="T61" fmla="*/ 9 h 27"/>
              <a:gd name="T62" fmla="*/ 30 w 40"/>
              <a:gd name="T63" fmla="*/ 10 h 27"/>
              <a:gd name="T64" fmla="*/ 30 w 40"/>
              <a:gd name="T65" fmla="*/ 1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 h="27">
                <a:moveTo>
                  <a:pt x="30" y="10"/>
                </a:moveTo>
                <a:cubicBezTo>
                  <a:pt x="28" y="11"/>
                  <a:pt x="27" y="10"/>
                  <a:pt x="25" y="10"/>
                </a:cubicBezTo>
                <a:cubicBezTo>
                  <a:pt x="23" y="10"/>
                  <a:pt x="22" y="8"/>
                  <a:pt x="21" y="8"/>
                </a:cubicBezTo>
                <a:cubicBezTo>
                  <a:pt x="20" y="8"/>
                  <a:pt x="20" y="9"/>
                  <a:pt x="19" y="9"/>
                </a:cubicBezTo>
                <a:cubicBezTo>
                  <a:pt x="19" y="10"/>
                  <a:pt x="18" y="9"/>
                  <a:pt x="17" y="9"/>
                </a:cubicBezTo>
                <a:cubicBezTo>
                  <a:pt x="15" y="9"/>
                  <a:pt x="12" y="9"/>
                  <a:pt x="10" y="8"/>
                </a:cubicBezTo>
                <a:cubicBezTo>
                  <a:pt x="9" y="7"/>
                  <a:pt x="12" y="5"/>
                  <a:pt x="12" y="5"/>
                </a:cubicBezTo>
                <a:cubicBezTo>
                  <a:pt x="14" y="4"/>
                  <a:pt x="15" y="7"/>
                  <a:pt x="16" y="7"/>
                </a:cubicBezTo>
                <a:cubicBezTo>
                  <a:pt x="18" y="7"/>
                  <a:pt x="19" y="6"/>
                  <a:pt x="19" y="5"/>
                </a:cubicBezTo>
                <a:cubicBezTo>
                  <a:pt x="18" y="4"/>
                  <a:pt x="17" y="6"/>
                  <a:pt x="16" y="6"/>
                </a:cubicBezTo>
                <a:cubicBezTo>
                  <a:pt x="15" y="5"/>
                  <a:pt x="17" y="2"/>
                  <a:pt x="16" y="1"/>
                </a:cubicBezTo>
                <a:cubicBezTo>
                  <a:pt x="16" y="0"/>
                  <a:pt x="14" y="2"/>
                  <a:pt x="14" y="2"/>
                </a:cubicBezTo>
                <a:cubicBezTo>
                  <a:pt x="12" y="3"/>
                  <a:pt x="11" y="1"/>
                  <a:pt x="10" y="2"/>
                </a:cubicBezTo>
                <a:cubicBezTo>
                  <a:pt x="8" y="2"/>
                  <a:pt x="12" y="5"/>
                  <a:pt x="8" y="5"/>
                </a:cubicBezTo>
                <a:cubicBezTo>
                  <a:pt x="6" y="4"/>
                  <a:pt x="9" y="8"/>
                  <a:pt x="6" y="8"/>
                </a:cubicBezTo>
                <a:cubicBezTo>
                  <a:pt x="5" y="9"/>
                  <a:pt x="0" y="8"/>
                  <a:pt x="1" y="10"/>
                </a:cubicBezTo>
                <a:cubicBezTo>
                  <a:pt x="2" y="13"/>
                  <a:pt x="5" y="11"/>
                  <a:pt x="4" y="14"/>
                </a:cubicBezTo>
                <a:cubicBezTo>
                  <a:pt x="4" y="17"/>
                  <a:pt x="7" y="17"/>
                  <a:pt x="4" y="19"/>
                </a:cubicBezTo>
                <a:cubicBezTo>
                  <a:pt x="3" y="20"/>
                  <a:pt x="1" y="24"/>
                  <a:pt x="4" y="24"/>
                </a:cubicBezTo>
                <a:cubicBezTo>
                  <a:pt x="6" y="24"/>
                  <a:pt x="8" y="21"/>
                  <a:pt x="9" y="22"/>
                </a:cubicBezTo>
                <a:cubicBezTo>
                  <a:pt x="12" y="25"/>
                  <a:pt x="9" y="20"/>
                  <a:pt x="12" y="20"/>
                </a:cubicBezTo>
                <a:cubicBezTo>
                  <a:pt x="14" y="20"/>
                  <a:pt x="15" y="19"/>
                  <a:pt x="17" y="17"/>
                </a:cubicBezTo>
                <a:cubicBezTo>
                  <a:pt x="18" y="14"/>
                  <a:pt x="19" y="15"/>
                  <a:pt x="20" y="17"/>
                </a:cubicBezTo>
                <a:cubicBezTo>
                  <a:pt x="21" y="18"/>
                  <a:pt x="22" y="19"/>
                  <a:pt x="22" y="21"/>
                </a:cubicBezTo>
                <a:cubicBezTo>
                  <a:pt x="22" y="22"/>
                  <a:pt x="21" y="23"/>
                  <a:pt x="21" y="24"/>
                </a:cubicBezTo>
                <a:cubicBezTo>
                  <a:pt x="22" y="27"/>
                  <a:pt x="26" y="24"/>
                  <a:pt x="27" y="23"/>
                </a:cubicBezTo>
                <a:cubicBezTo>
                  <a:pt x="28" y="22"/>
                  <a:pt x="31" y="20"/>
                  <a:pt x="32" y="21"/>
                </a:cubicBezTo>
                <a:cubicBezTo>
                  <a:pt x="34" y="23"/>
                  <a:pt x="36" y="20"/>
                  <a:pt x="39" y="21"/>
                </a:cubicBezTo>
                <a:cubicBezTo>
                  <a:pt x="40" y="20"/>
                  <a:pt x="38" y="18"/>
                  <a:pt x="38" y="18"/>
                </a:cubicBezTo>
                <a:cubicBezTo>
                  <a:pt x="37" y="16"/>
                  <a:pt x="38" y="14"/>
                  <a:pt x="36" y="14"/>
                </a:cubicBezTo>
                <a:cubicBezTo>
                  <a:pt x="33" y="15"/>
                  <a:pt x="31" y="12"/>
                  <a:pt x="32" y="9"/>
                </a:cubicBezTo>
                <a:cubicBezTo>
                  <a:pt x="32" y="9"/>
                  <a:pt x="31" y="9"/>
                  <a:pt x="30" y="10"/>
                </a:cubicBezTo>
                <a:cubicBezTo>
                  <a:pt x="29" y="10"/>
                  <a:pt x="31" y="9"/>
                  <a:pt x="30" y="10"/>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67" name="Freeform 697">
            <a:extLst>
              <a:ext uri="{FF2B5EF4-FFF2-40B4-BE49-F238E27FC236}">
                <a16:creationId xmlns:a16="http://schemas.microsoft.com/office/drawing/2014/main" id="{7F26D7B4-B876-439D-938F-F0560A7161F1}"/>
              </a:ext>
            </a:extLst>
          </p:cNvPr>
          <p:cNvSpPr>
            <a:spLocks/>
          </p:cNvSpPr>
          <p:nvPr userDrawn="1"/>
        </p:nvSpPr>
        <p:spPr bwMode="auto">
          <a:xfrm>
            <a:off x="7259483" y="3382274"/>
            <a:ext cx="384922" cy="354235"/>
          </a:xfrm>
          <a:custGeom>
            <a:avLst/>
            <a:gdLst>
              <a:gd name="T0" fmla="*/ 8 w 83"/>
              <a:gd name="T1" fmla="*/ 51 h 74"/>
              <a:gd name="T2" fmla="*/ 9 w 83"/>
              <a:gd name="T3" fmla="*/ 54 h 74"/>
              <a:gd name="T4" fmla="*/ 11 w 83"/>
              <a:gd name="T5" fmla="*/ 57 h 74"/>
              <a:gd name="T6" fmla="*/ 5 w 83"/>
              <a:gd name="T7" fmla="*/ 61 h 74"/>
              <a:gd name="T8" fmla="*/ 3 w 83"/>
              <a:gd name="T9" fmla="*/ 64 h 74"/>
              <a:gd name="T10" fmla="*/ 6 w 83"/>
              <a:gd name="T11" fmla="*/ 66 h 74"/>
              <a:gd name="T12" fmla="*/ 13 w 83"/>
              <a:gd name="T13" fmla="*/ 64 h 74"/>
              <a:gd name="T14" fmla="*/ 19 w 83"/>
              <a:gd name="T15" fmla="*/ 65 h 74"/>
              <a:gd name="T16" fmla="*/ 23 w 83"/>
              <a:gd name="T17" fmla="*/ 65 h 74"/>
              <a:gd name="T18" fmla="*/ 28 w 83"/>
              <a:gd name="T19" fmla="*/ 64 h 74"/>
              <a:gd name="T20" fmla="*/ 29 w 83"/>
              <a:gd name="T21" fmla="*/ 67 h 74"/>
              <a:gd name="T22" fmla="*/ 32 w 83"/>
              <a:gd name="T23" fmla="*/ 69 h 74"/>
              <a:gd name="T24" fmla="*/ 33 w 83"/>
              <a:gd name="T25" fmla="*/ 73 h 74"/>
              <a:gd name="T26" fmla="*/ 34 w 83"/>
              <a:gd name="T27" fmla="*/ 71 h 74"/>
              <a:gd name="T28" fmla="*/ 36 w 83"/>
              <a:gd name="T29" fmla="*/ 73 h 74"/>
              <a:gd name="T30" fmla="*/ 43 w 83"/>
              <a:gd name="T31" fmla="*/ 71 h 74"/>
              <a:gd name="T32" fmla="*/ 46 w 83"/>
              <a:gd name="T33" fmla="*/ 70 h 74"/>
              <a:gd name="T34" fmla="*/ 50 w 83"/>
              <a:gd name="T35" fmla="*/ 70 h 74"/>
              <a:gd name="T36" fmla="*/ 48 w 83"/>
              <a:gd name="T37" fmla="*/ 64 h 74"/>
              <a:gd name="T38" fmla="*/ 46 w 83"/>
              <a:gd name="T39" fmla="*/ 61 h 74"/>
              <a:gd name="T40" fmla="*/ 44 w 83"/>
              <a:gd name="T41" fmla="*/ 57 h 74"/>
              <a:gd name="T42" fmla="*/ 46 w 83"/>
              <a:gd name="T43" fmla="*/ 52 h 74"/>
              <a:gd name="T44" fmla="*/ 49 w 83"/>
              <a:gd name="T45" fmla="*/ 52 h 74"/>
              <a:gd name="T46" fmla="*/ 52 w 83"/>
              <a:gd name="T47" fmla="*/ 52 h 74"/>
              <a:gd name="T48" fmla="*/ 57 w 83"/>
              <a:gd name="T49" fmla="*/ 46 h 74"/>
              <a:gd name="T50" fmla="*/ 60 w 83"/>
              <a:gd name="T51" fmla="*/ 44 h 74"/>
              <a:gd name="T52" fmla="*/ 62 w 83"/>
              <a:gd name="T53" fmla="*/ 41 h 74"/>
              <a:gd name="T54" fmla="*/ 65 w 83"/>
              <a:gd name="T55" fmla="*/ 39 h 74"/>
              <a:gd name="T56" fmla="*/ 66 w 83"/>
              <a:gd name="T57" fmla="*/ 37 h 74"/>
              <a:gd name="T58" fmla="*/ 69 w 83"/>
              <a:gd name="T59" fmla="*/ 33 h 74"/>
              <a:gd name="T60" fmla="*/ 71 w 83"/>
              <a:gd name="T61" fmla="*/ 27 h 74"/>
              <a:gd name="T62" fmla="*/ 66 w 83"/>
              <a:gd name="T63" fmla="*/ 23 h 74"/>
              <a:gd name="T64" fmla="*/ 65 w 83"/>
              <a:gd name="T65" fmla="*/ 16 h 74"/>
              <a:gd name="T66" fmla="*/ 70 w 83"/>
              <a:gd name="T67" fmla="*/ 14 h 74"/>
              <a:gd name="T68" fmla="*/ 74 w 83"/>
              <a:gd name="T69" fmla="*/ 15 h 74"/>
              <a:gd name="T70" fmla="*/ 77 w 83"/>
              <a:gd name="T71" fmla="*/ 13 h 74"/>
              <a:gd name="T72" fmla="*/ 83 w 83"/>
              <a:gd name="T73" fmla="*/ 10 h 74"/>
              <a:gd name="T74" fmla="*/ 76 w 83"/>
              <a:gd name="T75" fmla="*/ 6 h 74"/>
              <a:gd name="T76" fmla="*/ 74 w 83"/>
              <a:gd name="T77" fmla="*/ 2 h 74"/>
              <a:gd name="T78" fmla="*/ 71 w 83"/>
              <a:gd name="T79" fmla="*/ 0 h 74"/>
              <a:gd name="T80" fmla="*/ 65 w 83"/>
              <a:gd name="T81" fmla="*/ 1 h 74"/>
              <a:gd name="T82" fmla="*/ 56 w 83"/>
              <a:gd name="T83" fmla="*/ 4 h 74"/>
              <a:gd name="T84" fmla="*/ 53 w 83"/>
              <a:gd name="T85" fmla="*/ 8 h 74"/>
              <a:gd name="T86" fmla="*/ 51 w 83"/>
              <a:gd name="T87" fmla="*/ 13 h 74"/>
              <a:gd name="T88" fmla="*/ 48 w 83"/>
              <a:gd name="T89" fmla="*/ 18 h 74"/>
              <a:gd name="T90" fmla="*/ 47 w 83"/>
              <a:gd name="T91" fmla="*/ 21 h 74"/>
              <a:gd name="T92" fmla="*/ 43 w 83"/>
              <a:gd name="T93" fmla="*/ 24 h 74"/>
              <a:gd name="T94" fmla="*/ 41 w 83"/>
              <a:gd name="T95" fmla="*/ 30 h 74"/>
              <a:gd name="T96" fmla="*/ 38 w 83"/>
              <a:gd name="T97" fmla="*/ 30 h 74"/>
              <a:gd name="T98" fmla="*/ 34 w 83"/>
              <a:gd name="T99" fmla="*/ 32 h 74"/>
              <a:gd name="T100" fmla="*/ 30 w 83"/>
              <a:gd name="T101" fmla="*/ 33 h 74"/>
              <a:gd name="T102" fmla="*/ 27 w 83"/>
              <a:gd name="T103" fmla="*/ 37 h 74"/>
              <a:gd name="T104" fmla="*/ 22 w 83"/>
              <a:gd name="T105" fmla="*/ 42 h 74"/>
              <a:gd name="T106" fmla="*/ 13 w 83"/>
              <a:gd name="T107" fmla="*/ 43 h 74"/>
              <a:gd name="T108" fmla="*/ 0 w 83"/>
              <a:gd name="T109" fmla="*/ 40 h 74"/>
              <a:gd name="T110" fmla="*/ 3 w 83"/>
              <a:gd name="T111" fmla="*/ 46 h 74"/>
              <a:gd name="T112" fmla="*/ 8 w 83"/>
              <a:gd name="T113" fmla="*/ 5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3" h="74">
                <a:moveTo>
                  <a:pt x="8" y="51"/>
                </a:moveTo>
                <a:cubicBezTo>
                  <a:pt x="8" y="52"/>
                  <a:pt x="8" y="53"/>
                  <a:pt x="9" y="54"/>
                </a:cubicBezTo>
                <a:cubicBezTo>
                  <a:pt x="10" y="55"/>
                  <a:pt x="11" y="56"/>
                  <a:pt x="11" y="57"/>
                </a:cubicBezTo>
                <a:cubicBezTo>
                  <a:pt x="11" y="58"/>
                  <a:pt x="6" y="60"/>
                  <a:pt x="5" y="61"/>
                </a:cubicBezTo>
                <a:cubicBezTo>
                  <a:pt x="4" y="61"/>
                  <a:pt x="3" y="62"/>
                  <a:pt x="3" y="64"/>
                </a:cubicBezTo>
                <a:cubicBezTo>
                  <a:pt x="3" y="66"/>
                  <a:pt x="3" y="66"/>
                  <a:pt x="6" y="66"/>
                </a:cubicBezTo>
                <a:cubicBezTo>
                  <a:pt x="8" y="65"/>
                  <a:pt x="11" y="65"/>
                  <a:pt x="13" y="64"/>
                </a:cubicBezTo>
                <a:cubicBezTo>
                  <a:pt x="15" y="64"/>
                  <a:pt x="17" y="64"/>
                  <a:pt x="19" y="65"/>
                </a:cubicBezTo>
                <a:cubicBezTo>
                  <a:pt x="20" y="65"/>
                  <a:pt x="22" y="65"/>
                  <a:pt x="23" y="65"/>
                </a:cubicBezTo>
                <a:cubicBezTo>
                  <a:pt x="25" y="65"/>
                  <a:pt x="26" y="64"/>
                  <a:pt x="28" y="64"/>
                </a:cubicBezTo>
                <a:cubicBezTo>
                  <a:pt x="29" y="64"/>
                  <a:pt x="29" y="66"/>
                  <a:pt x="29" y="67"/>
                </a:cubicBezTo>
                <a:cubicBezTo>
                  <a:pt x="30" y="68"/>
                  <a:pt x="31" y="68"/>
                  <a:pt x="32" y="69"/>
                </a:cubicBezTo>
                <a:cubicBezTo>
                  <a:pt x="32" y="70"/>
                  <a:pt x="33" y="72"/>
                  <a:pt x="33" y="73"/>
                </a:cubicBezTo>
                <a:cubicBezTo>
                  <a:pt x="35" y="74"/>
                  <a:pt x="34" y="72"/>
                  <a:pt x="34" y="71"/>
                </a:cubicBezTo>
                <a:cubicBezTo>
                  <a:pt x="35" y="71"/>
                  <a:pt x="36" y="73"/>
                  <a:pt x="36" y="73"/>
                </a:cubicBezTo>
                <a:cubicBezTo>
                  <a:pt x="38" y="72"/>
                  <a:pt x="40" y="70"/>
                  <a:pt x="43" y="71"/>
                </a:cubicBezTo>
                <a:cubicBezTo>
                  <a:pt x="44" y="71"/>
                  <a:pt x="45" y="71"/>
                  <a:pt x="46" y="70"/>
                </a:cubicBezTo>
                <a:cubicBezTo>
                  <a:pt x="47" y="70"/>
                  <a:pt x="49" y="70"/>
                  <a:pt x="50" y="70"/>
                </a:cubicBezTo>
                <a:cubicBezTo>
                  <a:pt x="51" y="69"/>
                  <a:pt x="49" y="64"/>
                  <a:pt x="48" y="64"/>
                </a:cubicBezTo>
                <a:cubicBezTo>
                  <a:pt x="47" y="63"/>
                  <a:pt x="46" y="63"/>
                  <a:pt x="46" y="61"/>
                </a:cubicBezTo>
                <a:cubicBezTo>
                  <a:pt x="46" y="59"/>
                  <a:pt x="45" y="58"/>
                  <a:pt x="44" y="57"/>
                </a:cubicBezTo>
                <a:cubicBezTo>
                  <a:pt x="41" y="56"/>
                  <a:pt x="45" y="54"/>
                  <a:pt x="46" y="52"/>
                </a:cubicBezTo>
                <a:cubicBezTo>
                  <a:pt x="47" y="52"/>
                  <a:pt x="47" y="51"/>
                  <a:pt x="49" y="52"/>
                </a:cubicBezTo>
                <a:cubicBezTo>
                  <a:pt x="51" y="54"/>
                  <a:pt x="50" y="52"/>
                  <a:pt x="52" y="52"/>
                </a:cubicBezTo>
                <a:cubicBezTo>
                  <a:pt x="56" y="51"/>
                  <a:pt x="55" y="48"/>
                  <a:pt x="57" y="46"/>
                </a:cubicBezTo>
                <a:cubicBezTo>
                  <a:pt x="58" y="45"/>
                  <a:pt x="60" y="45"/>
                  <a:pt x="60" y="44"/>
                </a:cubicBezTo>
                <a:cubicBezTo>
                  <a:pt x="61" y="43"/>
                  <a:pt x="62" y="42"/>
                  <a:pt x="62" y="41"/>
                </a:cubicBezTo>
                <a:cubicBezTo>
                  <a:pt x="62" y="40"/>
                  <a:pt x="64" y="39"/>
                  <a:pt x="65" y="39"/>
                </a:cubicBezTo>
                <a:cubicBezTo>
                  <a:pt x="66" y="39"/>
                  <a:pt x="66" y="37"/>
                  <a:pt x="66" y="37"/>
                </a:cubicBezTo>
                <a:cubicBezTo>
                  <a:pt x="66" y="34"/>
                  <a:pt x="70" y="36"/>
                  <a:pt x="69" y="33"/>
                </a:cubicBezTo>
                <a:cubicBezTo>
                  <a:pt x="69" y="30"/>
                  <a:pt x="68" y="29"/>
                  <a:pt x="71" y="27"/>
                </a:cubicBezTo>
                <a:cubicBezTo>
                  <a:pt x="72" y="27"/>
                  <a:pt x="67" y="24"/>
                  <a:pt x="66" y="23"/>
                </a:cubicBezTo>
                <a:cubicBezTo>
                  <a:pt x="65" y="21"/>
                  <a:pt x="66" y="18"/>
                  <a:pt x="65" y="16"/>
                </a:cubicBezTo>
                <a:cubicBezTo>
                  <a:pt x="65" y="13"/>
                  <a:pt x="68" y="13"/>
                  <a:pt x="70" y="14"/>
                </a:cubicBezTo>
                <a:cubicBezTo>
                  <a:pt x="71" y="14"/>
                  <a:pt x="73" y="15"/>
                  <a:pt x="74" y="15"/>
                </a:cubicBezTo>
                <a:cubicBezTo>
                  <a:pt x="76" y="15"/>
                  <a:pt x="76" y="14"/>
                  <a:pt x="77" y="13"/>
                </a:cubicBezTo>
                <a:cubicBezTo>
                  <a:pt x="80" y="13"/>
                  <a:pt x="81" y="13"/>
                  <a:pt x="83" y="10"/>
                </a:cubicBezTo>
                <a:cubicBezTo>
                  <a:pt x="80" y="9"/>
                  <a:pt x="77" y="8"/>
                  <a:pt x="76" y="6"/>
                </a:cubicBezTo>
                <a:cubicBezTo>
                  <a:pt x="75" y="5"/>
                  <a:pt x="75" y="3"/>
                  <a:pt x="74" y="2"/>
                </a:cubicBezTo>
                <a:cubicBezTo>
                  <a:pt x="73" y="1"/>
                  <a:pt x="72" y="1"/>
                  <a:pt x="71" y="0"/>
                </a:cubicBezTo>
                <a:cubicBezTo>
                  <a:pt x="69" y="0"/>
                  <a:pt x="66" y="1"/>
                  <a:pt x="65" y="1"/>
                </a:cubicBezTo>
                <a:cubicBezTo>
                  <a:pt x="61" y="0"/>
                  <a:pt x="59" y="2"/>
                  <a:pt x="56" y="4"/>
                </a:cubicBezTo>
                <a:cubicBezTo>
                  <a:pt x="53" y="5"/>
                  <a:pt x="51" y="5"/>
                  <a:pt x="53" y="8"/>
                </a:cubicBezTo>
                <a:cubicBezTo>
                  <a:pt x="55" y="10"/>
                  <a:pt x="53" y="12"/>
                  <a:pt x="51" y="13"/>
                </a:cubicBezTo>
                <a:cubicBezTo>
                  <a:pt x="49" y="15"/>
                  <a:pt x="52" y="19"/>
                  <a:pt x="48" y="18"/>
                </a:cubicBezTo>
                <a:cubicBezTo>
                  <a:pt x="43" y="18"/>
                  <a:pt x="47" y="19"/>
                  <a:pt x="47" y="21"/>
                </a:cubicBezTo>
                <a:cubicBezTo>
                  <a:pt x="48" y="22"/>
                  <a:pt x="44" y="23"/>
                  <a:pt x="43" y="24"/>
                </a:cubicBezTo>
                <a:cubicBezTo>
                  <a:pt x="42" y="26"/>
                  <a:pt x="42" y="30"/>
                  <a:pt x="41" y="30"/>
                </a:cubicBezTo>
                <a:cubicBezTo>
                  <a:pt x="40" y="31"/>
                  <a:pt x="39" y="30"/>
                  <a:pt x="38" y="30"/>
                </a:cubicBezTo>
                <a:cubicBezTo>
                  <a:pt x="36" y="30"/>
                  <a:pt x="35" y="31"/>
                  <a:pt x="34" y="32"/>
                </a:cubicBezTo>
                <a:cubicBezTo>
                  <a:pt x="32" y="33"/>
                  <a:pt x="31" y="32"/>
                  <a:pt x="30" y="33"/>
                </a:cubicBezTo>
                <a:cubicBezTo>
                  <a:pt x="28" y="34"/>
                  <a:pt x="28" y="35"/>
                  <a:pt x="27" y="37"/>
                </a:cubicBezTo>
                <a:cubicBezTo>
                  <a:pt x="27" y="40"/>
                  <a:pt x="25" y="41"/>
                  <a:pt x="22" y="42"/>
                </a:cubicBezTo>
                <a:cubicBezTo>
                  <a:pt x="19" y="43"/>
                  <a:pt x="16" y="43"/>
                  <a:pt x="13" y="43"/>
                </a:cubicBezTo>
                <a:cubicBezTo>
                  <a:pt x="8" y="43"/>
                  <a:pt x="4" y="42"/>
                  <a:pt x="0" y="40"/>
                </a:cubicBezTo>
                <a:cubicBezTo>
                  <a:pt x="1" y="42"/>
                  <a:pt x="2" y="44"/>
                  <a:pt x="3" y="46"/>
                </a:cubicBezTo>
                <a:cubicBezTo>
                  <a:pt x="4" y="47"/>
                  <a:pt x="8" y="48"/>
                  <a:pt x="8" y="51"/>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68" name="Freeform 698">
            <a:extLst>
              <a:ext uri="{FF2B5EF4-FFF2-40B4-BE49-F238E27FC236}">
                <a16:creationId xmlns:a16="http://schemas.microsoft.com/office/drawing/2014/main" id="{48EA8CA7-41C7-4631-B58F-4E2FCFF0C0C2}"/>
              </a:ext>
            </a:extLst>
          </p:cNvPr>
          <p:cNvSpPr>
            <a:spLocks/>
          </p:cNvSpPr>
          <p:nvPr userDrawn="1"/>
        </p:nvSpPr>
        <p:spPr bwMode="auto">
          <a:xfrm>
            <a:off x="7240466" y="3338201"/>
            <a:ext cx="348489" cy="254657"/>
          </a:xfrm>
          <a:custGeom>
            <a:avLst/>
            <a:gdLst>
              <a:gd name="T0" fmla="*/ 72 w 75"/>
              <a:gd name="T1" fmla="*/ 7 h 53"/>
              <a:gd name="T2" fmla="*/ 69 w 75"/>
              <a:gd name="T3" fmla="*/ 8 h 53"/>
              <a:gd name="T4" fmla="*/ 67 w 75"/>
              <a:gd name="T5" fmla="*/ 7 h 53"/>
              <a:gd name="T6" fmla="*/ 62 w 75"/>
              <a:gd name="T7" fmla="*/ 10 h 53"/>
              <a:gd name="T8" fmla="*/ 57 w 75"/>
              <a:gd name="T9" fmla="*/ 11 h 53"/>
              <a:gd name="T10" fmla="*/ 57 w 75"/>
              <a:gd name="T11" fmla="*/ 4 h 53"/>
              <a:gd name="T12" fmla="*/ 54 w 75"/>
              <a:gd name="T13" fmla="*/ 1 h 53"/>
              <a:gd name="T14" fmla="*/ 50 w 75"/>
              <a:gd name="T15" fmla="*/ 6 h 53"/>
              <a:gd name="T16" fmla="*/ 47 w 75"/>
              <a:gd name="T17" fmla="*/ 8 h 53"/>
              <a:gd name="T18" fmla="*/ 44 w 75"/>
              <a:gd name="T19" fmla="*/ 8 h 53"/>
              <a:gd name="T20" fmla="*/ 39 w 75"/>
              <a:gd name="T21" fmla="*/ 10 h 53"/>
              <a:gd name="T22" fmla="*/ 34 w 75"/>
              <a:gd name="T23" fmla="*/ 7 h 53"/>
              <a:gd name="T24" fmla="*/ 28 w 75"/>
              <a:gd name="T25" fmla="*/ 6 h 53"/>
              <a:gd name="T26" fmla="*/ 27 w 75"/>
              <a:gd name="T27" fmla="*/ 8 h 53"/>
              <a:gd name="T28" fmla="*/ 24 w 75"/>
              <a:gd name="T29" fmla="*/ 9 h 53"/>
              <a:gd name="T30" fmla="*/ 21 w 75"/>
              <a:gd name="T31" fmla="*/ 14 h 53"/>
              <a:gd name="T32" fmla="*/ 15 w 75"/>
              <a:gd name="T33" fmla="*/ 17 h 53"/>
              <a:gd name="T34" fmla="*/ 11 w 75"/>
              <a:gd name="T35" fmla="*/ 19 h 53"/>
              <a:gd name="T36" fmla="*/ 5 w 75"/>
              <a:gd name="T37" fmla="*/ 16 h 53"/>
              <a:gd name="T38" fmla="*/ 4 w 75"/>
              <a:gd name="T39" fmla="*/ 23 h 53"/>
              <a:gd name="T40" fmla="*/ 3 w 75"/>
              <a:gd name="T41" fmla="*/ 29 h 53"/>
              <a:gd name="T42" fmla="*/ 2 w 75"/>
              <a:gd name="T43" fmla="*/ 33 h 53"/>
              <a:gd name="T44" fmla="*/ 3 w 75"/>
              <a:gd name="T45" fmla="*/ 37 h 53"/>
              <a:gd name="T46" fmla="*/ 4 w 75"/>
              <a:gd name="T47" fmla="*/ 40 h 53"/>
              <a:gd name="T48" fmla="*/ 8 w 75"/>
              <a:gd name="T49" fmla="*/ 43 h 53"/>
              <a:gd name="T50" fmla="*/ 4 w 75"/>
              <a:gd name="T51" fmla="*/ 49 h 53"/>
              <a:gd name="T52" fmla="*/ 29 w 75"/>
              <a:gd name="T53" fmla="*/ 50 h 53"/>
              <a:gd name="T54" fmla="*/ 32 w 75"/>
              <a:gd name="T55" fmla="*/ 43 h 53"/>
              <a:gd name="T56" fmla="*/ 39 w 75"/>
              <a:gd name="T57" fmla="*/ 40 h 53"/>
              <a:gd name="T58" fmla="*/ 43 w 75"/>
              <a:gd name="T59" fmla="*/ 39 h 53"/>
              <a:gd name="T60" fmla="*/ 45 w 75"/>
              <a:gd name="T61" fmla="*/ 39 h 53"/>
              <a:gd name="T62" fmla="*/ 47 w 75"/>
              <a:gd name="T63" fmla="*/ 33 h 53"/>
              <a:gd name="T64" fmla="*/ 51 w 75"/>
              <a:gd name="T65" fmla="*/ 30 h 53"/>
              <a:gd name="T66" fmla="*/ 51 w 75"/>
              <a:gd name="T67" fmla="*/ 27 h 53"/>
              <a:gd name="T68" fmla="*/ 55 w 75"/>
              <a:gd name="T69" fmla="*/ 26 h 53"/>
              <a:gd name="T70" fmla="*/ 55 w 75"/>
              <a:gd name="T71" fmla="*/ 23 h 53"/>
              <a:gd name="T72" fmla="*/ 58 w 75"/>
              <a:gd name="T73" fmla="*/ 19 h 53"/>
              <a:gd name="T74" fmla="*/ 56 w 75"/>
              <a:gd name="T75" fmla="*/ 14 h 53"/>
              <a:gd name="T76" fmla="*/ 63 w 75"/>
              <a:gd name="T77" fmla="*/ 11 h 53"/>
              <a:gd name="T78" fmla="*/ 70 w 75"/>
              <a:gd name="T79" fmla="*/ 10 h 53"/>
              <a:gd name="T80" fmla="*/ 74 w 75"/>
              <a:gd name="T81" fmla="*/ 9 h 53"/>
              <a:gd name="T82" fmla="*/ 75 w 75"/>
              <a:gd name="T83" fmla="*/ 7 h 53"/>
              <a:gd name="T84" fmla="*/ 72 w 75"/>
              <a:gd name="T85" fmla="*/ 7 h 53"/>
              <a:gd name="T86" fmla="*/ 72 w 75"/>
              <a:gd name="T87" fmla="*/ 7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5" h="53">
                <a:moveTo>
                  <a:pt x="72" y="7"/>
                </a:moveTo>
                <a:cubicBezTo>
                  <a:pt x="71" y="7"/>
                  <a:pt x="70" y="9"/>
                  <a:pt x="69" y="8"/>
                </a:cubicBezTo>
                <a:cubicBezTo>
                  <a:pt x="68" y="8"/>
                  <a:pt x="68" y="6"/>
                  <a:pt x="67" y="7"/>
                </a:cubicBezTo>
                <a:cubicBezTo>
                  <a:pt x="65" y="7"/>
                  <a:pt x="63" y="9"/>
                  <a:pt x="62" y="10"/>
                </a:cubicBezTo>
                <a:cubicBezTo>
                  <a:pt x="61" y="10"/>
                  <a:pt x="59" y="12"/>
                  <a:pt x="57" y="11"/>
                </a:cubicBezTo>
                <a:cubicBezTo>
                  <a:pt x="56" y="10"/>
                  <a:pt x="59" y="6"/>
                  <a:pt x="57" y="4"/>
                </a:cubicBezTo>
                <a:cubicBezTo>
                  <a:pt x="57" y="4"/>
                  <a:pt x="55" y="0"/>
                  <a:pt x="54" y="1"/>
                </a:cubicBezTo>
                <a:cubicBezTo>
                  <a:pt x="53" y="3"/>
                  <a:pt x="52" y="5"/>
                  <a:pt x="50" y="6"/>
                </a:cubicBezTo>
                <a:cubicBezTo>
                  <a:pt x="48" y="7"/>
                  <a:pt x="47" y="6"/>
                  <a:pt x="47" y="8"/>
                </a:cubicBezTo>
                <a:cubicBezTo>
                  <a:pt x="46" y="11"/>
                  <a:pt x="45" y="7"/>
                  <a:pt x="44" y="8"/>
                </a:cubicBezTo>
                <a:cubicBezTo>
                  <a:pt x="42" y="9"/>
                  <a:pt x="41" y="10"/>
                  <a:pt x="39" y="10"/>
                </a:cubicBezTo>
                <a:cubicBezTo>
                  <a:pt x="37" y="9"/>
                  <a:pt x="35" y="8"/>
                  <a:pt x="34" y="7"/>
                </a:cubicBezTo>
                <a:cubicBezTo>
                  <a:pt x="33" y="7"/>
                  <a:pt x="28" y="6"/>
                  <a:pt x="28" y="6"/>
                </a:cubicBezTo>
                <a:cubicBezTo>
                  <a:pt x="27" y="7"/>
                  <a:pt x="28" y="8"/>
                  <a:pt x="27" y="8"/>
                </a:cubicBezTo>
                <a:cubicBezTo>
                  <a:pt x="26" y="8"/>
                  <a:pt x="24" y="8"/>
                  <a:pt x="24" y="9"/>
                </a:cubicBezTo>
                <a:cubicBezTo>
                  <a:pt x="23" y="11"/>
                  <a:pt x="23" y="13"/>
                  <a:pt x="21" y="14"/>
                </a:cubicBezTo>
                <a:cubicBezTo>
                  <a:pt x="18" y="16"/>
                  <a:pt x="17" y="15"/>
                  <a:pt x="15" y="17"/>
                </a:cubicBezTo>
                <a:cubicBezTo>
                  <a:pt x="14" y="19"/>
                  <a:pt x="12" y="19"/>
                  <a:pt x="11" y="19"/>
                </a:cubicBezTo>
                <a:cubicBezTo>
                  <a:pt x="10" y="18"/>
                  <a:pt x="5" y="17"/>
                  <a:pt x="5" y="16"/>
                </a:cubicBezTo>
                <a:cubicBezTo>
                  <a:pt x="5" y="19"/>
                  <a:pt x="5" y="21"/>
                  <a:pt x="4" y="23"/>
                </a:cubicBezTo>
                <a:cubicBezTo>
                  <a:pt x="2" y="25"/>
                  <a:pt x="0" y="27"/>
                  <a:pt x="3" y="29"/>
                </a:cubicBezTo>
                <a:cubicBezTo>
                  <a:pt x="4" y="30"/>
                  <a:pt x="2" y="31"/>
                  <a:pt x="2" y="33"/>
                </a:cubicBezTo>
                <a:cubicBezTo>
                  <a:pt x="2" y="34"/>
                  <a:pt x="2" y="36"/>
                  <a:pt x="3" y="37"/>
                </a:cubicBezTo>
                <a:cubicBezTo>
                  <a:pt x="3" y="39"/>
                  <a:pt x="2" y="40"/>
                  <a:pt x="4" y="40"/>
                </a:cubicBezTo>
                <a:cubicBezTo>
                  <a:pt x="7" y="41"/>
                  <a:pt x="8" y="40"/>
                  <a:pt x="8" y="43"/>
                </a:cubicBezTo>
                <a:cubicBezTo>
                  <a:pt x="8" y="45"/>
                  <a:pt x="5" y="48"/>
                  <a:pt x="4" y="49"/>
                </a:cubicBezTo>
                <a:cubicBezTo>
                  <a:pt x="12" y="53"/>
                  <a:pt x="21" y="52"/>
                  <a:pt x="29" y="50"/>
                </a:cubicBezTo>
                <a:cubicBezTo>
                  <a:pt x="32" y="49"/>
                  <a:pt x="31" y="45"/>
                  <a:pt x="32" y="43"/>
                </a:cubicBezTo>
                <a:cubicBezTo>
                  <a:pt x="33" y="41"/>
                  <a:pt x="37" y="42"/>
                  <a:pt x="39" y="40"/>
                </a:cubicBezTo>
                <a:cubicBezTo>
                  <a:pt x="40" y="40"/>
                  <a:pt x="41" y="39"/>
                  <a:pt x="43" y="39"/>
                </a:cubicBezTo>
                <a:cubicBezTo>
                  <a:pt x="43" y="39"/>
                  <a:pt x="45" y="40"/>
                  <a:pt x="45" y="39"/>
                </a:cubicBezTo>
                <a:cubicBezTo>
                  <a:pt x="46" y="37"/>
                  <a:pt x="46" y="35"/>
                  <a:pt x="47" y="33"/>
                </a:cubicBezTo>
                <a:cubicBezTo>
                  <a:pt x="48" y="32"/>
                  <a:pt x="52" y="31"/>
                  <a:pt x="51" y="30"/>
                </a:cubicBezTo>
                <a:cubicBezTo>
                  <a:pt x="51" y="29"/>
                  <a:pt x="47" y="27"/>
                  <a:pt x="51" y="27"/>
                </a:cubicBezTo>
                <a:cubicBezTo>
                  <a:pt x="52" y="27"/>
                  <a:pt x="54" y="28"/>
                  <a:pt x="55" y="26"/>
                </a:cubicBezTo>
                <a:cubicBezTo>
                  <a:pt x="55" y="25"/>
                  <a:pt x="54" y="24"/>
                  <a:pt x="55" y="23"/>
                </a:cubicBezTo>
                <a:cubicBezTo>
                  <a:pt x="55" y="21"/>
                  <a:pt x="58" y="21"/>
                  <a:pt x="58" y="19"/>
                </a:cubicBezTo>
                <a:cubicBezTo>
                  <a:pt x="58" y="17"/>
                  <a:pt x="55" y="16"/>
                  <a:pt x="56" y="14"/>
                </a:cubicBezTo>
                <a:cubicBezTo>
                  <a:pt x="58" y="13"/>
                  <a:pt x="61" y="12"/>
                  <a:pt x="63" y="11"/>
                </a:cubicBezTo>
                <a:cubicBezTo>
                  <a:pt x="65" y="9"/>
                  <a:pt x="68" y="10"/>
                  <a:pt x="70" y="10"/>
                </a:cubicBezTo>
                <a:cubicBezTo>
                  <a:pt x="71" y="10"/>
                  <a:pt x="73" y="10"/>
                  <a:pt x="74" y="9"/>
                </a:cubicBezTo>
                <a:cubicBezTo>
                  <a:pt x="74" y="9"/>
                  <a:pt x="75" y="8"/>
                  <a:pt x="75" y="7"/>
                </a:cubicBezTo>
                <a:cubicBezTo>
                  <a:pt x="74" y="7"/>
                  <a:pt x="73" y="7"/>
                  <a:pt x="72" y="7"/>
                </a:cubicBezTo>
                <a:cubicBezTo>
                  <a:pt x="71" y="8"/>
                  <a:pt x="73" y="7"/>
                  <a:pt x="72" y="7"/>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69" name="Freeform 699">
            <a:extLst>
              <a:ext uri="{FF2B5EF4-FFF2-40B4-BE49-F238E27FC236}">
                <a16:creationId xmlns:a16="http://schemas.microsoft.com/office/drawing/2014/main" id="{CC1079F1-BA65-4877-A380-9A35833A2B56}"/>
              </a:ext>
            </a:extLst>
          </p:cNvPr>
          <p:cNvSpPr>
            <a:spLocks/>
          </p:cNvSpPr>
          <p:nvPr userDrawn="1"/>
        </p:nvSpPr>
        <p:spPr bwMode="auto">
          <a:xfrm>
            <a:off x="7208785" y="3132516"/>
            <a:ext cx="12671" cy="19590"/>
          </a:xfrm>
          <a:custGeom>
            <a:avLst/>
            <a:gdLst>
              <a:gd name="T0" fmla="*/ 3 w 3"/>
              <a:gd name="T1" fmla="*/ 2 h 4"/>
              <a:gd name="T2" fmla="*/ 1 w 3"/>
              <a:gd name="T3" fmla="*/ 1 h 4"/>
              <a:gd name="T4" fmla="*/ 3 w 3"/>
              <a:gd name="T5" fmla="*/ 4 h 4"/>
              <a:gd name="T6" fmla="*/ 3 w 3"/>
              <a:gd name="T7" fmla="*/ 2 h 4"/>
              <a:gd name="T8" fmla="*/ 3 w 3"/>
              <a:gd name="T9" fmla="*/ 2 h 4"/>
            </a:gdLst>
            <a:ahLst/>
            <a:cxnLst>
              <a:cxn ang="0">
                <a:pos x="T0" y="T1"/>
              </a:cxn>
              <a:cxn ang="0">
                <a:pos x="T2" y="T3"/>
              </a:cxn>
              <a:cxn ang="0">
                <a:pos x="T4" y="T5"/>
              </a:cxn>
              <a:cxn ang="0">
                <a:pos x="T6" y="T7"/>
              </a:cxn>
              <a:cxn ang="0">
                <a:pos x="T8" y="T9"/>
              </a:cxn>
            </a:cxnLst>
            <a:rect l="0" t="0" r="r" b="b"/>
            <a:pathLst>
              <a:path w="3" h="4">
                <a:moveTo>
                  <a:pt x="3" y="2"/>
                </a:moveTo>
                <a:cubicBezTo>
                  <a:pt x="2" y="2"/>
                  <a:pt x="1" y="0"/>
                  <a:pt x="1" y="1"/>
                </a:cubicBezTo>
                <a:cubicBezTo>
                  <a:pt x="0" y="2"/>
                  <a:pt x="2" y="3"/>
                  <a:pt x="3" y="4"/>
                </a:cubicBezTo>
                <a:cubicBezTo>
                  <a:pt x="3" y="3"/>
                  <a:pt x="3" y="2"/>
                  <a:pt x="3" y="2"/>
                </a:cubicBezTo>
                <a:cubicBezTo>
                  <a:pt x="2" y="1"/>
                  <a:pt x="3" y="2"/>
                  <a:pt x="3" y="2"/>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70" name="Freeform 700">
            <a:extLst>
              <a:ext uri="{FF2B5EF4-FFF2-40B4-BE49-F238E27FC236}">
                <a16:creationId xmlns:a16="http://schemas.microsoft.com/office/drawing/2014/main" id="{A6C2185A-FD50-4766-A0A5-57AF330103A3}"/>
              </a:ext>
            </a:extLst>
          </p:cNvPr>
          <p:cNvSpPr>
            <a:spLocks noEditPoints="1"/>
          </p:cNvSpPr>
          <p:nvPr userDrawn="1"/>
        </p:nvSpPr>
        <p:spPr bwMode="auto">
          <a:xfrm>
            <a:off x="6915746" y="2830520"/>
            <a:ext cx="942502" cy="465240"/>
          </a:xfrm>
          <a:custGeom>
            <a:avLst/>
            <a:gdLst>
              <a:gd name="T0" fmla="*/ 194 w 203"/>
              <a:gd name="T1" fmla="*/ 37 h 97"/>
              <a:gd name="T2" fmla="*/ 177 w 203"/>
              <a:gd name="T3" fmla="*/ 31 h 97"/>
              <a:gd name="T4" fmla="*/ 163 w 203"/>
              <a:gd name="T5" fmla="*/ 19 h 97"/>
              <a:gd name="T6" fmla="*/ 154 w 203"/>
              <a:gd name="T7" fmla="*/ 7 h 97"/>
              <a:gd name="T8" fmla="*/ 137 w 203"/>
              <a:gd name="T9" fmla="*/ 10 h 97"/>
              <a:gd name="T10" fmla="*/ 129 w 203"/>
              <a:gd name="T11" fmla="*/ 8 h 97"/>
              <a:gd name="T12" fmla="*/ 112 w 203"/>
              <a:gd name="T13" fmla="*/ 2 h 97"/>
              <a:gd name="T14" fmla="*/ 76 w 203"/>
              <a:gd name="T15" fmla="*/ 10 h 97"/>
              <a:gd name="T16" fmla="*/ 75 w 203"/>
              <a:gd name="T17" fmla="*/ 20 h 97"/>
              <a:gd name="T18" fmla="*/ 74 w 203"/>
              <a:gd name="T19" fmla="*/ 31 h 97"/>
              <a:gd name="T20" fmla="*/ 60 w 203"/>
              <a:gd name="T21" fmla="*/ 29 h 97"/>
              <a:gd name="T22" fmla="*/ 48 w 203"/>
              <a:gd name="T23" fmla="*/ 32 h 97"/>
              <a:gd name="T24" fmla="*/ 37 w 203"/>
              <a:gd name="T25" fmla="*/ 27 h 97"/>
              <a:gd name="T26" fmla="*/ 22 w 203"/>
              <a:gd name="T27" fmla="*/ 25 h 97"/>
              <a:gd name="T28" fmla="*/ 13 w 203"/>
              <a:gd name="T29" fmla="*/ 32 h 97"/>
              <a:gd name="T30" fmla="*/ 3 w 203"/>
              <a:gd name="T31" fmla="*/ 38 h 97"/>
              <a:gd name="T32" fmla="*/ 4 w 203"/>
              <a:gd name="T33" fmla="*/ 47 h 97"/>
              <a:gd name="T34" fmla="*/ 14 w 203"/>
              <a:gd name="T35" fmla="*/ 57 h 97"/>
              <a:gd name="T36" fmla="*/ 17 w 203"/>
              <a:gd name="T37" fmla="*/ 57 h 97"/>
              <a:gd name="T38" fmla="*/ 36 w 203"/>
              <a:gd name="T39" fmla="*/ 63 h 97"/>
              <a:gd name="T40" fmla="*/ 33 w 203"/>
              <a:gd name="T41" fmla="*/ 66 h 97"/>
              <a:gd name="T42" fmla="*/ 22 w 203"/>
              <a:gd name="T43" fmla="*/ 72 h 97"/>
              <a:gd name="T44" fmla="*/ 31 w 203"/>
              <a:gd name="T45" fmla="*/ 82 h 97"/>
              <a:gd name="T46" fmla="*/ 48 w 203"/>
              <a:gd name="T47" fmla="*/ 90 h 97"/>
              <a:gd name="T48" fmla="*/ 50 w 203"/>
              <a:gd name="T49" fmla="*/ 68 h 97"/>
              <a:gd name="T50" fmla="*/ 64 w 203"/>
              <a:gd name="T51" fmla="*/ 62 h 97"/>
              <a:gd name="T52" fmla="*/ 72 w 203"/>
              <a:gd name="T53" fmla="*/ 66 h 97"/>
              <a:gd name="T54" fmla="*/ 84 w 203"/>
              <a:gd name="T55" fmla="*/ 76 h 97"/>
              <a:gd name="T56" fmla="*/ 100 w 203"/>
              <a:gd name="T57" fmla="*/ 81 h 97"/>
              <a:gd name="T58" fmla="*/ 107 w 203"/>
              <a:gd name="T59" fmla="*/ 91 h 97"/>
              <a:gd name="T60" fmla="*/ 123 w 203"/>
              <a:gd name="T61" fmla="*/ 85 h 97"/>
              <a:gd name="T62" fmla="*/ 137 w 203"/>
              <a:gd name="T63" fmla="*/ 83 h 97"/>
              <a:gd name="T64" fmla="*/ 153 w 203"/>
              <a:gd name="T65" fmla="*/ 81 h 97"/>
              <a:gd name="T66" fmla="*/ 172 w 203"/>
              <a:gd name="T67" fmla="*/ 76 h 97"/>
              <a:gd name="T68" fmla="*/ 175 w 203"/>
              <a:gd name="T69" fmla="*/ 66 h 97"/>
              <a:gd name="T70" fmla="*/ 182 w 203"/>
              <a:gd name="T71" fmla="*/ 60 h 97"/>
              <a:gd name="T72" fmla="*/ 193 w 203"/>
              <a:gd name="T73" fmla="*/ 56 h 97"/>
              <a:gd name="T74" fmla="*/ 202 w 203"/>
              <a:gd name="T75" fmla="*/ 44 h 97"/>
              <a:gd name="T76" fmla="*/ 201 w 203"/>
              <a:gd name="T77" fmla="*/ 39 h 97"/>
              <a:gd name="T78" fmla="*/ 140 w 203"/>
              <a:gd name="T79" fmla="*/ 65 h 97"/>
              <a:gd name="T80" fmla="*/ 141 w 203"/>
              <a:gd name="T81" fmla="*/ 59 h 97"/>
              <a:gd name="T82" fmla="*/ 148 w 203"/>
              <a:gd name="T83" fmla="*/ 58 h 97"/>
              <a:gd name="T84" fmla="*/ 156 w 203"/>
              <a:gd name="T85" fmla="*/ 58 h 97"/>
              <a:gd name="T86" fmla="*/ 165 w 203"/>
              <a:gd name="T87" fmla="*/ 59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03" h="97">
                <a:moveTo>
                  <a:pt x="201" y="39"/>
                </a:moveTo>
                <a:cubicBezTo>
                  <a:pt x="201" y="38"/>
                  <a:pt x="197" y="39"/>
                  <a:pt x="197" y="39"/>
                </a:cubicBezTo>
                <a:cubicBezTo>
                  <a:pt x="195" y="39"/>
                  <a:pt x="194" y="38"/>
                  <a:pt x="194" y="37"/>
                </a:cubicBezTo>
                <a:cubicBezTo>
                  <a:pt x="193" y="35"/>
                  <a:pt x="191" y="35"/>
                  <a:pt x="191" y="34"/>
                </a:cubicBezTo>
                <a:cubicBezTo>
                  <a:pt x="190" y="33"/>
                  <a:pt x="189" y="30"/>
                  <a:pt x="186" y="30"/>
                </a:cubicBezTo>
                <a:cubicBezTo>
                  <a:pt x="183" y="30"/>
                  <a:pt x="180" y="33"/>
                  <a:pt x="177" y="31"/>
                </a:cubicBezTo>
                <a:cubicBezTo>
                  <a:pt x="176" y="30"/>
                  <a:pt x="175" y="29"/>
                  <a:pt x="174" y="28"/>
                </a:cubicBezTo>
                <a:cubicBezTo>
                  <a:pt x="173" y="28"/>
                  <a:pt x="171" y="31"/>
                  <a:pt x="170" y="31"/>
                </a:cubicBezTo>
                <a:cubicBezTo>
                  <a:pt x="169" y="32"/>
                  <a:pt x="163" y="21"/>
                  <a:pt x="163" y="19"/>
                </a:cubicBezTo>
                <a:cubicBezTo>
                  <a:pt x="161" y="17"/>
                  <a:pt x="160" y="14"/>
                  <a:pt x="157" y="13"/>
                </a:cubicBezTo>
                <a:cubicBezTo>
                  <a:pt x="156" y="12"/>
                  <a:pt x="155" y="11"/>
                  <a:pt x="154" y="11"/>
                </a:cubicBezTo>
                <a:cubicBezTo>
                  <a:pt x="152" y="10"/>
                  <a:pt x="154" y="8"/>
                  <a:pt x="154" y="7"/>
                </a:cubicBezTo>
                <a:cubicBezTo>
                  <a:pt x="154" y="6"/>
                  <a:pt x="147" y="10"/>
                  <a:pt x="146" y="11"/>
                </a:cubicBezTo>
                <a:cubicBezTo>
                  <a:pt x="145" y="11"/>
                  <a:pt x="137" y="14"/>
                  <a:pt x="137" y="13"/>
                </a:cubicBezTo>
                <a:cubicBezTo>
                  <a:pt x="137" y="11"/>
                  <a:pt x="139" y="10"/>
                  <a:pt x="137" y="10"/>
                </a:cubicBezTo>
                <a:cubicBezTo>
                  <a:pt x="136" y="9"/>
                  <a:pt x="135" y="8"/>
                  <a:pt x="134" y="9"/>
                </a:cubicBezTo>
                <a:cubicBezTo>
                  <a:pt x="134" y="9"/>
                  <a:pt x="134" y="10"/>
                  <a:pt x="133" y="9"/>
                </a:cubicBezTo>
                <a:cubicBezTo>
                  <a:pt x="131" y="8"/>
                  <a:pt x="132" y="7"/>
                  <a:pt x="129" y="8"/>
                </a:cubicBezTo>
                <a:cubicBezTo>
                  <a:pt x="126" y="10"/>
                  <a:pt x="126" y="7"/>
                  <a:pt x="126" y="5"/>
                </a:cubicBezTo>
                <a:cubicBezTo>
                  <a:pt x="127" y="1"/>
                  <a:pt x="121" y="0"/>
                  <a:pt x="118" y="0"/>
                </a:cubicBezTo>
                <a:cubicBezTo>
                  <a:pt x="116" y="0"/>
                  <a:pt x="114" y="1"/>
                  <a:pt x="112" y="2"/>
                </a:cubicBezTo>
                <a:cubicBezTo>
                  <a:pt x="110" y="3"/>
                  <a:pt x="108" y="4"/>
                  <a:pt x="105" y="4"/>
                </a:cubicBezTo>
                <a:cubicBezTo>
                  <a:pt x="97" y="6"/>
                  <a:pt x="89" y="9"/>
                  <a:pt x="81" y="9"/>
                </a:cubicBezTo>
                <a:cubicBezTo>
                  <a:pt x="79" y="9"/>
                  <a:pt x="77" y="9"/>
                  <a:pt x="76" y="10"/>
                </a:cubicBezTo>
                <a:cubicBezTo>
                  <a:pt x="75" y="11"/>
                  <a:pt x="77" y="14"/>
                  <a:pt x="79" y="14"/>
                </a:cubicBezTo>
                <a:cubicBezTo>
                  <a:pt x="83" y="17"/>
                  <a:pt x="76" y="16"/>
                  <a:pt x="74" y="17"/>
                </a:cubicBezTo>
                <a:cubicBezTo>
                  <a:pt x="72" y="18"/>
                  <a:pt x="75" y="19"/>
                  <a:pt x="75" y="20"/>
                </a:cubicBezTo>
                <a:cubicBezTo>
                  <a:pt x="75" y="22"/>
                  <a:pt x="71" y="22"/>
                  <a:pt x="71" y="23"/>
                </a:cubicBezTo>
                <a:cubicBezTo>
                  <a:pt x="71" y="26"/>
                  <a:pt x="79" y="25"/>
                  <a:pt x="78" y="29"/>
                </a:cubicBezTo>
                <a:cubicBezTo>
                  <a:pt x="77" y="30"/>
                  <a:pt x="76" y="31"/>
                  <a:pt x="74" y="31"/>
                </a:cubicBezTo>
                <a:cubicBezTo>
                  <a:pt x="73" y="31"/>
                  <a:pt x="70" y="31"/>
                  <a:pt x="69" y="31"/>
                </a:cubicBezTo>
                <a:cubicBezTo>
                  <a:pt x="67" y="32"/>
                  <a:pt x="68" y="33"/>
                  <a:pt x="66" y="32"/>
                </a:cubicBezTo>
                <a:cubicBezTo>
                  <a:pt x="64" y="31"/>
                  <a:pt x="62" y="29"/>
                  <a:pt x="60" y="29"/>
                </a:cubicBezTo>
                <a:cubicBezTo>
                  <a:pt x="59" y="28"/>
                  <a:pt x="57" y="30"/>
                  <a:pt x="56" y="30"/>
                </a:cubicBezTo>
                <a:cubicBezTo>
                  <a:pt x="54" y="29"/>
                  <a:pt x="53" y="29"/>
                  <a:pt x="51" y="30"/>
                </a:cubicBezTo>
                <a:cubicBezTo>
                  <a:pt x="50" y="31"/>
                  <a:pt x="49" y="33"/>
                  <a:pt x="48" y="32"/>
                </a:cubicBezTo>
                <a:cubicBezTo>
                  <a:pt x="47" y="32"/>
                  <a:pt x="44" y="29"/>
                  <a:pt x="43" y="30"/>
                </a:cubicBezTo>
                <a:cubicBezTo>
                  <a:pt x="42" y="30"/>
                  <a:pt x="42" y="33"/>
                  <a:pt x="41" y="31"/>
                </a:cubicBezTo>
                <a:cubicBezTo>
                  <a:pt x="40" y="29"/>
                  <a:pt x="39" y="28"/>
                  <a:pt x="37" y="27"/>
                </a:cubicBezTo>
                <a:cubicBezTo>
                  <a:pt x="35" y="26"/>
                  <a:pt x="33" y="26"/>
                  <a:pt x="32" y="25"/>
                </a:cubicBezTo>
                <a:cubicBezTo>
                  <a:pt x="29" y="24"/>
                  <a:pt x="29" y="26"/>
                  <a:pt x="27" y="26"/>
                </a:cubicBezTo>
                <a:cubicBezTo>
                  <a:pt x="25" y="27"/>
                  <a:pt x="24" y="24"/>
                  <a:pt x="22" y="25"/>
                </a:cubicBezTo>
                <a:cubicBezTo>
                  <a:pt x="21" y="26"/>
                  <a:pt x="21" y="27"/>
                  <a:pt x="20" y="27"/>
                </a:cubicBezTo>
                <a:cubicBezTo>
                  <a:pt x="19" y="28"/>
                  <a:pt x="17" y="28"/>
                  <a:pt x="16" y="28"/>
                </a:cubicBezTo>
                <a:cubicBezTo>
                  <a:pt x="15" y="29"/>
                  <a:pt x="13" y="31"/>
                  <a:pt x="13" y="32"/>
                </a:cubicBezTo>
                <a:cubicBezTo>
                  <a:pt x="12" y="33"/>
                  <a:pt x="14" y="36"/>
                  <a:pt x="12" y="36"/>
                </a:cubicBezTo>
                <a:cubicBezTo>
                  <a:pt x="10" y="37"/>
                  <a:pt x="7" y="31"/>
                  <a:pt x="6" y="34"/>
                </a:cubicBezTo>
                <a:cubicBezTo>
                  <a:pt x="5" y="36"/>
                  <a:pt x="4" y="36"/>
                  <a:pt x="3" y="38"/>
                </a:cubicBezTo>
                <a:cubicBezTo>
                  <a:pt x="2" y="40"/>
                  <a:pt x="6" y="40"/>
                  <a:pt x="4" y="42"/>
                </a:cubicBezTo>
                <a:cubicBezTo>
                  <a:pt x="3" y="43"/>
                  <a:pt x="0" y="45"/>
                  <a:pt x="2" y="46"/>
                </a:cubicBezTo>
                <a:cubicBezTo>
                  <a:pt x="3" y="46"/>
                  <a:pt x="4" y="47"/>
                  <a:pt x="4" y="47"/>
                </a:cubicBezTo>
                <a:cubicBezTo>
                  <a:pt x="5" y="48"/>
                  <a:pt x="4" y="49"/>
                  <a:pt x="5" y="50"/>
                </a:cubicBezTo>
                <a:cubicBezTo>
                  <a:pt x="7" y="51"/>
                  <a:pt x="9" y="49"/>
                  <a:pt x="11" y="51"/>
                </a:cubicBezTo>
                <a:cubicBezTo>
                  <a:pt x="12" y="52"/>
                  <a:pt x="14" y="55"/>
                  <a:pt x="14" y="57"/>
                </a:cubicBezTo>
                <a:cubicBezTo>
                  <a:pt x="13" y="57"/>
                  <a:pt x="10" y="56"/>
                  <a:pt x="13" y="58"/>
                </a:cubicBezTo>
                <a:cubicBezTo>
                  <a:pt x="14" y="59"/>
                  <a:pt x="14" y="60"/>
                  <a:pt x="16" y="58"/>
                </a:cubicBezTo>
                <a:cubicBezTo>
                  <a:pt x="16" y="57"/>
                  <a:pt x="16" y="57"/>
                  <a:pt x="17" y="57"/>
                </a:cubicBezTo>
                <a:cubicBezTo>
                  <a:pt x="22" y="57"/>
                  <a:pt x="24" y="54"/>
                  <a:pt x="29" y="56"/>
                </a:cubicBezTo>
                <a:cubicBezTo>
                  <a:pt x="31" y="57"/>
                  <a:pt x="33" y="54"/>
                  <a:pt x="34" y="56"/>
                </a:cubicBezTo>
                <a:cubicBezTo>
                  <a:pt x="35" y="57"/>
                  <a:pt x="37" y="61"/>
                  <a:pt x="36" y="63"/>
                </a:cubicBezTo>
                <a:cubicBezTo>
                  <a:pt x="35" y="63"/>
                  <a:pt x="33" y="64"/>
                  <a:pt x="35" y="64"/>
                </a:cubicBezTo>
                <a:cubicBezTo>
                  <a:pt x="35" y="65"/>
                  <a:pt x="35" y="65"/>
                  <a:pt x="35" y="65"/>
                </a:cubicBezTo>
                <a:cubicBezTo>
                  <a:pt x="34" y="66"/>
                  <a:pt x="33" y="66"/>
                  <a:pt x="33" y="66"/>
                </a:cubicBezTo>
                <a:cubicBezTo>
                  <a:pt x="30" y="66"/>
                  <a:pt x="22" y="64"/>
                  <a:pt x="24" y="69"/>
                </a:cubicBezTo>
                <a:cubicBezTo>
                  <a:pt x="25" y="71"/>
                  <a:pt x="24" y="71"/>
                  <a:pt x="22" y="70"/>
                </a:cubicBezTo>
                <a:cubicBezTo>
                  <a:pt x="20" y="69"/>
                  <a:pt x="21" y="71"/>
                  <a:pt x="22" y="72"/>
                </a:cubicBezTo>
                <a:cubicBezTo>
                  <a:pt x="24" y="72"/>
                  <a:pt x="24" y="75"/>
                  <a:pt x="25" y="76"/>
                </a:cubicBezTo>
                <a:cubicBezTo>
                  <a:pt x="27" y="77"/>
                  <a:pt x="24" y="79"/>
                  <a:pt x="27" y="79"/>
                </a:cubicBezTo>
                <a:cubicBezTo>
                  <a:pt x="28" y="79"/>
                  <a:pt x="30" y="81"/>
                  <a:pt x="31" y="82"/>
                </a:cubicBezTo>
                <a:cubicBezTo>
                  <a:pt x="34" y="82"/>
                  <a:pt x="31" y="85"/>
                  <a:pt x="31" y="87"/>
                </a:cubicBezTo>
                <a:cubicBezTo>
                  <a:pt x="34" y="85"/>
                  <a:pt x="38" y="82"/>
                  <a:pt x="42" y="85"/>
                </a:cubicBezTo>
                <a:cubicBezTo>
                  <a:pt x="44" y="87"/>
                  <a:pt x="45" y="90"/>
                  <a:pt x="48" y="90"/>
                </a:cubicBezTo>
                <a:cubicBezTo>
                  <a:pt x="50" y="90"/>
                  <a:pt x="49" y="88"/>
                  <a:pt x="49" y="87"/>
                </a:cubicBezTo>
                <a:cubicBezTo>
                  <a:pt x="49" y="84"/>
                  <a:pt x="49" y="81"/>
                  <a:pt x="49" y="78"/>
                </a:cubicBezTo>
                <a:cubicBezTo>
                  <a:pt x="49" y="76"/>
                  <a:pt x="48" y="68"/>
                  <a:pt x="50" y="68"/>
                </a:cubicBezTo>
                <a:cubicBezTo>
                  <a:pt x="52" y="67"/>
                  <a:pt x="55" y="66"/>
                  <a:pt x="57" y="65"/>
                </a:cubicBezTo>
                <a:cubicBezTo>
                  <a:pt x="59" y="65"/>
                  <a:pt x="61" y="64"/>
                  <a:pt x="62" y="64"/>
                </a:cubicBezTo>
                <a:cubicBezTo>
                  <a:pt x="63" y="63"/>
                  <a:pt x="62" y="61"/>
                  <a:pt x="64" y="62"/>
                </a:cubicBezTo>
                <a:cubicBezTo>
                  <a:pt x="65" y="62"/>
                  <a:pt x="68" y="64"/>
                  <a:pt x="68" y="62"/>
                </a:cubicBezTo>
                <a:cubicBezTo>
                  <a:pt x="68" y="61"/>
                  <a:pt x="70" y="60"/>
                  <a:pt x="71" y="62"/>
                </a:cubicBezTo>
                <a:cubicBezTo>
                  <a:pt x="72" y="63"/>
                  <a:pt x="71" y="64"/>
                  <a:pt x="72" y="66"/>
                </a:cubicBezTo>
                <a:cubicBezTo>
                  <a:pt x="72" y="67"/>
                  <a:pt x="73" y="69"/>
                  <a:pt x="72" y="70"/>
                </a:cubicBezTo>
                <a:cubicBezTo>
                  <a:pt x="73" y="71"/>
                  <a:pt x="74" y="71"/>
                  <a:pt x="75" y="72"/>
                </a:cubicBezTo>
                <a:cubicBezTo>
                  <a:pt x="78" y="75"/>
                  <a:pt x="80" y="77"/>
                  <a:pt x="84" y="76"/>
                </a:cubicBezTo>
                <a:cubicBezTo>
                  <a:pt x="86" y="76"/>
                  <a:pt x="88" y="77"/>
                  <a:pt x="90" y="77"/>
                </a:cubicBezTo>
                <a:cubicBezTo>
                  <a:pt x="92" y="77"/>
                  <a:pt x="93" y="75"/>
                  <a:pt x="95" y="75"/>
                </a:cubicBezTo>
                <a:cubicBezTo>
                  <a:pt x="97" y="76"/>
                  <a:pt x="99" y="79"/>
                  <a:pt x="100" y="81"/>
                </a:cubicBezTo>
                <a:cubicBezTo>
                  <a:pt x="101" y="82"/>
                  <a:pt x="100" y="83"/>
                  <a:pt x="100" y="85"/>
                </a:cubicBezTo>
                <a:cubicBezTo>
                  <a:pt x="100" y="87"/>
                  <a:pt x="103" y="88"/>
                  <a:pt x="103" y="90"/>
                </a:cubicBezTo>
                <a:cubicBezTo>
                  <a:pt x="103" y="91"/>
                  <a:pt x="106" y="91"/>
                  <a:pt x="107" y="91"/>
                </a:cubicBezTo>
                <a:cubicBezTo>
                  <a:pt x="109" y="91"/>
                  <a:pt x="109" y="91"/>
                  <a:pt x="110" y="93"/>
                </a:cubicBezTo>
                <a:cubicBezTo>
                  <a:pt x="112" y="97"/>
                  <a:pt x="114" y="92"/>
                  <a:pt x="116" y="90"/>
                </a:cubicBezTo>
                <a:cubicBezTo>
                  <a:pt x="117" y="87"/>
                  <a:pt x="121" y="87"/>
                  <a:pt x="123" y="85"/>
                </a:cubicBezTo>
                <a:cubicBezTo>
                  <a:pt x="125" y="85"/>
                  <a:pt x="125" y="85"/>
                  <a:pt x="126" y="84"/>
                </a:cubicBezTo>
                <a:cubicBezTo>
                  <a:pt x="127" y="81"/>
                  <a:pt x="128" y="82"/>
                  <a:pt x="130" y="82"/>
                </a:cubicBezTo>
                <a:cubicBezTo>
                  <a:pt x="132" y="82"/>
                  <a:pt x="136" y="85"/>
                  <a:pt x="137" y="83"/>
                </a:cubicBezTo>
                <a:cubicBezTo>
                  <a:pt x="137" y="81"/>
                  <a:pt x="137" y="80"/>
                  <a:pt x="139" y="79"/>
                </a:cubicBezTo>
                <a:cubicBezTo>
                  <a:pt x="141" y="78"/>
                  <a:pt x="143" y="80"/>
                  <a:pt x="145" y="80"/>
                </a:cubicBezTo>
                <a:cubicBezTo>
                  <a:pt x="147" y="81"/>
                  <a:pt x="151" y="81"/>
                  <a:pt x="153" y="81"/>
                </a:cubicBezTo>
                <a:cubicBezTo>
                  <a:pt x="159" y="81"/>
                  <a:pt x="164" y="83"/>
                  <a:pt x="170" y="84"/>
                </a:cubicBezTo>
                <a:cubicBezTo>
                  <a:pt x="169" y="82"/>
                  <a:pt x="171" y="81"/>
                  <a:pt x="173" y="79"/>
                </a:cubicBezTo>
                <a:cubicBezTo>
                  <a:pt x="174" y="78"/>
                  <a:pt x="173" y="78"/>
                  <a:pt x="172" y="76"/>
                </a:cubicBezTo>
                <a:cubicBezTo>
                  <a:pt x="171" y="75"/>
                  <a:pt x="171" y="73"/>
                  <a:pt x="171" y="71"/>
                </a:cubicBezTo>
                <a:cubicBezTo>
                  <a:pt x="170" y="71"/>
                  <a:pt x="170" y="67"/>
                  <a:pt x="169" y="68"/>
                </a:cubicBezTo>
                <a:cubicBezTo>
                  <a:pt x="170" y="67"/>
                  <a:pt x="173" y="67"/>
                  <a:pt x="175" y="66"/>
                </a:cubicBezTo>
                <a:cubicBezTo>
                  <a:pt x="178" y="66"/>
                  <a:pt x="180" y="68"/>
                  <a:pt x="182" y="66"/>
                </a:cubicBezTo>
                <a:cubicBezTo>
                  <a:pt x="183" y="66"/>
                  <a:pt x="181" y="65"/>
                  <a:pt x="181" y="64"/>
                </a:cubicBezTo>
                <a:cubicBezTo>
                  <a:pt x="180" y="63"/>
                  <a:pt x="181" y="61"/>
                  <a:pt x="182" y="60"/>
                </a:cubicBezTo>
                <a:cubicBezTo>
                  <a:pt x="183" y="59"/>
                  <a:pt x="184" y="53"/>
                  <a:pt x="185" y="54"/>
                </a:cubicBezTo>
                <a:cubicBezTo>
                  <a:pt x="187" y="55"/>
                  <a:pt x="188" y="56"/>
                  <a:pt x="190" y="56"/>
                </a:cubicBezTo>
                <a:cubicBezTo>
                  <a:pt x="191" y="55"/>
                  <a:pt x="192" y="57"/>
                  <a:pt x="193" y="56"/>
                </a:cubicBezTo>
                <a:cubicBezTo>
                  <a:pt x="194" y="56"/>
                  <a:pt x="196" y="55"/>
                  <a:pt x="197" y="54"/>
                </a:cubicBezTo>
                <a:cubicBezTo>
                  <a:pt x="198" y="53"/>
                  <a:pt x="196" y="51"/>
                  <a:pt x="196" y="49"/>
                </a:cubicBezTo>
                <a:cubicBezTo>
                  <a:pt x="197" y="46"/>
                  <a:pt x="200" y="47"/>
                  <a:pt x="202" y="44"/>
                </a:cubicBezTo>
                <a:cubicBezTo>
                  <a:pt x="202" y="43"/>
                  <a:pt x="202" y="43"/>
                  <a:pt x="203" y="42"/>
                </a:cubicBezTo>
                <a:cubicBezTo>
                  <a:pt x="203" y="41"/>
                  <a:pt x="202" y="40"/>
                  <a:pt x="201" y="39"/>
                </a:cubicBezTo>
                <a:cubicBezTo>
                  <a:pt x="201" y="38"/>
                  <a:pt x="202" y="39"/>
                  <a:pt x="201" y="39"/>
                </a:cubicBezTo>
                <a:close/>
                <a:moveTo>
                  <a:pt x="148" y="58"/>
                </a:moveTo>
                <a:cubicBezTo>
                  <a:pt x="146" y="58"/>
                  <a:pt x="143" y="61"/>
                  <a:pt x="142" y="62"/>
                </a:cubicBezTo>
                <a:cubicBezTo>
                  <a:pt x="141" y="62"/>
                  <a:pt x="140" y="64"/>
                  <a:pt x="140" y="65"/>
                </a:cubicBezTo>
                <a:cubicBezTo>
                  <a:pt x="140" y="66"/>
                  <a:pt x="141" y="67"/>
                  <a:pt x="141" y="67"/>
                </a:cubicBezTo>
                <a:cubicBezTo>
                  <a:pt x="140" y="68"/>
                  <a:pt x="138" y="64"/>
                  <a:pt x="138" y="63"/>
                </a:cubicBezTo>
                <a:cubicBezTo>
                  <a:pt x="138" y="61"/>
                  <a:pt x="139" y="60"/>
                  <a:pt x="141" y="59"/>
                </a:cubicBezTo>
                <a:cubicBezTo>
                  <a:pt x="143" y="58"/>
                  <a:pt x="145" y="57"/>
                  <a:pt x="147" y="57"/>
                </a:cubicBezTo>
                <a:cubicBezTo>
                  <a:pt x="147" y="57"/>
                  <a:pt x="152" y="58"/>
                  <a:pt x="152" y="58"/>
                </a:cubicBezTo>
                <a:cubicBezTo>
                  <a:pt x="151" y="59"/>
                  <a:pt x="148" y="58"/>
                  <a:pt x="148" y="58"/>
                </a:cubicBezTo>
                <a:cubicBezTo>
                  <a:pt x="146" y="58"/>
                  <a:pt x="149" y="58"/>
                  <a:pt x="148" y="58"/>
                </a:cubicBezTo>
                <a:close/>
                <a:moveTo>
                  <a:pt x="165" y="59"/>
                </a:moveTo>
                <a:cubicBezTo>
                  <a:pt x="164" y="61"/>
                  <a:pt x="157" y="60"/>
                  <a:pt x="156" y="58"/>
                </a:cubicBezTo>
                <a:cubicBezTo>
                  <a:pt x="156" y="58"/>
                  <a:pt x="160" y="58"/>
                  <a:pt x="160" y="58"/>
                </a:cubicBezTo>
                <a:cubicBezTo>
                  <a:pt x="162" y="58"/>
                  <a:pt x="163" y="58"/>
                  <a:pt x="165" y="57"/>
                </a:cubicBezTo>
                <a:cubicBezTo>
                  <a:pt x="165" y="57"/>
                  <a:pt x="165" y="59"/>
                  <a:pt x="165" y="59"/>
                </a:cubicBezTo>
                <a:cubicBezTo>
                  <a:pt x="164" y="60"/>
                  <a:pt x="165" y="58"/>
                  <a:pt x="165" y="59"/>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71" name="Freeform 703">
            <a:extLst>
              <a:ext uri="{FF2B5EF4-FFF2-40B4-BE49-F238E27FC236}">
                <a16:creationId xmlns:a16="http://schemas.microsoft.com/office/drawing/2014/main" id="{6846EBBF-9F16-4236-ADD4-397AB91EFF4C}"/>
              </a:ext>
            </a:extLst>
          </p:cNvPr>
          <p:cNvSpPr>
            <a:spLocks/>
          </p:cNvSpPr>
          <p:nvPr userDrawn="1"/>
        </p:nvSpPr>
        <p:spPr bwMode="auto">
          <a:xfrm>
            <a:off x="7872502" y="3664685"/>
            <a:ext cx="106132" cy="133857"/>
          </a:xfrm>
          <a:custGeom>
            <a:avLst/>
            <a:gdLst>
              <a:gd name="T0" fmla="*/ 21 w 23"/>
              <a:gd name="T1" fmla="*/ 26 h 28"/>
              <a:gd name="T2" fmla="*/ 20 w 23"/>
              <a:gd name="T3" fmla="*/ 17 h 28"/>
              <a:gd name="T4" fmla="*/ 18 w 23"/>
              <a:gd name="T5" fmla="*/ 16 h 28"/>
              <a:gd name="T6" fmla="*/ 16 w 23"/>
              <a:gd name="T7" fmla="*/ 18 h 28"/>
              <a:gd name="T8" fmla="*/ 17 w 23"/>
              <a:gd name="T9" fmla="*/ 13 h 28"/>
              <a:gd name="T10" fmla="*/ 18 w 23"/>
              <a:gd name="T11" fmla="*/ 7 h 28"/>
              <a:gd name="T12" fmla="*/ 14 w 23"/>
              <a:gd name="T13" fmla="*/ 7 h 28"/>
              <a:gd name="T14" fmla="*/ 10 w 23"/>
              <a:gd name="T15" fmla="*/ 7 h 28"/>
              <a:gd name="T16" fmla="*/ 8 w 23"/>
              <a:gd name="T17" fmla="*/ 4 h 28"/>
              <a:gd name="T18" fmla="*/ 6 w 23"/>
              <a:gd name="T19" fmla="*/ 2 h 28"/>
              <a:gd name="T20" fmla="*/ 2 w 23"/>
              <a:gd name="T21" fmla="*/ 1 h 28"/>
              <a:gd name="T22" fmla="*/ 4 w 23"/>
              <a:gd name="T23" fmla="*/ 5 h 28"/>
              <a:gd name="T24" fmla="*/ 1 w 23"/>
              <a:gd name="T25" fmla="*/ 9 h 28"/>
              <a:gd name="T26" fmla="*/ 3 w 23"/>
              <a:gd name="T27" fmla="*/ 16 h 28"/>
              <a:gd name="T28" fmla="*/ 5 w 23"/>
              <a:gd name="T29" fmla="*/ 25 h 28"/>
              <a:gd name="T30" fmla="*/ 6 w 23"/>
              <a:gd name="T31" fmla="*/ 22 h 28"/>
              <a:gd name="T32" fmla="*/ 7 w 23"/>
              <a:gd name="T33" fmla="*/ 24 h 28"/>
              <a:gd name="T34" fmla="*/ 7 w 23"/>
              <a:gd name="T35" fmla="*/ 23 h 28"/>
              <a:gd name="T36" fmla="*/ 8 w 23"/>
              <a:gd name="T37" fmla="*/ 21 h 28"/>
              <a:gd name="T38" fmla="*/ 13 w 23"/>
              <a:gd name="T39" fmla="*/ 22 h 28"/>
              <a:gd name="T40" fmla="*/ 11 w 23"/>
              <a:gd name="T41" fmla="*/ 16 h 28"/>
              <a:gd name="T42" fmla="*/ 13 w 23"/>
              <a:gd name="T43" fmla="*/ 19 h 28"/>
              <a:gd name="T44" fmla="*/ 17 w 23"/>
              <a:gd name="T45" fmla="*/ 20 h 28"/>
              <a:gd name="T46" fmla="*/ 18 w 23"/>
              <a:gd name="T47" fmla="*/ 22 h 28"/>
              <a:gd name="T48" fmla="*/ 19 w 23"/>
              <a:gd name="T49" fmla="*/ 28 h 28"/>
              <a:gd name="T50" fmla="*/ 21 w 23"/>
              <a:gd name="T51" fmla="*/ 26 h 28"/>
              <a:gd name="T52" fmla="*/ 21 w 23"/>
              <a:gd name="T53" fmla="*/ 2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3" h="28">
                <a:moveTo>
                  <a:pt x="21" y="26"/>
                </a:moveTo>
                <a:cubicBezTo>
                  <a:pt x="22" y="24"/>
                  <a:pt x="20" y="19"/>
                  <a:pt x="20" y="17"/>
                </a:cubicBezTo>
                <a:cubicBezTo>
                  <a:pt x="20" y="17"/>
                  <a:pt x="19" y="13"/>
                  <a:pt x="18" y="16"/>
                </a:cubicBezTo>
                <a:cubicBezTo>
                  <a:pt x="18" y="16"/>
                  <a:pt x="17" y="17"/>
                  <a:pt x="16" y="18"/>
                </a:cubicBezTo>
                <a:cubicBezTo>
                  <a:pt x="16" y="17"/>
                  <a:pt x="14" y="13"/>
                  <a:pt x="17" y="13"/>
                </a:cubicBezTo>
                <a:cubicBezTo>
                  <a:pt x="19" y="12"/>
                  <a:pt x="23" y="6"/>
                  <a:pt x="18" y="7"/>
                </a:cubicBezTo>
                <a:cubicBezTo>
                  <a:pt x="17" y="8"/>
                  <a:pt x="15" y="7"/>
                  <a:pt x="14" y="7"/>
                </a:cubicBezTo>
                <a:cubicBezTo>
                  <a:pt x="13" y="7"/>
                  <a:pt x="11" y="7"/>
                  <a:pt x="10" y="7"/>
                </a:cubicBezTo>
                <a:cubicBezTo>
                  <a:pt x="8" y="6"/>
                  <a:pt x="8" y="5"/>
                  <a:pt x="8" y="4"/>
                </a:cubicBezTo>
                <a:cubicBezTo>
                  <a:pt x="8" y="2"/>
                  <a:pt x="7" y="3"/>
                  <a:pt x="6" y="2"/>
                </a:cubicBezTo>
                <a:cubicBezTo>
                  <a:pt x="4" y="1"/>
                  <a:pt x="3" y="0"/>
                  <a:pt x="2" y="1"/>
                </a:cubicBezTo>
                <a:cubicBezTo>
                  <a:pt x="1" y="3"/>
                  <a:pt x="3" y="4"/>
                  <a:pt x="4" y="5"/>
                </a:cubicBezTo>
                <a:cubicBezTo>
                  <a:pt x="7" y="8"/>
                  <a:pt x="2" y="6"/>
                  <a:pt x="1" y="9"/>
                </a:cubicBezTo>
                <a:cubicBezTo>
                  <a:pt x="0" y="12"/>
                  <a:pt x="2" y="14"/>
                  <a:pt x="3" y="16"/>
                </a:cubicBezTo>
                <a:cubicBezTo>
                  <a:pt x="5" y="19"/>
                  <a:pt x="6" y="22"/>
                  <a:pt x="5" y="25"/>
                </a:cubicBezTo>
                <a:cubicBezTo>
                  <a:pt x="6" y="26"/>
                  <a:pt x="6" y="23"/>
                  <a:pt x="6" y="22"/>
                </a:cubicBezTo>
                <a:cubicBezTo>
                  <a:pt x="6" y="23"/>
                  <a:pt x="6" y="24"/>
                  <a:pt x="7" y="24"/>
                </a:cubicBezTo>
                <a:cubicBezTo>
                  <a:pt x="7" y="24"/>
                  <a:pt x="7" y="23"/>
                  <a:pt x="7" y="23"/>
                </a:cubicBezTo>
                <a:cubicBezTo>
                  <a:pt x="8" y="26"/>
                  <a:pt x="8" y="23"/>
                  <a:pt x="8" y="21"/>
                </a:cubicBezTo>
                <a:cubicBezTo>
                  <a:pt x="8" y="22"/>
                  <a:pt x="12" y="25"/>
                  <a:pt x="13" y="22"/>
                </a:cubicBezTo>
                <a:cubicBezTo>
                  <a:pt x="13" y="21"/>
                  <a:pt x="12" y="16"/>
                  <a:pt x="11" y="16"/>
                </a:cubicBezTo>
                <a:cubicBezTo>
                  <a:pt x="12" y="16"/>
                  <a:pt x="13" y="18"/>
                  <a:pt x="13" y="19"/>
                </a:cubicBezTo>
                <a:cubicBezTo>
                  <a:pt x="14" y="20"/>
                  <a:pt x="17" y="18"/>
                  <a:pt x="17" y="20"/>
                </a:cubicBezTo>
                <a:cubicBezTo>
                  <a:pt x="17" y="21"/>
                  <a:pt x="18" y="20"/>
                  <a:pt x="18" y="22"/>
                </a:cubicBezTo>
                <a:cubicBezTo>
                  <a:pt x="18" y="24"/>
                  <a:pt x="18" y="26"/>
                  <a:pt x="19" y="28"/>
                </a:cubicBezTo>
                <a:cubicBezTo>
                  <a:pt x="20" y="27"/>
                  <a:pt x="20" y="27"/>
                  <a:pt x="21" y="26"/>
                </a:cubicBezTo>
                <a:cubicBezTo>
                  <a:pt x="22" y="25"/>
                  <a:pt x="20" y="27"/>
                  <a:pt x="21" y="26"/>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72" name="Freeform 708">
            <a:extLst>
              <a:ext uri="{FF2B5EF4-FFF2-40B4-BE49-F238E27FC236}">
                <a16:creationId xmlns:a16="http://schemas.microsoft.com/office/drawing/2014/main" id="{5551C871-6896-4A5A-97A4-718940CD986B}"/>
              </a:ext>
            </a:extLst>
          </p:cNvPr>
          <p:cNvSpPr>
            <a:spLocks/>
          </p:cNvSpPr>
          <p:nvPr userDrawn="1"/>
        </p:nvSpPr>
        <p:spPr bwMode="auto">
          <a:xfrm>
            <a:off x="9074788" y="4379687"/>
            <a:ext cx="237606" cy="195889"/>
          </a:xfrm>
          <a:custGeom>
            <a:avLst/>
            <a:gdLst>
              <a:gd name="T0" fmla="*/ 50 w 51"/>
              <a:gd name="T1" fmla="*/ 39 h 41"/>
              <a:gd name="T2" fmla="*/ 45 w 51"/>
              <a:gd name="T3" fmla="*/ 37 h 41"/>
              <a:gd name="T4" fmla="*/ 47 w 51"/>
              <a:gd name="T5" fmla="*/ 36 h 41"/>
              <a:gd name="T6" fmla="*/ 42 w 51"/>
              <a:gd name="T7" fmla="*/ 34 h 41"/>
              <a:gd name="T8" fmla="*/ 38 w 51"/>
              <a:gd name="T9" fmla="*/ 30 h 41"/>
              <a:gd name="T10" fmla="*/ 37 w 51"/>
              <a:gd name="T11" fmla="*/ 28 h 41"/>
              <a:gd name="T12" fmla="*/ 34 w 51"/>
              <a:gd name="T13" fmla="*/ 26 h 41"/>
              <a:gd name="T14" fmla="*/ 29 w 51"/>
              <a:gd name="T15" fmla="*/ 21 h 41"/>
              <a:gd name="T16" fmla="*/ 34 w 51"/>
              <a:gd name="T17" fmla="*/ 21 h 41"/>
              <a:gd name="T18" fmla="*/ 34 w 51"/>
              <a:gd name="T19" fmla="*/ 18 h 41"/>
              <a:gd name="T20" fmla="*/ 31 w 51"/>
              <a:gd name="T21" fmla="*/ 17 h 41"/>
              <a:gd name="T22" fmla="*/ 25 w 51"/>
              <a:gd name="T23" fmla="*/ 12 h 41"/>
              <a:gd name="T24" fmla="*/ 19 w 51"/>
              <a:gd name="T25" fmla="*/ 7 h 41"/>
              <a:gd name="T26" fmla="*/ 16 w 51"/>
              <a:gd name="T27" fmla="*/ 6 h 41"/>
              <a:gd name="T28" fmla="*/ 13 w 51"/>
              <a:gd name="T29" fmla="*/ 4 h 41"/>
              <a:gd name="T30" fmla="*/ 8 w 51"/>
              <a:gd name="T31" fmla="*/ 2 h 41"/>
              <a:gd name="T32" fmla="*/ 1 w 51"/>
              <a:gd name="T33" fmla="*/ 0 h 41"/>
              <a:gd name="T34" fmla="*/ 1 w 51"/>
              <a:gd name="T35" fmla="*/ 10 h 41"/>
              <a:gd name="T36" fmla="*/ 1 w 51"/>
              <a:gd name="T37" fmla="*/ 20 h 41"/>
              <a:gd name="T38" fmla="*/ 1 w 51"/>
              <a:gd name="T39" fmla="*/ 25 h 41"/>
              <a:gd name="T40" fmla="*/ 1 w 51"/>
              <a:gd name="T41" fmla="*/ 30 h 41"/>
              <a:gd name="T42" fmla="*/ 4 w 51"/>
              <a:gd name="T43" fmla="*/ 33 h 41"/>
              <a:gd name="T44" fmla="*/ 13 w 51"/>
              <a:gd name="T45" fmla="*/ 31 h 41"/>
              <a:gd name="T46" fmla="*/ 9 w 51"/>
              <a:gd name="T47" fmla="*/ 28 h 41"/>
              <a:gd name="T48" fmla="*/ 14 w 51"/>
              <a:gd name="T49" fmla="*/ 30 h 41"/>
              <a:gd name="T50" fmla="*/ 13 w 51"/>
              <a:gd name="T51" fmla="*/ 26 h 41"/>
              <a:gd name="T52" fmla="*/ 15 w 51"/>
              <a:gd name="T53" fmla="*/ 27 h 41"/>
              <a:gd name="T54" fmla="*/ 18 w 51"/>
              <a:gd name="T55" fmla="*/ 25 h 41"/>
              <a:gd name="T56" fmla="*/ 26 w 51"/>
              <a:gd name="T57" fmla="*/ 27 h 41"/>
              <a:gd name="T58" fmla="*/ 31 w 51"/>
              <a:gd name="T59" fmla="*/ 33 h 41"/>
              <a:gd name="T60" fmla="*/ 36 w 51"/>
              <a:gd name="T61" fmla="*/ 38 h 41"/>
              <a:gd name="T62" fmla="*/ 45 w 51"/>
              <a:gd name="T63" fmla="*/ 40 h 41"/>
              <a:gd name="T64" fmla="*/ 48 w 51"/>
              <a:gd name="T65" fmla="*/ 40 h 41"/>
              <a:gd name="T66" fmla="*/ 50 w 51"/>
              <a:gd name="T67" fmla="*/ 39 h 41"/>
              <a:gd name="T68" fmla="*/ 50 w 51"/>
              <a:gd name="T69" fmla="*/ 39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1" h="41">
                <a:moveTo>
                  <a:pt x="50" y="39"/>
                </a:moveTo>
                <a:cubicBezTo>
                  <a:pt x="48" y="38"/>
                  <a:pt x="46" y="38"/>
                  <a:pt x="45" y="37"/>
                </a:cubicBezTo>
                <a:cubicBezTo>
                  <a:pt x="44" y="36"/>
                  <a:pt x="46" y="35"/>
                  <a:pt x="47" y="36"/>
                </a:cubicBezTo>
                <a:cubicBezTo>
                  <a:pt x="45" y="35"/>
                  <a:pt x="42" y="36"/>
                  <a:pt x="42" y="34"/>
                </a:cubicBezTo>
                <a:cubicBezTo>
                  <a:pt x="42" y="32"/>
                  <a:pt x="39" y="32"/>
                  <a:pt x="38" y="30"/>
                </a:cubicBezTo>
                <a:cubicBezTo>
                  <a:pt x="37" y="29"/>
                  <a:pt x="38" y="29"/>
                  <a:pt x="37" y="28"/>
                </a:cubicBezTo>
                <a:cubicBezTo>
                  <a:pt x="36" y="27"/>
                  <a:pt x="35" y="27"/>
                  <a:pt x="34" y="26"/>
                </a:cubicBezTo>
                <a:cubicBezTo>
                  <a:pt x="34" y="26"/>
                  <a:pt x="30" y="21"/>
                  <a:pt x="29" y="21"/>
                </a:cubicBezTo>
                <a:cubicBezTo>
                  <a:pt x="30" y="20"/>
                  <a:pt x="33" y="21"/>
                  <a:pt x="34" y="21"/>
                </a:cubicBezTo>
                <a:cubicBezTo>
                  <a:pt x="36" y="21"/>
                  <a:pt x="35" y="20"/>
                  <a:pt x="34" y="18"/>
                </a:cubicBezTo>
                <a:cubicBezTo>
                  <a:pt x="34" y="17"/>
                  <a:pt x="32" y="17"/>
                  <a:pt x="31" y="17"/>
                </a:cubicBezTo>
                <a:cubicBezTo>
                  <a:pt x="28" y="15"/>
                  <a:pt x="26" y="14"/>
                  <a:pt x="25" y="12"/>
                </a:cubicBezTo>
                <a:cubicBezTo>
                  <a:pt x="24" y="10"/>
                  <a:pt x="21" y="8"/>
                  <a:pt x="19" y="7"/>
                </a:cubicBezTo>
                <a:cubicBezTo>
                  <a:pt x="18" y="6"/>
                  <a:pt x="17" y="6"/>
                  <a:pt x="16" y="6"/>
                </a:cubicBezTo>
                <a:cubicBezTo>
                  <a:pt x="15" y="6"/>
                  <a:pt x="14" y="4"/>
                  <a:pt x="13" y="4"/>
                </a:cubicBezTo>
                <a:cubicBezTo>
                  <a:pt x="12" y="3"/>
                  <a:pt x="10" y="3"/>
                  <a:pt x="8" y="2"/>
                </a:cubicBezTo>
                <a:cubicBezTo>
                  <a:pt x="6" y="2"/>
                  <a:pt x="4" y="0"/>
                  <a:pt x="1" y="0"/>
                </a:cubicBezTo>
                <a:cubicBezTo>
                  <a:pt x="1" y="3"/>
                  <a:pt x="1" y="7"/>
                  <a:pt x="1" y="10"/>
                </a:cubicBezTo>
                <a:cubicBezTo>
                  <a:pt x="1" y="13"/>
                  <a:pt x="2" y="17"/>
                  <a:pt x="1" y="20"/>
                </a:cubicBezTo>
                <a:cubicBezTo>
                  <a:pt x="0" y="21"/>
                  <a:pt x="1" y="23"/>
                  <a:pt x="1" y="25"/>
                </a:cubicBezTo>
                <a:cubicBezTo>
                  <a:pt x="1" y="27"/>
                  <a:pt x="1" y="28"/>
                  <a:pt x="1" y="30"/>
                </a:cubicBezTo>
                <a:cubicBezTo>
                  <a:pt x="1" y="33"/>
                  <a:pt x="2" y="33"/>
                  <a:pt x="4" y="33"/>
                </a:cubicBezTo>
                <a:cubicBezTo>
                  <a:pt x="7" y="33"/>
                  <a:pt x="10" y="33"/>
                  <a:pt x="13" y="31"/>
                </a:cubicBezTo>
                <a:cubicBezTo>
                  <a:pt x="14" y="31"/>
                  <a:pt x="9" y="28"/>
                  <a:pt x="9" y="28"/>
                </a:cubicBezTo>
                <a:cubicBezTo>
                  <a:pt x="10" y="28"/>
                  <a:pt x="14" y="31"/>
                  <a:pt x="14" y="30"/>
                </a:cubicBezTo>
                <a:cubicBezTo>
                  <a:pt x="14" y="29"/>
                  <a:pt x="13" y="28"/>
                  <a:pt x="13" y="26"/>
                </a:cubicBezTo>
                <a:cubicBezTo>
                  <a:pt x="13" y="26"/>
                  <a:pt x="16" y="28"/>
                  <a:pt x="15" y="27"/>
                </a:cubicBezTo>
                <a:cubicBezTo>
                  <a:pt x="15" y="25"/>
                  <a:pt x="17" y="25"/>
                  <a:pt x="18" y="25"/>
                </a:cubicBezTo>
                <a:cubicBezTo>
                  <a:pt x="19" y="25"/>
                  <a:pt x="26" y="28"/>
                  <a:pt x="26" y="27"/>
                </a:cubicBezTo>
                <a:cubicBezTo>
                  <a:pt x="26" y="29"/>
                  <a:pt x="30" y="31"/>
                  <a:pt x="31" y="33"/>
                </a:cubicBezTo>
                <a:cubicBezTo>
                  <a:pt x="32" y="35"/>
                  <a:pt x="34" y="38"/>
                  <a:pt x="36" y="38"/>
                </a:cubicBezTo>
                <a:cubicBezTo>
                  <a:pt x="39" y="38"/>
                  <a:pt x="42" y="39"/>
                  <a:pt x="45" y="40"/>
                </a:cubicBezTo>
                <a:cubicBezTo>
                  <a:pt x="46" y="40"/>
                  <a:pt x="48" y="41"/>
                  <a:pt x="48" y="40"/>
                </a:cubicBezTo>
                <a:cubicBezTo>
                  <a:pt x="48" y="39"/>
                  <a:pt x="51" y="39"/>
                  <a:pt x="50" y="39"/>
                </a:cubicBezTo>
                <a:cubicBezTo>
                  <a:pt x="49" y="38"/>
                  <a:pt x="51" y="39"/>
                  <a:pt x="50" y="39"/>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73" name="Freeform 711">
            <a:extLst>
              <a:ext uri="{FF2B5EF4-FFF2-40B4-BE49-F238E27FC236}">
                <a16:creationId xmlns:a16="http://schemas.microsoft.com/office/drawing/2014/main" id="{7CB8F94B-191F-4AC9-9833-26753F5985DA}"/>
              </a:ext>
            </a:extLst>
          </p:cNvPr>
          <p:cNvSpPr>
            <a:spLocks/>
          </p:cNvSpPr>
          <p:nvPr userDrawn="1"/>
        </p:nvSpPr>
        <p:spPr bwMode="auto">
          <a:xfrm>
            <a:off x="7886762" y="3612449"/>
            <a:ext cx="79202" cy="47339"/>
          </a:xfrm>
          <a:custGeom>
            <a:avLst/>
            <a:gdLst>
              <a:gd name="T0" fmla="*/ 2 w 17"/>
              <a:gd name="T1" fmla="*/ 8 h 10"/>
              <a:gd name="T2" fmla="*/ 7 w 17"/>
              <a:gd name="T3" fmla="*/ 9 h 10"/>
              <a:gd name="T4" fmla="*/ 12 w 17"/>
              <a:gd name="T5" fmla="*/ 9 h 10"/>
              <a:gd name="T6" fmla="*/ 16 w 17"/>
              <a:gd name="T7" fmla="*/ 8 h 10"/>
              <a:gd name="T8" fmla="*/ 15 w 17"/>
              <a:gd name="T9" fmla="*/ 3 h 10"/>
              <a:gd name="T10" fmla="*/ 10 w 17"/>
              <a:gd name="T11" fmla="*/ 3 h 10"/>
              <a:gd name="T12" fmla="*/ 6 w 17"/>
              <a:gd name="T13" fmla="*/ 1 h 10"/>
              <a:gd name="T14" fmla="*/ 2 w 17"/>
              <a:gd name="T15" fmla="*/ 8 h 10"/>
              <a:gd name="T16" fmla="*/ 2 w 17"/>
              <a:gd name="T17"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0">
                <a:moveTo>
                  <a:pt x="2" y="8"/>
                </a:moveTo>
                <a:cubicBezTo>
                  <a:pt x="3" y="9"/>
                  <a:pt x="6" y="10"/>
                  <a:pt x="7" y="9"/>
                </a:cubicBezTo>
                <a:cubicBezTo>
                  <a:pt x="9" y="8"/>
                  <a:pt x="10" y="10"/>
                  <a:pt x="12" y="9"/>
                </a:cubicBezTo>
                <a:cubicBezTo>
                  <a:pt x="13" y="9"/>
                  <a:pt x="17" y="9"/>
                  <a:pt x="16" y="8"/>
                </a:cubicBezTo>
                <a:cubicBezTo>
                  <a:pt x="15" y="6"/>
                  <a:pt x="14" y="5"/>
                  <a:pt x="15" y="3"/>
                </a:cubicBezTo>
                <a:cubicBezTo>
                  <a:pt x="13" y="2"/>
                  <a:pt x="11" y="4"/>
                  <a:pt x="10" y="3"/>
                </a:cubicBezTo>
                <a:cubicBezTo>
                  <a:pt x="9" y="2"/>
                  <a:pt x="7" y="0"/>
                  <a:pt x="6" y="1"/>
                </a:cubicBezTo>
                <a:cubicBezTo>
                  <a:pt x="4" y="3"/>
                  <a:pt x="0" y="6"/>
                  <a:pt x="2" y="8"/>
                </a:cubicBezTo>
                <a:cubicBezTo>
                  <a:pt x="3" y="9"/>
                  <a:pt x="1" y="7"/>
                  <a:pt x="2" y="8"/>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74" name="Freeform 712">
            <a:extLst>
              <a:ext uri="{FF2B5EF4-FFF2-40B4-BE49-F238E27FC236}">
                <a16:creationId xmlns:a16="http://schemas.microsoft.com/office/drawing/2014/main" id="{B3378AA2-6C9C-4533-84EF-05CDD4D4079A}"/>
              </a:ext>
            </a:extLst>
          </p:cNvPr>
          <p:cNvSpPr>
            <a:spLocks/>
          </p:cNvSpPr>
          <p:nvPr userDrawn="1"/>
        </p:nvSpPr>
        <p:spPr bwMode="auto">
          <a:xfrm>
            <a:off x="7704587" y="3558581"/>
            <a:ext cx="172659" cy="111004"/>
          </a:xfrm>
          <a:custGeom>
            <a:avLst/>
            <a:gdLst>
              <a:gd name="T0" fmla="*/ 1 w 37"/>
              <a:gd name="T1" fmla="*/ 3 h 23"/>
              <a:gd name="T2" fmla="*/ 0 w 37"/>
              <a:gd name="T3" fmla="*/ 9 h 23"/>
              <a:gd name="T4" fmla="*/ 5 w 37"/>
              <a:gd name="T5" fmla="*/ 13 h 23"/>
              <a:gd name="T6" fmla="*/ 7 w 37"/>
              <a:gd name="T7" fmla="*/ 14 h 23"/>
              <a:gd name="T8" fmla="*/ 12 w 37"/>
              <a:gd name="T9" fmla="*/ 15 h 23"/>
              <a:gd name="T10" fmla="*/ 15 w 37"/>
              <a:gd name="T11" fmla="*/ 16 h 23"/>
              <a:gd name="T12" fmla="*/ 19 w 37"/>
              <a:gd name="T13" fmla="*/ 16 h 23"/>
              <a:gd name="T14" fmla="*/ 22 w 37"/>
              <a:gd name="T15" fmla="*/ 19 h 23"/>
              <a:gd name="T16" fmla="*/ 26 w 37"/>
              <a:gd name="T17" fmla="*/ 20 h 23"/>
              <a:gd name="T18" fmla="*/ 29 w 37"/>
              <a:gd name="T19" fmla="*/ 22 h 23"/>
              <a:gd name="T20" fmla="*/ 32 w 37"/>
              <a:gd name="T21" fmla="*/ 20 h 23"/>
              <a:gd name="T22" fmla="*/ 35 w 37"/>
              <a:gd name="T23" fmla="*/ 22 h 23"/>
              <a:gd name="T24" fmla="*/ 37 w 37"/>
              <a:gd name="T25" fmla="*/ 21 h 23"/>
              <a:gd name="T26" fmla="*/ 37 w 37"/>
              <a:gd name="T27" fmla="*/ 18 h 23"/>
              <a:gd name="T28" fmla="*/ 37 w 37"/>
              <a:gd name="T29" fmla="*/ 14 h 23"/>
              <a:gd name="T30" fmla="*/ 32 w 37"/>
              <a:gd name="T31" fmla="*/ 14 h 23"/>
              <a:gd name="T32" fmla="*/ 31 w 37"/>
              <a:gd name="T33" fmla="*/ 13 h 23"/>
              <a:gd name="T34" fmla="*/ 28 w 37"/>
              <a:gd name="T35" fmla="*/ 13 h 23"/>
              <a:gd name="T36" fmla="*/ 26 w 37"/>
              <a:gd name="T37" fmla="*/ 12 h 23"/>
              <a:gd name="T38" fmla="*/ 24 w 37"/>
              <a:gd name="T39" fmla="*/ 12 h 23"/>
              <a:gd name="T40" fmla="*/ 20 w 37"/>
              <a:gd name="T41" fmla="*/ 10 h 23"/>
              <a:gd name="T42" fmla="*/ 18 w 37"/>
              <a:gd name="T43" fmla="*/ 8 h 23"/>
              <a:gd name="T44" fmla="*/ 16 w 37"/>
              <a:gd name="T45" fmla="*/ 7 h 23"/>
              <a:gd name="T46" fmla="*/ 10 w 37"/>
              <a:gd name="T47" fmla="*/ 2 h 23"/>
              <a:gd name="T48" fmla="*/ 8 w 37"/>
              <a:gd name="T49" fmla="*/ 0 h 23"/>
              <a:gd name="T50" fmla="*/ 5 w 37"/>
              <a:gd name="T51" fmla="*/ 2 h 23"/>
              <a:gd name="T52" fmla="*/ 4 w 37"/>
              <a:gd name="T53" fmla="*/ 2 h 23"/>
              <a:gd name="T54" fmla="*/ 1 w 37"/>
              <a:gd name="T55" fmla="*/ 3 h 23"/>
              <a:gd name="T56" fmla="*/ 1 w 37"/>
              <a:gd name="T57" fmla="*/ 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7" h="23">
                <a:moveTo>
                  <a:pt x="1" y="3"/>
                </a:moveTo>
                <a:cubicBezTo>
                  <a:pt x="0" y="4"/>
                  <a:pt x="0" y="8"/>
                  <a:pt x="0" y="9"/>
                </a:cubicBezTo>
                <a:cubicBezTo>
                  <a:pt x="1" y="10"/>
                  <a:pt x="4" y="11"/>
                  <a:pt x="5" y="13"/>
                </a:cubicBezTo>
                <a:cubicBezTo>
                  <a:pt x="6" y="13"/>
                  <a:pt x="7" y="14"/>
                  <a:pt x="7" y="14"/>
                </a:cubicBezTo>
                <a:cubicBezTo>
                  <a:pt x="9" y="15"/>
                  <a:pt x="10" y="14"/>
                  <a:pt x="12" y="15"/>
                </a:cubicBezTo>
                <a:cubicBezTo>
                  <a:pt x="13" y="15"/>
                  <a:pt x="14" y="16"/>
                  <a:pt x="15" y="16"/>
                </a:cubicBezTo>
                <a:cubicBezTo>
                  <a:pt x="16" y="16"/>
                  <a:pt x="18" y="16"/>
                  <a:pt x="19" y="16"/>
                </a:cubicBezTo>
                <a:cubicBezTo>
                  <a:pt x="20" y="17"/>
                  <a:pt x="21" y="18"/>
                  <a:pt x="22" y="19"/>
                </a:cubicBezTo>
                <a:cubicBezTo>
                  <a:pt x="23" y="19"/>
                  <a:pt x="25" y="19"/>
                  <a:pt x="26" y="20"/>
                </a:cubicBezTo>
                <a:cubicBezTo>
                  <a:pt x="27" y="20"/>
                  <a:pt x="28" y="22"/>
                  <a:pt x="29" y="22"/>
                </a:cubicBezTo>
                <a:cubicBezTo>
                  <a:pt x="30" y="22"/>
                  <a:pt x="31" y="20"/>
                  <a:pt x="32" y="20"/>
                </a:cubicBezTo>
                <a:cubicBezTo>
                  <a:pt x="33" y="21"/>
                  <a:pt x="33" y="23"/>
                  <a:pt x="35" y="22"/>
                </a:cubicBezTo>
                <a:cubicBezTo>
                  <a:pt x="35" y="22"/>
                  <a:pt x="37" y="21"/>
                  <a:pt x="37" y="21"/>
                </a:cubicBezTo>
                <a:cubicBezTo>
                  <a:pt x="37" y="20"/>
                  <a:pt x="37" y="19"/>
                  <a:pt x="37" y="18"/>
                </a:cubicBezTo>
                <a:cubicBezTo>
                  <a:pt x="36" y="17"/>
                  <a:pt x="37" y="16"/>
                  <a:pt x="37" y="14"/>
                </a:cubicBezTo>
                <a:cubicBezTo>
                  <a:pt x="35" y="14"/>
                  <a:pt x="34" y="15"/>
                  <a:pt x="32" y="14"/>
                </a:cubicBezTo>
                <a:cubicBezTo>
                  <a:pt x="32" y="14"/>
                  <a:pt x="31" y="13"/>
                  <a:pt x="31" y="13"/>
                </a:cubicBezTo>
                <a:cubicBezTo>
                  <a:pt x="30" y="13"/>
                  <a:pt x="29" y="14"/>
                  <a:pt x="28" y="13"/>
                </a:cubicBezTo>
                <a:cubicBezTo>
                  <a:pt x="28" y="13"/>
                  <a:pt x="27" y="12"/>
                  <a:pt x="26" y="12"/>
                </a:cubicBezTo>
                <a:cubicBezTo>
                  <a:pt x="25" y="12"/>
                  <a:pt x="24" y="14"/>
                  <a:pt x="24" y="12"/>
                </a:cubicBezTo>
                <a:cubicBezTo>
                  <a:pt x="22" y="10"/>
                  <a:pt x="21" y="11"/>
                  <a:pt x="20" y="10"/>
                </a:cubicBezTo>
                <a:cubicBezTo>
                  <a:pt x="19" y="9"/>
                  <a:pt x="19" y="8"/>
                  <a:pt x="18" y="8"/>
                </a:cubicBezTo>
                <a:cubicBezTo>
                  <a:pt x="17" y="7"/>
                  <a:pt x="16" y="7"/>
                  <a:pt x="16" y="7"/>
                </a:cubicBezTo>
                <a:cubicBezTo>
                  <a:pt x="14" y="6"/>
                  <a:pt x="11" y="4"/>
                  <a:pt x="10" y="2"/>
                </a:cubicBezTo>
                <a:cubicBezTo>
                  <a:pt x="10" y="1"/>
                  <a:pt x="9" y="0"/>
                  <a:pt x="8" y="0"/>
                </a:cubicBezTo>
                <a:cubicBezTo>
                  <a:pt x="6" y="0"/>
                  <a:pt x="6" y="1"/>
                  <a:pt x="5" y="2"/>
                </a:cubicBezTo>
                <a:cubicBezTo>
                  <a:pt x="5" y="3"/>
                  <a:pt x="4" y="2"/>
                  <a:pt x="4" y="2"/>
                </a:cubicBezTo>
                <a:cubicBezTo>
                  <a:pt x="3" y="3"/>
                  <a:pt x="2" y="3"/>
                  <a:pt x="1" y="3"/>
                </a:cubicBezTo>
                <a:cubicBezTo>
                  <a:pt x="0" y="4"/>
                  <a:pt x="2" y="3"/>
                  <a:pt x="1" y="3"/>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75" name="Freeform 715">
            <a:extLst>
              <a:ext uri="{FF2B5EF4-FFF2-40B4-BE49-F238E27FC236}">
                <a16:creationId xmlns:a16="http://schemas.microsoft.com/office/drawing/2014/main" id="{26671D11-B12E-4BF7-A448-31CD89DFCA60}"/>
              </a:ext>
            </a:extLst>
          </p:cNvPr>
          <p:cNvSpPr>
            <a:spLocks/>
          </p:cNvSpPr>
          <p:nvPr userDrawn="1"/>
        </p:nvSpPr>
        <p:spPr bwMode="auto">
          <a:xfrm>
            <a:off x="7552524" y="2887656"/>
            <a:ext cx="1392369" cy="935375"/>
          </a:xfrm>
          <a:custGeom>
            <a:avLst/>
            <a:gdLst>
              <a:gd name="T0" fmla="*/ 279 w 300"/>
              <a:gd name="T1" fmla="*/ 37 h 195"/>
              <a:gd name="T2" fmla="*/ 244 w 300"/>
              <a:gd name="T3" fmla="*/ 1 h 195"/>
              <a:gd name="T4" fmla="*/ 223 w 300"/>
              <a:gd name="T5" fmla="*/ 18 h 195"/>
              <a:gd name="T6" fmla="*/ 214 w 300"/>
              <a:gd name="T7" fmla="*/ 27 h 195"/>
              <a:gd name="T8" fmla="*/ 205 w 300"/>
              <a:gd name="T9" fmla="*/ 39 h 195"/>
              <a:gd name="T10" fmla="*/ 224 w 300"/>
              <a:gd name="T11" fmla="*/ 46 h 195"/>
              <a:gd name="T12" fmla="*/ 197 w 300"/>
              <a:gd name="T13" fmla="*/ 55 h 195"/>
              <a:gd name="T14" fmla="*/ 180 w 300"/>
              <a:gd name="T15" fmla="*/ 66 h 195"/>
              <a:gd name="T16" fmla="*/ 146 w 300"/>
              <a:gd name="T17" fmla="*/ 75 h 195"/>
              <a:gd name="T18" fmla="*/ 121 w 300"/>
              <a:gd name="T19" fmla="*/ 70 h 195"/>
              <a:gd name="T20" fmla="*/ 94 w 300"/>
              <a:gd name="T21" fmla="*/ 56 h 195"/>
              <a:gd name="T22" fmla="*/ 66 w 300"/>
              <a:gd name="T23" fmla="*/ 30 h 195"/>
              <a:gd name="T24" fmla="*/ 56 w 300"/>
              <a:gd name="T25" fmla="*/ 44 h 195"/>
              <a:gd name="T26" fmla="*/ 44 w 300"/>
              <a:gd name="T27" fmla="*/ 51 h 195"/>
              <a:gd name="T28" fmla="*/ 34 w 300"/>
              <a:gd name="T29" fmla="*/ 63 h 195"/>
              <a:gd name="T30" fmla="*/ 28 w 300"/>
              <a:gd name="T31" fmla="*/ 76 h 195"/>
              <a:gd name="T32" fmla="*/ 11 w 300"/>
              <a:gd name="T33" fmla="*/ 84 h 195"/>
              <a:gd name="T34" fmla="*/ 1 w 300"/>
              <a:gd name="T35" fmla="*/ 91 h 195"/>
              <a:gd name="T36" fmla="*/ 7 w 300"/>
              <a:gd name="T37" fmla="*/ 103 h 195"/>
              <a:gd name="T38" fmla="*/ 23 w 300"/>
              <a:gd name="T39" fmla="*/ 111 h 195"/>
              <a:gd name="T40" fmla="*/ 27 w 300"/>
              <a:gd name="T41" fmla="*/ 121 h 195"/>
              <a:gd name="T42" fmla="*/ 27 w 300"/>
              <a:gd name="T43" fmla="*/ 135 h 195"/>
              <a:gd name="T44" fmla="*/ 40 w 300"/>
              <a:gd name="T45" fmla="*/ 140 h 195"/>
              <a:gd name="T46" fmla="*/ 62 w 300"/>
              <a:gd name="T47" fmla="*/ 154 h 195"/>
              <a:gd name="T48" fmla="*/ 74 w 300"/>
              <a:gd name="T49" fmla="*/ 156 h 195"/>
              <a:gd name="T50" fmla="*/ 92 w 300"/>
              <a:gd name="T51" fmla="*/ 151 h 195"/>
              <a:gd name="T52" fmla="*/ 106 w 300"/>
              <a:gd name="T53" fmla="*/ 146 h 195"/>
              <a:gd name="T54" fmla="*/ 116 w 300"/>
              <a:gd name="T55" fmla="*/ 155 h 195"/>
              <a:gd name="T56" fmla="*/ 117 w 300"/>
              <a:gd name="T57" fmla="*/ 166 h 195"/>
              <a:gd name="T58" fmla="*/ 119 w 300"/>
              <a:gd name="T59" fmla="*/ 178 h 195"/>
              <a:gd name="T60" fmla="*/ 125 w 300"/>
              <a:gd name="T61" fmla="*/ 187 h 195"/>
              <a:gd name="T62" fmla="*/ 134 w 300"/>
              <a:gd name="T63" fmla="*/ 186 h 195"/>
              <a:gd name="T64" fmla="*/ 143 w 300"/>
              <a:gd name="T65" fmla="*/ 182 h 195"/>
              <a:gd name="T66" fmla="*/ 155 w 300"/>
              <a:gd name="T67" fmla="*/ 180 h 195"/>
              <a:gd name="T68" fmla="*/ 168 w 300"/>
              <a:gd name="T69" fmla="*/ 186 h 195"/>
              <a:gd name="T70" fmla="*/ 175 w 300"/>
              <a:gd name="T71" fmla="*/ 195 h 195"/>
              <a:gd name="T72" fmla="*/ 189 w 300"/>
              <a:gd name="T73" fmla="*/ 186 h 195"/>
              <a:gd name="T74" fmla="*/ 202 w 300"/>
              <a:gd name="T75" fmla="*/ 182 h 195"/>
              <a:gd name="T76" fmla="*/ 215 w 300"/>
              <a:gd name="T77" fmla="*/ 173 h 195"/>
              <a:gd name="T78" fmla="*/ 221 w 300"/>
              <a:gd name="T79" fmla="*/ 164 h 195"/>
              <a:gd name="T80" fmla="*/ 228 w 300"/>
              <a:gd name="T81" fmla="*/ 156 h 195"/>
              <a:gd name="T82" fmla="*/ 232 w 300"/>
              <a:gd name="T83" fmla="*/ 149 h 195"/>
              <a:gd name="T84" fmla="*/ 236 w 300"/>
              <a:gd name="T85" fmla="*/ 143 h 195"/>
              <a:gd name="T86" fmla="*/ 231 w 300"/>
              <a:gd name="T87" fmla="*/ 139 h 195"/>
              <a:gd name="T88" fmla="*/ 229 w 300"/>
              <a:gd name="T89" fmla="*/ 132 h 195"/>
              <a:gd name="T90" fmla="*/ 221 w 300"/>
              <a:gd name="T91" fmla="*/ 115 h 195"/>
              <a:gd name="T92" fmla="*/ 229 w 300"/>
              <a:gd name="T93" fmla="*/ 106 h 195"/>
              <a:gd name="T94" fmla="*/ 238 w 300"/>
              <a:gd name="T95" fmla="*/ 102 h 195"/>
              <a:gd name="T96" fmla="*/ 220 w 300"/>
              <a:gd name="T97" fmla="*/ 102 h 195"/>
              <a:gd name="T98" fmla="*/ 221 w 300"/>
              <a:gd name="T99" fmla="*/ 90 h 195"/>
              <a:gd name="T100" fmla="*/ 234 w 300"/>
              <a:gd name="T101" fmla="*/ 87 h 195"/>
              <a:gd name="T102" fmla="*/ 238 w 300"/>
              <a:gd name="T103" fmla="*/ 89 h 195"/>
              <a:gd name="T104" fmla="*/ 259 w 300"/>
              <a:gd name="T105" fmla="*/ 77 h 195"/>
              <a:gd name="T106" fmla="*/ 271 w 300"/>
              <a:gd name="T107" fmla="*/ 72 h 195"/>
              <a:gd name="T108" fmla="*/ 281 w 300"/>
              <a:gd name="T109" fmla="*/ 60 h 195"/>
              <a:gd name="T110" fmla="*/ 295 w 300"/>
              <a:gd name="T111" fmla="*/ 47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00" h="195">
                <a:moveTo>
                  <a:pt x="298" y="37"/>
                </a:moveTo>
                <a:cubicBezTo>
                  <a:pt x="298" y="35"/>
                  <a:pt x="294" y="36"/>
                  <a:pt x="293" y="37"/>
                </a:cubicBezTo>
                <a:cubicBezTo>
                  <a:pt x="291" y="37"/>
                  <a:pt x="290" y="38"/>
                  <a:pt x="288" y="39"/>
                </a:cubicBezTo>
                <a:cubicBezTo>
                  <a:pt x="286" y="40"/>
                  <a:pt x="279" y="40"/>
                  <a:pt x="279" y="37"/>
                </a:cubicBezTo>
                <a:cubicBezTo>
                  <a:pt x="277" y="33"/>
                  <a:pt x="276" y="31"/>
                  <a:pt x="272" y="29"/>
                </a:cubicBezTo>
                <a:cubicBezTo>
                  <a:pt x="269" y="28"/>
                  <a:pt x="263" y="28"/>
                  <a:pt x="262" y="24"/>
                </a:cubicBezTo>
                <a:cubicBezTo>
                  <a:pt x="261" y="18"/>
                  <a:pt x="259" y="11"/>
                  <a:pt x="255" y="6"/>
                </a:cubicBezTo>
                <a:cubicBezTo>
                  <a:pt x="252" y="3"/>
                  <a:pt x="248" y="3"/>
                  <a:pt x="244" y="1"/>
                </a:cubicBezTo>
                <a:cubicBezTo>
                  <a:pt x="240" y="0"/>
                  <a:pt x="233" y="1"/>
                  <a:pt x="229" y="3"/>
                </a:cubicBezTo>
                <a:cubicBezTo>
                  <a:pt x="228" y="4"/>
                  <a:pt x="226" y="5"/>
                  <a:pt x="225" y="6"/>
                </a:cubicBezTo>
                <a:cubicBezTo>
                  <a:pt x="225" y="7"/>
                  <a:pt x="228" y="7"/>
                  <a:pt x="228" y="8"/>
                </a:cubicBezTo>
                <a:cubicBezTo>
                  <a:pt x="229" y="12"/>
                  <a:pt x="224" y="15"/>
                  <a:pt x="223" y="18"/>
                </a:cubicBezTo>
                <a:cubicBezTo>
                  <a:pt x="222" y="19"/>
                  <a:pt x="222" y="20"/>
                  <a:pt x="222" y="21"/>
                </a:cubicBezTo>
                <a:cubicBezTo>
                  <a:pt x="222" y="22"/>
                  <a:pt x="222" y="22"/>
                  <a:pt x="222" y="23"/>
                </a:cubicBezTo>
                <a:cubicBezTo>
                  <a:pt x="222" y="25"/>
                  <a:pt x="219" y="25"/>
                  <a:pt x="217" y="26"/>
                </a:cubicBezTo>
                <a:cubicBezTo>
                  <a:pt x="216" y="26"/>
                  <a:pt x="215" y="27"/>
                  <a:pt x="214" y="27"/>
                </a:cubicBezTo>
                <a:cubicBezTo>
                  <a:pt x="213" y="27"/>
                  <a:pt x="208" y="25"/>
                  <a:pt x="208" y="25"/>
                </a:cubicBezTo>
                <a:cubicBezTo>
                  <a:pt x="207" y="27"/>
                  <a:pt x="206" y="30"/>
                  <a:pt x="205" y="32"/>
                </a:cubicBezTo>
                <a:cubicBezTo>
                  <a:pt x="205" y="33"/>
                  <a:pt x="204" y="34"/>
                  <a:pt x="204" y="35"/>
                </a:cubicBezTo>
                <a:cubicBezTo>
                  <a:pt x="204" y="35"/>
                  <a:pt x="202" y="41"/>
                  <a:pt x="205" y="39"/>
                </a:cubicBezTo>
                <a:cubicBezTo>
                  <a:pt x="206" y="38"/>
                  <a:pt x="206" y="38"/>
                  <a:pt x="208" y="38"/>
                </a:cubicBezTo>
                <a:cubicBezTo>
                  <a:pt x="209" y="38"/>
                  <a:pt x="211" y="40"/>
                  <a:pt x="212" y="39"/>
                </a:cubicBezTo>
                <a:cubicBezTo>
                  <a:pt x="216" y="36"/>
                  <a:pt x="219" y="38"/>
                  <a:pt x="222" y="42"/>
                </a:cubicBezTo>
                <a:cubicBezTo>
                  <a:pt x="223" y="43"/>
                  <a:pt x="225" y="45"/>
                  <a:pt x="224" y="46"/>
                </a:cubicBezTo>
                <a:cubicBezTo>
                  <a:pt x="224" y="46"/>
                  <a:pt x="220" y="45"/>
                  <a:pt x="219" y="45"/>
                </a:cubicBezTo>
                <a:cubicBezTo>
                  <a:pt x="216" y="46"/>
                  <a:pt x="212" y="46"/>
                  <a:pt x="209" y="47"/>
                </a:cubicBezTo>
                <a:cubicBezTo>
                  <a:pt x="206" y="48"/>
                  <a:pt x="206" y="54"/>
                  <a:pt x="202" y="54"/>
                </a:cubicBezTo>
                <a:cubicBezTo>
                  <a:pt x="200" y="54"/>
                  <a:pt x="198" y="53"/>
                  <a:pt x="197" y="55"/>
                </a:cubicBezTo>
                <a:cubicBezTo>
                  <a:pt x="196" y="56"/>
                  <a:pt x="194" y="58"/>
                  <a:pt x="192" y="58"/>
                </a:cubicBezTo>
                <a:cubicBezTo>
                  <a:pt x="189" y="57"/>
                  <a:pt x="183" y="53"/>
                  <a:pt x="182" y="59"/>
                </a:cubicBezTo>
                <a:cubicBezTo>
                  <a:pt x="182" y="61"/>
                  <a:pt x="184" y="62"/>
                  <a:pt x="184" y="63"/>
                </a:cubicBezTo>
                <a:cubicBezTo>
                  <a:pt x="184" y="65"/>
                  <a:pt x="181" y="65"/>
                  <a:pt x="180" y="66"/>
                </a:cubicBezTo>
                <a:cubicBezTo>
                  <a:pt x="177" y="69"/>
                  <a:pt x="176" y="72"/>
                  <a:pt x="172" y="72"/>
                </a:cubicBezTo>
                <a:cubicBezTo>
                  <a:pt x="167" y="72"/>
                  <a:pt x="162" y="72"/>
                  <a:pt x="157" y="73"/>
                </a:cubicBezTo>
                <a:cubicBezTo>
                  <a:pt x="155" y="74"/>
                  <a:pt x="151" y="78"/>
                  <a:pt x="150" y="77"/>
                </a:cubicBezTo>
                <a:cubicBezTo>
                  <a:pt x="148" y="77"/>
                  <a:pt x="147" y="75"/>
                  <a:pt x="146" y="75"/>
                </a:cubicBezTo>
                <a:cubicBezTo>
                  <a:pt x="144" y="75"/>
                  <a:pt x="143" y="75"/>
                  <a:pt x="141" y="75"/>
                </a:cubicBezTo>
                <a:cubicBezTo>
                  <a:pt x="139" y="74"/>
                  <a:pt x="137" y="74"/>
                  <a:pt x="135" y="72"/>
                </a:cubicBezTo>
                <a:cubicBezTo>
                  <a:pt x="133" y="71"/>
                  <a:pt x="132" y="71"/>
                  <a:pt x="131" y="70"/>
                </a:cubicBezTo>
                <a:cubicBezTo>
                  <a:pt x="127" y="70"/>
                  <a:pt x="125" y="70"/>
                  <a:pt x="121" y="70"/>
                </a:cubicBezTo>
                <a:cubicBezTo>
                  <a:pt x="118" y="70"/>
                  <a:pt x="113" y="71"/>
                  <a:pt x="109" y="70"/>
                </a:cubicBezTo>
                <a:cubicBezTo>
                  <a:pt x="108" y="70"/>
                  <a:pt x="107" y="68"/>
                  <a:pt x="107" y="67"/>
                </a:cubicBezTo>
                <a:cubicBezTo>
                  <a:pt x="105" y="65"/>
                  <a:pt x="104" y="63"/>
                  <a:pt x="102" y="61"/>
                </a:cubicBezTo>
                <a:cubicBezTo>
                  <a:pt x="99" y="59"/>
                  <a:pt x="97" y="56"/>
                  <a:pt x="94" y="56"/>
                </a:cubicBezTo>
                <a:cubicBezTo>
                  <a:pt x="92" y="56"/>
                  <a:pt x="81" y="56"/>
                  <a:pt x="83" y="52"/>
                </a:cubicBezTo>
                <a:cubicBezTo>
                  <a:pt x="85" y="48"/>
                  <a:pt x="84" y="41"/>
                  <a:pt x="79" y="38"/>
                </a:cubicBezTo>
                <a:cubicBezTo>
                  <a:pt x="75" y="35"/>
                  <a:pt x="70" y="35"/>
                  <a:pt x="69" y="29"/>
                </a:cubicBezTo>
                <a:cubicBezTo>
                  <a:pt x="68" y="30"/>
                  <a:pt x="67" y="29"/>
                  <a:pt x="66" y="30"/>
                </a:cubicBezTo>
                <a:cubicBezTo>
                  <a:pt x="65" y="31"/>
                  <a:pt x="65" y="31"/>
                  <a:pt x="65" y="32"/>
                </a:cubicBezTo>
                <a:cubicBezTo>
                  <a:pt x="63" y="35"/>
                  <a:pt x="60" y="34"/>
                  <a:pt x="59" y="37"/>
                </a:cubicBezTo>
                <a:cubicBezTo>
                  <a:pt x="59" y="39"/>
                  <a:pt x="61" y="41"/>
                  <a:pt x="60" y="42"/>
                </a:cubicBezTo>
                <a:cubicBezTo>
                  <a:pt x="59" y="43"/>
                  <a:pt x="57" y="44"/>
                  <a:pt x="56" y="44"/>
                </a:cubicBezTo>
                <a:cubicBezTo>
                  <a:pt x="55" y="45"/>
                  <a:pt x="54" y="43"/>
                  <a:pt x="53" y="44"/>
                </a:cubicBezTo>
                <a:cubicBezTo>
                  <a:pt x="51" y="44"/>
                  <a:pt x="50" y="43"/>
                  <a:pt x="48" y="42"/>
                </a:cubicBezTo>
                <a:cubicBezTo>
                  <a:pt x="47" y="41"/>
                  <a:pt x="46" y="46"/>
                  <a:pt x="45" y="47"/>
                </a:cubicBezTo>
                <a:cubicBezTo>
                  <a:pt x="45" y="48"/>
                  <a:pt x="44" y="50"/>
                  <a:pt x="44" y="51"/>
                </a:cubicBezTo>
                <a:cubicBezTo>
                  <a:pt x="44" y="53"/>
                  <a:pt x="45" y="53"/>
                  <a:pt x="45" y="54"/>
                </a:cubicBezTo>
                <a:cubicBezTo>
                  <a:pt x="45" y="56"/>
                  <a:pt x="39" y="54"/>
                  <a:pt x="39" y="54"/>
                </a:cubicBezTo>
                <a:cubicBezTo>
                  <a:pt x="37" y="55"/>
                  <a:pt x="33" y="55"/>
                  <a:pt x="32" y="56"/>
                </a:cubicBezTo>
                <a:cubicBezTo>
                  <a:pt x="33" y="55"/>
                  <a:pt x="34" y="62"/>
                  <a:pt x="34" y="63"/>
                </a:cubicBezTo>
                <a:cubicBezTo>
                  <a:pt x="35" y="64"/>
                  <a:pt x="36" y="65"/>
                  <a:pt x="37" y="66"/>
                </a:cubicBezTo>
                <a:cubicBezTo>
                  <a:pt x="37" y="67"/>
                  <a:pt x="34" y="69"/>
                  <a:pt x="33" y="70"/>
                </a:cubicBezTo>
                <a:cubicBezTo>
                  <a:pt x="32" y="71"/>
                  <a:pt x="33" y="74"/>
                  <a:pt x="32" y="74"/>
                </a:cubicBezTo>
                <a:cubicBezTo>
                  <a:pt x="31" y="75"/>
                  <a:pt x="29" y="75"/>
                  <a:pt x="28" y="76"/>
                </a:cubicBezTo>
                <a:cubicBezTo>
                  <a:pt x="26" y="77"/>
                  <a:pt x="25" y="78"/>
                  <a:pt x="24" y="79"/>
                </a:cubicBezTo>
                <a:cubicBezTo>
                  <a:pt x="22" y="79"/>
                  <a:pt x="21" y="79"/>
                  <a:pt x="19" y="80"/>
                </a:cubicBezTo>
                <a:cubicBezTo>
                  <a:pt x="17" y="80"/>
                  <a:pt x="16" y="81"/>
                  <a:pt x="15" y="83"/>
                </a:cubicBezTo>
                <a:cubicBezTo>
                  <a:pt x="15" y="83"/>
                  <a:pt x="11" y="84"/>
                  <a:pt x="11" y="84"/>
                </a:cubicBezTo>
                <a:cubicBezTo>
                  <a:pt x="11" y="84"/>
                  <a:pt x="11" y="83"/>
                  <a:pt x="11" y="83"/>
                </a:cubicBezTo>
                <a:cubicBezTo>
                  <a:pt x="10" y="83"/>
                  <a:pt x="9" y="83"/>
                  <a:pt x="7" y="83"/>
                </a:cubicBezTo>
                <a:cubicBezTo>
                  <a:pt x="6" y="83"/>
                  <a:pt x="3" y="85"/>
                  <a:pt x="3" y="86"/>
                </a:cubicBezTo>
                <a:cubicBezTo>
                  <a:pt x="2" y="88"/>
                  <a:pt x="1" y="90"/>
                  <a:pt x="1" y="91"/>
                </a:cubicBezTo>
                <a:cubicBezTo>
                  <a:pt x="0" y="93"/>
                  <a:pt x="3" y="95"/>
                  <a:pt x="4" y="95"/>
                </a:cubicBezTo>
                <a:cubicBezTo>
                  <a:pt x="7" y="95"/>
                  <a:pt x="6" y="95"/>
                  <a:pt x="7" y="98"/>
                </a:cubicBezTo>
                <a:cubicBezTo>
                  <a:pt x="7" y="99"/>
                  <a:pt x="8" y="99"/>
                  <a:pt x="8" y="101"/>
                </a:cubicBezTo>
                <a:cubicBezTo>
                  <a:pt x="8" y="101"/>
                  <a:pt x="7" y="103"/>
                  <a:pt x="7" y="103"/>
                </a:cubicBezTo>
                <a:cubicBezTo>
                  <a:pt x="9" y="104"/>
                  <a:pt x="10" y="104"/>
                  <a:pt x="11" y="105"/>
                </a:cubicBezTo>
                <a:cubicBezTo>
                  <a:pt x="13" y="107"/>
                  <a:pt x="12" y="109"/>
                  <a:pt x="14" y="110"/>
                </a:cubicBezTo>
                <a:cubicBezTo>
                  <a:pt x="16" y="111"/>
                  <a:pt x="18" y="112"/>
                  <a:pt x="20" y="113"/>
                </a:cubicBezTo>
                <a:cubicBezTo>
                  <a:pt x="21" y="113"/>
                  <a:pt x="22" y="112"/>
                  <a:pt x="23" y="111"/>
                </a:cubicBezTo>
                <a:cubicBezTo>
                  <a:pt x="26" y="109"/>
                  <a:pt x="31" y="110"/>
                  <a:pt x="33" y="113"/>
                </a:cubicBezTo>
                <a:cubicBezTo>
                  <a:pt x="34" y="115"/>
                  <a:pt x="32" y="116"/>
                  <a:pt x="31" y="117"/>
                </a:cubicBezTo>
                <a:cubicBezTo>
                  <a:pt x="30" y="118"/>
                  <a:pt x="30" y="118"/>
                  <a:pt x="30" y="119"/>
                </a:cubicBezTo>
                <a:cubicBezTo>
                  <a:pt x="29" y="121"/>
                  <a:pt x="28" y="121"/>
                  <a:pt x="27" y="121"/>
                </a:cubicBezTo>
                <a:cubicBezTo>
                  <a:pt x="24" y="123"/>
                  <a:pt x="32" y="126"/>
                  <a:pt x="29" y="128"/>
                </a:cubicBezTo>
                <a:cubicBezTo>
                  <a:pt x="28" y="130"/>
                  <a:pt x="27" y="129"/>
                  <a:pt x="25" y="129"/>
                </a:cubicBezTo>
                <a:cubicBezTo>
                  <a:pt x="21" y="128"/>
                  <a:pt x="26" y="132"/>
                  <a:pt x="26" y="132"/>
                </a:cubicBezTo>
                <a:cubicBezTo>
                  <a:pt x="26" y="134"/>
                  <a:pt x="25" y="135"/>
                  <a:pt x="27" y="135"/>
                </a:cubicBezTo>
                <a:cubicBezTo>
                  <a:pt x="29" y="136"/>
                  <a:pt x="29" y="137"/>
                  <a:pt x="31" y="138"/>
                </a:cubicBezTo>
                <a:cubicBezTo>
                  <a:pt x="33" y="138"/>
                  <a:pt x="34" y="140"/>
                  <a:pt x="36" y="141"/>
                </a:cubicBezTo>
                <a:cubicBezTo>
                  <a:pt x="36" y="141"/>
                  <a:pt x="37" y="142"/>
                  <a:pt x="38" y="142"/>
                </a:cubicBezTo>
                <a:cubicBezTo>
                  <a:pt x="39" y="142"/>
                  <a:pt x="38" y="140"/>
                  <a:pt x="40" y="140"/>
                </a:cubicBezTo>
                <a:cubicBezTo>
                  <a:pt x="44" y="140"/>
                  <a:pt x="46" y="147"/>
                  <a:pt x="50" y="147"/>
                </a:cubicBezTo>
                <a:cubicBezTo>
                  <a:pt x="52" y="147"/>
                  <a:pt x="52" y="150"/>
                  <a:pt x="54" y="150"/>
                </a:cubicBezTo>
                <a:cubicBezTo>
                  <a:pt x="56" y="151"/>
                  <a:pt x="57" y="153"/>
                  <a:pt x="58" y="153"/>
                </a:cubicBezTo>
                <a:cubicBezTo>
                  <a:pt x="60" y="151"/>
                  <a:pt x="60" y="154"/>
                  <a:pt x="62" y="154"/>
                </a:cubicBezTo>
                <a:cubicBezTo>
                  <a:pt x="63" y="154"/>
                  <a:pt x="63" y="153"/>
                  <a:pt x="64" y="153"/>
                </a:cubicBezTo>
                <a:cubicBezTo>
                  <a:pt x="65" y="153"/>
                  <a:pt x="65" y="154"/>
                  <a:pt x="66" y="155"/>
                </a:cubicBezTo>
                <a:cubicBezTo>
                  <a:pt x="68" y="155"/>
                  <a:pt x="70" y="155"/>
                  <a:pt x="72" y="154"/>
                </a:cubicBezTo>
                <a:cubicBezTo>
                  <a:pt x="75" y="153"/>
                  <a:pt x="73" y="155"/>
                  <a:pt x="74" y="156"/>
                </a:cubicBezTo>
                <a:cubicBezTo>
                  <a:pt x="74" y="156"/>
                  <a:pt x="76" y="153"/>
                  <a:pt x="77" y="153"/>
                </a:cubicBezTo>
                <a:cubicBezTo>
                  <a:pt x="78" y="152"/>
                  <a:pt x="80" y="152"/>
                  <a:pt x="81" y="153"/>
                </a:cubicBezTo>
                <a:cubicBezTo>
                  <a:pt x="83" y="155"/>
                  <a:pt x="85" y="153"/>
                  <a:pt x="87" y="154"/>
                </a:cubicBezTo>
                <a:cubicBezTo>
                  <a:pt x="89" y="155"/>
                  <a:pt x="91" y="153"/>
                  <a:pt x="92" y="151"/>
                </a:cubicBezTo>
                <a:cubicBezTo>
                  <a:pt x="93" y="151"/>
                  <a:pt x="93" y="150"/>
                  <a:pt x="94" y="150"/>
                </a:cubicBezTo>
                <a:cubicBezTo>
                  <a:pt x="95" y="149"/>
                  <a:pt x="96" y="150"/>
                  <a:pt x="97" y="149"/>
                </a:cubicBezTo>
                <a:cubicBezTo>
                  <a:pt x="98" y="148"/>
                  <a:pt x="99" y="146"/>
                  <a:pt x="101" y="147"/>
                </a:cubicBezTo>
                <a:cubicBezTo>
                  <a:pt x="103" y="148"/>
                  <a:pt x="103" y="148"/>
                  <a:pt x="106" y="146"/>
                </a:cubicBezTo>
                <a:cubicBezTo>
                  <a:pt x="107" y="145"/>
                  <a:pt x="109" y="148"/>
                  <a:pt x="109" y="149"/>
                </a:cubicBezTo>
                <a:cubicBezTo>
                  <a:pt x="108" y="151"/>
                  <a:pt x="106" y="152"/>
                  <a:pt x="108" y="152"/>
                </a:cubicBezTo>
                <a:cubicBezTo>
                  <a:pt x="111" y="152"/>
                  <a:pt x="111" y="152"/>
                  <a:pt x="114" y="151"/>
                </a:cubicBezTo>
                <a:cubicBezTo>
                  <a:pt x="115" y="151"/>
                  <a:pt x="116" y="154"/>
                  <a:pt x="116" y="155"/>
                </a:cubicBezTo>
                <a:cubicBezTo>
                  <a:pt x="116" y="155"/>
                  <a:pt x="116" y="157"/>
                  <a:pt x="117" y="156"/>
                </a:cubicBezTo>
                <a:cubicBezTo>
                  <a:pt x="117" y="156"/>
                  <a:pt x="119" y="156"/>
                  <a:pt x="119" y="157"/>
                </a:cubicBezTo>
                <a:cubicBezTo>
                  <a:pt x="119" y="158"/>
                  <a:pt x="117" y="159"/>
                  <a:pt x="118" y="160"/>
                </a:cubicBezTo>
                <a:cubicBezTo>
                  <a:pt x="119" y="162"/>
                  <a:pt x="118" y="165"/>
                  <a:pt x="117" y="166"/>
                </a:cubicBezTo>
                <a:cubicBezTo>
                  <a:pt x="116" y="168"/>
                  <a:pt x="114" y="169"/>
                  <a:pt x="113" y="170"/>
                </a:cubicBezTo>
                <a:cubicBezTo>
                  <a:pt x="113" y="171"/>
                  <a:pt x="113" y="176"/>
                  <a:pt x="112" y="175"/>
                </a:cubicBezTo>
                <a:cubicBezTo>
                  <a:pt x="113" y="176"/>
                  <a:pt x="119" y="173"/>
                  <a:pt x="120" y="175"/>
                </a:cubicBezTo>
                <a:cubicBezTo>
                  <a:pt x="120" y="175"/>
                  <a:pt x="118" y="176"/>
                  <a:pt x="119" y="178"/>
                </a:cubicBezTo>
                <a:cubicBezTo>
                  <a:pt x="120" y="180"/>
                  <a:pt x="123" y="180"/>
                  <a:pt x="122" y="181"/>
                </a:cubicBezTo>
                <a:cubicBezTo>
                  <a:pt x="122" y="182"/>
                  <a:pt x="121" y="184"/>
                  <a:pt x="121" y="185"/>
                </a:cubicBezTo>
                <a:cubicBezTo>
                  <a:pt x="122" y="186"/>
                  <a:pt x="125" y="185"/>
                  <a:pt x="125" y="186"/>
                </a:cubicBezTo>
                <a:cubicBezTo>
                  <a:pt x="125" y="186"/>
                  <a:pt x="125" y="187"/>
                  <a:pt x="125" y="187"/>
                </a:cubicBezTo>
                <a:cubicBezTo>
                  <a:pt x="125" y="189"/>
                  <a:pt x="126" y="188"/>
                  <a:pt x="127" y="188"/>
                </a:cubicBezTo>
                <a:cubicBezTo>
                  <a:pt x="128" y="188"/>
                  <a:pt x="129" y="187"/>
                  <a:pt x="130" y="188"/>
                </a:cubicBezTo>
                <a:cubicBezTo>
                  <a:pt x="131" y="188"/>
                  <a:pt x="132" y="189"/>
                  <a:pt x="133" y="190"/>
                </a:cubicBezTo>
                <a:cubicBezTo>
                  <a:pt x="135" y="191"/>
                  <a:pt x="134" y="187"/>
                  <a:pt x="134" y="186"/>
                </a:cubicBezTo>
                <a:cubicBezTo>
                  <a:pt x="132" y="182"/>
                  <a:pt x="134" y="184"/>
                  <a:pt x="136" y="182"/>
                </a:cubicBezTo>
                <a:cubicBezTo>
                  <a:pt x="138" y="181"/>
                  <a:pt x="137" y="182"/>
                  <a:pt x="139" y="183"/>
                </a:cubicBezTo>
                <a:cubicBezTo>
                  <a:pt x="139" y="183"/>
                  <a:pt x="141" y="182"/>
                  <a:pt x="141" y="182"/>
                </a:cubicBezTo>
                <a:cubicBezTo>
                  <a:pt x="141" y="183"/>
                  <a:pt x="143" y="181"/>
                  <a:pt x="143" y="182"/>
                </a:cubicBezTo>
                <a:cubicBezTo>
                  <a:pt x="144" y="183"/>
                  <a:pt x="144" y="184"/>
                  <a:pt x="146" y="182"/>
                </a:cubicBezTo>
                <a:cubicBezTo>
                  <a:pt x="147" y="181"/>
                  <a:pt x="147" y="182"/>
                  <a:pt x="148" y="181"/>
                </a:cubicBezTo>
                <a:cubicBezTo>
                  <a:pt x="149" y="180"/>
                  <a:pt x="149" y="178"/>
                  <a:pt x="151" y="178"/>
                </a:cubicBezTo>
                <a:cubicBezTo>
                  <a:pt x="152" y="178"/>
                  <a:pt x="153" y="180"/>
                  <a:pt x="155" y="180"/>
                </a:cubicBezTo>
                <a:cubicBezTo>
                  <a:pt x="155" y="180"/>
                  <a:pt x="159" y="181"/>
                  <a:pt x="159" y="181"/>
                </a:cubicBezTo>
                <a:cubicBezTo>
                  <a:pt x="159" y="182"/>
                  <a:pt x="157" y="183"/>
                  <a:pt x="157" y="184"/>
                </a:cubicBezTo>
                <a:cubicBezTo>
                  <a:pt x="158" y="185"/>
                  <a:pt x="160" y="186"/>
                  <a:pt x="161" y="187"/>
                </a:cubicBezTo>
                <a:cubicBezTo>
                  <a:pt x="163" y="188"/>
                  <a:pt x="167" y="189"/>
                  <a:pt x="168" y="186"/>
                </a:cubicBezTo>
                <a:cubicBezTo>
                  <a:pt x="168" y="186"/>
                  <a:pt x="170" y="188"/>
                  <a:pt x="170" y="188"/>
                </a:cubicBezTo>
                <a:cubicBezTo>
                  <a:pt x="171" y="189"/>
                  <a:pt x="172" y="187"/>
                  <a:pt x="174" y="188"/>
                </a:cubicBezTo>
                <a:cubicBezTo>
                  <a:pt x="175" y="189"/>
                  <a:pt x="173" y="190"/>
                  <a:pt x="173" y="191"/>
                </a:cubicBezTo>
                <a:cubicBezTo>
                  <a:pt x="173" y="192"/>
                  <a:pt x="175" y="194"/>
                  <a:pt x="175" y="195"/>
                </a:cubicBezTo>
                <a:cubicBezTo>
                  <a:pt x="176" y="195"/>
                  <a:pt x="177" y="194"/>
                  <a:pt x="178" y="194"/>
                </a:cubicBezTo>
                <a:cubicBezTo>
                  <a:pt x="178" y="193"/>
                  <a:pt x="175" y="192"/>
                  <a:pt x="176" y="191"/>
                </a:cubicBezTo>
                <a:cubicBezTo>
                  <a:pt x="178" y="188"/>
                  <a:pt x="180" y="188"/>
                  <a:pt x="183" y="187"/>
                </a:cubicBezTo>
                <a:cubicBezTo>
                  <a:pt x="185" y="186"/>
                  <a:pt x="187" y="186"/>
                  <a:pt x="189" y="186"/>
                </a:cubicBezTo>
                <a:cubicBezTo>
                  <a:pt x="190" y="186"/>
                  <a:pt x="190" y="184"/>
                  <a:pt x="191" y="184"/>
                </a:cubicBezTo>
                <a:cubicBezTo>
                  <a:pt x="193" y="184"/>
                  <a:pt x="192" y="183"/>
                  <a:pt x="192" y="182"/>
                </a:cubicBezTo>
                <a:cubicBezTo>
                  <a:pt x="192" y="183"/>
                  <a:pt x="196" y="182"/>
                  <a:pt x="196" y="182"/>
                </a:cubicBezTo>
                <a:cubicBezTo>
                  <a:pt x="198" y="181"/>
                  <a:pt x="200" y="182"/>
                  <a:pt x="202" y="182"/>
                </a:cubicBezTo>
                <a:cubicBezTo>
                  <a:pt x="204" y="182"/>
                  <a:pt x="205" y="181"/>
                  <a:pt x="207" y="180"/>
                </a:cubicBezTo>
                <a:cubicBezTo>
                  <a:pt x="208" y="180"/>
                  <a:pt x="208" y="177"/>
                  <a:pt x="209" y="177"/>
                </a:cubicBezTo>
                <a:cubicBezTo>
                  <a:pt x="211" y="177"/>
                  <a:pt x="212" y="176"/>
                  <a:pt x="213" y="175"/>
                </a:cubicBezTo>
                <a:cubicBezTo>
                  <a:pt x="214" y="175"/>
                  <a:pt x="215" y="174"/>
                  <a:pt x="215" y="173"/>
                </a:cubicBezTo>
                <a:cubicBezTo>
                  <a:pt x="214" y="173"/>
                  <a:pt x="218" y="172"/>
                  <a:pt x="218" y="172"/>
                </a:cubicBezTo>
                <a:cubicBezTo>
                  <a:pt x="219" y="171"/>
                  <a:pt x="220" y="169"/>
                  <a:pt x="221" y="168"/>
                </a:cubicBezTo>
                <a:cubicBezTo>
                  <a:pt x="222" y="167"/>
                  <a:pt x="222" y="167"/>
                  <a:pt x="222" y="166"/>
                </a:cubicBezTo>
                <a:cubicBezTo>
                  <a:pt x="223" y="164"/>
                  <a:pt x="221" y="165"/>
                  <a:pt x="221" y="164"/>
                </a:cubicBezTo>
                <a:cubicBezTo>
                  <a:pt x="221" y="164"/>
                  <a:pt x="226" y="164"/>
                  <a:pt x="223" y="162"/>
                </a:cubicBezTo>
                <a:cubicBezTo>
                  <a:pt x="222" y="161"/>
                  <a:pt x="223" y="161"/>
                  <a:pt x="224" y="161"/>
                </a:cubicBezTo>
                <a:cubicBezTo>
                  <a:pt x="225" y="161"/>
                  <a:pt x="225" y="160"/>
                  <a:pt x="226" y="159"/>
                </a:cubicBezTo>
                <a:cubicBezTo>
                  <a:pt x="227" y="158"/>
                  <a:pt x="227" y="157"/>
                  <a:pt x="228" y="156"/>
                </a:cubicBezTo>
                <a:cubicBezTo>
                  <a:pt x="228" y="156"/>
                  <a:pt x="228" y="154"/>
                  <a:pt x="228" y="154"/>
                </a:cubicBezTo>
                <a:cubicBezTo>
                  <a:pt x="229" y="153"/>
                  <a:pt x="230" y="153"/>
                  <a:pt x="231" y="152"/>
                </a:cubicBezTo>
                <a:cubicBezTo>
                  <a:pt x="232" y="151"/>
                  <a:pt x="231" y="150"/>
                  <a:pt x="231" y="150"/>
                </a:cubicBezTo>
                <a:cubicBezTo>
                  <a:pt x="231" y="149"/>
                  <a:pt x="232" y="149"/>
                  <a:pt x="232" y="149"/>
                </a:cubicBezTo>
                <a:cubicBezTo>
                  <a:pt x="233" y="149"/>
                  <a:pt x="232" y="147"/>
                  <a:pt x="232" y="147"/>
                </a:cubicBezTo>
                <a:cubicBezTo>
                  <a:pt x="232" y="147"/>
                  <a:pt x="234" y="148"/>
                  <a:pt x="234" y="147"/>
                </a:cubicBezTo>
                <a:cubicBezTo>
                  <a:pt x="236" y="146"/>
                  <a:pt x="234" y="146"/>
                  <a:pt x="233" y="145"/>
                </a:cubicBezTo>
                <a:cubicBezTo>
                  <a:pt x="233" y="145"/>
                  <a:pt x="236" y="143"/>
                  <a:pt x="236" y="143"/>
                </a:cubicBezTo>
                <a:cubicBezTo>
                  <a:pt x="235" y="145"/>
                  <a:pt x="232" y="142"/>
                  <a:pt x="231" y="141"/>
                </a:cubicBezTo>
                <a:cubicBezTo>
                  <a:pt x="231" y="141"/>
                  <a:pt x="230" y="142"/>
                  <a:pt x="229" y="142"/>
                </a:cubicBezTo>
                <a:cubicBezTo>
                  <a:pt x="228" y="143"/>
                  <a:pt x="227" y="141"/>
                  <a:pt x="226" y="142"/>
                </a:cubicBezTo>
                <a:cubicBezTo>
                  <a:pt x="228" y="141"/>
                  <a:pt x="230" y="140"/>
                  <a:pt x="231" y="139"/>
                </a:cubicBezTo>
                <a:cubicBezTo>
                  <a:pt x="232" y="138"/>
                  <a:pt x="235" y="138"/>
                  <a:pt x="233" y="136"/>
                </a:cubicBezTo>
                <a:cubicBezTo>
                  <a:pt x="231" y="135"/>
                  <a:pt x="230" y="134"/>
                  <a:pt x="228" y="132"/>
                </a:cubicBezTo>
                <a:cubicBezTo>
                  <a:pt x="228" y="131"/>
                  <a:pt x="223" y="133"/>
                  <a:pt x="223" y="130"/>
                </a:cubicBezTo>
                <a:cubicBezTo>
                  <a:pt x="223" y="132"/>
                  <a:pt x="228" y="132"/>
                  <a:pt x="229" y="132"/>
                </a:cubicBezTo>
                <a:cubicBezTo>
                  <a:pt x="230" y="132"/>
                  <a:pt x="233" y="135"/>
                  <a:pt x="234" y="133"/>
                </a:cubicBezTo>
                <a:cubicBezTo>
                  <a:pt x="235" y="131"/>
                  <a:pt x="229" y="129"/>
                  <a:pt x="229" y="127"/>
                </a:cubicBezTo>
                <a:cubicBezTo>
                  <a:pt x="228" y="125"/>
                  <a:pt x="228" y="121"/>
                  <a:pt x="226" y="120"/>
                </a:cubicBezTo>
                <a:cubicBezTo>
                  <a:pt x="225" y="118"/>
                  <a:pt x="219" y="118"/>
                  <a:pt x="221" y="115"/>
                </a:cubicBezTo>
                <a:cubicBezTo>
                  <a:pt x="222" y="113"/>
                  <a:pt x="223" y="112"/>
                  <a:pt x="224" y="111"/>
                </a:cubicBezTo>
                <a:cubicBezTo>
                  <a:pt x="226" y="109"/>
                  <a:pt x="224" y="110"/>
                  <a:pt x="225" y="109"/>
                </a:cubicBezTo>
                <a:cubicBezTo>
                  <a:pt x="225" y="108"/>
                  <a:pt x="228" y="109"/>
                  <a:pt x="228" y="109"/>
                </a:cubicBezTo>
                <a:cubicBezTo>
                  <a:pt x="229" y="108"/>
                  <a:pt x="227" y="107"/>
                  <a:pt x="229" y="106"/>
                </a:cubicBezTo>
                <a:cubicBezTo>
                  <a:pt x="231" y="106"/>
                  <a:pt x="232" y="105"/>
                  <a:pt x="233" y="104"/>
                </a:cubicBezTo>
                <a:cubicBezTo>
                  <a:pt x="234" y="104"/>
                  <a:pt x="235" y="104"/>
                  <a:pt x="235" y="104"/>
                </a:cubicBezTo>
                <a:cubicBezTo>
                  <a:pt x="236" y="104"/>
                  <a:pt x="235" y="105"/>
                  <a:pt x="236" y="105"/>
                </a:cubicBezTo>
                <a:cubicBezTo>
                  <a:pt x="237" y="106"/>
                  <a:pt x="238" y="103"/>
                  <a:pt x="238" y="102"/>
                </a:cubicBezTo>
                <a:cubicBezTo>
                  <a:pt x="236" y="100"/>
                  <a:pt x="234" y="101"/>
                  <a:pt x="233" y="101"/>
                </a:cubicBezTo>
                <a:cubicBezTo>
                  <a:pt x="231" y="101"/>
                  <a:pt x="230" y="99"/>
                  <a:pt x="228" y="100"/>
                </a:cubicBezTo>
                <a:cubicBezTo>
                  <a:pt x="227" y="100"/>
                  <a:pt x="226" y="102"/>
                  <a:pt x="224" y="102"/>
                </a:cubicBezTo>
                <a:cubicBezTo>
                  <a:pt x="223" y="103"/>
                  <a:pt x="221" y="103"/>
                  <a:pt x="220" y="102"/>
                </a:cubicBezTo>
                <a:cubicBezTo>
                  <a:pt x="219" y="101"/>
                  <a:pt x="221" y="99"/>
                  <a:pt x="220" y="98"/>
                </a:cubicBezTo>
                <a:cubicBezTo>
                  <a:pt x="218" y="97"/>
                  <a:pt x="210" y="97"/>
                  <a:pt x="213" y="92"/>
                </a:cubicBezTo>
                <a:cubicBezTo>
                  <a:pt x="214" y="91"/>
                  <a:pt x="215" y="92"/>
                  <a:pt x="217" y="92"/>
                </a:cubicBezTo>
                <a:cubicBezTo>
                  <a:pt x="218" y="92"/>
                  <a:pt x="220" y="91"/>
                  <a:pt x="221" y="90"/>
                </a:cubicBezTo>
                <a:cubicBezTo>
                  <a:pt x="223" y="87"/>
                  <a:pt x="226" y="85"/>
                  <a:pt x="229" y="83"/>
                </a:cubicBezTo>
                <a:cubicBezTo>
                  <a:pt x="230" y="81"/>
                  <a:pt x="231" y="81"/>
                  <a:pt x="233" y="81"/>
                </a:cubicBezTo>
                <a:cubicBezTo>
                  <a:pt x="233" y="82"/>
                  <a:pt x="236" y="82"/>
                  <a:pt x="236" y="83"/>
                </a:cubicBezTo>
                <a:cubicBezTo>
                  <a:pt x="235" y="84"/>
                  <a:pt x="235" y="86"/>
                  <a:pt x="234" y="87"/>
                </a:cubicBezTo>
                <a:cubicBezTo>
                  <a:pt x="233" y="87"/>
                  <a:pt x="231" y="88"/>
                  <a:pt x="231" y="89"/>
                </a:cubicBezTo>
                <a:cubicBezTo>
                  <a:pt x="231" y="90"/>
                  <a:pt x="234" y="90"/>
                  <a:pt x="234" y="90"/>
                </a:cubicBezTo>
                <a:cubicBezTo>
                  <a:pt x="234" y="90"/>
                  <a:pt x="230" y="93"/>
                  <a:pt x="231" y="93"/>
                </a:cubicBezTo>
                <a:cubicBezTo>
                  <a:pt x="232" y="94"/>
                  <a:pt x="237" y="89"/>
                  <a:pt x="238" y="89"/>
                </a:cubicBezTo>
                <a:cubicBezTo>
                  <a:pt x="240" y="88"/>
                  <a:pt x="242" y="87"/>
                  <a:pt x="244" y="87"/>
                </a:cubicBezTo>
                <a:cubicBezTo>
                  <a:pt x="246" y="87"/>
                  <a:pt x="246" y="87"/>
                  <a:pt x="247" y="85"/>
                </a:cubicBezTo>
                <a:cubicBezTo>
                  <a:pt x="249" y="84"/>
                  <a:pt x="252" y="83"/>
                  <a:pt x="254" y="81"/>
                </a:cubicBezTo>
                <a:cubicBezTo>
                  <a:pt x="255" y="80"/>
                  <a:pt x="257" y="77"/>
                  <a:pt x="259" y="77"/>
                </a:cubicBezTo>
                <a:cubicBezTo>
                  <a:pt x="260" y="76"/>
                  <a:pt x="266" y="80"/>
                  <a:pt x="266" y="77"/>
                </a:cubicBezTo>
                <a:cubicBezTo>
                  <a:pt x="266" y="76"/>
                  <a:pt x="265" y="75"/>
                  <a:pt x="266" y="74"/>
                </a:cubicBezTo>
                <a:cubicBezTo>
                  <a:pt x="267" y="74"/>
                  <a:pt x="268" y="74"/>
                  <a:pt x="269" y="74"/>
                </a:cubicBezTo>
                <a:cubicBezTo>
                  <a:pt x="271" y="74"/>
                  <a:pt x="270" y="73"/>
                  <a:pt x="271" y="72"/>
                </a:cubicBezTo>
                <a:cubicBezTo>
                  <a:pt x="273" y="71"/>
                  <a:pt x="274" y="72"/>
                  <a:pt x="274" y="70"/>
                </a:cubicBezTo>
                <a:cubicBezTo>
                  <a:pt x="274" y="67"/>
                  <a:pt x="277" y="70"/>
                  <a:pt x="278" y="71"/>
                </a:cubicBezTo>
                <a:cubicBezTo>
                  <a:pt x="278" y="69"/>
                  <a:pt x="281" y="69"/>
                  <a:pt x="281" y="67"/>
                </a:cubicBezTo>
                <a:cubicBezTo>
                  <a:pt x="281" y="65"/>
                  <a:pt x="282" y="62"/>
                  <a:pt x="281" y="60"/>
                </a:cubicBezTo>
                <a:cubicBezTo>
                  <a:pt x="279" y="57"/>
                  <a:pt x="280" y="58"/>
                  <a:pt x="282" y="56"/>
                </a:cubicBezTo>
                <a:cubicBezTo>
                  <a:pt x="284" y="55"/>
                  <a:pt x="285" y="54"/>
                  <a:pt x="287" y="55"/>
                </a:cubicBezTo>
                <a:cubicBezTo>
                  <a:pt x="290" y="56"/>
                  <a:pt x="290" y="56"/>
                  <a:pt x="291" y="53"/>
                </a:cubicBezTo>
                <a:cubicBezTo>
                  <a:pt x="292" y="51"/>
                  <a:pt x="294" y="50"/>
                  <a:pt x="295" y="47"/>
                </a:cubicBezTo>
                <a:cubicBezTo>
                  <a:pt x="295" y="45"/>
                  <a:pt x="296" y="43"/>
                  <a:pt x="298" y="41"/>
                </a:cubicBezTo>
                <a:cubicBezTo>
                  <a:pt x="300" y="39"/>
                  <a:pt x="298" y="39"/>
                  <a:pt x="298" y="37"/>
                </a:cubicBezTo>
                <a:close/>
              </a:path>
            </a:pathLst>
          </a:custGeom>
          <a:solidFill>
            <a:schemeClr val="bg2"/>
          </a:solidFill>
          <a:ln w="12700" cap="flat" cmpd="sng" algn="ctr">
            <a:solidFill>
              <a:schemeClr val="bg1"/>
            </a:solidFill>
            <a:prstDash val="solid"/>
            <a:miter lim="800000"/>
          </a:ln>
          <a:effectLst/>
        </p:spPr>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srgbClr val="FFFFFF"/>
              </a:solidFill>
              <a:effectLst/>
              <a:uLnTx/>
              <a:uFillTx/>
              <a:latin typeface="Century Gothic"/>
              <a:ea typeface="+mn-ea"/>
              <a:cs typeface="+mn-cs"/>
            </a:endParaRPr>
          </a:p>
        </p:txBody>
      </p:sp>
      <p:sp>
        <p:nvSpPr>
          <p:cNvPr id="176" name="Freeform 716">
            <a:extLst>
              <a:ext uri="{FF2B5EF4-FFF2-40B4-BE49-F238E27FC236}">
                <a16:creationId xmlns:a16="http://schemas.microsoft.com/office/drawing/2014/main" id="{16FD8557-477B-44AB-8402-436A81211241}"/>
              </a:ext>
            </a:extLst>
          </p:cNvPr>
          <p:cNvSpPr>
            <a:spLocks/>
          </p:cNvSpPr>
          <p:nvPr userDrawn="1"/>
        </p:nvSpPr>
        <p:spPr bwMode="auto">
          <a:xfrm>
            <a:off x="7872494" y="2934998"/>
            <a:ext cx="728657" cy="326483"/>
          </a:xfrm>
          <a:custGeom>
            <a:avLst/>
            <a:gdLst>
              <a:gd name="T0" fmla="*/ 0 w 157"/>
              <a:gd name="T1" fmla="*/ 19 h 68"/>
              <a:gd name="T2" fmla="*/ 7 w 157"/>
              <a:gd name="T3" fmla="*/ 26 h 68"/>
              <a:gd name="T4" fmla="*/ 12 w 157"/>
              <a:gd name="T5" fmla="*/ 29 h 68"/>
              <a:gd name="T6" fmla="*/ 15 w 157"/>
              <a:gd name="T7" fmla="*/ 36 h 68"/>
              <a:gd name="T8" fmla="*/ 15 w 157"/>
              <a:gd name="T9" fmla="*/ 38 h 68"/>
              <a:gd name="T10" fmla="*/ 15 w 157"/>
              <a:gd name="T11" fmla="*/ 40 h 68"/>
              <a:gd name="T12" fmla="*/ 16 w 157"/>
              <a:gd name="T13" fmla="*/ 45 h 68"/>
              <a:gd name="T14" fmla="*/ 28 w 157"/>
              <a:gd name="T15" fmla="*/ 47 h 68"/>
              <a:gd name="T16" fmla="*/ 36 w 157"/>
              <a:gd name="T17" fmla="*/ 54 h 68"/>
              <a:gd name="T18" fmla="*/ 39 w 157"/>
              <a:gd name="T19" fmla="*/ 59 h 68"/>
              <a:gd name="T20" fmla="*/ 44 w 157"/>
              <a:gd name="T21" fmla="*/ 60 h 68"/>
              <a:gd name="T22" fmla="*/ 56 w 157"/>
              <a:gd name="T23" fmla="*/ 60 h 68"/>
              <a:gd name="T24" fmla="*/ 64 w 157"/>
              <a:gd name="T25" fmla="*/ 61 h 68"/>
              <a:gd name="T26" fmla="*/ 69 w 157"/>
              <a:gd name="T27" fmla="*/ 64 h 68"/>
              <a:gd name="T28" fmla="*/ 76 w 157"/>
              <a:gd name="T29" fmla="*/ 66 h 68"/>
              <a:gd name="T30" fmla="*/ 81 w 157"/>
              <a:gd name="T31" fmla="*/ 67 h 68"/>
              <a:gd name="T32" fmla="*/ 93 w 157"/>
              <a:gd name="T33" fmla="*/ 62 h 68"/>
              <a:gd name="T34" fmla="*/ 106 w 157"/>
              <a:gd name="T35" fmla="*/ 61 h 68"/>
              <a:gd name="T36" fmla="*/ 113 w 157"/>
              <a:gd name="T37" fmla="*/ 55 h 68"/>
              <a:gd name="T38" fmla="*/ 114 w 157"/>
              <a:gd name="T39" fmla="*/ 51 h 68"/>
              <a:gd name="T40" fmla="*/ 115 w 157"/>
              <a:gd name="T41" fmla="*/ 47 h 68"/>
              <a:gd name="T42" fmla="*/ 126 w 157"/>
              <a:gd name="T43" fmla="*/ 46 h 68"/>
              <a:gd name="T44" fmla="*/ 130 w 157"/>
              <a:gd name="T45" fmla="*/ 44 h 68"/>
              <a:gd name="T46" fmla="*/ 137 w 157"/>
              <a:gd name="T47" fmla="*/ 42 h 68"/>
              <a:gd name="T48" fmla="*/ 139 w 157"/>
              <a:gd name="T49" fmla="*/ 38 h 68"/>
              <a:gd name="T50" fmla="*/ 143 w 157"/>
              <a:gd name="T51" fmla="*/ 37 h 68"/>
              <a:gd name="T52" fmla="*/ 154 w 157"/>
              <a:gd name="T53" fmla="*/ 36 h 68"/>
              <a:gd name="T54" fmla="*/ 150 w 157"/>
              <a:gd name="T55" fmla="*/ 29 h 68"/>
              <a:gd name="T56" fmla="*/ 145 w 157"/>
              <a:gd name="T57" fmla="*/ 28 h 68"/>
              <a:gd name="T58" fmla="*/ 141 w 157"/>
              <a:gd name="T59" fmla="*/ 29 h 68"/>
              <a:gd name="T60" fmla="*/ 136 w 157"/>
              <a:gd name="T61" fmla="*/ 28 h 68"/>
              <a:gd name="T62" fmla="*/ 134 w 157"/>
              <a:gd name="T63" fmla="*/ 27 h 68"/>
              <a:gd name="T64" fmla="*/ 137 w 157"/>
              <a:gd name="T65" fmla="*/ 19 h 68"/>
              <a:gd name="T66" fmla="*/ 137 w 157"/>
              <a:gd name="T67" fmla="*/ 14 h 68"/>
              <a:gd name="T68" fmla="*/ 131 w 157"/>
              <a:gd name="T69" fmla="*/ 14 h 68"/>
              <a:gd name="T70" fmla="*/ 124 w 157"/>
              <a:gd name="T71" fmla="*/ 15 h 68"/>
              <a:gd name="T72" fmla="*/ 114 w 157"/>
              <a:gd name="T73" fmla="*/ 19 h 68"/>
              <a:gd name="T74" fmla="*/ 103 w 157"/>
              <a:gd name="T75" fmla="*/ 19 h 68"/>
              <a:gd name="T76" fmla="*/ 98 w 157"/>
              <a:gd name="T77" fmla="*/ 17 h 68"/>
              <a:gd name="T78" fmla="*/ 94 w 157"/>
              <a:gd name="T79" fmla="*/ 15 h 68"/>
              <a:gd name="T80" fmla="*/ 83 w 157"/>
              <a:gd name="T81" fmla="*/ 11 h 68"/>
              <a:gd name="T82" fmla="*/ 77 w 157"/>
              <a:gd name="T83" fmla="*/ 13 h 68"/>
              <a:gd name="T84" fmla="*/ 71 w 157"/>
              <a:gd name="T85" fmla="*/ 12 h 68"/>
              <a:gd name="T86" fmla="*/ 68 w 157"/>
              <a:gd name="T87" fmla="*/ 8 h 68"/>
              <a:gd name="T88" fmla="*/ 64 w 157"/>
              <a:gd name="T89" fmla="*/ 5 h 68"/>
              <a:gd name="T90" fmla="*/ 58 w 157"/>
              <a:gd name="T91" fmla="*/ 3 h 68"/>
              <a:gd name="T92" fmla="*/ 52 w 157"/>
              <a:gd name="T93" fmla="*/ 1 h 68"/>
              <a:gd name="T94" fmla="*/ 45 w 157"/>
              <a:gd name="T95" fmla="*/ 7 h 68"/>
              <a:gd name="T96" fmla="*/ 47 w 157"/>
              <a:gd name="T97" fmla="*/ 13 h 68"/>
              <a:gd name="T98" fmla="*/ 41 w 157"/>
              <a:gd name="T99" fmla="*/ 15 h 68"/>
              <a:gd name="T100" fmla="*/ 37 w 157"/>
              <a:gd name="T101" fmla="*/ 14 h 68"/>
              <a:gd name="T102" fmla="*/ 34 w 157"/>
              <a:gd name="T103" fmla="*/ 14 h 68"/>
              <a:gd name="T104" fmla="*/ 28 w 157"/>
              <a:gd name="T105" fmla="*/ 10 h 68"/>
              <a:gd name="T106" fmla="*/ 21 w 157"/>
              <a:gd name="T107" fmla="*/ 9 h 68"/>
              <a:gd name="T108" fmla="*/ 13 w 157"/>
              <a:gd name="T109" fmla="*/ 13 h 68"/>
              <a:gd name="T110" fmla="*/ 7 w 157"/>
              <a:gd name="T111" fmla="*/ 17 h 68"/>
              <a:gd name="T112" fmla="*/ 0 w 157"/>
              <a:gd name="T113" fmla="*/ 1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7" h="68">
                <a:moveTo>
                  <a:pt x="0" y="19"/>
                </a:moveTo>
                <a:cubicBezTo>
                  <a:pt x="1" y="23"/>
                  <a:pt x="3" y="25"/>
                  <a:pt x="7" y="26"/>
                </a:cubicBezTo>
                <a:cubicBezTo>
                  <a:pt x="9" y="27"/>
                  <a:pt x="10" y="28"/>
                  <a:pt x="12" y="29"/>
                </a:cubicBezTo>
                <a:cubicBezTo>
                  <a:pt x="13" y="31"/>
                  <a:pt x="14" y="34"/>
                  <a:pt x="15" y="36"/>
                </a:cubicBezTo>
                <a:cubicBezTo>
                  <a:pt x="16" y="37"/>
                  <a:pt x="15" y="37"/>
                  <a:pt x="15" y="38"/>
                </a:cubicBezTo>
                <a:cubicBezTo>
                  <a:pt x="14" y="38"/>
                  <a:pt x="15" y="39"/>
                  <a:pt x="15" y="40"/>
                </a:cubicBezTo>
                <a:cubicBezTo>
                  <a:pt x="14" y="43"/>
                  <a:pt x="13" y="43"/>
                  <a:pt x="16" y="45"/>
                </a:cubicBezTo>
                <a:cubicBezTo>
                  <a:pt x="20" y="46"/>
                  <a:pt x="24" y="45"/>
                  <a:pt x="28" y="47"/>
                </a:cubicBezTo>
                <a:cubicBezTo>
                  <a:pt x="30" y="49"/>
                  <a:pt x="34" y="52"/>
                  <a:pt x="36" y="54"/>
                </a:cubicBezTo>
                <a:cubicBezTo>
                  <a:pt x="37" y="55"/>
                  <a:pt x="38" y="57"/>
                  <a:pt x="39" y="59"/>
                </a:cubicBezTo>
                <a:cubicBezTo>
                  <a:pt x="40" y="61"/>
                  <a:pt x="43" y="60"/>
                  <a:pt x="44" y="60"/>
                </a:cubicBezTo>
                <a:cubicBezTo>
                  <a:pt x="48" y="60"/>
                  <a:pt x="52" y="60"/>
                  <a:pt x="56" y="60"/>
                </a:cubicBezTo>
                <a:cubicBezTo>
                  <a:pt x="58" y="60"/>
                  <a:pt x="62" y="60"/>
                  <a:pt x="64" y="61"/>
                </a:cubicBezTo>
                <a:cubicBezTo>
                  <a:pt x="66" y="62"/>
                  <a:pt x="67" y="64"/>
                  <a:pt x="69" y="64"/>
                </a:cubicBezTo>
                <a:cubicBezTo>
                  <a:pt x="71" y="65"/>
                  <a:pt x="74" y="66"/>
                  <a:pt x="76" y="66"/>
                </a:cubicBezTo>
                <a:cubicBezTo>
                  <a:pt x="78" y="65"/>
                  <a:pt x="80" y="68"/>
                  <a:pt x="81" y="67"/>
                </a:cubicBezTo>
                <a:cubicBezTo>
                  <a:pt x="85" y="65"/>
                  <a:pt x="88" y="63"/>
                  <a:pt x="93" y="62"/>
                </a:cubicBezTo>
                <a:cubicBezTo>
                  <a:pt x="97" y="62"/>
                  <a:pt x="103" y="63"/>
                  <a:pt x="106" y="61"/>
                </a:cubicBezTo>
                <a:cubicBezTo>
                  <a:pt x="109" y="59"/>
                  <a:pt x="110" y="56"/>
                  <a:pt x="113" y="55"/>
                </a:cubicBezTo>
                <a:cubicBezTo>
                  <a:pt x="116" y="54"/>
                  <a:pt x="116" y="53"/>
                  <a:pt x="114" y="51"/>
                </a:cubicBezTo>
                <a:cubicBezTo>
                  <a:pt x="113" y="50"/>
                  <a:pt x="113" y="48"/>
                  <a:pt x="115" y="47"/>
                </a:cubicBezTo>
                <a:cubicBezTo>
                  <a:pt x="118" y="44"/>
                  <a:pt x="122" y="50"/>
                  <a:pt x="126" y="46"/>
                </a:cubicBezTo>
                <a:cubicBezTo>
                  <a:pt x="127" y="45"/>
                  <a:pt x="128" y="44"/>
                  <a:pt x="130" y="44"/>
                </a:cubicBezTo>
                <a:cubicBezTo>
                  <a:pt x="133" y="43"/>
                  <a:pt x="134" y="44"/>
                  <a:pt x="137" y="42"/>
                </a:cubicBezTo>
                <a:cubicBezTo>
                  <a:pt x="138" y="41"/>
                  <a:pt x="138" y="38"/>
                  <a:pt x="139" y="38"/>
                </a:cubicBezTo>
                <a:cubicBezTo>
                  <a:pt x="141" y="37"/>
                  <a:pt x="142" y="37"/>
                  <a:pt x="143" y="37"/>
                </a:cubicBezTo>
                <a:cubicBezTo>
                  <a:pt x="147" y="36"/>
                  <a:pt x="150" y="35"/>
                  <a:pt x="154" y="36"/>
                </a:cubicBezTo>
                <a:cubicBezTo>
                  <a:pt x="157" y="36"/>
                  <a:pt x="151" y="29"/>
                  <a:pt x="150" y="29"/>
                </a:cubicBezTo>
                <a:cubicBezTo>
                  <a:pt x="149" y="28"/>
                  <a:pt x="147" y="27"/>
                  <a:pt x="145" y="28"/>
                </a:cubicBezTo>
                <a:cubicBezTo>
                  <a:pt x="143" y="28"/>
                  <a:pt x="143" y="30"/>
                  <a:pt x="141" y="29"/>
                </a:cubicBezTo>
                <a:cubicBezTo>
                  <a:pt x="140" y="28"/>
                  <a:pt x="137" y="27"/>
                  <a:pt x="136" y="28"/>
                </a:cubicBezTo>
                <a:cubicBezTo>
                  <a:pt x="135" y="30"/>
                  <a:pt x="134" y="29"/>
                  <a:pt x="134" y="27"/>
                </a:cubicBezTo>
                <a:cubicBezTo>
                  <a:pt x="134" y="25"/>
                  <a:pt x="137" y="21"/>
                  <a:pt x="137" y="19"/>
                </a:cubicBezTo>
                <a:cubicBezTo>
                  <a:pt x="138" y="17"/>
                  <a:pt x="141" y="14"/>
                  <a:pt x="137" y="14"/>
                </a:cubicBezTo>
                <a:cubicBezTo>
                  <a:pt x="134" y="14"/>
                  <a:pt x="134" y="15"/>
                  <a:pt x="131" y="14"/>
                </a:cubicBezTo>
                <a:cubicBezTo>
                  <a:pt x="128" y="13"/>
                  <a:pt x="127" y="13"/>
                  <a:pt x="124" y="15"/>
                </a:cubicBezTo>
                <a:cubicBezTo>
                  <a:pt x="121" y="17"/>
                  <a:pt x="117" y="18"/>
                  <a:pt x="114" y="19"/>
                </a:cubicBezTo>
                <a:cubicBezTo>
                  <a:pt x="109" y="20"/>
                  <a:pt x="107" y="19"/>
                  <a:pt x="103" y="19"/>
                </a:cubicBezTo>
                <a:cubicBezTo>
                  <a:pt x="101" y="18"/>
                  <a:pt x="100" y="18"/>
                  <a:pt x="98" y="17"/>
                </a:cubicBezTo>
                <a:cubicBezTo>
                  <a:pt x="97" y="17"/>
                  <a:pt x="96" y="15"/>
                  <a:pt x="94" y="15"/>
                </a:cubicBezTo>
                <a:cubicBezTo>
                  <a:pt x="90" y="14"/>
                  <a:pt x="88" y="12"/>
                  <a:pt x="83" y="11"/>
                </a:cubicBezTo>
                <a:cubicBezTo>
                  <a:pt x="81" y="11"/>
                  <a:pt x="79" y="12"/>
                  <a:pt x="77" y="13"/>
                </a:cubicBezTo>
                <a:cubicBezTo>
                  <a:pt x="75" y="14"/>
                  <a:pt x="73" y="13"/>
                  <a:pt x="71" y="12"/>
                </a:cubicBezTo>
                <a:cubicBezTo>
                  <a:pt x="69" y="11"/>
                  <a:pt x="68" y="11"/>
                  <a:pt x="68" y="8"/>
                </a:cubicBezTo>
                <a:cubicBezTo>
                  <a:pt x="67" y="6"/>
                  <a:pt x="67" y="6"/>
                  <a:pt x="64" y="5"/>
                </a:cubicBezTo>
                <a:cubicBezTo>
                  <a:pt x="62" y="4"/>
                  <a:pt x="60" y="3"/>
                  <a:pt x="58" y="3"/>
                </a:cubicBezTo>
                <a:cubicBezTo>
                  <a:pt x="56" y="3"/>
                  <a:pt x="53" y="0"/>
                  <a:pt x="52" y="1"/>
                </a:cubicBezTo>
                <a:cubicBezTo>
                  <a:pt x="50" y="1"/>
                  <a:pt x="46" y="5"/>
                  <a:pt x="45" y="7"/>
                </a:cubicBezTo>
                <a:cubicBezTo>
                  <a:pt x="45" y="9"/>
                  <a:pt x="48" y="11"/>
                  <a:pt x="47" y="13"/>
                </a:cubicBezTo>
                <a:cubicBezTo>
                  <a:pt x="46" y="15"/>
                  <a:pt x="43" y="17"/>
                  <a:pt x="41" y="15"/>
                </a:cubicBezTo>
                <a:cubicBezTo>
                  <a:pt x="39" y="15"/>
                  <a:pt x="38" y="14"/>
                  <a:pt x="37" y="14"/>
                </a:cubicBezTo>
                <a:cubicBezTo>
                  <a:pt x="36" y="14"/>
                  <a:pt x="35" y="14"/>
                  <a:pt x="34" y="14"/>
                </a:cubicBezTo>
                <a:cubicBezTo>
                  <a:pt x="31" y="13"/>
                  <a:pt x="31" y="11"/>
                  <a:pt x="28" y="10"/>
                </a:cubicBezTo>
                <a:cubicBezTo>
                  <a:pt x="26" y="9"/>
                  <a:pt x="23" y="8"/>
                  <a:pt x="21" y="9"/>
                </a:cubicBezTo>
                <a:cubicBezTo>
                  <a:pt x="18" y="10"/>
                  <a:pt x="16" y="12"/>
                  <a:pt x="13" y="13"/>
                </a:cubicBezTo>
                <a:cubicBezTo>
                  <a:pt x="11" y="14"/>
                  <a:pt x="9" y="16"/>
                  <a:pt x="7" y="17"/>
                </a:cubicBezTo>
                <a:cubicBezTo>
                  <a:pt x="4" y="17"/>
                  <a:pt x="2" y="19"/>
                  <a:pt x="0" y="19"/>
                </a:cubicBezTo>
                <a:close/>
              </a:path>
            </a:pathLst>
          </a:custGeom>
          <a:solidFill>
            <a:schemeClr val="bg2"/>
          </a:solidFill>
          <a:ln w="12700" cap="flat" cmpd="sng" algn="ctr">
            <a:solidFill>
              <a:schemeClr val="bg1"/>
            </a:solidFill>
            <a:prstDash val="solid"/>
            <a:miter lim="800000"/>
          </a:ln>
          <a:effectLst/>
        </p:spPr>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srgbClr val="FFFFFF"/>
              </a:solidFill>
              <a:effectLst/>
              <a:uLnTx/>
              <a:uFillTx/>
              <a:latin typeface="Century Gothic"/>
              <a:ea typeface="+mn-ea"/>
              <a:cs typeface="+mn-cs"/>
            </a:endParaRPr>
          </a:p>
        </p:txBody>
      </p:sp>
      <p:sp>
        <p:nvSpPr>
          <p:cNvPr id="177" name="Freeform 721">
            <a:extLst>
              <a:ext uri="{FF2B5EF4-FFF2-40B4-BE49-F238E27FC236}">
                <a16:creationId xmlns:a16="http://schemas.microsoft.com/office/drawing/2014/main" id="{92BA8B07-4B7D-463D-89AC-DB39B09157A9}"/>
              </a:ext>
            </a:extLst>
          </p:cNvPr>
          <p:cNvSpPr>
            <a:spLocks/>
          </p:cNvSpPr>
          <p:nvPr userDrawn="1"/>
        </p:nvSpPr>
        <p:spPr bwMode="auto">
          <a:xfrm>
            <a:off x="9089044" y="2868066"/>
            <a:ext cx="69698" cy="153447"/>
          </a:xfrm>
          <a:custGeom>
            <a:avLst/>
            <a:gdLst>
              <a:gd name="T0" fmla="*/ 13 w 15"/>
              <a:gd name="T1" fmla="*/ 26 h 32"/>
              <a:gd name="T2" fmla="*/ 10 w 15"/>
              <a:gd name="T3" fmla="*/ 13 h 32"/>
              <a:gd name="T4" fmla="*/ 9 w 15"/>
              <a:gd name="T5" fmla="*/ 4 h 32"/>
              <a:gd name="T6" fmla="*/ 9 w 15"/>
              <a:gd name="T7" fmla="*/ 1 h 32"/>
              <a:gd name="T8" fmla="*/ 6 w 15"/>
              <a:gd name="T9" fmla="*/ 0 h 32"/>
              <a:gd name="T10" fmla="*/ 7 w 15"/>
              <a:gd name="T11" fmla="*/ 3 h 32"/>
              <a:gd name="T12" fmla="*/ 6 w 15"/>
              <a:gd name="T13" fmla="*/ 5 h 32"/>
              <a:gd name="T14" fmla="*/ 4 w 15"/>
              <a:gd name="T15" fmla="*/ 7 h 32"/>
              <a:gd name="T16" fmla="*/ 4 w 15"/>
              <a:gd name="T17" fmla="*/ 9 h 32"/>
              <a:gd name="T18" fmla="*/ 2 w 15"/>
              <a:gd name="T19" fmla="*/ 14 h 32"/>
              <a:gd name="T20" fmla="*/ 5 w 15"/>
              <a:gd name="T21" fmla="*/ 20 h 32"/>
              <a:gd name="T22" fmla="*/ 6 w 15"/>
              <a:gd name="T23" fmla="*/ 32 h 32"/>
              <a:gd name="T24" fmla="*/ 15 w 15"/>
              <a:gd name="T25" fmla="*/ 32 h 32"/>
              <a:gd name="T26" fmla="*/ 13 w 15"/>
              <a:gd name="T27" fmla="*/ 26 h 32"/>
              <a:gd name="T28" fmla="*/ 13 w 15"/>
              <a:gd name="T29" fmla="*/ 2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 h="32">
                <a:moveTo>
                  <a:pt x="13" y="26"/>
                </a:moveTo>
                <a:cubicBezTo>
                  <a:pt x="13" y="22"/>
                  <a:pt x="9" y="17"/>
                  <a:pt x="10" y="13"/>
                </a:cubicBezTo>
                <a:cubicBezTo>
                  <a:pt x="11" y="10"/>
                  <a:pt x="10" y="7"/>
                  <a:pt x="9" y="4"/>
                </a:cubicBezTo>
                <a:cubicBezTo>
                  <a:pt x="9" y="3"/>
                  <a:pt x="9" y="2"/>
                  <a:pt x="9" y="1"/>
                </a:cubicBezTo>
                <a:cubicBezTo>
                  <a:pt x="9" y="0"/>
                  <a:pt x="6" y="0"/>
                  <a:pt x="6" y="0"/>
                </a:cubicBezTo>
                <a:cubicBezTo>
                  <a:pt x="6" y="1"/>
                  <a:pt x="7" y="2"/>
                  <a:pt x="7" y="3"/>
                </a:cubicBezTo>
                <a:cubicBezTo>
                  <a:pt x="8" y="4"/>
                  <a:pt x="7" y="5"/>
                  <a:pt x="6" y="5"/>
                </a:cubicBezTo>
                <a:cubicBezTo>
                  <a:pt x="5" y="6"/>
                  <a:pt x="4" y="5"/>
                  <a:pt x="4" y="7"/>
                </a:cubicBezTo>
                <a:cubicBezTo>
                  <a:pt x="4" y="8"/>
                  <a:pt x="4" y="8"/>
                  <a:pt x="4" y="9"/>
                </a:cubicBezTo>
                <a:cubicBezTo>
                  <a:pt x="3" y="11"/>
                  <a:pt x="3" y="13"/>
                  <a:pt x="2" y="14"/>
                </a:cubicBezTo>
                <a:cubicBezTo>
                  <a:pt x="0" y="15"/>
                  <a:pt x="4" y="18"/>
                  <a:pt x="5" y="20"/>
                </a:cubicBezTo>
                <a:cubicBezTo>
                  <a:pt x="6" y="22"/>
                  <a:pt x="4" y="32"/>
                  <a:pt x="6" y="32"/>
                </a:cubicBezTo>
                <a:cubicBezTo>
                  <a:pt x="9" y="32"/>
                  <a:pt x="12" y="32"/>
                  <a:pt x="15" y="32"/>
                </a:cubicBezTo>
                <a:cubicBezTo>
                  <a:pt x="15" y="30"/>
                  <a:pt x="14" y="28"/>
                  <a:pt x="13" y="26"/>
                </a:cubicBezTo>
                <a:cubicBezTo>
                  <a:pt x="13" y="24"/>
                  <a:pt x="13" y="27"/>
                  <a:pt x="13" y="26"/>
                </a:cubicBezTo>
                <a:close/>
              </a:path>
            </a:pathLst>
          </a:custGeom>
          <a:solidFill>
            <a:schemeClr val="bg2"/>
          </a:solidFill>
          <a:ln w="12700" cap="flat" cmpd="sng" algn="ctr">
            <a:solidFill>
              <a:schemeClr val="bg1"/>
            </a:solidFill>
            <a:prstDash val="solid"/>
            <a:miter lim="800000"/>
          </a:ln>
          <a:effectLst/>
        </p:spPr>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srgbClr val="FFFFFF"/>
              </a:solidFill>
              <a:effectLst/>
              <a:uLnTx/>
              <a:uFillTx/>
              <a:latin typeface="Century Gothic"/>
              <a:ea typeface="+mn-ea"/>
              <a:cs typeface="+mn-cs"/>
            </a:endParaRPr>
          </a:p>
        </p:txBody>
      </p:sp>
      <p:sp>
        <p:nvSpPr>
          <p:cNvPr id="178" name="Freeform 722">
            <a:extLst>
              <a:ext uri="{FF2B5EF4-FFF2-40B4-BE49-F238E27FC236}">
                <a16:creationId xmlns:a16="http://schemas.microsoft.com/office/drawing/2014/main" id="{8DCC8598-6247-469C-8AFA-5DF4C3DDEB99}"/>
              </a:ext>
            </a:extLst>
          </p:cNvPr>
          <p:cNvSpPr>
            <a:spLocks/>
          </p:cNvSpPr>
          <p:nvPr userDrawn="1"/>
        </p:nvSpPr>
        <p:spPr bwMode="auto">
          <a:xfrm>
            <a:off x="9103302" y="3016617"/>
            <a:ext cx="69698" cy="111004"/>
          </a:xfrm>
          <a:custGeom>
            <a:avLst/>
            <a:gdLst>
              <a:gd name="T0" fmla="*/ 12 w 15"/>
              <a:gd name="T1" fmla="*/ 1 h 23"/>
              <a:gd name="T2" fmla="*/ 7 w 15"/>
              <a:gd name="T3" fmla="*/ 1 h 23"/>
              <a:gd name="T4" fmla="*/ 2 w 15"/>
              <a:gd name="T5" fmla="*/ 2 h 23"/>
              <a:gd name="T6" fmla="*/ 1 w 15"/>
              <a:gd name="T7" fmla="*/ 7 h 23"/>
              <a:gd name="T8" fmla="*/ 2 w 15"/>
              <a:gd name="T9" fmla="*/ 11 h 23"/>
              <a:gd name="T10" fmla="*/ 1 w 15"/>
              <a:gd name="T11" fmla="*/ 23 h 23"/>
              <a:gd name="T12" fmla="*/ 4 w 15"/>
              <a:gd name="T13" fmla="*/ 20 h 23"/>
              <a:gd name="T14" fmla="*/ 7 w 15"/>
              <a:gd name="T15" fmla="*/ 20 h 23"/>
              <a:gd name="T16" fmla="*/ 9 w 15"/>
              <a:gd name="T17" fmla="*/ 23 h 23"/>
              <a:gd name="T18" fmla="*/ 9 w 15"/>
              <a:gd name="T19" fmla="*/ 20 h 23"/>
              <a:gd name="T20" fmla="*/ 6 w 15"/>
              <a:gd name="T21" fmla="*/ 16 h 23"/>
              <a:gd name="T22" fmla="*/ 4 w 15"/>
              <a:gd name="T23" fmla="*/ 7 h 23"/>
              <a:gd name="T24" fmla="*/ 9 w 15"/>
              <a:gd name="T25" fmla="*/ 3 h 23"/>
              <a:gd name="T26" fmla="*/ 15 w 15"/>
              <a:gd name="T27" fmla="*/ 6 h 23"/>
              <a:gd name="T28" fmla="*/ 12 w 15"/>
              <a:gd name="T29"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 h="23">
                <a:moveTo>
                  <a:pt x="12" y="1"/>
                </a:moveTo>
                <a:cubicBezTo>
                  <a:pt x="11" y="1"/>
                  <a:pt x="9" y="1"/>
                  <a:pt x="7" y="1"/>
                </a:cubicBezTo>
                <a:cubicBezTo>
                  <a:pt x="5" y="1"/>
                  <a:pt x="3" y="0"/>
                  <a:pt x="2" y="2"/>
                </a:cubicBezTo>
                <a:cubicBezTo>
                  <a:pt x="2" y="4"/>
                  <a:pt x="1" y="5"/>
                  <a:pt x="1" y="7"/>
                </a:cubicBezTo>
                <a:cubicBezTo>
                  <a:pt x="1" y="8"/>
                  <a:pt x="2" y="9"/>
                  <a:pt x="2" y="11"/>
                </a:cubicBezTo>
                <a:cubicBezTo>
                  <a:pt x="2" y="12"/>
                  <a:pt x="0" y="23"/>
                  <a:pt x="1" y="23"/>
                </a:cubicBezTo>
                <a:cubicBezTo>
                  <a:pt x="3" y="22"/>
                  <a:pt x="1" y="19"/>
                  <a:pt x="4" y="20"/>
                </a:cubicBezTo>
                <a:cubicBezTo>
                  <a:pt x="5" y="20"/>
                  <a:pt x="7" y="19"/>
                  <a:pt x="7" y="20"/>
                </a:cubicBezTo>
                <a:cubicBezTo>
                  <a:pt x="8" y="20"/>
                  <a:pt x="8" y="23"/>
                  <a:pt x="9" y="23"/>
                </a:cubicBezTo>
                <a:cubicBezTo>
                  <a:pt x="9" y="23"/>
                  <a:pt x="9" y="20"/>
                  <a:pt x="9" y="20"/>
                </a:cubicBezTo>
                <a:cubicBezTo>
                  <a:pt x="9" y="18"/>
                  <a:pt x="7" y="17"/>
                  <a:pt x="6" y="16"/>
                </a:cubicBezTo>
                <a:cubicBezTo>
                  <a:pt x="5" y="14"/>
                  <a:pt x="2" y="9"/>
                  <a:pt x="4" y="7"/>
                </a:cubicBezTo>
                <a:cubicBezTo>
                  <a:pt x="7" y="5"/>
                  <a:pt x="6" y="4"/>
                  <a:pt x="9" y="3"/>
                </a:cubicBezTo>
                <a:cubicBezTo>
                  <a:pt x="11" y="2"/>
                  <a:pt x="14" y="4"/>
                  <a:pt x="15" y="6"/>
                </a:cubicBezTo>
                <a:cubicBezTo>
                  <a:pt x="14" y="4"/>
                  <a:pt x="13" y="2"/>
                  <a:pt x="12" y="1"/>
                </a:cubicBezTo>
                <a:close/>
              </a:path>
            </a:pathLst>
          </a:custGeom>
          <a:solidFill>
            <a:schemeClr val="bg2"/>
          </a:solidFill>
          <a:ln w="12700" cap="flat" cmpd="sng" algn="ctr">
            <a:solidFill>
              <a:schemeClr val="bg1"/>
            </a:solidFill>
            <a:prstDash val="solid"/>
            <a:miter lim="800000"/>
          </a:ln>
          <a:effectLst/>
        </p:spPr>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srgbClr val="FFFFFF"/>
              </a:solidFill>
              <a:effectLst/>
              <a:uLnTx/>
              <a:uFillTx/>
              <a:latin typeface="Century Gothic"/>
              <a:ea typeface="+mn-ea"/>
              <a:cs typeface="+mn-cs"/>
            </a:endParaRPr>
          </a:p>
        </p:txBody>
      </p:sp>
      <p:sp>
        <p:nvSpPr>
          <p:cNvPr id="179" name="Freeform 723">
            <a:extLst>
              <a:ext uri="{FF2B5EF4-FFF2-40B4-BE49-F238E27FC236}">
                <a16:creationId xmlns:a16="http://schemas.microsoft.com/office/drawing/2014/main" id="{79A19279-C6C0-475A-9A45-CC736EF6FD24}"/>
              </a:ext>
            </a:extLst>
          </p:cNvPr>
          <p:cNvSpPr>
            <a:spLocks/>
          </p:cNvSpPr>
          <p:nvPr userDrawn="1"/>
        </p:nvSpPr>
        <p:spPr bwMode="auto">
          <a:xfrm>
            <a:off x="8735796" y="3343102"/>
            <a:ext cx="98210" cy="120799"/>
          </a:xfrm>
          <a:custGeom>
            <a:avLst/>
            <a:gdLst>
              <a:gd name="T0" fmla="*/ 5 w 21"/>
              <a:gd name="T1" fmla="*/ 1 h 25"/>
              <a:gd name="T2" fmla="*/ 4 w 21"/>
              <a:gd name="T3" fmla="*/ 7 h 25"/>
              <a:gd name="T4" fmla="*/ 1 w 21"/>
              <a:gd name="T5" fmla="*/ 9 h 25"/>
              <a:gd name="T6" fmla="*/ 3 w 21"/>
              <a:gd name="T7" fmla="*/ 11 h 25"/>
              <a:gd name="T8" fmla="*/ 2 w 21"/>
              <a:gd name="T9" fmla="*/ 14 h 25"/>
              <a:gd name="T10" fmla="*/ 3 w 21"/>
              <a:gd name="T11" fmla="*/ 16 h 25"/>
              <a:gd name="T12" fmla="*/ 1 w 21"/>
              <a:gd name="T13" fmla="*/ 20 h 25"/>
              <a:gd name="T14" fmla="*/ 3 w 21"/>
              <a:gd name="T15" fmla="*/ 21 h 25"/>
              <a:gd name="T16" fmla="*/ 0 w 21"/>
              <a:gd name="T17" fmla="*/ 24 h 25"/>
              <a:gd name="T18" fmla="*/ 2 w 21"/>
              <a:gd name="T19" fmla="*/ 23 h 25"/>
              <a:gd name="T20" fmla="*/ 3 w 21"/>
              <a:gd name="T21" fmla="*/ 24 h 25"/>
              <a:gd name="T22" fmla="*/ 6 w 21"/>
              <a:gd name="T23" fmla="*/ 22 h 25"/>
              <a:gd name="T24" fmla="*/ 8 w 21"/>
              <a:gd name="T25" fmla="*/ 22 h 25"/>
              <a:gd name="T26" fmla="*/ 9 w 21"/>
              <a:gd name="T27" fmla="*/ 22 h 25"/>
              <a:gd name="T28" fmla="*/ 12 w 21"/>
              <a:gd name="T29" fmla="*/ 21 h 25"/>
              <a:gd name="T30" fmla="*/ 14 w 21"/>
              <a:gd name="T31" fmla="*/ 20 h 25"/>
              <a:gd name="T32" fmla="*/ 17 w 21"/>
              <a:gd name="T33" fmla="*/ 18 h 25"/>
              <a:gd name="T34" fmla="*/ 20 w 21"/>
              <a:gd name="T35" fmla="*/ 20 h 25"/>
              <a:gd name="T36" fmla="*/ 19 w 21"/>
              <a:gd name="T37" fmla="*/ 16 h 25"/>
              <a:gd name="T38" fmla="*/ 17 w 21"/>
              <a:gd name="T39" fmla="*/ 12 h 25"/>
              <a:gd name="T40" fmla="*/ 12 w 21"/>
              <a:gd name="T41" fmla="*/ 0 h 25"/>
              <a:gd name="T42" fmla="*/ 5 w 21"/>
              <a:gd name="T43" fmla="*/ 1 h 25"/>
              <a:gd name="T44" fmla="*/ 5 w 21"/>
              <a:gd name="T45"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 h="25">
                <a:moveTo>
                  <a:pt x="5" y="1"/>
                </a:moveTo>
                <a:cubicBezTo>
                  <a:pt x="3" y="2"/>
                  <a:pt x="2" y="6"/>
                  <a:pt x="4" y="7"/>
                </a:cubicBezTo>
                <a:cubicBezTo>
                  <a:pt x="7" y="10"/>
                  <a:pt x="2" y="9"/>
                  <a:pt x="1" y="9"/>
                </a:cubicBezTo>
                <a:cubicBezTo>
                  <a:pt x="1" y="9"/>
                  <a:pt x="3" y="11"/>
                  <a:pt x="3" y="11"/>
                </a:cubicBezTo>
                <a:cubicBezTo>
                  <a:pt x="3" y="13"/>
                  <a:pt x="3" y="13"/>
                  <a:pt x="2" y="14"/>
                </a:cubicBezTo>
                <a:cubicBezTo>
                  <a:pt x="2" y="14"/>
                  <a:pt x="3" y="15"/>
                  <a:pt x="3" y="16"/>
                </a:cubicBezTo>
                <a:cubicBezTo>
                  <a:pt x="2" y="17"/>
                  <a:pt x="1" y="20"/>
                  <a:pt x="1" y="20"/>
                </a:cubicBezTo>
                <a:cubicBezTo>
                  <a:pt x="1" y="20"/>
                  <a:pt x="3" y="20"/>
                  <a:pt x="3" y="21"/>
                </a:cubicBezTo>
                <a:cubicBezTo>
                  <a:pt x="3" y="21"/>
                  <a:pt x="0" y="23"/>
                  <a:pt x="0" y="24"/>
                </a:cubicBezTo>
                <a:cubicBezTo>
                  <a:pt x="0" y="24"/>
                  <a:pt x="1" y="23"/>
                  <a:pt x="2" y="23"/>
                </a:cubicBezTo>
                <a:cubicBezTo>
                  <a:pt x="2" y="23"/>
                  <a:pt x="2" y="25"/>
                  <a:pt x="3" y="24"/>
                </a:cubicBezTo>
                <a:cubicBezTo>
                  <a:pt x="3" y="23"/>
                  <a:pt x="5" y="22"/>
                  <a:pt x="6" y="22"/>
                </a:cubicBezTo>
                <a:cubicBezTo>
                  <a:pt x="7" y="21"/>
                  <a:pt x="6" y="25"/>
                  <a:pt x="8" y="22"/>
                </a:cubicBezTo>
                <a:cubicBezTo>
                  <a:pt x="9" y="20"/>
                  <a:pt x="8" y="21"/>
                  <a:pt x="9" y="22"/>
                </a:cubicBezTo>
                <a:cubicBezTo>
                  <a:pt x="9" y="22"/>
                  <a:pt x="12" y="21"/>
                  <a:pt x="12" y="21"/>
                </a:cubicBezTo>
                <a:cubicBezTo>
                  <a:pt x="14" y="21"/>
                  <a:pt x="13" y="20"/>
                  <a:pt x="14" y="20"/>
                </a:cubicBezTo>
                <a:cubicBezTo>
                  <a:pt x="16" y="20"/>
                  <a:pt x="16" y="19"/>
                  <a:pt x="17" y="18"/>
                </a:cubicBezTo>
                <a:cubicBezTo>
                  <a:pt x="18" y="16"/>
                  <a:pt x="19" y="19"/>
                  <a:pt x="20" y="20"/>
                </a:cubicBezTo>
                <a:cubicBezTo>
                  <a:pt x="21" y="20"/>
                  <a:pt x="19" y="16"/>
                  <a:pt x="19" y="16"/>
                </a:cubicBezTo>
                <a:cubicBezTo>
                  <a:pt x="18" y="15"/>
                  <a:pt x="17" y="14"/>
                  <a:pt x="17" y="12"/>
                </a:cubicBezTo>
                <a:cubicBezTo>
                  <a:pt x="17" y="7"/>
                  <a:pt x="14" y="4"/>
                  <a:pt x="12" y="0"/>
                </a:cubicBezTo>
                <a:cubicBezTo>
                  <a:pt x="10" y="2"/>
                  <a:pt x="8" y="1"/>
                  <a:pt x="5" y="1"/>
                </a:cubicBezTo>
                <a:cubicBezTo>
                  <a:pt x="5" y="2"/>
                  <a:pt x="6" y="1"/>
                  <a:pt x="5" y="1"/>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80" name="Freeform 724">
            <a:extLst>
              <a:ext uri="{FF2B5EF4-FFF2-40B4-BE49-F238E27FC236}">
                <a16:creationId xmlns:a16="http://schemas.microsoft.com/office/drawing/2014/main" id="{6FFC5F5E-5D2E-43E3-92E3-41A6796EB4CF}"/>
              </a:ext>
            </a:extLst>
          </p:cNvPr>
          <p:cNvSpPr>
            <a:spLocks/>
          </p:cNvSpPr>
          <p:nvPr userDrawn="1"/>
        </p:nvSpPr>
        <p:spPr bwMode="auto">
          <a:xfrm>
            <a:off x="8694615" y="3214141"/>
            <a:ext cx="148899" cy="148551"/>
          </a:xfrm>
          <a:custGeom>
            <a:avLst/>
            <a:gdLst>
              <a:gd name="T0" fmla="*/ 32 w 32"/>
              <a:gd name="T1" fmla="*/ 3 h 31"/>
              <a:gd name="T2" fmla="*/ 29 w 32"/>
              <a:gd name="T3" fmla="*/ 1 h 31"/>
              <a:gd name="T4" fmla="*/ 27 w 32"/>
              <a:gd name="T5" fmla="*/ 4 h 31"/>
              <a:gd name="T6" fmla="*/ 25 w 32"/>
              <a:gd name="T7" fmla="*/ 5 h 31"/>
              <a:gd name="T8" fmla="*/ 20 w 32"/>
              <a:gd name="T9" fmla="*/ 6 h 31"/>
              <a:gd name="T10" fmla="*/ 20 w 32"/>
              <a:gd name="T11" fmla="*/ 10 h 31"/>
              <a:gd name="T12" fmla="*/ 13 w 32"/>
              <a:gd name="T13" fmla="*/ 9 h 31"/>
              <a:gd name="T14" fmla="*/ 10 w 32"/>
              <a:gd name="T15" fmla="*/ 12 h 31"/>
              <a:gd name="T16" fmla="*/ 0 w 32"/>
              <a:gd name="T17" fmla="*/ 19 h 31"/>
              <a:gd name="T18" fmla="*/ 6 w 32"/>
              <a:gd name="T19" fmla="*/ 21 h 31"/>
              <a:gd name="T20" fmla="*/ 5 w 32"/>
              <a:gd name="T21" fmla="*/ 24 h 31"/>
              <a:gd name="T22" fmla="*/ 6 w 32"/>
              <a:gd name="T23" fmla="*/ 26 h 31"/>
              <a:gd name="T24" fmla="*/ 3 w 32"/>
              <a:gd name="T25" fmla="*/ 29 h 31"/>
              <a:gd name="T26" fmla="*/ 5 w 32"/>
              <a:gd name="T27" fmla="*/ 30 h 31"/>
              <a:gd name="T28" fmla="*/ 5 w 32"/>
              <a:gd name="T29" fmla="*/ 31 h 31"/>
              <a:gd name="T30" fmla="*/ 9 w 32"/>
              <a:gd name="T31" fmla="*/ 31 h 31"/>
              <a:gd name="T32" fmla="*/ 12 w 32"/>
              <a:gd name="T33" fmla="*/ 31 h 31"/>
              <a:gd name="T34" fmla="*/ 14 w 32"/>
              <a:gd name="T35" fmla="*/ 28 h 31"/>
              <a:gd name="T36" fmla="*/ 21 w 32"/>
              <a:gd name="T37" fmla="*/ 27 h 31"/>
              <a:gd name="T38" fmla="*/ 16 w 32"/>
              <a:gd name="T39" fmla="*/ 22 h 31"/>
              <a:gd name="T40" fmla="*/ 20 w 32"/>
              <a:gd name="T41" fmla="*/ 19 h 31"/>
              <a:gd name="T42" fmla="*/ 27 w 32"/>
              <a:gd name="T43" fmla="*/ 14 h 31"/>
              <a:gd name="T44" fmla="*/ 27 w 32"/>
              <a:gd name="T45" fmla="*/ 8 h 31"/>
              <a:gd name="T46" fmla="*/ 32 w 32"/>
              <a:gd name="T47" fmla="*/ 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2" h="31">
                <a:moveTo>
                  <a:pt x="32" y="3"/>
                </a:moveTo>
                <a:cubicBezTo>
                  <a:pt x="31" y="2"/>
                  <a:pt x="30" y="0"/>
                  <a:pt x="29" y="1"/>
                </a:cubicBezTo>
                <a:cubicBezTo>
                  <a:pt x="28" y="1"/>
                  <a:pt x="28" y="3"/>
                  <a:pt x="27" y="4"/>
                </a:cubicBezTo>
                <a:cubicBezTo>
                  <a:pt x="27" y="4"/>
                  <a:pt x="26" y="3"/>
                  <a:pt x="25" y="5"/>
                </a:cubicBezTo>
                <a:cubicBezTo>
                  <a:pt x="24" y="6"/>
                  <a:pt x="22" y="6"/>
                  <a:pt x="20" y="6"/>
                </a:cubicBezTo>
                <a:cubicBezTo>
                  <a:pt x="18" y="7"/>
                  <a:pt x="22" y="9"/>
                  <a:pt x="20" y="10"/>
                </a:cubicBezTo>
                <a:cubicBezTo>
                  <a:pt x="17" y="11"/>
                  <a:pt x="16" y="9"/>
                  <a:pt x="13" y="9"/>
                </a:cubicBezTo>
                <a:cubicBezTo>
                  <a:pt x="12" y="8"/>
                  <a:pt x="10" y="11"/>
                  <a:pt x="10" y="12"/>
                </a:cubicBezTo>
                <a:cubicBezTo>
                  <a:pt x="7" y="15"/>
                  <a:pt x="1" y="15"/>
                  <a:pt x="0" y="19"/>
                </a:cubicBezTo>
                <a:cubicBezTo>
                  <a:pt x="0" y="19"/>
                  <a:pt x="6" y="21"/>
                  <a:pt x="6" y="21"/>
                </a:cubicBezTo>
                <a:cubicBezTo>
                  <a:pt x="6" y="22"/>
                  <a:pt x="5" y="24"/>
                  <a:pt x="5" y="24"/>
                </a:cubicBezTo>
                <a:cubicBezTo>
                  <a:pt x="5" y="26"/>
                  <a:pt x="6" y="25"/>
                  <a:pt x="6" y="26"/>
                </a:cubicBezTo>
                <a:cubicBezTo>
                  <a:pt x="6" y="25"/>
                  <a:pt x="2" y="28"/>
                  <a:pt x="3" y="29"/>
                </a:cubicBezTo>
                <a:cubicBezTo>
                  <a:pt x="3" y="29"/>
                  <a:pt x="5" y="30"/>
                  <a:pt x="5" y="30"/>
                </a:cubicBezTo>
                <a:cubicBezTo>
                  <a:pt x="6" y="30"/>
                  <a:pt x="5" y="30"/>
                  <a:pt x="5" y="31"/>
                </a:cubicBezTo>
                <a:cubicBezTo>
                  <a:pt x="5" y="30"/>
                  <a:pt x="9" y="30"/>
                  <a:pt x="9" y="31"/>
                </a:cubicBezTo>
                <a:cubicBezTo>
                  <a:pt x="10" y="31"/>
                  <a:pt x="11" y="31"/>
                  <a:pt x="12" y="31"/>
                </a:cubicBezTo>
                <a:cubicBezTo>
                  <a:pt x="12" y="31"/>
                  <a:pt x="13" y="29"/>
                  <a:pt x="14" y="28"/>
                </a:cubicBezTo>
                <a:cubicBezTo>
                  <a:pt x="17" y="28"/>
                  <a:pt x="19" y="29"/>
                  <a:pt x="21" y="27"/>
                </a:cubicBezTo>
                <a:cubicBezTo>
                  <a:pt x="21" y="25"/>
                  <a:pt x="16" y="23"/>
                  <a:pt x="16" y="22"/>
                </a:cubicBezTo>
                <a:cubicBezTo>
                  <a:pt x="17" y="21"/>
                  <a:pt x="18" y="20"/>
                  <a:pt x="20" y="19"/>
                </a:cubicBezTo>
                <a:cubicBezTo>
                  <a:pt x="22" y="17"/>
                  <a:pt x="24" y="15"/>
                  <a:pt x="27" y="14"/>
                </a:cubicBezTo>
                <a:cubicBezTo>
                  <a:pt x="29" y="12"/>
                  <a:pt x="26" y="9"/>
                  <a:pt x="27" y="8"/>
                </a:cubicBezTo>
                <a:cubicBezTo>
                  <a:pt x="29" y="6"/>
                  <a:pt x="30" y="4"/>
                  <a:pt x="32" y="3"/>
                </a:cubicBezTo>
                <a:close/>
              </a:path>
            </a:pathLst>
          </a:custGeom>
          <a:solidFill>
            <a:schemeClr val="bg2"/>
          </a:solidFill>
          <a:ln w="12700" cap="flat" cmpd="sng" algn="ctr">
            <a:solidFill>
              <a:schemeClr val="bg1"/>
            </a:solidFill>
            <a:prstDash val="solid"/>
            <a:miter lim="800000"/>
          </a:ln>
          <a:effectLst/>
        </p:spPr>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srgbClr val="FFFFFF"/>
              </a:solidFill>
              <a:effectLst/>
              <a:uLnTx/>
              <a:uFillTx/>
              <a:latin typeface="Century Gothic"/>
              <a:ea typeface="+mn-ea"/>
              <a:cs typeface="+mn-cs"/>
            </a:endParaRPr>
          </a:p>
        </p:txBody>
      </p:sp>
      <p:grpSp>
        <p:nvGrpSpPr>
          <p:cNvPr id="181" name="Group 180">
            <a:extLst>
              <a:ext uri="{FF2B5EF4-FFF2-40B4-BE49-F238E27FC236}">
                <a16:creationId xmlns:a16="http://schemas.microsoft.com/office/drawing/2014/main" id="{52F545AF-F63E-49E2-ADEC-9352AE714F7F}"/>
              </a:ext>
            </a:extLst>
          </p:cNvPr>
          <p:cNvGrpSpPr/>
          <p:nvPr userDrawn="1"/>
        </p:nvGrpSpPr>
        <p:grpSpPr>
          <a:xfrm>
            <a:off x="5615251" y="1722112"/>
            <a:ext cx="4625388" cy="1687919"/>
            <a:chOff x="2698437" y="2358356"/>
            <a:chExt cx="2770902" cy="981460"/>
          </a:xfrm>
          <a:solidFill>
            <a:schemeClr val="bg2"/>
          </a:solidFill>
        </p:grpSpPr>
        <p:sp>
          <p:nvSpPr>
            <p:cNvPr id="182" name="Freeform 505">
              <a:extLst>
                <a:ext uri="{FF2B5EF4-FFF2-40B4-BE49-F238E27FC236}">
                  <a16:creationId xmlns:a16="http://schemas.microsoft.com/office/drawing/2014/main" id="{D4C610B1-7C37-4C80-88D5-BCD68BFEB2E4}"/>
                </a:ext>
              </a:extLst>
            </p:cNvPr>
            <p:cNvSpPr>
              <a:spLocks/>
            </p:cNvSpPr>
            <p:nvPr/>
          </p:nvSpPr>
          <p:spPr bwMode="auto">
            <a:xfrm>
              <a:off x="2743035" y="2935459"/>
              <a:ext cx="17081" cy="17085"/>
            </a:xfrm>
            <a:custGeom>
              <a:avLst/>
              <a:gdLst>
                <a:gd name="T0" fmla="*/ 5 w 6"/>
                <a:gd name="T1" fmla="*/ 1 h 6"/>
                <a:gd name="T2" fmla="*/ 4 w 6"/>
                <a:gd name="T3" fmla="*/ 5 h 6"/>
                <a:gd name="T4" fmla="*/ 1 w 6"/>
                <a:gd name="T5" fmla="*/ 5 h 6"/>
                <a:gd name="T6" fmla="*/ 5 w 6"/>
                <a:gd name="T7" fmla="*/ 1 h 6"/>
                <a:gd name="T8" fmla="*/ 5 w 6"/>
                <a:gd name="T9" fmla="*/ 1 h 6"/>
              </a:gdLst>
              <a:ahLst/>
              <a:cxnLst>
                <a:cxn ang="0">
                  <a:pos x="T0" y="T1"/>
                </a:cxn>
                <a:cxn ang="0">
                  <a:pos x="T2" y="T3"/>
                </a:cxn>
                <a:cxn ang="0">
                  <a:pos x="T4" y="T5"/>
                </a:cxn>
                <a:cxn ang="0">
                  <a:pos x="T6" y="T7"/>
                </a:cxn>
                <a:cxn ang="0">
                  <a:pos x="T8" y="T9"/>
                </a:cxn>
              </a:cxnLst>
              <a:rect l="0" t="0" r="r" b="b"/>
              <a:pathLst>
                <a:path w="6" h="6">
                  <a:moveTo>
                    <a:pt x="5" y="1"/>
                  </a:moveTo>
                  <a:cubicBezTo>
                    <a:pt x="6" y="2"/>
                    <a:pt x="4" y="3"/>
                    <a:pt x="4" y="5"/>
                  </a:cubicBezTo>
                  <a:cubicBezTo>
                    <a:pt x="3" y="6"/>
                    <a:pt x="2" y="6"/>
                    <a:pt x="1" y="5"/>
                  </a:cubicBezTo>
                  <a:cubicBezTo>
                    <a:pt x="0" y="4"/>
                    <a:pt x="5" y="0"/>
                    <a:pt x="5" y="1"/>
                  </a:cubicBezTo>
                  <a:cubicBezTo>
                    <a:pt x="6" y="2"/>
                    <a:pt x="5" y="0"/>
                    <a:pt x="5" y="1"/>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83" name="Freeform 725">
              <a:extLst>
                <a:ext uri="{FF2B5EF4-FFF2-40B4-BE49-F238E27FC236}">
                  <a16:creationId xmlns:a16="http://schemas.microsoft.com/office/drawing/2014/main" id="{977ECFCC-6E5C-44DA-8D3C-BEBBE2A16719}"/>
                </a:ext>
              </a:extLst>
            </p:cNvPr>
            <p:cNvSpPr>
              <a:spLocks/>
            </p:cNvSpPr>
            <p:nvPr/>
          </p:nvSpPr>
          <p:spPr bwMode="auto">
            <a:xfrm>
              <a:off x="2698437" y="3005698"/>
              <a:ext cx="66427" cy="69290"/>
            </a:xfrm>
            <a:custGeom>
              <a:avLst/>
              <a:gdLst>
                <a:gd name="T0" fmla="*/ 21 w 24"/>
                <a:gd name="T1" fmla="*/ 8 h 25"/>
                <a:gd name="T2" fmla="*/ 18 w 24"/>
                <a:gd name="T3" fmla="*/ 5 h 25"/>
                <a:gd name="T4" fmla="*/ 15 w 24"/>
                <a:gd name="T5" fmla="*/ 6 h 25"/>
                <a:gd name="T6" fmla="*/ 16 w 24"/>
                <a:gd name="T7" fmla="*/ 1 h 25"/>
                <a:gd name="T8" fmla="*/ 10 w 24"/>
                <a:gd name="T9" fmla="*/ 1 h 25"/>
                <a:gd name="T10" fmla="*/ 10 w 24"/>
                <a:gd name="T11" fmla="*/ 2 h 25"/>
                <a:gd name="T12" fmla="*/ 9 w 24"/>
                <a:gd name="T13" fmla="*/ 3 h 25"/>
                <a:gd name="T14" fmla="*/ 11 w 24"/>
                <a:gd name="T15" fmla="*/ 4 h 25"/>
                <a:gd name="T16" fmla="*/ 9 w 24"/>
                <a:gd name="T17" fmla="*/ 5 h 25"/>
                <a:gd name="T18" fmla="*/ 2 w 24"/>
                <a:gd name="T19" fmla="*/ 6 h 25"/>
                <a:gd name="T20" fmla="*/ 3 w 24"/>
                <a:gd name="T21" fmla="*/ 7 h 25"/>
                <a:gd name="T22" fmla="*/ 2 w 24"/>
                <a:gd name="T23" fmla="*/ 8 h 25"/>
                <a:gd name="T24" fmla="*/ 2 w 24"/>
                <a:gd name="T25" fmla="*/ 8 h 25"/>
                <a:gd name="T26" fmla="*/ 1 w 24"/>
                <a:gd name="T27" fmla="*/ 8 h 25"/>
                <a:gd name="T28" fmla="*/ 3 w 24"/>
                <a:gd name="T29" fmla="*/ 10 h 25"/>
                <a:gd name="T30" fmla="*/ 6 w 24"/>
                <a:gd name="T31" fmla="*/ 13 h 25"/>
                <a:gd name="T32" fmla="*/ 5 w 24"/>
                <a:gd name="T33" fmla="*/ 17 h 25"/>
                <a:gd name="T34" fmla="*/ 1 w 24"/>
                <a:gd name="T35" fmla="*/ 20 h 25"/>
                <a:gd name="T36" fmla="*/ 3 w 24"/>
                <a:gd name="T37" fmla="*/ 20 h 25"/>
                <a:gd name="T38" fmla="*/ 0 w 24"/>
                <a:gd name="T39" fmla="*/ 22 h 25"/>
                <a:gd name="T40" fmla="*/ 3 w 24"/>
                <a:gd name="T41" fmla="*/ 21 h 25"/>
                <a:gd name="T42" fmla="*/ 2 w 24"/>
                <a:gd name="T43" fmla="*/ 24 h 25"/>
                <a:gd name="T44" fmla="*/ 4 w 24"/>
                <a:gd name="T45" fmla="*/ 23 h 25"/>
                <a:gd name="T46" fmla="*/ 4 w 24"/>
                <a:gd name="T47" fmla="*/ 25 h 25"/>
                <a:gd name="T48" fmla="*/ 8 w 24"/>
                <a:gd name="T49" fmla="*/ 24 h 25"/>
                <a:gd name="T50" fmla="*/ 17 w 24"/>
                <a:gd name="T51" fmla="*/ 20 h 25"/>
                <a:gd name="T52" fmla="*/ 22 w 24"/>
                <a:gd name="T53" fmla="*/ 16 h 25"/>
                <a:gd name="T54" fmla="*/ 21 w 24"/>
                <a:gd name="T55" fmla="*/ 8 h 25"/>
                <a:gd name="T56" fmla="*/ 21 w 24"/>
                <a:gd name="T57" fmla="*/ 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4" h="25">
                  <a:moveTo>
                    <a:pt x="21" y="8"/>
                  </a:moveTo>
                  <a:cubicBezTo>
                    <a:pt x="20" y="8"/>
                    <a:pt x="19" y="5"/>
                    <a:pt x="18" y="5"/>
                  </a:cubicBezTo>
                  <a:cubicBezTo>
                    <a:pt x="16" y="6"/>
                    <a:pt x="17" y="7"/>
                    <a:pt x="15" y="6"/>
                  </a:cubicBezTo>
                  <a:cubicBezTo>
                    <a:pt x="11" y="5"/>
                    <a:pt x="15" y="3"/>
                    <a:pt x="16" y="1"/>
                  </a:cubicBezTo>
                  <a:cubicBezTo>
                    <a:pt x="14" y="1"/>
                    <a:pt x="11" y="0"/>
                    <a:pt x="10" y="1"/>
                  </a:cubicBezTo>
                  <a:cubicBezTo>
                    <a:pt x="10" y="1"/>
                    <a:pt x="12" y="1"/>
                    <a:pt x="10" y="2"/>
                  </a:cubicBezTo>
                  <a:cubicBezTo>
                    <a:pt x="10" y="2"/>
                    <a:pt x="8" y="3"/>
                    <a:pt x="9" y="3"/>
                  </a:cubicBezTo>
                  <a:cubicBezTo>
                    <a:pt x="9" y="4"/>
                    <a:pt x="11" y="3"/>
                    <a:pt x="11" y="4"/>
                  </a:cubicBezTo>
                  <a:cubicBezTo>
                    <a:pt x="12" y="5"/>
                    <a:pt x="9" y="5"/>
                    <a:pt x="9" y="5"/>
                  </a:cubicBezTo>
                  <a:cubicBezTo>
                    <a:pt x="7" y="6"/>
                    <a:pt x="3" y="5"/>
                    <a:pt x="2" y="6"/>
                  </a:cubicBezTo>
                  <a:cubicBezTo>
                    <a:pt x="2" y="6"/>
                    <a:pt x="3" y="6"/>
                    <a:pt x="3" y="7"/>
                  </a:cubicBezTo>
                  <a:cubicBezTo>
                    <a:pt x="3" y="7"/>
                    <a:pt x="1" y="7"/>
                    <a:pt x="2" y="8"/>
                  </a:cubicBezTo>
                  <a:cubicBezTo>
                    <a:pt x="2" y="8"/>
                    <a:pt x="2" y="8"/>
                    <a:pt x="2" y="8"/>
                  </a:cubicBezTo>
                  <a:cubicBezTo>
                    <a:pt x="3" y="8"/>
                    <a:pt x="1" y="8"/>
                    <a:pt x="1" y="8"/>
                  </a:cubicBezTo>
                  <a:cubicBezTo>
                    <a:pt x="1" y="9"/>
                    <a:pt x="5" y="9"/>
                    <a:pt x="3" y="10"/>
                  </a:cubicBezTo>
                  <a:cubicBezTo>
                    <a:pt x="0" y="12"/>
                    <a:pt x="4" y="13"/>
                    <a:pt x="6" y="13"/>
                  </a:cubicBezTo>
                  <a:cubicBezTo>
                    <a:pt x="7" y="13"/>
                    <a:pt x="5" y="16"/>
                    <a:pt x="5" y="17"/>
                  </a:cubicBezTo>
                  <a:cubicBezTo>
                    <a:pt x="4" y="17"/>
                    <a:pt x="2" y="21"/>
                    <a:pt x="1" y="20"/>
                  </a:cubicBezTo>
                  <a:cubicBezTo>
                    <a:pt x="1" y="20"/>
                    <a:pt x="3" y="20"/>
                    <a:pt x="3" y="20"/>
                  </a:cubicBezTo>
                  <a:cubicBezTo>
                    <a:pt x="2" y="21"/>
                    <a:pt x="1" y="20"/>
                    <a:pt x="0" y="22"/>
                  </a:cubicBezTo>
                  <a:cubicBezTo>
                    <a:pt x="0" y="22"/>
                    <a:pt x="3" y="21"/>
                    <a:pt x="3" y="21"/>
                  </a:cubicBezTo>
                  <a:cubicBezTo>
                    <a:pt x="3" y="21"/>
                    <a:pt x="2" y="23"/>
                    <a:pt x="2" y="24"/>
                  </a:cubicBezTo>
                  <a:cubicBezTo>
                    <a:pt x="2" y="24"/>
                    <a:pt x="4" y="23"/>
                    <a:pt x="4" y="23"/>
                  </a:cubicBezTo>
                  <a:cubicBezTo>
                    <a:pt x="4" y="23"/>
                    <a:pt x="4" y="24"/>
                    <a:pt x="4" y="25"/>
                  </a:cubicBezTo>
                  <a:cubicBezTo>
                    <a:pt x="5" y="25"/>
                    <a:pt x="7" y="24"/>
                    <a:pt x="8" y="24"/>
                  </a:cubicBezTo>
                  <a:cubicBezTo>
                    <a:pt x="11" y="23"/>
                    <a:pt x="14" y="20"/>
                    <a:pt x="17" y="20"/>
                  </a:cubicBezTo>
                  <a:cubicBezTo>
                    <a:pt x="21" y="20"/>
                    <a:pt x="20" y="19"/>
                    <a:pt x="22" y="16"/>
                  </a:cubicBezTo>
                  <a:cubicBezTo>
                    <a:pt x="24" y="13"/>
                    <a:pt x="21" y="11"/>
                    <a:pt x="21" y="8"/>
                  </a:cubicBezTo>
                  <a:cubicBezTo>
                    <a:pt x="20" y="8"/>
                    <a:pt x="21" y="9"/>
                    <a:pt x="21" y="8"/>
                  </a:cubicBezTo>
                  <a:close/>
                </a:path>
              </a:pathLst>
            </a:custGeom>
            <a:grpFill/>
            <a:ln w="12700" cap="flat" cmpd="sng" algn="ctr">
              <a:solidFill>
                <a:schemeClr val="bg1"/>
              </a:solidFill>
              <a:prstDash val="solid"/>
              <a:miter lim="800000"/>
            </a:ln>
            <a:effectLst/>
          </p:spPr>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srgbClr val="FFFFFF"/>
                </a:solidFill>
                <a:effectLst/>
                <a:uLnTx/>
                <a:uFillTx/>
                <a:latin typeface="Century Gothic"/>
                <a:ea typeface="+mn-ea"/>
                <a:cs typeface="+mn-cs"/>
              </a:endParaRPr>
            </a:p>
          </p:txBody>
        </p:sp>
        <p:sp>
          <p:nvSpPr>
            <p:cNvPr id="184" name="Freeform 726">
              <a:extLst>
                <a:ext uri="{FF2B5EF4-FFF2-40B4-BE49-F238E27FC236}">
                  <a16:creationId xmlns:a16="http://schemas.microsoft.com/office/drawing/2014/main" id="{15A1BF16-9E5F-4553-9BE3-B26F42CE46DE}"/>
                </a:ext>
              </a:extLst>
            </p:cNvPr>
            <p:cNvSpPr>
              <a:spLocks/>
            </p:cNvSpPr>
            <p:nvPr/>
          </p:nvSpPr>
          <p:spPr bwMode="auto">
            <a:xfrm>
              <a:off x="2731644" y="3002853"/>
              <a:ext cx="44600" cy="27526"/>
            </a:xfrm>
            <a:custGeom>
              <a:avLst/>
              <a:gdLst>
                <a:gd name="T0" fmla="*/ 1 w 16"/>
                <a:gd name="T1" fmla="*/ 6 h 10"/>
                <a:gd name="T2" fmla="*/ 4 w 16"/>
                <a:gd name="T3" fmla="*/ 8 h 10"/>
                <a:gd name="T4" fmla="*/ 5 w 16"/>
                <a:gd name="T5" fmla="*/ 7 h 10"/>
                <a:gd name="T6" fmla="*/ 8 w 16"/>
                <a:gd name="T7" fmla="*/ 8 h 10"/>
                <a:gd name="T8" fmla="*/ 11 w 16"/>
                <a:gd name="T9" fmla="*/ 4 h 10"/>
                <a:gd name="T10" fmla="*/ 11 w 16"/>
                <a:gd name="T11" fmla="*/ 2 h 10"/>
                <a:gd name="T12" fmla="*/ 7 w 16"/>
                <a:gd name="T13" fmla="*/ 1 h 10"/>
                <a:gd name="T14" fmla="*/ 4 w 16"/>
                <a:gd name="T15" fmla="*/ 2 h 10"/>
                <a:gd name="T16" fmla="*/ 1 w 16"/>
                <a:gd name="T17" fmla="*/ 6 h 10"/>
                <a:gd name="T18" fmla="*/ 1 w 16"/>
                <a:gd name="T19" fmla="*/ 6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0">
                  <a:moveTo>
                    <a:pt x="1" y="6"/>
                  </a:moveTo>
                  <a:cubicBezTo>
                    <a:pt x="0" y="7"/>
                    <a:pt x="3" y="8"/>
                    <a:pt x="4" y="8"/>
                  </a:cubicBezTo>
                  <a:cubicBezTo>
                    <a:pt x="4" y="8"/>
                    <a:pt x="5" y="7"/>
                    <a:pt x="5" y="7"/>
                  </a:cubicBezTo>
                  <a:cubicBezTo>
                    <a:pt x="6" y="6"/>
                    <a:pt x="7" y="7"/>
                    <a:pt x="8" y="8"/>
                  </a:cubicBezTo>
                  <a:cubicBezTo>
                    <a:pt x="10" y="10"/>
                    <a:pt x="16" y="5"/>
                    <a:pt x="11" y="4"/>
                  </a:cubicBezTo>
                  <a:cubicBezTo>
                    <a:pt x="12" y="4"/>
                    <a:pt x="11" y="2"/>
                    <a:pt x="11" y="2"/>
                  </a:cubicBezTo>
                  <a:cubicBezTo>
                    <a:pt x="10" y="0"/>
                    <a:pt x="9" y="0"/>
                    <a:pt x="7" y="1"/>
                  </a:cubicBezTo>
                  <a:cubicBezTo>
                    <a:pt x="6" y="1"/>
                    <a:pt x="4" y="1"/>
                    <a:pt x="4" y="2"/>
                  </a:cubicBezTo>
                  <a:cubicBezTo>
                    <a:pt x="3" y="3"/>
                    <a:pt x="1" y="4"/>
                    <a:pt x="1" y="6"/>
                  </a:cubicBezTo>
                  <a:cubicBezTo>
                    <a:pt x="1" y="6"/>
                    <a:pt x="1" y="5"/>
                    <a:pt x="1" y="6"/>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grpSp>
          <p:nvGrpSpPr>
            <p:cNvPr id="185" name="Group 184">
              <a:extLst>
                <a:ext uri="{FF2B5EF4-FFF2-40B4-BE49-F238E27FC236}">
                  <a16:creationId xmlns:a16="http://schemas.microsoft.com/office/drawing/2014/main" id="{2A401C95-5256-4B6A-85B1-1FB0487A4CF8}"/>
                </a:ext>
              </a:extLst>
            </p:cNvPr>
            <p:cNvGrpSpPr/>
            <p:nvPr/>
          </p:nvGrpSpPr>
          <p:grpSpPr>
            <a:xfrm>
              <a:off x="2715512" y="2358356"/>
              <a:ext cx="2753827" cy="981460"/>
              <a:chOff x="2715512" y="2358356"/>
              <a:chExt cx="2753827" cy="981460"/>
            </a:xfrm>
            <a:grpFill/>
          </p:grpSpPr>
          <p:sp>
            <p:nvSpPr>
              <p:cNvPr id="186" name="Freeform 488">
                <a:extLst>
                  <a:ext uri="{FF2B5EF4-FFF2-40B4-BE49-F238E27FC236}">
                    <a16:creationId xmlns:a16="http://schemas.microsoft.com/office/drawing/2014/main" id="{1EFC6F10-3136-40D0-9587-D216EF0AF212}"/>
                  </a:ext>
                </a:extLst>
              </p:cNvPr>
              <p:cNvSpPr>
                <a:spLocks/>
              </p:cNvSpPr>
              <p:nvPr/>
            </p:nvSpPr>
            <p:spPr bwMode="auto">
              <a:xfrm>
                <a:off x="3507881" y="2684877"/>
                <a:ext cx="30366" cy="27526"/>
              </a:xfrm>
              <a:custGeom>
                <a:avLst/>
                <a:gdLst>
                  <a:gd name="T0" fmla="*/ 10 w 11"/>
                  <a:gd name="T1" fmla="*/ 6 h 10"/>
                  <a:gd name="T2" fmla="*/ 6 w 11"/>
                  <a:gd name="T3" fmla="*/ 10 h 10"/>
                  <a:gd name="T4" fmla="*/ 0 w 11"/>
                  <a:gd name="T5" fmla="*/ 6 h 10"/>
                  <a:gd name="T6" fmla="*/ 10 w 11"/>
                  <a:gd name="T7" fmla="*/ 6 h 10"/>
                  <a:gd name="T8" fmla="*/ 10 w 11"/>
                  <a:gd name="T9" fmla="*/ 6 h 10"/>
                </a:gdLst>
                <a:ahLst/>
                <a:cxnLst>
                  <a:cxn ang="0">
                    <a:pos x="T0" y="T1"/>
                  </a:cxn>
                  <a:cxn ang="0">
                    <a:pos x="T2" y="T3"/>
                  </a:cxn>
                  <a:cxn ang="0">
                    <a:pos x="T4" y="T5"/>
                  </a:cxn>
                  <a:cxn ang="0">
                    <a:pos x="T6" y="T7"/>
                  </a:cxn>
                  <a:cxn ang="0">
                    <a:pos x="T8" y="T9"/>
                  </a:cxn>
                </a:cxnLst>
                <a:rect l="0" t="0" r="r" b="b"/>
                <a:pathLst>
                  <a:path w="11" h="10">
                    <a:moveTo>
                      <a:pt x="10" y="6"/>
                    </a:moveTo>
                    <a:cubicBezTo>
                      <a:pt x="10" y="8"/>
                      <a:pt x="7" y="9"/>
                      <a:pt x="6" y="10"/>
                    </a:cubicBezTo>
                    <a:cubicBezTo>
                      <a:pt x="4" y="10"/>
                      <a:pt x="0" y="9"/>
                      <a:pt x="0" y="6"/>
                    </a:cubicBezTo>
                    <a:cubicBezTo>
                      <a:pt x="1" y="0"/>
                      <a:pt x="11" y="6"/>
                      <a:pt x="10" y="6"/>
                    </a:cubicBezTo>
                    <a:cubicBezTo>
                      <a:pt x="10" y="7"/>
                      <a:pt x="11" y="5"/>
                      <a:pt x="10" y="6"/>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87" name="Freeform 658">
                <a:extLst>
                  <a:ext uri="{FF2B5EF4-FFF2-40B4-BE49-F238E27FC236}">
                    <a16:creationId xmlns:a16="http://schemas.microsoft.com/office/drawing/2014/main" id="{DFA889DD-5E0F-422E-8D9C-949DD89E73B3}"/>
                  </a:ext>
                </a:extLst>
              </p:cNvPr>
              <p:cNvSpPr>
                <a:spLocks/>
              </p:cNvSpPr>
              <p:nvPr/>
            </p:nvSpPr>
            <p:spPr bwMode="auto">
              <a:xfrm>
                <a:off x="3160569" y="2982920"/>
                <a:ext cx="130954" cy="97767"/>
              </a:xfrm>
              <a:custGeom>
                <a:avLst/>
                <a:gdLst>
                  <a:gd name="T0" fmla="*/ 11 w 47"/>
                  <a:gd name="T1" fmla="*/ 29 h 35"/>
                  <a:gd name="T2" fmla="*/ 18 w 47"/>
                  <a:gd name="T3" fmla="*/ 30 h 35"/>
                  <a:gd name="T4" fmla="*/ 23 w 47"/>
                  <a:gd name="T5" fmla="*/ 33 h 35"/>
                  <a:gd name="T6" fmla="*/ 25 w 47"/>
                  <a:gd name="T7" fmla="*/ 31 h 35"/>
                  <a:gd name="T8" fmla="*/ 29 w 47"/>
                  <a:gd name="T9" fmla="*/ 32 h 35"/>
                  <a:gd name="T10" fmla="*/ 33 w 47"/>
                  <a:gd name="T11" fmla="*/ 32 h 35"/>
                  <a:gd name="T12" fmla="*/ 36 w 47"/>
                  <a:gd name="T13" fmla="*/ 33 h 35"/>
                  <a:gd name="T14" fmla="*/ 38 w 47"/>
                  <a:gd name="T15" fmla="*/ 28 h 35"/>
                  <a:gd name="T16" fmla="*/ 42 w 47"/>
                  <a:gd name="T17" fmla="*/ 27 h 35"/>
                  <a:gd name="T18" fmla="*/ 40 w 47"/>
                  <a:gd name="T19" fmla="*/ 22 h 35"/>
                  <a:gd name="T20" fmla="*/ 44 w 47"/>
                  <a:gd name="T21" fmla="*/ 21 h 35"/>
                  <a:gd name="T22" fmla="*/ 45 w 47"/>
                  <a:gd name="T23" fmla="*/ 17 h 35"/>
                  <a:gd name="T24" fmla="*/ 42 w 47"/>
                  <a:gd name="T25" fmla="*/ 15 h 35"/>
                  <a:gd name="T26" fmla="*/ 39 w 47"/>
                  <a:gd name="T27" fmla="*/ 11 h 35"/>
                  <a:gd name="T28" fmla="*/ 38 w 47"/>
                  <a:gd name="T29" fmla="*/ 6 h 35"/>
                  <a:gd name="T30" fmla="*/ 35 w 47"/>
                  <a:gd name="T31" fmla="*/ 2 h 35"/>
                  <a:gd name="T32" fmla="*/ 33 w 47"/>
                  <a:gd name="T33" fmla="*/ 2 h 35"/>
                  <a:gd name="T34" fmla="*/ 30 w 47"/>
                  <a:gd name="T35" fmla="*/ 1 h 35"/>
                  <a:gd name="T36" fmla="*/ 28 w 47"/>
                  <a:gd name="T37" fmla="*/ 2 h 35"/>
                  <a:gd name="T38" fmla="*/ 25 w 47"/>
                  <a:gd name="T39" fmla="*/ 0 h 35"/>
                  <a:gd name="T40" fmla="*/ 22 w 47"/>
                  <a:gd name="T41" fmla="*/ 2 h 35"/>
                  <a:gd name="T42" fmla="*/ 17 w 47"/>
                  <a:gd name="T43" fmla="*/ 3 h 35"/>
                  <a:gd name="T44" fmla="*/ 17 w 47"/>
                  <a:gd name="T45" fmla="*/ 6 h 35"/>
                  <a:gd name="T46" fmla="*/ 13 w 47"/>
                  <a:gd name="T47" fmla="*/ 9 h 35"/>
                  <a:gd name="T48" fmla="*/ 12 w 47"/>
                  <a:gd name="T49" fmla="*/ 13 h 35"/>
                  <a:gd name="T50" fmla="*/ 8 w 47"/>
                  <a:gd name="T51" fmla="*/ 14 h 35"/>
                  <a:gd name="T52" fmla="*/ 1 w 47"/>
                  <a:gd name="T53" fmla="*/ 16 h 35"/>
                  <a:gd name="T54" fmla="*/ 2 w 47"/>
                  <a:gd name="T55" fmla="*/ 24 h 35"/>
                  <a:gd name="T56" fmla="*/ 1 w 47"/>
                  <a:gd name="T57" fmla="*/ 27 h 35"/>
                  <a:gd name="T58" fmla="*/ 1 w 47"/>
                  <a:gd name="T59" fmla="*/ 31 h 35"/>
                  <a:gd name="T60" fmla="*/ 5 w 47"/>
                  <a:gd name="T61" fmla="*/ 30 h 35"/>
                  <a:gd name="T62" fmla="*/ 11 w 47"/>
                  <a:gd name="T63" fmla="*/ 29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7" h="35">
                    <a:moveTo>
                      <a:pt x="11" y="29"/>
                    </a:moveTo>
                    <a:cubicBezTo>
                      <a:pt x="14" y="29"/>
                      <a:pt x="16" y="30"/>
                      <a:pt x="18" y="30"/>
                    </a:cubicBezTo>
                    <a:cubicBezTo>
                      <a:pt x="18" y="30"/>
                      <a:pt x="23" y="33"/>
                      <a:pt x="23" y="33"/>
                    </a:cubicBezTo>
                    <a:cubicBezTo>
                      <a:pt x="23" y="32"/>
                      <a:pt x="24" y="29"/>
                      <a:pt x="25" y="31"/>
                    </a:cubicBezTo>
                    <a:cubicBezTo>
                      <a:pt x="27" y="34"/>
                      <a:pt x="28" y="29"/>
                      <a:pt x="29" y="32"/>
                    </a:cubicBezTo>
                    <a:cubicBezTo>
                      <a:pt x="30" y="34"/>
                      <a:pt x="32" y="32"/>
                      <a:pt x="33" y="32"/>
                    </a:cubicBezTo>
                    <a:cubicBezTo>
                      <a:pt x="34" y="31"/>
                      <a:pt x="36" y="35"/>
                      <a:pt x="36" y="33"/>
                    </a:cubicBezTo>
                    <a:cubicBezTo>
                      <a:pt x="37" y="31"/>
                      <a:pt x="36" y="29"/>
                      <a:pt x="38" y="28"/>
                    </a:cubicBezTo>
                    <a:cubicBezTo>
                      <a:pt x="39" y="28"/>
                      <a:pt x="41" y="27"/>
                      <a:pt x="42" y="27"/>
                    </a:cubicBezTo>
                    <a:cubicBezTo>
                      <a:pt x="41" y="26"/>
                      <a:pt x="40" y="24"/>
                      <a:pt x="40" y="22"/>
                    </a:cubicBezTo>
                    <a:cubicBezTo>
                      <a:pt x="40" y="20"/>
                      <a:pt x="42" y="22"/>
                      <a:pt x="44" y="21"/>
                    </a:cubicBezTo>
                    <a:cubicBezTo>
                      <a:pt x="46" y="21"/>
                      <a:pt x="47" y="19"/>
                      <a:pt x="45" y="17"/>
                    </a:cubicBezTo>
                    <a:cubicBezTo>
                      <a:pt x="44" y="16"/>
                      <a:pt x="43" y="17"/>
                      <a:pt x="42" y="15"/>
                    </a:cubicBezTo>
                    <a:cubicBezTo>
                      <a:pt x="41" y="14"/>
                      <a:pt x="40" y="13"/>
                      <a:pt x="39" y="11"/>
                    </a:cubicBezTo>
                    <a:cubicBezTo>
                      <a:pt x="38" y="10"/>
                      <a:pt x="38" y="8"/>
                      <a:pt x="38" y="6"/>
                    </a:cubicBezTo>
                    <a:cubicBezTo>
                      <a:pt x="39" y="4"/>
                      <a:pt x="36" y="2"/>
                      <a:pt x="35" y="2"/>
                    </a:cubicBezTo>
                    <a:cubicBezTo>
                      <a:pt x="34" y="1"/>
                      <a:pt x="34" y="2"/>
                      <a:pt x="33" y="2"/>
                    </a:cubicBezTo>
                    <a:cubicBezTo>
                      <a:pt x="31" y="3"/>
                      <a:pt x="31" y="2"/>
                      <a:pt x="30" y="1"/>
                    </a:cubicBezTo>
                    <a:cubicBezTo>
                      <a:pt x="29" y="0"/>
                      <a:pt x="29" y="2"/>
                      <a:pt x="28" y="2"/>
                    </a:cubicBezTo>
                    <a:cubicBezTo>
                      <a:pt x="27" y="2"/>
                      <a:pt x="25" y="0"/>
                      <a:pt x="25" y="0"/>
                    </a:cubicBezTo>
                    <a:cubicBezTo>
                      <a:pt x="23" y="0"/>
                      <a:pt x="23" y="2"/>
                      <a:pt x="22" y="2"/>
                    </a:cubicBezTo>
                    <a:cubicBezTo>
                      <a:pt x="20" y="3"/>
                      <a:pt x="19" y="3"/>
                      <a:pt x="17" y="3"/>
                    </a:cubicBezTo>
                    <a:cubicBezTo>
                      <a:pt x="16" y="4"/>
                      <a:pt x="17" y="6"/>
                      <a:pt x="17" y="6"/>
                    </a:cubicBezTo>
                    <a:cubicBezTo>
                      <a:pt x="16" y="8"/>
                      <a:pt x="13" y="7"/>
                      <a:pt x="13" y="9"/>
                    </a:cubicBezTo>
                    <a:cubicBezTo>
                      <a:pt x="12" y="10"/>
                      <a:pt x="12" y="11"/>
                      <a:pt x="12" y="13"/>
                    </a:cubicBezTo>
                    <a:cubicBezTo>
                      <a:pt x="12" y="14"/>
                      <a:pt x="9" y="14"/>
                      <a:pt x="8" y="14"/>
                    </a:cubicBezTo>
                    <a:cubicBezTo>
                      <a:pt x="5" y="15"/>
                      <a:pt x="4" y="16"/>
                      <a:pt x="1" y="16"/>
                    </a:cubicBezTo>
                    <a:cubicBezTo>
                      <a:pt x="2" y="19"/>
                      <a:pt x="5" y="21"/>
                      <a:pt x="2" y="24"/>
                    </a:cubicBezTo>
                    <a:cubicBezTo>
                      <a:pt x="0" y="25"/>
                      <a:pt x="0" y="26"/>
                      <a:pt x="1" y="27"/>
                    </a:cubicBezTo>
                    <a:cubicBezTo>
                      <a:pt x="3" y="28"/>
                      <a:pt x="1" y="30"/>
                      <a:pt x="1" y="31"/>
                    </a:cubicBezTo>
                    <a:cubicBezTo>
                      <a:pt x="3" y="31"/>
                      <a:pt x="4" y="31"/>
                      <a:pt x="5" y="30"/>
                    </a:cubicBezTo>
                    <a:cubicBezTo>
                      <a:pt x="7" y="29"/>
                      <a:pt x="10" y="29"/>
                      <a:pt x="11" y="29"/>
                    </a:cubicBezTo>
                    <a:close/>
                  </a:path>
                </a:pathLst>
              </a:custGeom>
              <a:grpFill/>
              <a:ln w="12700" cap="flat" cmpd="sng" algn="ctr">
                <a:solidFill>
                  <a:schemeClr val="bg1"/>
                </a:solidFill>
                <a:prstDash val="solid"/>
                <a:miter lim="800000"/>
              </a:ln>
              <a:effectLst/>
            </p:spPr>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srgbClr val="FFFFFF"/>
                  </a:solidFill>
                  <a:effectLst/>
                  <a:uLnTx/>
                  <a:uFillTx/>
                  <a:latin typeface="Century Gothic"/>
                  <a:ea typeface="+mn-ea"/>
                  <a:cs typeface="+mn-cs"/>
                </a:endParaRPr>
              </a:p>
            </p:txBody>
          </p:sp>
          <p:sp>
            <p:nvSpPr>
              <p:cNvPr id="188" name="Freeform 665">
                <a:extLst>
                  <a:ext uri="{FF2B5EF4-FFF2-40B4-BE49-F238E27FC236}">
                    <a16:creationId xmlns:a16="http://schemas.microsoft.com/office/drawing/2014/main" id="{86F11DDA-712D-4FA4-8230-1796E8145C9A}"/>
                  </a:ext>
                </a:extLst>
              </p:cNvPr>
              <p:cNvSpPr>
                <a:spLocks/>
              </p:cNvSpPr>
              <p:nvPr/>
            </p:nvSpPr>
            <p:spPr bwMode="auto">
              <a:xfrm>
                <a:off x="3210858" y="3125299"/>
                <a:ext cx="46498" cy="56003"/>
              </a:xfrm>
              <a:custGeom>
                <a:avLst/>
                <a:gdLst>
                  <a:gd name="T0" fmla="*/ 14 w 17"/>
                  <a:gd name="T1" fmla="*/ 10 h 20"/>
                  <a:gd name="T2" fmla="*/ 9 w 17"/>
                  <a:gd name="T3" fmla="*/ 3 h 20"/>
                  <a:gd name="T4" fmla="*/ 0 w 17"/>
                  <a:gd name="T5" fmla="*/ 1 h 20"/>
                  <a:gd name="T6" fmla="*/ 5 w 17"/>
                  <a:gd name="T7" fmla="*/ 10 h 20"/>
                  <a:gd name="T8" fmla="*/ 7 w 17"/>
                  <a:gd name="T9" fmla="*/ 20 h 20"/>
                  <a:gd name="T10" fmla="*/ 10 w 17"/>
                  <a:gd name="T11" fmla="*/ 14 h 20"/>
                  <a:gd name="T12" fmla="*/ 14 w 17"/>
                  <a:gd name="T13" fmla="*/ 14 h 20"/>
                  <a:gd name="T14" fmla="*/ 14 w 17"/>
                  <a:gd name="T15" fmla="*/ 10 h 20"/>
                  <a:gd name="T16" fmla="*/ 14 w 17"/>
                  <a:gd name="T17"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20">
                    <a:moveTo>
                      <a:pt x="14" y="10"/>
                    </a:moveTo>
                    <a:cubicBezTo>
                      <a:pt x="12" y="8"/>
                      <a:pt x="11" y="4"/>
                      <a:pt x="9" y="3"/>
                    </a:cubicBezTo>
                    <a:cubicBezTo>
                      <a:pt x="8" y="3"/>
                      <a:pt x="0" y="0"/>
                      <a:pt x="0" y="1"/>
                    </a:cubicBezTo>
                    <a:cubicBezTo>
                      <a:pt x="1" y="5"/>
                      <a:pt x="3" y="7"/>
                      <a:pt x="5" y="10"/>
                    </a:cubicBezTo>
                    <a:cubicBezTo>
                      <a:pt x="7" y="13"/>
                      <a:pt x="4" y="17"/>
                      <a:pt x="7" y="20"/>
                    </a:cubicBezTo>
                    <a:cubicBezTo>
                      <a:pt x="8" y="19"/>
                      <a:pt x="9" y="16"/>
                      <a:pt x="10" y="14"/>
                    </a:cubicBezTo>
                    <a:cubicBezTo>
                      <a:pt x="12" y="13"/>
                      <a:pt x="13" y="14"/>
                      <a:pt x="14" y="14"/>
                    </a:cubicBezTo>
                    <a:cubicBezTo>
                      <a:pt x="17" y="14"/>
                      <a:pt x="14" y="10"/>
                      <a:pt x="14" y="10"/>
                    </a:cubicBezTo>
                    <a:cubicBezTo>
                      <a:pt x="13" y="9"/>
                      <a:pt x="14" y="10"/>
                      <a:pt x="14" y="10"/>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89" name="Freeform 666">
                <a:extLst>
                  <a:ext uri="{FF2B5EF4-FFF2-40B4-BE49-F238E27FC236}">
                    <a16:creationId xmlns:a16="http://schemas.microsoft.com/office/drawing/2014/main" id="{E8002831-2338-4130-B5D4-A6AE4C77A49C}"/>
                  </a:ext>
                </a:extLst>
              </p:cNvPr>
              <p:cNvSpPr>
                <a:spLocks/>
              </p:cNvSpPr>
              <p:nvPr/>
            </p:nvSpPr>
            <p:spPr bwMode="auto">
              <a:xfrm>
                <a:off x="3229838" y="3155670"/>
                <a:ext cx="27519" cy="28475"/>
              </a:xfrm>
              <a:custGeom>
                <a:avLst/>
                <a:gdLst>
                  <a:gd name="T0" fmla="*/ 7 w 10"/>
                  <a:gd name="T1" fmla="*/ 9 h 10"/>
                  <a:gd name="T2" fmla="*/ 7 w 10"/>
                  <a:gd name="T3" fmla="*/ 7 h 10"/>
                  <a:gd name="T4" fmla="*/ 10 w 10"/>
                  <a:gd name="T5" fmla="*/ 4 h 10"/>
                  <a:gd name="T6" fmla="*/ 8 w 10"/>
                  <a:gd name="T7" fmla="*/ 1 h 10"/>
                  <a:gd name="T8" fmla="*/ 3 w 10"/>
                  <a:gd name="T9" fmla="*/ 4 h 10"/>
                  <a:gd name="T10" fmla="*/ 0 w 10"/>
                  <a:gd name="T11" fmla="*/ 9 h 10"/>
                  <a:gd name="T12" fmla="*/ 3 w 10"/>
                  <a:gd name="T13" fmla="*/ 9 h 10"/>
                  <a:gd name="T14" fmla="*/ 7 w 10"/>
                  <a:gd name="T15" fmla="*/ 10 h 10"/>
                  <a:gd name="T16" fmla="*/ 7 w 10"/>
                  <a:gd name="T17" fmla="*/ 9 h 10"/>
                  <a:gd name="T18" fmla="*/ 7 w 10"/>
                  <a:gd name="T19"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10">
                    <a:moveTo>
                      <a:pt x="7" y="9"/>
                    </a:moveTo>
                    <a:cubicBezTo>
                      <a:pt x="6" y="8"/>
                      <a:pt x="6" y="8"/>
                      <a:pt x="7" y="7"/>
                    </a:cubicBezTo>
                    <a:cubicBezTo>
                      <a:pt x="8" y="6"/>
                      <a:pt x="9" y="5"/>
                      <a:pt x="10" y="4"/>
                    </a:cubicBezTo>
                    <a:cubicBezTo>
                      <a:pt x="10" y="4"/>
                      <a:pt x="8" y="2"/>
                      <a:pt x="8" y="1"/>
                    </a:cubicBezTo>
                    <a:cubicBezTo>
                      <a:pt x="8" y="5"/>
                      <a:pt x="3" y="0"/>
                      <a:pt x="3" y="4"/>
                    </a:cubicBezTo>
                    <a:cubicBezTo>
                      <a:pt x="3" y="6"/>
                      <a:pt x="1" y="8"/>
                      <a:pt x="0" y="9"/>
                    </a:cubicBezTo>
                    <a:cubicBezTo>
                      <a:pt x="0" y="10"/>
                      <a:pt x="2" y="9"/>
                      <a:pt x="3" y="9"/>
                    </a:cubicBezTo>
                    <a:cubicBezTo>
                      <a:pt x="5" y="9"/>
                      <a:pt x="6" y="9"/>
                      <a:pt x="7" y="10"/>
                    </a:cubicBezTo>
                    <a:cubicBezTo>
                      <a:pt x="7" y="10"/>
                      <a:pt x="7" y="9"/>
                      <a:pt x="7" y="9"/>
                    </a:cubicBezTo>
                    <a:cubicBezTo>
                      <a:pt x="6" y="8"/>
                      <a:pt x="7" y="9"/>
                      <a:pt x="7" y="9"/>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190" name="Freeform 718">
                <a:extLst>
                  <a:ext uri="{FF2B5EF4-FFF2-40B4-BE49-F238E27FC236}">
                    <a16:creationId xmlns:a16="http://schemas.microsoft.com/office/drawing/2014/main" id="{620884A7-E95E-45D4-926C-35DE2C6038FD}"/>
                  </a:ext>
                </a:extLst>
              </p:cNvPr>
              <p:cNvSpPr>
                <a:spLocks/>
              </p:cNvSpPr>
              <p:nvPr/>
            </p:nvSpPr>
            <p:spPr bwMode="auto">
              <a:xfrm>
                <a:off x="3127354" y="2676331"/>
                <a:ext cx="149933" cy="234450"/>
              </a:xfrm>
              <a:custGeom>
                <a:avLst/>
                <a:gdLst>
                  <a:gd name="T0" fmla="*/ 53 w 54"/>
                  <a:gd name="T1" fmla="*/ 59 h 84"/>
                  <a:gd name="T2" fmla="*/ 47 w 54"/>
                  <a:gd name="T3" fmla="*/ 55 h 84"/>
                  <a:gd name="T4" fmla="*/ 49 w 54"/>
                  <a:gd name="T5" fmla="*/ 51 h 84"/>
                  <a:gd name="T6" fmla="*/ 44 w 54"/>
                  <a:gd name="T7" fmla="*/ 44 h 84"/>
                  <a:gd name="T8" fmla="*/ 46 w 54"/>
                  <a:gd name="T9" fmla="*/ 43 h 84"/>
                  <a:gd name="T10" fmla="*/ 44 w 54"/>
                  <a:gd name="T11" fmla="*/ 38 h 84"/>
                  <a:gd name="T12" fmla="*/ 45 w 54"/>
                  <a:gd name="T13" fmla="*/ 36 h 84"/>
                  <a:gd name="T14" fmla="*/ 44 w 54"/>
                  <a:gd name="T15" fmla="*/ 32 h 84"/>
                  <a:gd name="T16" fmla="*/ 42 w 54"/>
                  <a:gd name="T17" fmla="*/ 26 h 84"/>
                  <a:gd name="T18" fmla="*/ 45 w 54"/>
                  <a:gd name="T19" fmla="*/ 23 h 84"/>
                  <a:gd name="T20" fmla="*/ 44 w 54"/>
                  <a:gd name="T21" fmla="*/ 19 h 84"/>
                  <a:gd name="T22" fmla="*/ 38 w 54"/>
                  <a:gd name="T23" fmla="*/ 13 h 84"/>
                  <a:gd name="T24" fmla="*/ 40 w 54"/>
                  <a:gd name="T25" fmla="*/ 12 h 84"/>
                  <a:gd name="T26" fmla="*/ 39 w 54"/>
                  <a:gd name="T27" fmla="*/ 10 h 84"/>
                  <a:gd name="T28" fmla="*/ 41 w 54"/>
                  <a:gd name="T29" fmla="*/ 3 h 84"/>
                  <a:gd name="T30" fmla="*/ 37 w 54"/>
                  <a:gd name="T31" fmla="*/ 1 h 84"/>
                  <a:gd name="T32" fmla="*/ 34 w 54"/>
                  <a:gd name="T33" fmla="*/ 0 h 84"/>
                  <a:gd name="T34" fmla="*/ 29 w 54"/>
                  <a:gd name="T35" fmla="*/ 1 h 84"/>
                  <a:gd name="T36" fmla="*/ 25 w 54"/>
                  <a:gd name="T37" fmla="*/ 5 h 84"/>
                  <a:gd name="T38" fmla="*/ 24 w 54"/>
                  <a:gd name="T39" fmla="*/ 10 h 84"/>
                  <a:gd name="T40" fmla="*/ 21 w 54"/>
                  <a:gd name="T41" fmla="*/ 13 h 84"/>
                  <a:gd name="T42" fmla="*/ 17 w 54"/>
                  <a:gd name="T43" fmla="*/ 11 h 84"/>
                  <a:gd name="T44" fmla="*/ 14 w 54"/>
                  <a:gd name="T45" fmla="*/ 12 h 84"/>
                  <a:gd name="T46" fmla="*/ 7 w 54"/>
                  <a:gd name="T47" fmla="*/ 10 h 84"/>
                  <a:gd name="T48" fmla="*/ 4 w 54"/>
                  <a:gd name="T49" fmla="*/ 7 h 84"/>
                  <a:gd name="T50" fmla="*/ 0 w 54"/>
                  <a:gd name="T51" fmla="*/ 9 h 84"/>
                  <a:gd name="T52" fmla="*/ 8 w 54"/>
                  <a:gd name="T53" fmla="*/ 14 h 84"/>
                  <a:gd name="T54" fmla="*/ 12 w 54"/>
                  <a:gd name="T55" fmla="*/ 16 h 84"/>
                  <a:gd name="T56" fmla="*/ 14 w 54"/>
                  <a:gd name="T57" fmla="*/ 19 h 84"/>
                  <a:gd name="T58" fmla="*/ 14 w 54"/>
                  <a:gd name="T59" fmla="*/ 21 h 84"/>
                  <a:gd name="T60" fmla="*/ 15 w 54"/>
                  <a:gd name="T61" fmla="*/ 24 h 84"/>
                  <a:gd name="T62" fmla="*/ 15 w 54"/>
                  <a:gd name="T63" fmla="*/ 27 h 84"/>
                  <a:gd name="T64" fmla="*/ 16 w 54"/>
                  <a:gd name="T65" fmla="*/ 29 h 84"/>
                  <a:gd name="T66" fmla="*/ 15 w 54"/>
                  <a:gd name="T67" fmla="*/ 33 h 84"/>
                  <a:gd name="T68" fmla="*/ 17 w 54"/>
                  <a:gd name="T69" fmla="*/ 36 h 84"/>
                  <a:gd name="T70" fmla="*/ 21 w 54"/>
                  <a:gd name="T71" fmla="*/ 38 h 84"/>
                  <a:gd name="T72" fmla="*/ 22 w 54"/>
                  <a:gd name="T73" fmla="*/ 41 h 84"/>
                  <a:gd name="T74" fmla="*/ 23 w 54"/>
                  <a:gd name="T75" fmla="*/ 44 h 84"/>
                  <a:gd name="T76" fmla="*/ 20 w 54"/>
                  <a:gd name="T77" fmla="*/ 44 h 84"/>
                  <a:gd name="T78" fmla="*/ 16 w 54"/>
                  <a:gd name="T79" fmla="*/ 49 h 84"/>
                  <a:gd name="T80" fmla="*/ 13 w 54"/>
                  <a:gd name="T81" fmla="*/ 51 h 84"/>
                  <a:gd name="T82" fmla="*/ 10 w 54"/>
                  <a:gd name="T83" fmla="*/ 54 h 84"/>
                  <a:gd name="T84" fmla="*/ 4 w 54"/>
                  <a:gd name="T85" fmla="*/ 57 h 84"/>
                  <a:gd name="T86" fmla="*/ 2 w 54"/>
                  <a:gd name="T87" fmla="*/ 62 h 84"/>
                  <a:gd name="T88" fmla="*/ 4 w 54"/>
                  <a:gd name="T89" fmla="*/ 67 h 84"/>
                  <a:gd name="T90" fmla="*/ 4 w 54"/>
                  <a:gd name="T91" fmla="*/ 73 h 84"/>
                  <a:gd name="T92" fmla="*/ 4 w 54"/>
                  <a:gd name="T93" fmla="*/ 78 h 84"/>
                  <a:gd name="T94" fmla="*/ 7 w 54"/>
                  <a:gd name="T95" fmla="*/ 80 h 84"/>
                  <a:gd name="T96" fmla="*/ 5 w 54"/>
                  <a:gd name="T97" fmla="*/ 81 h 84"/>
                  <a:gd name="T98" fmla="*/ 8 w 54"/>
                  <a:gd name="T99" fmla="*/ 79 h 84"/>
                  <a:gd name="T100" fmla="*/ 8 w 54"/>
                  <a:gd name="T101" fmla="*/ 83 h 84"/>
                  <a:gd name="T102" fmla="*/ 11 w 54"/>
                  <a:gd name="T103" fmla="*/ 80 h 84"/>
                  <a:gd name="T104" fmla="*/ 11 w 54"/>
                  <a:gd name="T105" fmla="*/ 83 h 84"/>
                  <a:gd name="T106" fmla="*/ 23 w 54"/>
                  <a:gd name="T107" fmla="*/ 80 h 84"/>
                  <a:gd name="T108" fmla="*/ 36 w 54"/>
                  <a:gd name="T109" fmla="*/ 78 h 84"/>
                  <a:gd name="T110" fmla="*/ 46 w 54"/>
                  <a:gd name="T111" fmla="*/ 68 h 84"/>
                  <a:gd name="T112" fmla="*/ 53 w 54"/>
                  <a:gd name="T113" fmla="*/ 59 h 84"/>
                  <a:gd name="T114" fmla="*/ 53 w 54"/>
                  <a:gd name="T115"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4" h="84">
                    <a:moveTo>
                      <a:pt x="53" y="59"/>
                    </a:moveTo>
                    <a:cubicBezTo>
                      <a:pt x="52" y="57"/>
                      <a:pt x="49" y="56"/>
                      <a:pt x="47" y="55"/>
                    </a:cubicBezTo>
                    <a:cubicBezTo>
                      <a:pt x="44" y="53"/>
                      <a:pt x="48" y="53"/>
                      <a:pt x="49" y="51"/>
                    </a:cubicBezTo>
                    <a:cubicBezTo>
                      <a:pt x="49" y="51"/>
                      <a:pt x="45" y="45"/>
                      <a:pt x="44" y="44"/>
                    </a:cubicBezTo>
                    <a:cubicBezTo>
                      <a:pt x="44" y="44"/>
                      <a:pt x="46" y="43"/>
                      <a:pt x="46" y="43"/>
                    </a:cubicBezTo>
                    <a:cubicBezTo>
                      <a:pt x="46" y="42"/>
                      <a:pt x="44" y="39"/>
                      <a:pt x="44" y="38"/>
                    </a:cubicBezTo>
                    <a:cubicBezTo>
                      <a:pt x="44" y="37"/>
                      <a:pt x="45" y="37"/>
                      <a:pt x="45" y="36"/>
                    </a:cubicBezTo>
                    <a:cubicBezTo>
                      <a:pt x="46" y="35"/>
                      <a:pt x="44" y="33"/>
                      <a:pt x="44" y="32"/>
                    </a:cubicBezTo>
                    <a:cubicBezTo>
                      <a:pt x="42" y="30"/>
                      <a:pt x="40" y="28"/>
                      <a:pt x="42" y="26"/>
                    </a:cubicBezTo>
                    <a:cubicBezTo>
                      <a:pt x="43" y="25"/>
                      <a:pt x="45" y="24"/>
                      <a:pt x="45" y="23"/>
                    </a:cubicBezTo>
                    <a:cubicBezTo>
                      <a:pt x="46" y="21"/>
                      <a:pt x="44" y="20"/>
                      <a:pt x="44" y="19"/>
                    </a:cubicBezTo>
                    <a:cubicBezTo>
                      <a:pt x="43" y="18"/>
                      <a:pt x="36" y="15"/>
                      <a:pt x="38" y="13"/>
                    </a:cubicBezTo>
                    <a:cubicBezTo>
                      <a:pt x="38" y="13"/>
                      <a:pt x="40" y="12"/>
                      <a:pt x="40" y="12"/>
                    </a:cubicBezTo>
                    <a:cubicBezTo>
                      <a:pt x="40" y="12"/>
                      <a:pt x="37" y="10"/>
                      <a:pt x="39" y="10"/>
                    </a:cubicBezTo>
                    <a:cubicBezTo>
                      <a:pt x="42" y="10"/>
                      <a:pt x="44" y="5"/>
                      <a:pt x="41" y="3"/>
                    </a:cubicBezTo>
                    <a:cubicBezTo>
                      <a:pt x="40" y="2"/>
                      <a:pt x="38" y="2"/>
                      <a:pt x="37" y="1"/>
                    </a:cubicBezTo>
                    <a:cubicBezTo>
                      <a:pt x="36" y="0"/>
                      <a:pt x="35" y="0"/>
                      <a:pt x="34" y="0"/>
                    </a:cubicBezTo>
                    <a:cubicBezTo>
                      <a:pt x="32" y="1"/>
                      <a:pt x="31" y="0"/>
                      <a:pt x="29" y="1"/>
                    </a:cubicBezTo>
                    <a:cubicBezTo>
                      <a:pt x="28" y="2"/>
                      <a:pt x="26" y="4"/>
                      <a:pt x="25" y="5"/>
                    </a:cubicBezTo>
                    <a:cubicBezTo>
                      <a:pt x="25" y="6"/>
                      <a:pt x="25" y="10"/>
                      <a:pt x="24" y="10"/>
                    </a:cubicBezTo>
                    <a:cubicBezTo>
                      <a:pt x="23" y="11"/>
                      <a:pt x="22" y="12"/>
                      <a:pt x="21" y="13"/>
                    </a:cubicBezTo>
                    <a:cubicBezTo>
                      <a:pt x="20" y="13"/>
                      <a:pt x="18" y="11"/>
                      <a:pt x="17" y="11"/>
                    </a:cubicBezTo>
                    <a:cubicBezTo>
                      <a:pt x="16" y="11"/>
                      <a:pt x="15" y="12"/>
                      <a:pt x="14" y="12"/>
                    </a:cubicBezTo>
                    <a:cubicBezTo>
                      <a:pt x="11" y="13"/>
                      <a:pt x="9" y="12"/>
                      <a:pt x="7" y="10"/>
                    </a:cubicBezTo>
                    <a:cubicBezTo>
                      <a:pt x="7" y="9"/>
                      <a:pt x="5" y="7"/>
                      <a:pt x="4" y="7"/>
                    </a:cubicBezTo>
                    <a:cubicBezTo>
                      <a:pt x="3" y="7"/>
                      <a:pt x="1" y="9"/>
                      <a:pt x="0" y="9"/>
                    </a:cubicBezTo>
                    <a:cubicBezTo>
                      <a:pt x="2" y="11"/>
                      <a:pt x="5" y="13"/>
                      <a:pt x="8" y="14"/>
                    </a:cubicBezTo>
                    <a:cubicBezTo>
                      <a:pt x="9" y="14"/>
                      <a:pt x="11" y="15"/>
                      <a:pt x="12" y="16"/>
                    </a:cubicBezTo>
                    <a:cubicBezTo>
                      <a:pt x="13" y="17"/>
                      <a:pt x="13" y="18"/>
                      <a:pt x="14" y="19"/>
                    </a:cubicBezTo>
                    <a:cubicBezTo>
                      <a:pt x="14" y="20"/>
                      <a:pt x="13" y="20"/>
                      <a:pt x="14" y="21"/>
                    </a:cubicBezTo>
                    <a:cubicBezTo>
                      <a:pt x="14" y="22"/>
                      <a:pt x="16" y="23"/>
                      <a:pt x="15" y="24"/>
                    </a:cubicBezTo>
                    <a:cubicBezTo>
                      <a:pt x="15" y="25"/>
                      <a:pt x="14" y="26"/>
                      <a:pt x="15" y="27"/>
                    </a:cubicBezTo>
                    <a:cubicBezTo>
                      <a:pt x="15" y="27"/>
                      <a:pt x="16" y="29"/>
                      <a:pt x="16" y="29"/>
                    </a:cubicBezTo>
                    <a:cubicBezTo>
                      <a:pt x="15" y="30"/>
                      <a:pt x="15" y="32"/>
                      <a:pt x="15" y="33"/>
                    </a:cubicBezTo>
                    <a:cubicBezTo>
                      <a:pt x="15" y="33"/>
                      <a:pt x="17" y="36"/>
                      <a:pt x="17" y="36"/>
                    </a:cubicBezTo>
                    <a:cubicBezTo>
                      <a:pt x="18" y="37"/>
                      <a:pt x="20" y="38"/>
                      <a:pt x="21" y="38"/>
                    </a:cubicBezTo>
                    <a:cubicBezTo>
                      <a:pt x="22" y="39"/>
                      <a:pt x="22" y="40"/>
                      <a:pt x="22" y="41"/>
                    </a:cubicBezTo>
                    <a:cubicBezTo>
                      <a:pt x="22" y="42"/>
                      <a:pt x="23" y="43"/>
                      <a:pt x="23" y="44"/>
                    </a:cubicBezTo>
                    <a:cubicBezTo>
                      <a:pt x="23" y="45"/>
                      <a:pt x="21" y="44"/>
                      <a:pt x="20" y="44"/>
                    </a:cubicBezTo>
                    <a:cubicBezTo>
                      <a:pt x="19" y="44"/>
                      <a:pt x="16" y="48"/>
                      <a:pt x="16" y="49"/>
                    </a:cubicBezTo>
                    <a:cubicBezTo>
                      <a:pt x="15" y="50"/>
                      <a:pt x="14" y="50"/>
                      <a:pt x="13" y="51"/>
                    </a:cubicBezTo>
                    <a:cubicBezTo>
                      <a:pt x="12" y="52"/>
                      <a:pt x="11" y="53"/>
                      <a:pt x="10" y="54"/>
                    </a:cubicBezTo>
                    <a:cubicBezTo>
                      <a:pt x="9" y="54"/>
                      <a:pt x="4" y="58"/>
                      <a:pt x="4" y="57"/>
                    </a:cubicBezTo>
                    <a:cubicBezTo>
                      <a:pt x="4" y="59"/>
                      <a:pt x="2" y="60"/>
                      <a:pt x="2" y="62"/>
                    </a:cubicBezTo>
                    <a:cubicBezTo>
                      <a:pt x="3" y="64"/>
                      <a:pt x="2" y="67"/>
                      <a:pt x="4" y="67"/>
                    </a:cubicBezTo>
                    <a:cubicBezTo>
                      <a:pt x="5" y="67"/>
                      <a:pt x="4" y="72"/>
                      <a:pt x="4" y="73"/>
                    </a:cubicBezTo>
                    <a:cubicBezTo>
                      <a:pt x="4" y="75"/>
                      <a:pt x="2" y="77"/>
                      <a:pt x="4" y="78"/>
                    </a:cubicBezTo>
                    <a:cubicBezTo>
                      <a:pt x="4" y="78"/>
                      <a:pt x="8" y="79"/>
                      <a:pt x="7" y="80"/>
                    </a:cubicBezTo>
                    <a:cubicBezTo>
                      <a:pt x="7" y="80"/>
                      <a:pt x="5" y="81"/>
                      <a:pt x="5" y="81"/>
                    </a:cubicBezTo>
                    <a:cubicBezTo>
                      <a:pt x="7" y="81"/>
                      <a:pt x="7" y="79"/>
                      <a:pt x="8" y="79"/>
                    </a:cubicBezTo>
                    <a:cubicBezTo>
                      <a:pt x="10" y="78"/>
                      <a:pt x="8" y="83"/>
                      <a:pt x="8" y="83"/>
                    </a:cubicBezTo>
                    <a:cubicBezTo>
                      <a:pt x="8" y="83"/>
                      <a:pt x="11" y="80"/>
                      <a:pt x="11" y="80"/>
                    </a:cubicBezTo>
                    <a:cubicBezTo>
                      <a:pt x="12" y="79"/>
                      <a:pt x="11" y="83"/>
                      <a:pt x="11" y="83"/>
                    </a:cubicBezTo>
                    <a:cubicBezTo>
                      <a:pt x="14" y="84"/>
                      <a:pt x="20" y="81"/>
                      <a:pt x="23" y="80"/>
                    </a:cubicBezTo>
                    <a:cubicBezTo>
                      <a:pt x="27" y="79"/>
                      <a:pt x="31" y="79"/>
                      <a:pt x="36" y="78"/>
                    </a:cubicBezTo>
                    <a:cubicBezTo>
                      <a:pt x="39" y="74"/>
                      <a:pt x="43" y="71"/>
                      <a:pt x="46" y="68"/>
                    </a:cubicBezTo>
                    <a:cubicBezTo>
                      <a:pt x="48" y="66"/>
                      <a:pt x="54" y="62"/>
                      <a:pt x="53" y="59"/>
                    </a:cubicBezTo>
                    <a:cubicBezTo>
                      <a:pt x="52" y="57"/>
                      <a:pt x="54" y="62"/>
                      <a:pt x="53" y="59"/>
                    </a:cubicBezTo>
                    <a:close/>
                  </a:path>
                </a:pathLst>
              </a:custGeom>
              <a:grpFill/>
              <a:ln w="12700" cap="flat" cmpd="sng" algn="ctr">
                <a:solidFill>
                  <a:schemeClr val="bg1"/>
                </a:solidFill>
                <a:prstDash val="solid"/>
                <a:miter lim="800000"/>
              </a:ln>
              <a:effectLst/>
            </p:spPr>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srgbClr val="FFFFFF"/>
                  </a:solidFill>
                  <a:effectLst/>
                  <a:uLnTx/>
                  <a:uFillTx/>
                  <a:latin typeface="Century Gothic"/>
                  <a:ea typeface="+mn-ea"/>
                  <a:cs typeface="+mn-cs"/>
                </a:endParaRPr>
              </a:p>
            </p:txBody>
          </p:sp>
          <p:grpSp>
            <p:nvGrpSpPr>
              <p:cNvPr id="191" name="Group 190">
                <a:extLst>
                  <a:ext uri="{FF2B5EF4-FFF2-40B4-BE49-F238E27FC236}">
                    <a16:creationId xmlns:a16="http://schemas.microsoft.com/office/drawing/2014/main" id="{C4285EC5-9E76-40EA-99FD-7D43A6DAA621}"/>
                  </a:ext>
                </a:extLst>
              </p:cNvPr>
              <p:cNvGrpSpPr/>
              <p:nvPr/>
            </p:nvGrpSpPr>
            <p:grpSpPr>
              <a:xfrm>
                <a:off x="2715512" y="2358356"/>
                <a:ext cx="2753827" cy="981460"/>
                <a:chOff x="2715512" y="2358356"/>
                <a:chExt cx="2753827" cy="981460"/>
              </a:xfrm>
              <a:grpFill/>
            </p:grpSpPr>
            <p:sp>
              <p:nvSpPr>
                <p:cNvPr id="192" name="Freeform 720">
                  <a:extLst>
                    <a:ext uri="{FF2B5EF4-FFF2-40B4-BE49-F238E27FC236}">
                      <a16:creationId xmlns:a16="http://schemas.microsoft.com/office/drawing/2014/main" id="{A9409F7E-D55D-4B73-B2DF-640558F1E96D}"/>
                    </a:ext>
                  </a:extLst>
                </p:cNvPr>
                <p:cNvSpPr>
                  <a:spLocks noEditPoints="1"/>
                </p:cNvSpPr>
                <p:nvPr/>
              </p:nvSpPr>
              <p:spPr bwMode="auto">
                <a:xfrm>
                  <a:off x="3215607" y="2470358"/>
                  <a:ext cx="2253732" cy="785927"/>
                </a:xfrm>
                <a:custGeom>
                  <a:avLst/>
                  <a:gdLst>
                    <a:gd name="T0" fmla="*/ 785 w 810"/>
                    <a:gd name="T1" fmla="*/ 109 h 282"/>
                    <a:gd name="T2" fmla="*/ 725 w 810"/>
                    <a:gd name="T3" fmla="*/ 77 h 282"/>
                    <a:gd name="T4" fmla="*/ 665 w 810"/>
                    <a:gd name="T5" fmla="*/ 80 h 282"/>
                    <a:gd name="T6" fmla="*/ 607 w 810"/>
                    <a:gd name="T7" fmla="*/ 65 h 282"/>
                    <a:gd name="T8" fmla="*/ 578 w 810"/>
                    <a:gd name="T9" fmla="*/ 56 h 282"/>
                    <a:gd name="T10" fmla="*/ 555 w 810"/>
                    <a:gd name="T11" fmla="*/ 61 h 282"/>
                    <a:gd name="T12" fmla="*/ 521 w 810"/>
                    <a:gd name="T13" fmla="*/ 59 h 282"/>
                    <a:gd name="T14" fmla="*/ 495 w 810"/>
                    <a:gd name="T15" fmla="*/ 44 h 282"/>
                    <a:gd name="T16" fmla="*/ 469 w 810"/>
                    <a:gd name="T17" fmla="*/ 49 h 282"/>
                    <a:gd name="T18" fmla="*/ 423 w 810"/>
                    <a:gd name="T19" fmla="*/ 43 h 282"/>
                    <a:gd name="T20" fmla="*/ 383 w 810"/>
                    <a:gd name="T21" fmla="*/ 50 h 282"/>
                    <a:gd name="T22" fmla="*/ 423 w 810"/>
                    <a:gd name="T23" fmla="*/ 17 h 282"/>
                    <a:gd name="T24" fmla="*/ 378 w 810"/>
                    <a:gd name="T25" fmla="*/ 7 h 282"/>
                    <a:gd name="T26" fmla="*/ 355 w 810"/>
                    <a:gd name="T27" fmla="*/ 17 h 282"/>
                    <a:gd name="T28" fmla="*/ 320 w 810"/>
                    <a:gd name="T29" fmla="*/ 22 h 282"/>
                    <a:gd name="T30" fmla="*/ 297 w 810"/>
                    <a:gd name="T31" fmla="*/ 32 h 282"/>
                    <a:gd name="T32" fmla="*/ 269 w 810"/>
                    <a:gd name="T33" fmla="*/ 49 h 282"/>
                    <a:gd name="T34" fmla="*/ 247 w 810"/>
                    <a:gd name="T35" fmla="*/ 58 h 282"/>
                    <a:gd name="T36" fmla="*/ 242 w 810"/>
                    <a:gd name="T37" fmla="*/ 50 h 282"/>
                    <a:gd name="T38" fmla="*/ 259 w 810"/>
                    <a:gd name="T39" fmla="*/ 97 h 282"/>
                    <a:gd name="T40" fmla="*/ 227 w 810"/>
                    <a:gd name="T41" fmla="*/ 107 h 282"/>
                    <a:gd name="T42" fmla="*/ 231 w 810"/>
                    <a:gd name="T43" fmla="*/ 88 h 282"/>
                    <a:gd name="T44" fmla="*/ 206 w 810"/>
                    <a:gd name="T45" fmla="*/ 60 h 282"/>
                    <a:gd name="T46" fmla="*/ 191 w 810"/>
                    <a:gd name="T47" fmla="*/ 83 h 282"/>
                    <a:gd name="T48" fmla="*/ 131 w 810"/>
                    <a:gd name="T49" fmla="*/ 90 h 282"/>
                    <a:gd name="T50" fmla="*/ 92 w 810"/>
                    <a:gd name="T51" fmla="*/ 100 h 282"/>
                    <a:gd name="T52" fmla="*/ 84 w 810"/>
                    <a:gd name="T53" fmla="*/ 107 h 282"/>
                    <a:gd name="T54" fmla="*/ 53 w 810"/>
                    <a:gd name="T55" fmla="*/ 120 h 282"/>
                    <a:gd name="T56" fmla="*/ 31 w 810"/>
                    <a:gd name="T57" fmla="*/ 102 h 282"/>
                    <a:gd name="T58" fmla="*/ 29 w 810"/>
                    <a:gd name="T59" fmla="*/ 84 h 282"/>
                    <a:gd name="T60" fmla="*/ 5 w 810"/>
                    <a:gd name="T61" fmla="*/ 88 h 282"/>
                    <a:gd name="T62" fmla="*/ 7 w 810"/>
                    <a:gd name="T63" fmla="*/ 152 h 282"/>
                    <a:gd name="T64" fmla="*/ 16 w 810"/>
                    <a:gd name="T65" fmla="*/ 187 h 282"/>
                    <a:gd name="T66" fmla="*/ 40 w 810"/>
                    <a:gd name="T67" fmla="*/ 223 h 282"/>
                    <a:gd name="T68" fmla="*/ 53 w 810"/>
                    <a:gd name="T69" fmla="*/ 244 h 282"/>
                    <a:gd name="T70" fmla="*/ 82 w 810"/>
                    <a:gd name="T71" fmla="*/ 272 h 282"/>
                    <a:gd name="T72" fmla="*/ 109 w 810"/>
                    <a:gd name="T73" fmla="*/ 250 h 282"/>
                    <a:gd name="T74" fmla="*/ 108 w 810"/>
                    <a:gd name="T75" fmla="*/ 222 h 282"/>
                    <a:gd name="T76" fmla="*/ 160 w 810"/>
                    <a:gd name="T77" fmla="*/ 223 h 282"/>
                    <a:gd name="T78" fmla="*/ 196 w 810"/>
                    <a:gd name="T79" fmla="*/ 196 h 282"/>
                    <a:gd name="T80" fmla="*/ 252 w 810"/>
                    <a:gd name="T81" fmla="*/ 204 h 282"/>
                    <a:gd name="T82" fmla="*/ 331 w 810"/>
                    <a:gd name="T83" fmla="*/ 226 h 282"/>
                    <a:gd name="T84" fmla="*/ 415 w 810"/>
                    <a:gd name="T85" fmla="*/ 231 h 282"/>
                    <a:gd name="T86" fmla="*/ 483 w 810"/>
                    <a:gd name="T87" fmla="*/ 207 h 282"/>
                    <a:gd name="T88" fmla="*/ 521 w 810"/>
                    <a:gd name="T89" fmla="*/ 258 h 282"/>
                    <a:gd name="T90" fmla="*/ 558 w 810"/>
                    <a:gd name="T91" fmla="*/ 226 h 282"/>
                    <a:gd name="T92" fmla="*/ 543 w 810"/>
                    <a:gd name="T93" fmla="*/ 199 h 282"/>
                    <a:gd name="T94" fmla="*/ 591 w 810"/>
                    <a:gd name="T95" fmla="*/ 162 h 282"/>
                    <a:gd name="T96" fmla="*/ 627 w 810"/>
                    <a:gd name="T97" fmla="*/ 165 h 282"/>
                    <a:gd name="T98" fmla="*/ 657 w 810"/>
                    <a:gd name="T99" fmla="*/ 153 h 282"/>
                    <a:gd name="T100" fmla="*/ 669 w 810"/>
                    <a:gd name="T101" fmla="*/ 154 h 282"/>
                    <a:gd name="T102" fmla="*/ 649 w 810"/>
                    <a:gd name="T103" fmla="*/ 210 h 282"/>
                    <a:gd name="T104" fmla="*/ 667 w 810"/>
                    <a:gd name="T105" fmla="*/ 171 h 282"/>
                    <a:gd name="T106" fmla="*/ 710 w 810"/>
                    <a:gd name="T107" fmla="*/ 156 h 282"/>
                    <a:gd name="T108" fmla="*/ 738 w 810"/>
                    <a:gd name="T109" fmla="*/ 121 h 282"/>
                    <a:gd name="T110" fmla="*/ 765 w 810"/>
                    <a:gd name="T111" fmla="*/ 116 h 282"/>
                    <a:gd name="T112" fmla="*/ 802 w 810"/>
                    <a:gd name="T113" fmla="*/ 115 h 282"/>
                    <a:gd name="T114" fmla="*/ 388 w 810"/>
                    <a:gd name="T115" fmla="*/ 21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10" h="282">
                      <a:moveTo>
                        <a:pt x="808" y="111"/>
                      </a:moveTo>
                      <a:cubicBezTo>
                        <a:pt x="806" y="109"/>
                        <a:pt x="803" y="108"/>
                        <a:pt x="801" y="106"/>
                      </a:cubicBezTo>
                      <a:cubicBezTo>
                        <a:pt x="800" y="105"/>
                        <a:pt x="799" y="104"/>
                        <a:pt x="797" y="103"/>
                      </a:cubicBezTo>
                      <a:cubicBezTo>
                        <a:pt x="796" y="103"/>
                        <a:pt x="794" y="103"/>
                        <a:pt x="793" y="102"/>
                      </a:cubicBezTo>
                      <a:cubicBezTo>
                        <a:pt x="793" y="103"/>
                        <a:pt x="794" y="103"/>
                        <a:pt x="794" y="103"/>
                      </a:cubicBezTo>
                      <a:cubicBezTo>
                        <a:pt x="795" y="103"/>
                        <a:pt x="792" y="104"/>
                        <a:pt x="791" y="103"/>
                      </a:cubicBezTo>
                      <a:cubicBezTo>
                        <a:pt x="791" y="103"/>
                        <a:pt x="792" y="103"/>
                        <a:pt x="792" y="102"/>
                      </a:cubicBezTo>
                      <a:cubicBezTo>
                        <a:pt x="791" y="101"/>
                        <a:pt x="786" y="103"/>
                        <a:pt x="785" y="102"/>
                      </a:cubicBezTo>
                      <a:cubicBezTo>
                        <a:pt x="787" y="103"/>
                        <a:pt x="787" y="103"/>
                        <a:pt x="787" y="106"/>
                      </a:cubicBezTo>
                      <a:cubicBezTo>
                        <a:pt x="786" y="107"/>
                        <a:pt x="788" y="109"/>
                        <a:pt x="788" y="109"/>
                      </a:cubicBezTo>
                      <a:cubicBezTo>
                        <a:pt x="787" y="109"/>
                        <a:pt x="787" y="108"/>
                        <a:pt x="787" y="108"/>
                      </a:cubicBezTo>
                      <a:cubicBezTo>
                        <a:pt x="786" y="107"/>
                        <a:pt x="786" y="109"/>
                        <a:pt x="785" y="109"/>
                      </a:cubicBezTo>
                      <a:cubicBezTo>
                        <a:pt x="785" y="109"/>
                        <a:pt x="783" y="105"/>
                        <a:pt x="783" y="105"/>
                      </a:cubicBezTo>
                      <a:cubicBezTo>
                        <a:pt x="783" y="104"/>
                        <a:pt x="783" y="104"/>
                        <a:pt x="783" y="104"/>
                      </a:cubicBezTo>
                      <a:cubicBezTo>
                        <a:pt x="783" y="103"/>
                        <a:pt x="782" y="102"/>
                        <a:pt x="783" y="101"/>
                      </a:cubicBezTo>
                      <a:cubicBezTo>
                        <a:pt x="784" y="99"/>
                        <a:pt x="782" y="100"/>
                        <a:pt x="781" y="99"/>
                      </a:cubicBezTo>
                      <a:cubicBezTo>
                        <a:pt x="781" y="98"/>
                        <a:pt x="779" y="97"/>
                        <a:pt x="778" y="97"/>
                      </a:cubicBezTo>
                      <a:cubicBezTo>
                        <a:pt x="771" y="93"/>
                        <a:pt x="765" y="89"/>
                        <a:pt x="758" y="87"/>
                      </a:cubicBezTo>
                      <a:cubicBezTo>
                        <a:pt x="756" y="86"/>
                        <a:pt x="755" y="85"/>
                        <a:pt x="754" y="84"/>
                      </a:cubicBezTo>
                      <a:cubicBezTo>
                        <a:pt x="753" y="83"/>
                        <a:pt x="751" y="82"/>
                        <a:pt x="749" y="82"/>
                      </a:cubicBezTo>
                      <a:cubicBezTo>
                        <a:pt x="746" y="81"/>
                        <a:pt x="743" y="80"/>
                        <a:pt x="739" y="78"/>
                      </a:cubicBezTo>
                      <a:cubicBezTo>
                        <a:pt x="736" y="78"/>
                        <a:pt x="732" y="78"/>
                        <a:pt x="730" y="78"/>
                      </a:cubicBezTo>
                      <a:cubicBezTo>
                        <a:pt x="728" y="78"/>
                        <a:pt x="727" y="78"/>
                        <a:pt x="726" y="78"/>
                      </a:cubicBezTo>
                      <a:cubicBezTo>
                        <a:pt x="726" y="78"/>
                        <a:pt x="725" y="77"/>
                        <a:pt x="725" y="77"/>
                      </a:cubicBezTo>
                      <a:cubicBezTo>
                        <a:pt x="724" y="78"/>
                        <a:pt x="724" y="79"/>
                        <a:pt x="723" y="78"/>
                      </a:cubicBezTo>
                      <a:cubicBezTo>
                        <a:pt x="720" y="78"/>
                        <a:pt x="717" y="77"/>
                        <a:pt x="714" y="76"/>
                      </a:cubicBezTo>
                      <a:cubicBezTo>
                        <a:pt x="713" y="76"/>
                        <a:pt x="710" y="75"/>
                        <a:pt x="710" y="77"/>
                      </a:cubicBezTo>
                      <a:cubicBezTo>
                        <a:pt x="709" y="79"/>
                        <a:pt x="708" y="79"/>
                        <a:pt x="710" y="80"/>
                      </a:cubicBezTo>
                      <a:cubicBezTo>
                        <a:pt x="712" y="82"/>
                        <a:pt x="714" y="86"/>
                        <a:pt x="709" y="87"/>
                      </a:cubicBezTo>
                      <a:cubicBezTo>
                        <a:pt x="708" y="88"/>
                        <a:pt x="705" y="88"/>
                        <a:pt x="704" y="86"/>
                      </a:cubicBezTo>
                      <a:cubicBezTo>
                        <a:pt x="703" y="85"/>
                        <a:pt x="703" y="84"/>
                        <a:pt x="700" y="84"/>
                      </a:cubicBezTo>
                      <a:cubicBezTo>
                        <a:pt x="697" y="83"/>
                        <a:pt x="699" y="82"/>
                        <a:pt x="698" y="81"/>
                      </a:cubicBezTo>
                      <a:cubicBezTo>
                        <a:pt x="698" y="80"/>
                        <a:pt x="695" y="79"/>
                        <a:pt x="694" y="80"/>
                      </a:cubicBezTo>
                      <a:cubicBezTo>
                        <a:pt x="691" y="83"/>
                        <a:pt x="686" y="80"/>
                        <a:pt x="682" y="80"/>
                      </a:cubicBezTo>
                      <a:cubicBezTo>
                        <a:pt x="678" y="80"/>
                        <a:pt x="674" y="79"/>
                        <a:pt x="670" y="79"/>
                      </a:cubicBezTo>
                      <a:cubicBezTo>
                        <a:pt x="668" y="79"/>
                        <a:pt x="667" y="79"/>
                        <a:pt x="665" y="80"/>
                      </a:cubicBezTo>
                      <a:cubicBezTo>
                        <a:pt x="663" y="81"/>
                        <a:pt x="664" y="84"/>
                        <a:pt x="664" y="86"/>
                      </a:cubicBezTo>
                      <a:cubicBezTo>
                        <a:pt x="664" y="86"/>
                        <a:pt x="664" y="86"/>
                        <a:pt x="664" y="86"/>
                      </a:cubicBezTo>
                      <a:cubicBezTo>
                        <a:pt x="663" y="86"/>
                        <a:pt x="662" y="81"/>
                        <a:pt x="661" y="80"/>
                      </a:cubicBezTo>
                      <a:cubicBezTo>
                        <a:pt x="660" y="80"/>
                        <a:pt x="656" y="80"/>
                        <a:pt x="655" y="78"/>
                      </a:cubicBezTo>
                      <a:cubicBezTo>
                        <a:pt x="655" y="75"/>
                        <a:pt x="659" y="74"/>
                        <a:pt x="655" y="71"/>
                      </a:cubicBezTo>
                      <a:cubicBezTo>
                        <a:pt x="653" y="70"/>
                        <a:pt x="651" y="69"/>
                        <a:pt x="648" y="68"/>
                      </a:cubicBezTo>
                      <a:cubicBezTo>
                        <a:pt x="642" y="66"/>
                        <a:pt x="635" y="68"/>
                        <a:pt x="629" y="69"/>
                      </a:cubicBezTo>
                      <a:cubicBezTo>
                        <a:pt x="626" y="69"/>
                        <a:pt x="623" y="69"/>
                        <a:pt x="619" y="69"/>
                      </a:cubicBezTo>
                      <a:cubicBezTo>
                        <a:pt x="618" y="69"/>
                        <a:pt x="618" y="69"/>
                        <a:pt x="617" y="69"/>
                      </a:cubicBezTo>
                      <a:cubicBezTo>
                        <a:pt x="615" y="68"/>
                        <a:pt x="617" y="68"/>
                        <a:pt x="618" y="67"/>
                      </a:cubicBezTo>
                      <a:cubicBezTo>
                        <a:pt x="618" y="66"/>
                        <a:pt x="613" y="65"/>
                        <a:pt x="613" y="65"/>
                      </a:cubicBezTo>
                      <a:cubicBezTo>
                        <a:pt x="612" y="64"/>
                        <a:pt x="608" y="65"/>
                        <a:pt x="607" y="65"/>
                      </a:cubicBezTo>
                      <a:cubicBezTo>
                        <a:pt x="607" y="65"/>
                        <a:pt x="611" y="64"/>
                        <a:pt x="610" y="63"/>
                      </a:cubicBezTo>
                      <a:cubicBezTo>
                        <a:pt x="609" y="63"/>
                        <a:pt x="608" y="64"/>
                        <a:pt x="607" y="64"/>
                      </a:cubicBezTo>
                      <a:cubicBezTo>
                        <a:pt x="606" y="63"/>
                        <a:pt x="604" y="62"/>
                        <a:pt x="604" y="62"/>
                      </a:cubicBezTo>
                      <a:cubicBezTo>
                        <a:pt x="603" y="62"/>
                        <a:pt x="600" y="60"/>
                        <a:pt x="602" y="60"/>
                      </a:cubicBezTo>
                      <a:cubicBezTo>
                        <a:pt x="603" y="60"/>
                        <a:pt x="605" y="60"/>
                        <a:pt x="606" y="60"/>
                      </a:cubicBezTo>
                      <a:cubicBezTo>
                        <a:pt x="609" y="60"/>
                        <a:pt x="605" y="57"/>
                        <a:pt x="604" y="57"/>
                      </a:cubicBezTo>
                      <a:cubicBezTo>
                        <a:pt x="602" y="55"/>
                        <a:pt x="597" y="56"/>
                        <a:pt x="594" y="55"/>
                      </a:cubicBezTo>
                      <a:cubicBezTo>
                        <a:pt x="592" y="55"/>
                        <a:pt x="591" y="57"/>
                        <a:pt x="589" y="59"/>
                      </a:cubicBezTo>
                      <a:cubicBezTo>
                        <a:pt x="589" y="59"/>
                        <a:pt x="582" y="63"/>
                        <a:pt x="582" y="60"/>
                      </a:cubicBezTo>
                      <a:cubicBezTo>
                        <a:pt x="583" y="58"/>
                        <a:pt x="584" y="60"/>
                        <a:pt x="586" y="59"/>
                      </a:cubicBezTo>
                      <a:cubicBezTo>
                        <a:pt x="586" y="59"/>
                        <a:pt x="585" y="56"/>
                        <a:pt x="584" y="56"/>
                      </a:cubicBezTo>
                      <a:cubicBezTo>
                        <a:pt x="584" y="56"/>
                        <a:pt x="578" y="56"/>
                        <a:pt x="578" y="56"/>
                      </a:cubicBezTo>
                      <a:cubicBezTo>
                        <a:pt x="579" y="55"/>
                        <a:pt x="581" y="54"/>
                        <a:pt x="583" y="54"/>
                      </a:cubicBezTo>
                      <a:cubicBezTo>
                        <a:pt x="584" y="55"/>
                        <a:pt x="591" y="55"/>
                        <a:pt x="591" y="55"/>
                      </a:cubicBezTo>
                      <a:cubicBezTo>
                        <a:pt x="591" y="54"/>
                        <a:pt x="585" y="54"/>
                        <a:pt x="584" y="53"/>
                      </a:cubicBezTo>
                      <a:cubicBezTo>
                        <a:pt x="582" y="53"/>
                        <a:pt x="580" y="53"/>
                        <a:pt x="578" y="53"/>
                      </a:cubicBezTo>
                      <a:cubicBezTo>
                        <a:pt x="574" y="52"/>
                        <a:pt x="570" y="52"/>
                        <a:pt x="566" y="51"/>
                      </a:cubicBezTo>
                      <a:cubicBezTo>
                        <a:pt x="565" y="51"/>
                        <a:pt x="561" y="50"/>
                        <a:pt x="561" y="50"/>
                      </a:cubicBezTo>
                      <a:cubicBezTo>
                        <a:pt x="561" y="51"/>
                        <a:pt x="562" y="52"/>
                        <a:pt x="561" y="52"/>
                      </a:cubicBezTo>
                      <a:cubicBezTo>
                        <a:pt x="560" y="53"/>
                        <a:pt x="559" y="53"/>
                        <a:pt x="558" y="53"/>
                      </a:cubicBezTo>
                      <a:cubicBezTo>
                        <a:pt x="557" y="53"/>
                        <a:pt x="552" y="54"/>
                        <a:pt x="553" y="56"/>
                      </a:cubicBezTo>
                      <a:cubicBezTo>
                        <a:pt x="554" y="58"/>
                        <a:pt x="556" y="55"/>
                        <a:pt x="557" y="56"/>
                      </a:cubicBezTo>
                      <a:cubicBezTo>
                        <a:pt x="557" y="56"/>
                        <a:pt x="554" y="57"/>
                        <a:pt x="555" y="59"/>
                      </a:cubicBezTo>
                      <a:cubicBezTo>
                        <a:pt x="556" y="59"/>
                        <a:pt x="555" y="60"/>
                        <a:pt x="555" y="61"/>
                      </a:cubicBezTo>
                      <a:cubicBezTo>
                        <a:pt x="556" y="61"/>
                        <a:pt x="557" y="62"/>
                        <a:pt x="557" y="63"/>
                      </a:cubicBezTo>
                      <a:cubicBezTo>
                        <a:pt x="557" y="63"/>
                        <a:pt x="553" y="63"/>
                        <a:pt x="552" y="63"/>
                      </a:cubicBezTo>
                      <a:cubicBezTo>
                        <a:pt x="550" y="63"/>
                        <a:pt x="552" y="62"/>
                        <a:pt x="552" y="62"/>
                      </a:cubicBezTo>
                      <a:cubicBezTo>
                        <a:pt x="551" y="61"/>
                        <a:pt x="548" y="62"/>
                        <a:pt x="548" y="62"/>
                      </a:cubicBezTo>
                      <a:cubicBezTo>
                        <a:pt x="546" y="63"/>
                        <a:pt x="544" y="62"/>
                        <a:pt x="543" y="62"/>
                      </a:cubicBezTo>
                      <a:cubicBezTo>
                        <a:pt x="542" y="62"/>
                        <a:pt x="546" y="63"/>
                        <a:pt x="546" y="63"/>
                      </a:cubicBezTo>
                      <a:cubicBezTo>
                        <a:pt x="549" y="64"/>
                        <a:pt x="546" y="66"/>
                        <a:pt x="545" y="65"/>
                      </a:cubicBezTo>
                      <a:cubicBezTo>
                        <a:pt x="544" y="65"/>
                        <a:pt x="544" y="64"/>
                        <a:pt x="544" y="63"/>
                      </a:cubicBezTo>
                      <a:cubicBezTo>
                        <a:pt x="543" y="63"/>
                        <a:pt x="542" y="63"/>
                        <a:pt x="541" y="63"/>
                      </a:cubicBezTo>
                      <a:cubicBezTo>
                        <a:pt x="539" y="62"/>
                        <a:pt x="537" y="61"/>
                        <a:pt x="534" y="62"/>
                      </a:cubicBezTo>
                      <a:cubicBezTo>
                        <a:pt x="531" y="62"/>
                        <a:pt x="529" y="65"/>
                        <a:pt x="526" y="63"/>
                      </a:cubicBezTo>
                      <a:cubicBezTo>
                        <a:pt x="524" y="62"/>
                        <a:pt x="522" y="61"/>
                        <a:pt x="521" y="59"/>
                      </a:cubicBezTo>
                      <a:cubicBezTo>
                        <a:pt x="520" y="58"/>
                        <a:pt x="518" y="62"/>
                        <a:pt x="517" y="62"/>
                      </a:cubicBezTo>
                      <a:cubicBezTo>
                        <a:pt x="516" y="64"/>
                        <a:pt x="515" y="70"/>
                        <a:pt x="512" y="69"/>
                      </a:cubicBezTo>
                      <a:cubicBezTo>
                        <a:pt x="510" y="68"/>
                        <a:pt x="508" y="68"/>
                        <a:pt x="506" y="66"/>
                      </a:cubicBezTo>
                      <a:cubicBezTo>
                        <a:pt x="505" y="65"/>
                        <a:pt x="503" y="63"/>
                        <a:pt x="502" y="62"/>
                      </a:cubicBezTo>
                      <a:cubicBezTo>
                        <a:pt x="501" y="60"/>
                        <a:pt x="499" y="59"/>
                        <a:pt x="498" y="58"/>
                      </a:cubicBezTo>
                      <a:cubicBezTo>
                        <a:pt x="496" y="56"/>
                        <a:pt x="500" y="57"/>
                        <a:pt x="501" y="57"/>
                      </a:cubicBezTo>
                      <a:cubicBezTo>
                        <a:pt x="502" y="57"/>
                        <a:pt x="504" y="56"/>
                        <a:pt x="504" y="55"/>
                      </a:cubicBezTo>
                      <a:cubicBezTo>
                        <a:pt x="504" y="55"/>
                        <a:pt x="499" y="52"/>
                        <a:pt x="499" y="52"/>
                      </a:cubicBezTo>
                      <a:cubicBezTo>
                        <a:pt x="499" y="52"/>
                        <a:pt x="502" y="52"/>
                        <a:pt x="502" y="51"/>
                      </a:cubicBezTo>
                      <a:cubicBezTo>
                        <a:pt x="501" y="50"/>
                        <a:pt x="499" y="50"/>
                        <a:pt x="499" y="50"/>
                      </a:cubicBezTo>
                      <a:cubicBezTo>
                        <a:pt x="499" y="48"/>
                        <a:pt x="504" y="47"/>
                        <a:pt x="499" y="46"/>
                      </a:cubicBezTo>
                      <a:cubicBezTo>
                        <a:pt x="498" y="46"/>
                        <a:pt x="497" y="44"/>
                        <a:pt x="495" y="44"/>
                      </a:cubicBezTo>
                      <a:cubicBezTo>
                        <a:pt x="494" y="44"/>
                        <a:pt x="492" y="43"/>
                        <a:pt x="491" y="44"/>
                      </a:cubicBezTo>
                      <a:cubicBezTo>
                        <a:pt x="490" y="44"/>
                        <a:pt x="490" y="45"/>
                        <a:pt x="489" y="45"/>
                      </a:cubicBezTo>
                      <a:cubicBezTo>
                        <a:pt x="488" y="44"/>
                        <a:pt x="488" y="44"/>
                        <a:pt x="487" y="44"/>
                      </a:cubicBezTo>
                      <a:cubicBezTo>
                        <a:pt x="486" y="44"/>
                        <a:pt x="484" y="44"/>
                        <a:pt x="483" y="43"/>
                      </a:cubicBezTo>
                      <a:cubicBezTo>
                        <a:pt x="482" y="43"/>
                        <a:pt x="481" y="43"/>
                        <a:pt x="480" y="41"/>
                      </a:cubicBezTo>
                      <a:cubicBezTo>
                        <a:pt x="479" y="41"/>
                        <a:pt x="480" y="40"/>
                        <a:pt x="478" y="41"/>
                      </a:cubicBezTo>
                      <a:cubicBezTo>
                        <a:pt x="478" y="41"/>
                        <a:pt x="477" y="42"/>
                        <a:pt x="476" y="42"/>
                      </a:cubicBezTo>
                      <a:cubicBezTo>
                        <a:pt x="475" y="42"/>
                        <a:pt x="475" y="41"/>
                        <a:pt x="474" y="42"/>
                      </a:cubicBezTo>
                      <a:cubicBezTo>
                        <a:pt x="474" y="43"/>
                        <a:pt x="473" y="44"/>
                        <a:pt x="473" y="45"/>
                      </a:cubicBezTo>
                      <a:cubicBezTo>
                        <a:pt x="473" y="46"/>
                        <a:pt x="475" y="46"/>
                        <a:pt x="474" y="47"/>
                      </a:cubicBezTo>
                      <a:cubicBezTo>
                        <a:pt x="473" y="48"/>
                        <a:pt x="474" y="48"/>
                        <a:pt x="473" y="48"/>
                      </a:cubicBezTo>
                      <a:cubicBezTo>
                        <a:pt x="472" y="48"/>
                        <a:pt x="470" y="48"/>
                        <a:pt x="469" y="49"/>
                      </a:cubicBezTo>
                      <a:cubicBezTo>
                        <a:pt x="470" y="48"/>
                        <a:pt x="473" y="50"/>
                        <a:pt x="473" y="50"/>
                      </a:cubicBezTo>
                      <a:cubicBezTo>
                        <a:pt x="472" y="51"/>
                        <a:pt x="469" y="49"/>
                        <a:pt x="467" y="49"/>
                      </a:cubicBezTo>
                      <a:cubicBezTo>
                        <a:pt x="465" y="49"/>
                        <a:pt x="462" y="49"/>
                        <a:pt x="459" y="49"/>
                      </a:cubicBezTo>
                      <a:cubicBezTo>
                        <a:pt x="458" y="49"/>
                        <a:pt x="458" y="48"/>
                        <a:pt x="457" y="48"/>
                      </a:cubicBezTo>
                      <a:cubicBezTo>
                        <a:pt x="456" y="47"/>
                        <a:pt x="453" y="48"/>
                        <a:pt x="452" y="48"/>
                      </a:cubicBezTo>
                      <a:cubicBezTo>
                        <a:pt x="451" y="47"/>
                        <a:pt x="449" y="47"/>
                        <a:pt x="448" y="46"/>
                      </a:cubicBezTo>
                      <a:cubicBezTo>
                        <a:pt x="448" y="45"/>
                        <a:pt x="450" y="45"/>
                        <a:pt x="450" y="44"/>
                      </a:cubicBezTo>
                      <a:cubicBezTo>
                        <a:pt x="451" y="43"/>
                        <a:pt x="442" y="43"/>
                        <a:pt x="441" y="43"/>
                      </a:cubicBezTo>
                      <a:cubicBezTo>
                        <a:pt x="436" y="42"/>
                        <a:pt x="432" y="43"/>
                        <a:pt x="427" y="43"/>
                      </a:cubicBezTo>
                      <a:cubicBezTo>
                        <a:pt x="424" y="43"/>
                        <a:pt x="425" y="43"/>
                        <a:pt x="426" y="45"/>
                      </a:cubicBezTo>
                      <a:cubicBezTo>
                        <a:pt x="426" y="46"/>
                        <a:pt x="424" y="45"/>
                        <a:pt x="424" y="45"/>
                      </a:cubicBezTo>
                      <a:cubicBezTo>
                        <a:pt x="422" y="45"/>
                        <a:pt x="423" y="44"/>
                        <a:pt x="423" y="43"/>
                      </a:cubicBezTo>
                      <a:cubicBezTo>
                        <a:pt x="423" y="41"/>
                        <a:pt x="422" y="38"/>
                        <a:pt x="420" y="40"/>
                      </a:cubicBezTo>
                      <a:cubicBezTo>
                        <a:pt x="420" y="42"/>
                        <a:pt x="416" y="42"/>
                        <a:pt x="414" y="41"/>
                      </a:cubicBezTo>
                      <a:cubicBezTo>
                        <a:pt x="413" y="40"/>
                        <a:pt x="415" y="38"/>
                        <a:pt x="411" y="39"/>
                      </a:cubicBezTo>
                      <a:cubicBezTo>
                        <a:pt x="410" y="39"/>
                        <a:pt x="409" y="39"/>
                        <a:pt x="408" y="39"/>
                      </a:cubicBezTo>
                      <a:cubicBezTo>
                        <a:pt x="407" y="38"/>
                        <a:pt x="406" y="39"/>
                        <a:pt x="404" y="40"/>
                      </a:cubicBezTo>
                      <a:cubicBezTo>
                        <a:pt x="402" y="42"/>
                        <a:pt x="407" y="41"/>
                        <a:pt x="407" y="42"/>
                      </a:cubicBezTo>
                      <a:cubicBezTo>
                        <a:pt x="407" y="44"/>
                        <a:pt x="403" y="43"/>
                        <a:pt x="402" y="44"/>
                      </a:cubicBezTo>
                      <a:cubicBezTo>
                        <a:pt x="401" y="45"/>
                        <a:pt x="399" y="45"/>
                        <a:pt x="397" y="46"/>
                      </a:cubicBezTo>
                      <a:cubicBezTo>
                        <a:pt x="395" y="47"/>
                        <a:pt x="393" y="47"/>
                        <a:pt x="390" y="47"/>
                      </a:cubicBezTo>
                      <a:cubicBezTo>
                        <a:pt x="388" y="47"/>
                        <a:pt x="388" y="47"/>
                        <a:pt x="387" y="49"/>
                      </a:cubicBezTo>
                      <a:cubicBezTo>
                        <a:pt x="386" y="50"/>
                        <a:pt x="382" y="51"/>
                        <a:pt x="381" y="51"/>
                      </a:cubicBezTo>
                      <a:cubicBezTo>
                        <a:pt x="381" y="50"/>
                        <a:pt x="383" y="50"/>
                        <a:pt x="383" y="50"/>
                      </a:cubicBezTo>
                      <a:cubicBezTo>
                        <a:pt x="385" y="49"/>
                        <a:pt x="385" y="47"/>
                        <a:pt x="386" y="46"/>
                      </a:cubicBezTo>
                      <a:cubicBezTo>
                        <a:pt x="387" y="44"/>
                        <a:pt x="388" y="46"/>
                        <a:pt x="389" y="45"/>
                      </a:cubicBezTo>
                      <a:cubicBezTo>
                        <a:pt x="390" y="45"/>
                        <a:pt x="390" y="44"/>
                        <a:pt x="391" y="44"/>
                      </a:cubicBezTo>
                      <a:cubicBezTo>
                        <a:pt x="394" y="42"/>
                        <a:pt x="398" y="41"/>
                        <a:pt x="401" y="39"/>
                      </a:cubicBezTo>
                      <a:cubicBezTo>
                        <a:pt x="403" y="38"/>
                        <a:pt x="405" y="37"/>
                        <a:pt x="407" y="36"/>
                      </a:cubicBezTo>
                      <a:cubicBezTo>
                        <a:pt x="411" y="33"/>
                        <a:pt x="416" y="31"/>
                        <a:pt x="420" y="29"/>
                      </a:cubicBezTo>
                      <a:cubicBezTo>
                        <a:pt x="423" y="28"/>
                        <a:pt x="426" y="26"/>
                        <a:pt x="423" y="23"/>
                      </a:cubicBezTo>
                      <a:cubicBezTo>
                        <a:pt x="422" y="22"/>
                        <a:pt x="422" y="24"/>
                        <a:pt x="421" y="23"/>
                      </a:cubicBezTo>
                      <a:cubicBezTo>
                        <a:pt x="420" y="22"/>
                        <a:pt x="419" y="22"/>
                        <a:pt x="418" y="21"/>
                      </a:cubicBezTo>
                      <a:cubicBezTo>
                        <a:pt x="418" y="20"/>
                        <a:pt x="423" y="22"/>
                        <a:pt x="423" y="22"/>
                      </a:cubicBezTo>
                      <a:cubicBezTo>
                        <a:pt x="424" y="22"/>
                        <a:pt x="427" y="22"/>
                        <a:pt x="425" y="20"/>
                      </a:cubicBezTo>
                      <a:cubicBezTo>
                        <a:pt x="424" y="19"/>
                        <a:pt x="424" y="18"/>
                        <a:pt x="423" y="17"/>
                      </a:cubicBezTo>
                      <a:cubicBezTo>
                        <a:pt x="422" y="15"/>
                        <a:pt x="421" y="19"/>
                        <a:pt x="420" y="19"/>
                      </a:cubicBezTo>
                      <a:cubicBezTo>
                        <a:pt x="420" y="18"/>
                        <a:pt x="420" y="17"/>
                        <a:pt x="420" y="17"/>
                      </a:cubicBezTo>
                      <a:cubicBezTo>
                        <a:pt x="420" y="16"/>
                        <a:pt x="420" y="16"/>
                        <a:pt x="419" y="15"/>
                      </a:cubicBezTo>
                      <a:cubicBezTo>
                        <a:pt x="419" y="14"/>
                        <a:pt x="417" y="13"/>
                        <a:pt x="416" y="13"/>
                      </a:cubicBezTo>
                      <a:cubicBezTo>
                        <a:pt x="414" y="12"/>
                        <a:pt x="413" y="12"/>
                        <a:pt x="411" y="11"/>
                      </a:cubicBezTo>
                      <a:cubicBezTo>
                        <a:pt x="409" y="11"/>
                        <a:pt x="409" y="11"/>
                        <a:pt x="406" y="12"/>
                      </a:cubicBezTo>
                      <a:cubicBezTo>
                        <a:pt x="404" y="12"/>
                        <a:pt x="397" y="9"/>
                        <a:pt x="396" y="12"/>
                      </a:cubicBezTo>
                      <a:cubicBezTo>
                        <a:pt x="395" y="13"/>
                        <a:pt x="389" y="14"/>
                        <a:pt x="388" y="13"/>
                      </a:cubicBezTo>
                      <a:cubicBezTo>
                        <a:pt x="388" y="13"/>
                        <a:pt x="394" y="9"/>
                        <a:pt x="392" y="8"/>
                      </a:cubicBezTo>
                      <a:cubicBezTo>
                        <a:pt x="392" y="8"/>
                        <a:pt x="385" y="9"/>
                        <a:pt x="384" y="8"/>
                      </a:cubicBezTo>
                      <a:cubicBezTo>
                        <a:pt x="384" y="7"/>
                        <a:pt x="386" y="7"/>
                        <a:pt x="386" y="7"/>
                      </a:cubicBezTo>
                      <a:cubicBezTo>
                        <a:pt x="386" y="6"/>
                        <a:pt x="378" y="7"/>
                        <a:pt x="378" y="7"/>
                      </a:cubicBezTo>
                      <a:cubicBezTo>
                        <a:pt x="379" y="5"/>
                        <a:pt x="383" y="6"/>
                        <a:pt x="384" y="5"/>
                      </a:cubicBezTo>
                      <a:cubicBezTo>
                        <a:pt x="385" y="4"/>
                        <a:pt x="387" y="5"/>
                        <a:pt x="386" y="4"/>
                      </a:cubicBezTo>
                      <a:cubicBezTo>
                        <a:pt x="386" y="3"/>
                        <a:pt x="386" y="2"/>
                        <a:pt x="385" y="2"/>
                      </a:cubicBezTo>
                      <a:cubicBezTo>
                        <a:pt x="382" y="2"/>
                        <a:pt x="381" y="1"/>
                        <a:pt x="378" y="1"/>
                      </a:cubicBezTo>
                      <a:cubicBezTo>
                        <a:pt x="376" y="0"/>
                        <a:pt x="374" y="1"/>
                        <a:pt x="372" y="2"/>
                      </a:cubicBezTo>
                      <a:cubicBezTo>
                        <a:pt x="368" y="3"/>
                        <a:pt x="364" y="6"/>
                        <a:pt x="362" y="8"/>
                      </a:cubicBezTo>
                      <a:cubicBezTo>
                        <a:pt x="361" y="9"/>
                        <a:pt x="361" y="9"/>
                        <a:pt x="362" y="10"/>
                      </a:cubicBezTo>
                      <a:cubicBezTo>
                        <a:pt x="363" y="10"/>
                        <a:pt x="362" y="11"/>
                        <a:pt x="362" y="12"/>
                      </a:cubicBezTo>
                      <a:cubicBezTo>
                        <a:pt x="362" y="14"/>
                        <a:pt x="366" y="13"/>
                        <a:pt x="366" y="14"/>
                      </a:cubicBezTo>
                      <a:cubicBezTo>
                        <a:pt x="366" y="13"/>
                        <a:pt x="361" y="14"/>
                        <a:pt x="360" y="14"/>
                      </a:cubicBezTo>
                      <a:cubicBezTo>
                        <a:pt x="359" y="14"/>
                        <a:pt x="353" y="13"/>
                        <a:pt x="352" y="14"/>
                      </a:cubicBezTo>
                      <a:cubicBezTo>
                        <a:pt x="352" y="13"/>
                        <a:pt x="355" y="17"/>
                        <a:pt x="355" y="17"/>
                      </a:cubicBezTo>
                      <a:cubicBezTo>
                        <a:pt x="356" y="18"/>
                        <a:pt x="351" y="16"/>
                        <a:pt x="350" y="16"/>
                      </a:cubicBezTo>
                      <a:cubicBezTo>
                        <a:pt x="349" y="16"/>
                        <a:pt x="347" y="17"/>
                        <a:pt x="345" y="18"/>
                      </a:cubicBezTo>
                      <a:cubicBezTo>
                        <a:pt x="345" y="18"/>
                        <a:pt x="345" y="18"/>
                        <a:pt x="344" y="18"/>
                      </a:cubicBezTo>
                      <a:cubicBezTo>
                        <a:pt x="342" y="18"/>
                        <a:pt x="344" y="18"/>
                        <a:pt x="343" y="17"/>
                      </a:cubicBezTo>
                      <a:cubicBezTo>
                        <a:pt x="343" y="18"/>
                        <a:pt x="338" y="20"/>
                        <a:pt x="338" y="20"/>
                      </a:cubicBezTo>
                      <a:cubicBezTo>
                        <a:pt x="338" y="19"/>
                        <a:pt x="340" y="18"/>
                        <a:pt x="340" y="18"/>
                      </a:cubicBezTo>
                      <a:cubicBezTo>
                        <a:pt x="340" y="17"/>
                        <a:pt x="335" y="18"/>
                        <a:pt x="334" y="17"/>
                      </a:cubicBezTo>
                      <a:cubicBezTo>
                        <a:pt x="334" y="17"/>
                        <a:pt x="336" y="16"/>
                        <a:pt x="336" y="16"/>
                      </a:cubicBezTo>
                      <a:cubicBezTo>
                        <a:pt x="335" y="17"/>
                        <a:pt x="330" y="18"/>
                        <a:pt x="328" y="18"/>
                      </a:cubicBezTo>
                      <a:cubicBezTo>
                        <a:pt x="323" y="19"/>
                        <a:pt x="329" y="19"/>
                        <a:pt x="330" y="20"/>
                      </a:cubicBezTo>
                      <a:cubicBezTo>
                        <a:pt x="329" y="19"/>
                        <a:pt x="324" y="21"/>
                        <a:pt x="323" y="21"/>
                      </a:cubicBezTo>
                      <a:cubicBezTo>
                        <a:pt x="322" y="21"/>
                        <a:pt x="321" y="21"/>
                        <a:pt x="320" y="22"/>
                      </a:cubicBezTo>
                      <a:cubicBezTo>
                        <a:pt x="319" y="23"/>
                        <a:pt x="317" y="22"/>
                        <a:pt x="315" y="22"/>
                      </a:cubicBezTo>
                      <a:cubicBezTo>
                        <a:pt x="314" y="22"/>
                        <a:pt x="313" y="24"/>
                        <a:pt x="311" y="24"/>
                      </a:cubicBezTo>
                      <a:cubicBezTo>
                        <a:pt x="309" y="25"/>
                        <a:pt x="308" y="24"/>
                        <a:pt x="307" y="25"/>
                      </a:cubicBezTo>
                      <a:cubicBezTo>
                        <a:pt x="306" y="26"/>
                        <a:pt x="305" y="27"/>
                        <a:pt x="304" y="27"/>
                      </a:cubicBezTo>
                      <a:cubicBezTo>
                        <a:pt x="302" y="27"/>
                        <a:pt x="300" y="27"/>
                        <a:pt x="299" y="27"/>
                      </a:cubicBezTo>
                      <a:cubicBezTo>
                        <a:pt x="299" y="27"/>
                        <a:pt x="302" y="29"/>
                        <a:pt x="302" y="29"/>
                      </a:cubicBezTo>
                      <a:cubicBezTo>
                        <a:pt x="301" y="30"/>
                        <a:pt x="295" y="30"/>
                        <a:pt x="295" y="30"/>
                      </a:cubicBezTo>
                      <a:cubicBezTo>
                        <a:pt x="295" y="30"/>
                        <a:pt x="299" y="30"/>
                        <a:pt x="299" y="30"/>
                      </a:cubicBezTo>
                      <a:cubicBezTo>
                        <a:pt x="299" y="30"/>
                        <a:pt x="297" y="30"/>
                        <a:pt x="296" y="30"/>
                      </a:cubicBezTo>
                      <a:cubicBezTo>
                        <a:pt x="297" y="30"/>
                        <a:pt x="299" y="31"/>
                        <a:pt x="299" y="31"/>
                      </a:cubicBezTo>
                      <a:cubicBezTo>
                        <a:pt x="298" y="31"/>
                        <a:pt x="298" y="31"/>
                        <a:pt x="297" y="31"/>
                      </a:cubicBezTo>
                      <a:cubicBezTo>
                        <a:pt x="298" y="31"/>
                        <a:pt x="297" y="32"/>
                        <a:pt x="297" y="32"/>
                      </a:cubicBezTo>
                      <a:cubicBezTo>
                        <a:pt x="297" y="33"/>
                        <a:pt x="294" y="32"/>
                        <a:pt x="294" y="32"/>
                      </a:cubicBezTo>
                      <a:cubicBezTo>
                        <a:pt x="294" y="33"/>
                        <a:pt x="296" y="33"/>
                        <a:pt x="296" y="34"/>
                      </a:cubicBezTo>
                      <a:cubicBezTo>
                        <a:pt x="297" y="34"/>
                        <a:pt x="295" y="34"/>
                        <a:pt x="295" y="34"/>
                      </a:cubicBezTo>
                      <a:cubicBezTo>
                        <a:pt x="295" y="36"/>
                        <a:pt x="299" y="34"/>
                        <a:pt x="298" y="36"/>
                      </a:cubicBezTo>
                      <a:cubicBezTo>
                        <a:pt x="296" y="38"/>
                        <a:pt x="301" y="39"/>
                        <a:pt x="298" y="40"/>
                      </a:cubicBezTo>
                      <a:cubicBezTo>
                        <a:pt x="296" y="40"/>
                        <a:pt x="294" y="40"/>
                        <a:pt x="292" y="40"/>
                      </a:cubicBezTo>
                      <a:cubicBezTo>
                        <a:pt x="291" y="41"/>
                        <a:pt x="291" y="42"/>
                        <a:pt x="289" y="41"/>
                      </a:cubicBezTo>
                      <a:cubicBezTo>
                        <a:pt x="288" y="41"/>
                        <a:pt x="287" y="41"/>
                        <a:pt x="286" y="41"/>
                      </a:cubicBezTo>
                      <a:cubicBezTo>
                        <a:pt x="282" y="42"/>
                        <a:pt x="278" y="42"/>
                        <a:pt x="274" y="42"/>
                      </a:cubicBezTo>
                      <a:cubicBezTo>
                        <a:pt x="272" y="42"/>
                        <a:pt x="270" y="42"/>
                        <a:pt x="269" y="43"/>
                      </a:cubicBezTo>
                      <a:cubicBezTo>
                        <a:pt x="268" y="44"/>
                        <a:pt x="267" y="45"/>
                        <a:pt x="267" y="46"/>
                      </a:cubicBezTo>
                      <a:cubicBezTo>
                        <a:pt x="267" y="47"/>
                        <a:pt x="269" y="48"/>
                        <a:pt x="269" y="49"/>
                      </a:cubicBezTo>
                      <a:cubicBezTo>
                        <a:pt x="268" y="51"/>
                        <a:pt x="268" y="52"/>
                        <a:pt x="269" y="53"/>
                      </a:cubicBezTo>
                      <a:cubicBezTo>
                        <a:pt x="271" y="55"/>
                        <a:pt x="274" y="54"/>
                        <a:pt x="276" y="56"/>
                      </a:cubicBezTo>
                      <a:cubicBezTo>
                        <a:pt x="276" y="56"/>
                        <a:pt x="278" y="60"/>
                        <a:pt x="278" y="60"/>
                      </a:cubicBezTo>
                      <a:cubicBezTo>
                        <a:pt x="274" y="60"/>
                        <a:pt x="273" y="60"/>
                        <a:pt x="270" y="58"/>
                      </a:cubicBezTo>
                      <a:cubicBezTo>
                        <a:pt x="267" y="56"/>
                        <a:pt x="262" y="54"/>
                        <a:pt x="258" y="54"/>
                      </a:cubicBezTo>
                      <a:cubicBezTo>
                        <a:pt x="256" y="54"/>
                        <a:pt x="257" y="53"/>
                        <a:pt x="255" y="52"/>
                      </a:cubicBezTo>
                      <a:cubicBezTo>
                        <a:pt x="254" y="52"/>
                        <a:pt x="250" y="52"/>
                        <a:pt x="250" y="54"/>
                      </a:cubicBezTo>
                      <a:cubicBezTo>
                        <a:pt x="250" y="55"/>
                        <a:pt x="254" y="55"/>
                        <a:pt x="254" y="55"/>
                      </a:cubicBezTo>
                      <a:cubicBezTo>
                        <a:pt x="254" y="55"/>
                        <a:pt x="251" y="56"/>
                        <a:pt x="252" y="56"/>
                      </a:cubicBezTo>
                      <a:cubicBezTo>
                        <a:pt x="254" y="57"/>
                        <a:pt x="255" y="56"/>
                        <a:pt x="256" y="58"/>
                      </a:cubicBezTo>
                      <a:cubicBezTo>
                        <a:pt x="256" y="60"/>
                        <a:pt x="253" y="59"/>
                        <a:pt x="252" y="59"/>
                      </a:cubicBezTo>
                      <a:cubicBezTo>
                        <a:pt x="250" y="58"/>
                        <a:pt x="249" y="57"/>
                        <a:pt x="247" y="58"/>
                      </a:cubicBezTo>
                      <a:cubicBezTo>
                        <a:pt x="245" y="58"/>
                        <a:pt x="246" y="61"/>
                        <a:pt x="247" y="62"/>
                      </a:cubicBezTo>
                      <a:cubicBezTo>
                        <a:pt x="248" y="63"/>
                        <a:pt x="250" y="63"/>
                        <a:pt x="251" y="63"/>
                      </a:cubicBezTo>
                      <a:cubicBezTo>
                        <a:pt x="253" y="64"/>
                        <a:pt x="255" y="64"/>
                        <a:pt x="256" y="65"/>
                      </a:cubicBezTo>
                      <a:cubicBezTo>
                        <a:pt x="257" y="66"/>
                        <a:pt x="257" y="67"/>
                        <a:pt x="257" y="67"/>
                      </a:cubicBezTo>
                      <a:cubicBezTo>
                        <a:pt x="258" y="67"/>
                        <a:pt x="259" y="67"/>
                        <a:pt x="260" y="67"/>
                      </a:cubicBezTo>
                      <a:cubicBezTo>
                        <a:pt x="260" y="67"/>
                        <a:pt x="257" y="68"/>
                        <a:pt x="257" y="68"/>
                      </a:cubicBezTo>
                      <a:cubicBezTo>
                        <a:pt x="255" y="68"/>
                        <a:pt x="255" y="67"/>
                        <a:pt x="254" y="66"/>
                      </a:cubicBezTo>
                      <a:cubicBezTo>
                        <a:pt x="252" y="65"/>
                        <a:pt x="249" y="65"/>
                        <a:pt x="246" y="65"/>
                      </a:cubicBezTo>
                      <a:cubicBezTo>
                        <a:pt x="245" y="65"/>
                        <a:pt x="240" y="64"/>
                        <a:pt x="242" y="62"/>
                      </a:cubicBezTo>
                      <a:cubicBezTo>
                        <a:pt x="243" y="62"/>
                        <a:pt x="242" y="61"/>
                        <a:pt x="242" y="60"/>
                      </a:cubicBezTo>
                      <a:cubicBezTo>
                        <a:pt x="241" y="59"/>
                        <a:pt x="242" y="58"/>
                        <a:pt x="242" y="57"/>
                      </a:cubicBezTo>
                      <a:cubicBezTo>
                        <a:pt x="243" y="55"/>
                        <a:pt x="244" y="51"/>
                        <a:pt x="242" y="50"/>
                      </a:cubicBezTo>
                      <a:cubicBezTo>
                        <a:pt x="238" y="49"/>
                        <a:pt x="241" y="54"/>
                        <a:pt x="240" y="56"/>
                      </a:cubicBezTo>
                      <a:cubicBezTo>
                        <a:pt x="238" y="58"/>
                        <a:pt x="235" y="59"/>
                        <a:pt x="233" y="61"/>
                      </a:cubicBezTo>
                      <a:cubicBezTo>
                        <a:pt x="230" y="64"/>
                        <a:pt x="231" y="63"/>
                        <a:pt x="233" y="65"/>
                      </a:cubicBezTo>
                      <a:cubicBezTo>
                        <a:pt x="234" y="66"/>
                        <a:pt x="237" y="69"/>
                        <a:pt x="237" y="71"/>
                      </a:cubicBezTo>
                      <a:cubicBezTo>
                        <a:pt x="237" y="71"/>
                        <a:pt x="236" y="73"/>
                        <a:pt x="235" y="73"/>
                      </a:cubicBezTo>
                      <a:cubicBezTo>
                        <a:pt x="234" y="75"/>
                        <a:pt x="233" y="77"/>
                        <a:pt x="233" y="79"/>
                      </a:cubicBezTo>
                      <a:cubicBezTo>
                        <a:pt x="233" y="79"/>
                        <a:pt x="234" y="84"/>
                        <a:pt x="235" y="84"/>
                      </a:cubicBezTo>
                      <a:cubicBezTo>
                        <a:pt x="237" y="84"/>
                        <a:pt x="239" y="84"/>
                        <a:pt x="241" y="83"/>
                      </a:cubicBezTo>
                      <a:cubicBezTo>
                        <a:pt x="243" y="82"/>
                        <a:pt x="246" y="83"/>
                        <a:pt x="248" y="84"/>
                      </a:cubicBezTo>
                      <a:cubicBezTo>
                        <a:pt x="251" y="84"/>
                        <a:pt x="253" y="86"/>
                        <a:pt x="254" y="89"/>
                      </a:cubicBezTo>
                      <a:cubicBezTo>
                        <a:pt x="255" y="91"/>
                        <a:pt x="251" y="94"/>
                        <a:pt x="253" y="95"/>
                      </a:cubicBezTo>
                      <a:cubicBezTo>
                        <a:pt x="253" y="95"/>
                        <a:pt x="259" y="97"/>
                        <a:pt x="259" y="97"/>
                      </a:cubicBezTo>
                      <a:cubicBezTo>
                        <a:pt x="259" y="98"/>
                        <a:pt x="252" y="96"/>
                        <a:pt x="251" y="96"/>
                      </a:cubicBezTo>
                      <a:cubicBezTo>
                        <a:pt x="251" y="96"/>
                        <a:pt x="250" y="93"/>
                        <a:pt x="250" y="93"/>
                      </a:cubicBezTo>
                      <a:cubicBezTo>
                        <a:pt x="251" y="91"/>
                        <a:pt x="252" y="90"/>
                        <a:pt x="250" y="89"/>
                      </a:cubicBezTo>
                      <a:cubicBezTo>
                        <a:pt x="248" y="88"/>
                        <a:pt x="249" y="86"/>
                        <a:pt x="247" y="85"/>
                      </a:cubicBezTo>
                      <a:cubicBezTo>
                        <a:pt x="245" y="85"/>
                        <a:pt x="243" y="86"/>
                        <a:pt x="241" y="86"/>
                      </a:cubicBezTo>
                      <a:cubicBezTo>
                        <a:pt x="241" y="86"/>
                        <a:pt x="237" y="87"/>
                        <a:pt x="237" y="88"/>
                      </a:cubicBezTo>
                      <a:cubicBezTo>
                        <a:pt x="238" y="88"/>
                        <a:pt x="239" y="88"/>
                        <a:pt x="238" y="88"/>
                      </a:cubicBezTo>
                      <a:cubicBezTo>
                        <a:pt x="238" y="89"/>
                        <a:pt x="236" y="90"/>
                        <a:pt x="237" y="91"/>
                      </a:cubicBezTo>
                      <a:cubicBezTo>
                        <a:pt x="241" y="93"/>
                        <a:pt x="238" y="96"/>
                        <a:pt x="236" y="98"/>
                      </a:cubicBezTo>
                      <a:cubicBezTo>
                        <a:pt x="235" y="99"/>
                        <a:pt x="234" y="101"/>
                        <a:pt x="234" y="102"/>
                      </a:cubicBezTo>
                      <a:cubicBezTo>
                        <a:pt x="233" y="103"/>
                        <a:pt x="231" y="104"/>
                        <a:pt x="229" y="104"/>
                      </a:cubicBezTo>
                      <a:cubicBezTo>
                        <a:pt x="228" y="105"/>
                        <a:pt x="227" y="105"/>
                        <a:pt x="227" y="107"/>
                      </a:cubicBezTo>
                      <a:cubicBezTo>
                        <a:pt x="226" y="109"/>
                        <a:pt x="224" y="108"/>
                        <a:pt x="223" y="108"/>
                      </a:cubicBezTo>
                      <a:cubicBezTo>
                        <a:pt x="220" y="107"/>
                        <a:pt x="218" y="108"/>
                        <a:pt x="216" y="107"/>
                      </a:cubicBezTo>
                      <a:cubicBezTo>
                        <a:pt x="215" y="107"/>
                        <a:pt x="214" y="106"/>
                        <a:pt x="213" y="106"/>
                      </a:cubicBezTo>
                      <a:cubicBezTo>
                        <a:pt x="211" y="106"/>
                        <a:pt x="211" y="105"/>
                        <a:pt x="210" y="104"/>
                      </a:cubicBezTo>
                      <a:cubicBezTo>
                        <a:pt x="210" y="104"/>
                        <a:pt x="212" y="103"/>
                        <a:pt x="212" y="104"/>
                      </a:cubicBezTo>
                      <a:cubicBezTo>
                        <a:pt x="213" y="106"/>
                        <a:pt x="215" y="106"/>
                        <a:pt x="215" y="105"/>
                      </a:cubicBezTo>
                      <a:cubicBezTo>
                        <a:pt x="216" y="104"/>
                        <a:pt x="221" y="107"/>
                        <a:pt x="223" y="105"/>
                      </a:cubicBezTo>
                      <a:cubicBezTo>
                        <a:pt x="223" y="104"/>
                        <a:pt x="221" y="103"/>
                        <a:pt x="223" y="103"/>
                      </a:cubicBezTo>
                      <a:cubicBezTo>
                        <a:pt x="224" y="102"/>
                        <a:pt x="226" y="101"/>
                        <a:pt x="227" y="100"/>
                      </a:cubicBezTo>
                      <a:cubicBezTo>
                        <a:pt x="228" y="98"/>
                        <a:pt x="227" y="98"/>
                        <a:pt x="230" y="97"/>
                      </a:cubicBezTo>
                      <a:cubicBezTo>
                        <a:pt x="233" y="95"/>
                        <a:pt x="229" y="93"/>
                        <a:pt x="231" y="91"/>
                      </a:cubicBezTo>
                      <a:cubicBezTo>
                        <a:pt x="233" y="90"/>
                        <a:pt x="233" y="89"/>
                        <a:pt x="231" y="88"/>
                      </a:cubicBezTo>
                      <a:cubicBezTo>
                        <a:pt x="230" y="88"/>
                        <a:pt x="229" y="87"/>
                        <a:pt x="228" y="86"/>
                      </a:cubicBezTo>
                      <a:cubicBezTo>
                        <a:pt x="227" y="84"/>
                        <a:pt x="228" y="81"/>
                        <a:pt x="228" y="79"/>
                      </a:cubicBezTo>
                      <a:cubicBezTo>
                        <a:pt x="228" y="77"/>
                        <a:pt x="227" y="75"/>
                        <a:pt x="228" y="73"/>
                      </a:cubicBezTo>
                      <a:cubicBezTo>
                        <a:pt x="228" y="71"/>
                        <a:pt x="230" y="71"/>
                        <a:pt x="230" y="69"/>
                      </a:cubicBezTo>
                      <a:cubicBezTo>
                        <a:pt x="229" y="67"/>
                        <a:pt x="227" y="66"/>
                        <a:pt x="226" y="65"/>
                      </a:cubicBezTo>
                      <a:cubicBezTo>
                        <a:pt x="225" y="64"/>
                        <a:pt x="224" y="63"/>
                        <a:pt x="225" y="62"/>
                      </a:cubicBezTo>
                      <a:cubicBezTo>
                        <a:pt x="227" y="61"/>
                        <a:pt x="227" y="59"/>
                        <a:pt x="228" y="57"/>
                      </a:cubicBezTo>
                      <a:cubicBezTo>
                        <a:pt x="229" y="56"/>
                        <a:pt x="230" y="53"/>
                        <a:pt x="229" y="52"/>
                      </a:cubicBezTo>
                      <a:cubicBezTo>
                        <a:pt x="229" y="51"/>
                        <a:pt x="225" y="50"/>
                        <a:pt x="223" y="49"/>
                      </a:cubicBezTo>
                      <a:cubicBezTo>
                        <a:pt x="221" y="49"/>
                        <a:pt x="219" y="49"/>
                        <a:pt x="217" y="49"/>
                      </a:cubicBezTo>
                      <a:cubicBezTo>
                        <a:pt x="216" y="49"/>
                        <a:pt x="213" y="48"/>
                        <a:pt x="212" y="49"/>
                      </a:cubicBezTo>
                      <a:cubicBezTo>
                        <a:pt x="209" y="51"/>
                        <a:pt x="209" y="58"/>
                        <a:pt x="206" y="60"/>
                      </a:cubicBezTo>
                      <a:cubicBezTo>
                        <a:pt x="204" y="63"/>
                        <a:pt x="198" y="64"/>
                        <a:pt x="198" y="68"/>
                      </a:cubicBezTo>
                      <a:cubicBezTo>
                        <a:pt x="198" y="69"/>
                        <a:pt x="201" y="68"/>
                        <a:pt x="201" y="68"/>
                      </a:cubicBezTo>
                      <a:cubicBezTo>
                        <a:pt x="202" y="69"/>
                        <a:pt x="201" y="73"/>
                        <a:pt x="201" y="73"/>
                      </a:cubicBezTo>
                      <a:cubicBezTo>
                        <a:pt x="200" y="75"/>
                        <a:pt x="202" y="76"/>
                        <a:pt x="199" y="76"/>
                      </a:cubicBezTo>
                      <a:cubicBezTo>
                        <a:pt x="199" y="77"/>
                        <a:pt x="198" y="77"/>
                        <a:pt x="198" y="78"/>
                      </a:cubicBezTo>
                      <a:cubicBezTo>
                        <a:pt x="199" y="79"/>
                        <a:pt x="200" y="79"/>
                        <a:pt x="201" y="79"/>
                      </a:cubicBezTo>
                      <a:cubicBezTo>
                        <a:pt x="202" y="79"/>
                        <a:pt x="206" y="79"/>
                        <a:pt x="206" y="80"/>
                      </a:cubicBezTo>
                      <a:cubicBezTo>
                        <a:pt x="206" y="82"/>
                        <a:pt x="206" y="84"/>
                        <a:pt x="208" y="85"/>
                      </a:cubicBezTo>
                      <a:cubicBezTo>
                        <a:pt x="210" y="86"/>
                        <a:pt x="212" y="85"/>
                        <a:pt x="210" y="87"/>
                      </a:cubicBezTo>
                      <a:cubicBezTo>
                        <a:pt x="209" y="88"/>
                        <a:pt x="209" y="90"/>
                        <a:pt x="208" y="91"/>
                      </a:cubicBezTo>
                      <a:cubicBezTo>
                        <a:pt x="207" y="93"/>
                        <a:pt x="202" y="88"/>
                        <a:pt x="201" y="87"/>
                      </a:cubicBezTo>
                      <a:cubicBezTo>
                        <a:pt x="198" y="85"/>
                        <a:pt x="194" y="84"/>
                        <a:pt x="191" y="83"/>
                      </a:cubicBezTo>
                      <a:cubicBezTo>
                        <a:pt x="189" y="82"/>
                        <a:pt x="188" y="81"/>
                        <a:pt x="186" y="80"/>
                      </a:cubicBezTo>
                      <a:cubicBezTo>
                        <a:pt x="185" y="80"/>
                        <a:pt x="183" y="79"/>
                        <a:pt x="182" y="79"/>
                      </a:cubicBezTo>
                      <a:cubicBezTo>
                        <a:pt x="179" y="79"/>
                        <a:pt x="176" y="78"/>
                        <a:pt x="173" y="78"/>
                      </a:cubicBezTo>
                      <a:cubicBezTo>
                        <a:pt x="169" y="78"/>
                        <a:pt x="165" y="78"/>
                        <a:pt x="168" y="83"/>
                      </a:cubicBezTo>
                      <a:cubicBezTo>
                        <a:pt x="170" y="84"/>
                        <a:pt x="169" y="86"/>
                        <a:pt x="167" y="87"/>
                      </a:cubicBezTo>
                      <a:cubicBezTo>
                        <a:pt x="166" y="88"/>
                        <a:pt x="163" y="86"/>
                        <a:pt x="164" y="89"/>
                      </a:cubicBezTo>
                      <a:cubicBezTo>
                        <a:pt x="165" y="90"/>
                        <a:pt x="157" y="90"/>
                        <a:pt x="161" y="87"/>
                      </a:cubicBezTo>
                      <a:cubicBezTo>
                        <a:pt x="162" y="86"/>
                        <a:pt x="159" y="84"/>
                        <a:pt x="158" y="85"/>
                      </a:cubicBezTo>
                      <a:cubicBezTo>
                        <a:pt x="156" y="85"/>
                        <a:pt x="154" y="86"/>
                        <a:pt x="153" y="87"/>
                      </a:cubicBezTo>
                      <a:cubicBezTo>
                        <a:pt x="150" y="89"/>
                        <a:pt x="147" y="87"/>
                        <a:pt x="144" y="88"/>
                      </a:cubicBezTo>
                      <a:cubicBezTo>
                        <a:pt x="141" y="89"/>
                        <a:pt x="139" y="91"/>
                        <a:pt x="137" y="91"/>
                      </a:cubicBezTo>
                      <a:cubicBezTo>
                        <a:pt x="136" y="91"/>
                        <a:pt x="130" y="91"/>
                        <a:pt x="131" y="90"/>
                      </a:cubicBezTo>
                      <a:cubicBezTo>
                        <a:pt x="133" y="90"/>
                        <a:pt x="133" y="90"/>
                        <a:pt x="133" y="89"/>
                      </a:cubicBezTo>
                      <a:cubicBezTo>
                        <a:pt x="133" y="86"/>
                        <a:pt x="135" y="87"/>
                        <a:pt x="135" y="85"/>
                      </a:cubicBezTo>
                      <a:cubicBezTo>
                        <a:pt x="136" y="84"/>
                        <a:pt x="129" y="86"/>
                        <a:pt x="129" y="86"/>
                      </a:cubicBezTo>
                      <a:cubicBezTo>
                        <a:pt x="128" y="86"/>
                        <a:pt x="127" y="86"/>
                        <a:pt x="127" y="87"/>
                      </a:cubicBezTo>
                      <a:cubicBezTo>
                        <a:pt x="127" y="88"/>
                        <a:pt x="127" y="89"/>
                        <a:pt x="127" y="90"/>
                      </a:cubicBezTo>
                      <a:cubicBezTo>
                        <a:pt x="126" y="90"/>
                        <a:pt x="124" y="89"/>
                        <a:pt x="123" y="89"/>
                      </a:cubicBezTo>
                      <a:cubicBezTo>
                        <a:pt x="121" y="89"/>
                        <a:pt x="118" y="90"/>
                        <a:pt x="116" y="91"/>
                      </a:cubicBezTo>
                      <a:cubicBezTo>
                        <a:pt x="113" y="92"/>
                        <a:pt x="110" y="94"/>
                        <a:pt x="107" y="95"/>
                      </a:cubicBezTo>
                      <a:cubicBezTo>
                        <a:pt x="105" y="95"/>
                        <a:pt x="104" y="96"/>
                        <a:pt x="103" y="98"/>
                      </a:cubicBezTo>
                      <a:cubicBezTo>
                        <a:pt x="103" y="99"/>
                        <a:pt x="103" y="102"/>
                        <a:pt x="101" y="102"/>
                      </a:cubicBezTo>
                      <a:cubicBezTo>
                        <a:pt x="99" y="102"/>
                        <a:pt x="97" y="103"/>
                        <a:pt x="95" y="103"/>
                      </a:cubicBezTo>
                      <a:cubicBezTo>
                        <a:pt x="94" y="103"/>
                        <a:pt x="93" y="101"/>
                        <a:pt x="92" y="100"/>
                      </a:cubicBezTo>
                      <a:cubicBezTo>
                        <a:pt x="90" y="98"/>
                        <a:pt x="87" y="99"/>
                        <a:pt x="89" y="96"/>
                      </a:cubicBezTo>
                      <a:cubicBezTo>
                        <a:pt x="90" y="94"/>
                        <a:pt x="93" y="95"/>
                        <a:pt x="94" y="94"/>
                      </a:cubicBezTo>
                      <a:cubicBezTo>
                        <a:pt x="96" y="94"/>
                        <a:pt x="98" y="95"/>
                        <a:pt x="97" y="93"/>
                      </a:cubicBezTo>
                      <a:cubicBezTo>
                        <a:pt x="96" y="92"/>
                        <a:pt x="95" y="90"/>
                        <a:pt x="94" y="89"/>
                      </a:cubicBezTo>
                      <a:cubicBezTo>
                        <a:pt x="92" y="87"/>
                        <a:pt x="89" y="88"/>
                        <a:pt x="87" y="88"/>
                      </a:cubicBezTo>
                      <a:cubicBezTo>
                        <a:pt x="86" y="88"/>
                        <a:pt x="80" y="87"/>
                        <a:pt x="80" y="87"/>
                      </a:cubicBezTo>
                      <a:cubicBezTo>
                        <a:pt x="80" y="87"/>
                        <a:pt x="83" y="88"/>
                        <a:pt x="83" y="88"/>
                      </a:cubicBezTo>
                      <a:cubicBezTo>
                        <a:pt x="84" y="89"/>
                        <a:pt x="84" y="90"/>
                        <a:pt x="84" y="91"/>
                      </a:cubicBezTo>
                      <a:cubicBezTo>
                        <a:pt x="84" y="92"/>
                        <a:pt x="84" y="94"/>
                        <a:pt x="84" y="95"/>
                      </a:cubicBezTo>
                      <a:cubicBezTo>
                        <a:pt x="83" y="96"/>
                        <a:pt x="82" y="97"/>
                        <a:pt x="82" y="98"/>
                      </a:cubicBezTo>
                      <a:cubicBezTo>
                        <a:pt x="83" y="100"/>
                        <a:pt x="87" y="100"/>
                        <a:pt x="86" y="103"/>
                      </a:cubicBezTo>
                      <a:cubicBezTo>
                        <a:pt x="85" y="104"/>
                        <a:pt x="84" y="106"/>
                        <a:pt x="84" y="107"/>
                      </a:cubicBezTo>
                      <a:cubicBezTo>
                        <a:pt x="84" y="107"/>
                        <a:pt x="84" y="111"/>
                        <a:pt x="84" y="111"/>
                      </a:cubicBezTo>
                      <a:cubicBezTo>
                        <a:pt x="84" y="111"/>
                        <a:pt x="83" y="108"/>
                        <a:pt x="83" y="108"/>
                      </a:cubicBezTo>
                      <a:cubicBezTo>
                        <a:pt x="82" y="108"/>
                        <a:pt x="81" y="110"/>
                        <a:pt x="80" y="109"/>
                      </a:cubicBezTo>
                      <a:cubicBezTo>
                        <a:pt x="80" y="109"/>
                        <a:pt x="82" y="108"/>
                        <a:pt x="82" y="107"/>
                      </a:cubicBezTo>
                      <a:cubicBezTo>
                        <a:pt x="81" y="106"/>
                        <a:pt x="79" y="106"/>
                        <a:pt x="78" y="106"/>
                      </a:cubicBezTo>
                      <a:cubicBezTo>
                        <a:pt x="77" y="106"/>
                        <a:pt x="76" y="105"/>
                        <a:pt x="75" y="106"/>
                      </a:cubicBezTo>
                      <a:cubicBezTo>
                        <a:pt x="73" y="106"/>
                        <a:pt x="72" y="108"/>
                        <a:pt x="70" y="108"/>
                      </a:cubicBezTo>
                      <a:cubicBezTo>
                        <a:pt x="68" y="110"/>
                        <a:pt x="67" y="110"/>
                        <a:pt x="65" y="112"/>
                      </a:cubicBezTo>
                      <a:cubicBezTo>
                        <a:pt x="63" y="114"/>
                        <a:pt x="61" y="114"/>
                        <a:pt x="64" y="116"/>
                      </a:cubicBezTo>
                      <a:cubicBezTo>
                        <a:pt x="65" y="117"/>
                        <a:pt x="67" y="120"/>
                        <a:pt x="66" y="121"/>
                      </a:cubicBezTo>
                      <a:cubicBezTo>
                        <a:pt x="65" y="122"/>
                        <a:pt x="59" y="120"/>
                        <a:pt x="58" y="120"/>
                      </a:cubicBezTo>
                      <a:cubicBezTo>
                        <a:pt x="57" y="119"/>
                        <a:pt x="54" y="120"/>
                        <a:pt x="53" y="120"/>
                      </a:cubicBezTo>
                      <a:cubicBezTo>
                        <a:pt x="54" y="119"/>
                        <a:pt x="49" y="115"/>
                        <a:pt x="48" y="117"/>
                      </a:cubicBezTo>
                      <a:cubicBezTo>
                        <a:pt x="43" y="121"/>
                        <a:pt x="54" y="122"/>
                        <a:pt x="54" y="124"/>
                      </a:cubicBezTo>
                      <a:cubicBezTo>
                        <a:pt x="53" y="128"/>
                        <a:pt x="50" y="126"/>
                        <a:pt x="47" y="126"/>
                      </a:cubicBezTo>
                      <a:cubicBezTo>
                        <a:pt x="44" y="125"/>
                        <a:pt x="43" y="123"/>
                        <a:pt x="40" y="122"/>
                      </a:cubicBezTo>
                      <a:cubicBezTo>
                        <a:pt x="38" y="121"/>
                        <a:pt x="38" y="120"/>
                        <a:pt x="37" y="118"/>
                      </a:cubicBezTo>
                      <a:cubicBezTo>
                        <a:pt x="37" y="116"/>
                        <a:pt x="36" y="116"/>
                        <a:pt x="35" y="115"/>
                      </a:cubicBezTo>
                      <a:cubicBezTo>
                        <a:pt x="35" y="114"/>
                        <a:pt x="38" y="112"/>
                        <a:pt x="38" y="112"/>
                      </a:cubicBezTo>
                      <a:cubicBezTo>
                        <a:pt x="39" y="109"/>
                        <a:pt x="34" y="107"/>
                        <a:pt x="32" y="107"/>
                      </a:cubicBezTo>
                      <a:cubicBezTo>
                        <a:pt x="30" y="106"/>
                        <a:pt x="30" y="104"/>
                        <a:pt x="28" y="104"/>
                      </a:cubicBezTo>
                      <a:cubicBezTo>
                        <a:pt x="29" y="103"/>
                        <a:pt x="24" y="99"/>
                        <a:pt x="24" y="99"/>
                      </a:cubicBezTo>
                      <a:cubicBezTo>
                        <a:pt x="26" y="98"/>
                        <a:pt x="28" y="101"/>
                        <a:pt x="29" y="102"/>
                      </a:cubicBezTo>
                      <a:cubicBezTo>
                        <a:pt x="30" y="103"/>
                        <a:pt x="31" y="103"/>
                        <a:pt x="31" y="102"/>
                      </a:cubicBezTo>
                      <a:cubicBezTo>
                        <a:pt x="32" y="102"/>
                        <a:pt x="33" y="103"/>
                        <a:pt x="33" y="103"/>
                      </a:cubicBezTo>
                      <a:cubicBezTo>
                        <a:pt x="36" y="104"/>
                        <a:pt x="38" y="105"/>
                        <a:pt x="41" y="105"/>
                      </a:cubicBezTo>
                      <a:cubicBezTo>
                        <a:pt x="43" y="106"/>
                        <a:pt x="46" y="106"/>
                        <a:pt x="49" y="107"/>
                      </a:cubicBezTo>
                      <a:cubicBezTo>
                        <a:pt x="54" y="109"/>
                        <a:pt x="58" y="109"/>
                        <a:pt x="63" y="106"/>
                      </a:cubicBezTo>
                      <a:cubicBezTo>
                        <a:pt x="65" y="105"/>
                        <a:pt x="66" y="104"/>
                        <a:pt x="68" y="103"/>
                      </a:cubicBezTo>
                      <a:cubicBezTo>
                        <a:pt x="71" y="101"/>
                        <a:pt x="69" y="100"/>
                        <a:pt x="69" y="97"/>
                      </a:cubicBezTo>
                      <a:cubicBezTo>
                        <a:pt x="69" y="94"/>
                        <a:pt x="62" y="93"/>
                        <a:pt x="60" y="91"/>
                      </a:cubicBezTo>
                      <a:cubicBezTo>
                        <a:pt x="57" y="89"/>
                        <a:pt x="53" y="87"/>
                        <a:pt x="50" y="86"/>
                      </a:cubicBezTo>
                      <a:cubicBezTo>
                        <a:pt x="47" y="84"/>
                        <a:pt x="43" y="82"/>
                        <a:pt x="40" y="82"/>
                      </a:cubicBezTo>
                      <a:cubicBezTo>
                        <a:pt x="39" y="81"/>
                        <a:pt x="39" y="82"/>
                        <a:pt x="38" y="82"/>
                      </a:cubicBezTo>
                      <a:cubicBezTo>
                        <a:pt x="37" y="82"/>
                        <a:pt x="36" y="81"/>
                        <a:pt x="35" y="81"/>
                      </a:cubicBezTo>
                      <a:cubicBezTo>
                        <a:pt x="33" y="80"/>
                        <a:pt x="31" y="84"/>
                        <a:pt x="29" y="84"/>
                      </a:cubicBezTo>
                      <a:cubicBezTo>
                        <a:pt x="29" y="83"/>
                        <a:pt x="33" y="80"/>
                        <a:pt x="29" y="80"/>
                      </a:cubicBezTo>
                      <a:cubicBezTo>
                        <a:pt x="28" y="80"/>
                        <a:pt x="24" y="78"/>
                        <a:pt x="24" y="78"/>
                      </a:cubicBezTo>
                      <a:cubicBezTo>
                        <a:pt x="25" y="77"/>
                        <a:pt x="29" y="80"/>
                        <a:pt x="29" y="78"/>
                      </a:cubicBezTo>
                      <a:cubicBezTo>
                        <a:pt x="29" y="77"/>
                        <a:pt x="25" y="75"/>
                        <a:pt x="24" y="75"/>
                      </a:cubicBezTo>
                      <a:cubicBezTo>
                        <a:pt x="23" y="76"/>
                        <a:pt x="20" y="78"/>
                        <a:pt x="20" y="78"/>
                      </a:cubicBezTo>
                      <a:cubicBezTo>
                        <a:pt x="20" y="77"/>
                        <a:pt x="20" y="77"/>
                        <a:pt x="19" y="76"/>
                      </a:cubicBezTo>
                      <a:cubicBezTo>
                        <a:pt x="17" y="76"/>
                        <a:pt x="17" y="77"/>
                        <a:pt x="16" y="78"/>
                      </a:cubicBezTo>
                      <a:cubicBezTo>
                        <a:pt x="16" y="78"/>
                        <a:pt x="16" y="78"/>
                        <a:pt x="16" y="77"/>
                      </a:cubicBezTo>
                      <a:cubicBezTo>
                        <a:pt x="15" y="78"/>
                        <a:pt x="14" y="80"/>
                        <a:pt x="13" y="80"/>
                      </a:cubicBezTo>
                      <a:cubicBezTo>
                        <a:pt x="12" y="81"/>
                        <a:pt x="10" y="81"/>
                        <a:pt x="10" y="81"/>
                      </a:cubicBezTo>
                      <a:cubicBezTo>
                        <a:pt x="9" y="83"/>
                        <a:pt x="5" y="83"/>
                        <a:pt x="6" y="85"/>
                      </a:cubicBezTo>
                      <a:cubicBezTo>
                        <a:pt x="9" y="87"/>
                        <a:pt x="5" y="85"/>
                        <a:pt x="5" y="88"/>
                      </a:cubicBezTo>
                      <a:cubicBezTo>
                        <a:pt x="5" y="90"/>
                        <a:pt x="9" y="91"/>
                        <a:pt x="10" y="92"/>
                      </a:cubicBezTo>
                      <a:cubicBezTo>
                        <a:pt x="12" y="93"/>
                        <a:pt x="14" y="95"/>
                        <a:pt x="13" y="97"/>
                      </a:cubicBezTo>
                      <a:cubicBezTo>
                        <a:pt x="12" y="99"/>
                        <a:pt x="9" y="100"/>
                        <a:pt x="9" y="102"/>
                      </a:cubicBezTo>
                      <a:cubicBezTo>
                        <a:pt x="10" y="104"/>
                        <a:pt x="12" y="106"/>
                        <a:pt x="13" y="108"/>
                      </a:cubicBezTo>
                      <a:cubicBezTo>
                        <a:pt x="14" y="110"/>
                        <a:pt x="12" y="110"/>
                        <a:pt x="12" y="112"/>
                      </a:cubicBezTo>
                      <a:cubicBezTo>
                        <a:pt x="12" y="114"/>
                        <a:pt x="15" y="116"/>
                        <a:pt x="13" y="117"/>
                      </a:cubicBezTo>
                      <a:cubicBezTo>
                        <a:pt x="11" y="118"/>
                        <a:pt x="14" y="121"/>
                        <a:pt x="14" y="122"/>
                      </a:cubicBezTo>
                      <a:cubicBezTo>
                        <a:pt x="16" y="124"/>
                        <a:pt x="18" y="124"/>
                        <a:pt x="15" y="126"/>
                      </a:cubicBezTo>
                      <a:cubicBezTo>
                        <a:pt x="13" y="128"/>
                        <a:pt x="14" y="128"/>
                        <a:pt x="15" y="129"/>
                      </a:cubicBezTo>
                      <a:cubicBezTo>
                        <a:pt x="20" y="132"/>
                        <a:pt x="23" y="134"/>
                        <a:pt x="18" y="138"/>
                      </a:cubicBezTo>
                      <a:cubicBezTo>
                        <a:pt x="13" y="143"/>
                        <a:pt x="8" y="147"/>
                        <a:pt x="4" y="152"/>
                      </a:cubicBezTo>
                      <a:cubicBezTo>
                        <a:pt x="6" y="152"/>
                        <a:pt x="6" y="151"/>
                        <a:pt x="7" y="152"/>
                      </a:cubicBezTo>
                      <a:cubicBezTo>
                        <a:pt x="8" y="154"/>
                        <a:pt x="10" y="154"/>
                        <a:pt x="11" y="155"/>
                      </a:cubicBezTo>
                      <a:cubicBezTo>
                        <a:pt x="17" y="157"/>
                        <a:pt x="9" y="157"/>
                        <a:pt x="7" y="157"/>
                      </a:cubicBezTo>
                      <a:cubicBezTo>
                        <a:pt x="5" y="157"/>
                        <a:pt x="4" y="158"/>
                        <a:pt x="4" y="160"/>
                      </a:cubicBezTo>
                      <a:cubicBezTo>
                        <a:pt x="4" y="162"/>
                        <a:pt x="2" y="163"/>
                        <a:pt x="1" y="165"/>
                      </a:cubicBezTo>
                      <a:cubicBezTo>
                        <a:pt x="0" y="166"/>
                        <a:pt x="1" y="168"/>
                        <a:pt x="2" y="170"/>
                      </a:cubicBezTo>
                      <a:cubicBezTo>
                        <a:pt x="2" y="172"/>
                        <a:pt x="0" y="174"/>
                        <a:pt x="1" y="175"/>
                      </a:cubicBezTo>
                      <a:cubicBezTo>
                        <a:pt x="3" y="176"/>
                        <a:pt x="3" y="176"/>
                        <a:pt x="3" y="178"/>
                      </a:cubicBezTo>
                      <a:cubicBezTo>
                        <a:pt x="2" y="180"/>
                        <a:pt x="4" y="181"/>
                        <a:pt x="4" y="183"/>
                      </a:cubicBezTo>
                      <a:cubicBezTo>
                        <a:pt x="4" y="184"/>
                        <a:pt x="7" y="186"/>
                        <a:pt x="8" y="186"/>
                      </a:cubicBezTo>
                      <a:cubicBezTo>
                        <a:pt x="8" y="186"/>
                        <a:pt x="9" y="185"/>
                        <a:pt x="10" y="185"/>
                      </a:cubicBezTo>
                      <a:cubicBezTo>
                        <a:pt x="11" y="185"/>
                        <a:pt x="11" y="187"/>
                        <a:pt x="12" y="187"/>
                      </a:cubicBezTo>
                      <a:cubicBezTo>
                        <a:pt x="14" y="186"/>
                        <a:pt x="14" y="185"/>
                        <a:pt x="16" y="187"/>
                      </a:cubicBezTo>
                      <a:cubicBezTo>
                        <a:pt x="18" y="188"/>
                        <a:pt x="18" y="188"/>
                        <a:pt x="18" y="190"/>
                      </a:cubicBezTo>
                      <a:cubicBezTo>
                        <a:pt x="17" y="195"/>
                        <a:pt x="21" y="199"/>
                        <a:pt x="24" y="201"/>
                      </a:cubicBezTo>
                      <a:cubicBezTo>
                        <a:pt x="26" y="202"/>
                        <a:pt x="27" y="203"/>
                        <a:pt x="25" y="204"/>
                      </a:cubicBezTo>
                      <a:cubicBezTo>
                        <a:pt x="24" y="206"/>
                        <a:pt x="23" y="205"/>
                        <a:pt x="21" y="205"/>
                      </a:cubicBezTo>
                      <a:cubicBezTo>
                        <a:pt x="19" y="205"/>
                        <a:pt x="22" y="214"/>
                        <a:pt x="24" y="213"/>
                      </a:cubicBezTo>
                      <a:cubicBezTo>
                        <a:pt x="25" y="212"/>
                        <a:pt x="26" y="209"/>
                        <a:pt x="27" y="210"/>
                      </a:cubicBezTo>
                      <a:cubicBezTo>
                        <a:pt x="28" y="210"/>
                        <a:pt x="29" y="211"/>
                        <a:pt x="31" y="211"/>
                      </a:cubicBezTo>
                      <a:cubicBezTo>
                        <a:pt x="33" y="211"/>
                        <a:pt x="35" y="212"/>
                        <a:pt x="35" y="214"/>
                      </a:cubicBezTo>
                      <a:cubicBezTo>
                        <a:pt x="35" y="215"/>
                        <a:pt x="34" y="215"/>
                        <a:pt x="34" y="215"/>
                      </a:cubicBezTo>
                      <a:cubicBezTo>
                        <a:pt x="33" y="216"/>
                        <a:pt x="34" y="218"/>
                        <a:pt x="35" y="218"/>
                      </a:cubicBezTo>
                      <a:cubicBezTo>
                        <a:pt x="36" y="219"/>
                        <a:pt x="38" y="218"/>
                        <a:pt x="39" y="219"/>
                      </a:cubicBezTo>
                      <a:cubicBezTo>
                        <a:pt x="40" y="220"/>
                        <a:pt x="40" y="222"/>
                        <a:pt x="40" y="223"/>
                      </a:cubicBezTo>
                      <a:cubicBezTo>
                        <a:pt x="40" y="224"/>
                        <a:pt x="43" y="223"/>
                        <a:pt x="44" y="223"/>
                      </a:cubicBezTo>
                      <a:cubicBezTo>
                        <a:pt x="45" y="224"/>
                        <a:pt x="47" y="227"/>
                        <a:pt x="48" y="225"/>
                      </a:cubicBezTo>
                      <a:cubicBezTo>
                        <a:pt x="49" y="223"/>
                        <a:pt x="50" y="224"/>
                        <a:pt x="51" y="225"/>
                      </a:cubicBezTo>
                      <a:cubicBezTo>
                        <a:pt x="53" y="227"/>
                        <a:pt x="53" y="226"/>
                        <a:pt x="55" y="226"/>
                      </a:cubicBezTo>
                      <a:cubicBezTo>
                        <a:pt x="56" y="226"/>
                        <a:pt x="57" y="229"/>
                        <a:pt x="58" y="228"/>
                      </a:cubicBezTo>
                      <a:cubicBezTo>
                        <a:pt x="60" y="227"/>
                        <a:pt x="62" y="229"/>
                        <a:pt x="63" y="230"/>
                      </a:cubicBezTo>
                      <a:cubicBezTo>
                        <a:pt x="65" y="231"/>
                        <a:pt x="62" y="232"/>
                        <a:pt x="62" y="232"/>
                      </a:cubicBezTo>
                      <a:cubicBezTo>
                        <a:pt x="60" y="233"/>
                        <a:pt x="63" y="234"/>
                        <a:pt x="63" y="234"/>
                      </a:cubicBezTo>
                      <a:cubicBezTo>
                        <a:pt x="63" y="234"/>
                        <a:pt x="60" y="234"/>
                        <a:pt x="61" y="236"/>
                      </a:cubicBezTo>
                      <a:cubicBezTo>
                        <a:pt x="63" y="237"/>
                        <a:pt x="62" y="238"/>
                        <a:pt x="61" y="239"/>
                      </a:cubicBezTo>
                      <a:cubicBezTo>
                        <a:pt x="61" y="240"/>
                        <a:pt x="58" y="240"/>
                        <a:pt x="57" y="240"/>
                      </a:cubicBezTo>
                      <a:cubicBezTo>
                        <a:pt x="55" y="240"/>
                        <a:pt x="54" y="242"/>
                        <a:pt x="53" y="244"/>
                      </a:cubicBezTo>
                      <a:cubicBezTo>
                        <a:pt x="54" y="244"/>
                        <a:pt x="58" y="244"/>
                        <a:pt x="58" y="245"/>
                      </a:cubicBezTo>
                      <a:cubicBezTo>
                        <a:pt x="58" y="246"/>
                        <a:pt x="53" y="247"/>
                        <a:pt x="53" y="248"/>
                      </a:cubicBezTo>
                      <a:cubicBezTo>
                        <a:pt x="53" y="249"/>
                        <a:pt x="55" y="249"/>
                        <a:pt x="55" y="251"/>
                      </a:cubicBezTo>
                      <a:cubicBezTo>
                        <a:pt x="55" y="251"/>
                        <a:pt x="52" y="252"/>
                        <a:pt x="52" y="252"/>
                      </a:cubicBezTo>
                      <a:cubicBezTo>
                        <a:pt x="51" y="253"/>
                        <a:pt x="51" y="254"/>
                        <a:pt x="50" y="255"/>
                      </a:cubicBezTo>
                      <a:cubicBezTo>
                        <a:pt x="50" y="256"/>
                        <a:pt x="48" y="255"/>
                        <a:pt x="48" y="257"/>
                      </a:cubicBezTo>
                      <a:cubicBezTo>
                        <a:pt x="47" y="258"/>
                        <a:pt x="49" y="260"/>
                        <a:pt x="51" y="260"/>
                      </a:cubicBezTo>
                      <a:cubicBezTo>
                        <a:pt x="53" y="261"/>
                        <a:pt x="55" y="262"/>
                        <a:pt x="58" y="264"/>
                      </a:cubicBezTo>
                      <a:cubicBezTo>
                        <a:pt x="59" y="265"/>
                        <a:pt x="60" y="266"/>
                        <a:pt x="61" y="266"/>
                      </a:cubicBezTo>
                      <a:cubicBezTo>
                        <a:pt x="62" y="268"/>
                        <a:pt x="62" y="267"/>
                        <a:pt x="64" y="266"/>
                      </a:cubicBezTo>
                      <a:cubicBezTo>
                        <a:pt x="67" y="266"/>
                        <a:pt x="70" y="269"/>
                        <a:pt x="73" y="269"/>
                      </a:cubicBezTo>
                      <a:cubicBezTo>
                        <a:pt x="76" y="269"/>
                        <a:pt x="79" y="271"/>
                        <a:pt x="82" y="272"/>
                      </a:cubicBezTo>
                      <a:cubicBezTo>
                        <a:pt x="85" y="273"/>
                        <a:pt x="87" y="272"/>
                        <a:pt x="90" y="272"/>
                      </a:cubicBezTo>
                      <a:cubicBezTo>
                        <a:pt x="91" y="273"/>
                        <a:pt x="92" y="274"/>
                        <a:pt x="92" y="275"/>
                      </a:cubicBezTo>
                      <a:cubicBezTo>
                        <a:pt x="92" y="276"/>
                        <a:pt x="93" y="276"/>
                        <a:pt x="94" y="276"/>
                      </a:cubicBezTo>
                      <a:cubicBezTo>
                        <a:pt x="97" y="277"/>
                        <a:pt x="99" y="282"/>
                        <a:pt x="103" y="280"/>
                      </a:cubicBezTo>
                      <a:cubicBezTo>
                        <a:pt x="104" y="279"/>
                        <a:pt x="106" y="278"/>
                        <a:pt x="105" y="277"/>
                      </a:cubicBezTo>
                      <a:cubicBezTo>
                        <a:pt x="104" y="276"/>
                        <a:pt x="103" y="275"/>
                        <a:pt x="102" y="274"/>
                      </a:cubicBezTo>
                      <a:cubicBezTo>
                        <a:pt x="100" y="272"/>
                        <a:pt x="99" y="270"/>
                        <a:pt x="100" y="267"/>
                      </a:cubicBezTo>
                      <a:cubicBezTo>
                        <a:pt x="100" y="265"/>
                        <a:pt x="99" y="263"/>
                        <a:pt x="97" y="262"/>
                      </a:cubicBezTo>
                      <a:cubicBezTo>
                        <a:pt x="95" y="261"/>
                        <a:pt x="98" y="259"/>
                        <a:pt x="99" y="258"/>
                      </a:cubicBezTo>
                      <a:cubicBezTo>
                        <a:pt x="100" y="256"/>
                        <a:pt x="100" y="254"/>
                        <a:pt x="103" y="254"/>
                      </a:cubicBezTo>
                      <a:cubicBezTo>
                        <a:pt x="104" y="254"/>
                        <a:pt x="105" y="253"/>
                        <a:pt x="106" y="252"/>
                      </a:cubicBezTo>
                      <a:cubicBezTo>
                        <a:pt x="107" y="251"/>
                        <a:pt x="108" y="251"/>
                        <a:pt x="109" y="250"/>
                      </a:cubicBezTo>
                      <a:cubicBezTo>
                        <a:pt x="108" y="250"/>
                        <a:pt x="106" y="249"/>
                        <a:pt x="106" y="248"/>
                      </a:cubicBezTo>
                      <a:cubicBezTo>
                        <a:pt x="106" y="247"/>
                        <a:pt x="108" y="248"/>
                        <a:pt x="108" y="248"/>
                      </a:cubicBezTo>
                      <a:cubicBezTo>
                        <a:pt x="108" y="247"/>
                        <a:pt x="106" y="244"/>
                        <a:pt x="105" y="243"/>
                      </a:cubicBezTo>
                      <a:cubicBezTo>
                        <a:pt x="104" y="241"/>
                        <a:pt x="103" y="241"/>
                        <a:pt x="101" y="241"/>
                      </a:cubicBezTo>
                      <a:cubicBezTo>
                        <a:pt x="98" y="241"/>
                        <a:pt x="100" y="239"/>
                        <a:pt x="98" y="238"/>
                      </a:cubicBezTo>
                      <a:cubicBezTo>
                        <a:pt x="97" y="237"/>
                        <a:pt x="94" y="237"/>
                        <a:pt x="96" y="235"/>
                      </a:cubicBezTo>
                      <a:cubicBezTo>
                        <a:pt x="97" y="233"/>
                        <a:pt x="99" y="232"/>
                        <a:pt x="97" y="231"/>
                      </a:cubicBezTo>
                      <a:cubicBezTo>
                        <a:pt x="96" y="229"/>
                        <a:pt x="98" y="228"/>
                        <a:pt x="99" y="227"/>
                      </a:cubicBezTo>
                      <a:cubicBezTo>
                        <a:pt x="99" y="226"/>
                        <a:pt x="101" y="223"/>
                        <a:pt x="101" y="224"/>
                      </a:cubicBezTo>
                      <a:cubicBezTo>
                        <a:pt x="102" y="225"/>
                        <a:pt x="103" y="227"/>
                        <a:pt x="104" y="228"/>
                      </a:cubicBezTo>
                      <a:cubicBezTo>
                        <a:pt x="106" y="228"/>
                        <a:pt x="107" y="227"/>
                        <a:pt x="107" y="226"/>
                      </a:cubicBezTo>
                      <a:cubicBezTo>
                        <a:pt x="106" y="224"/>
                        <a:pt x="106" y="223"/>
                        <a:pt x="108" y="222"/>
                      </a:cubicBezTo>
                      <a:cubicBezTo>
                        <a:pt x="110" y="221"/>
                        <a:pt x="110" y="219"/>
                        <a:pt x="112" y="219"/>
                      </a:cubicBezTo>
                      <a:cubicBezTo>
                        <a:pt x="114" y="218"/>
                        <a:pt x="116" y="215"/>
                        <a:pt x="118" y="216"/>
                      </a:cubicBezTo>
                      <a:cubicBezTo>
                        <a:pt x="120" y="216"/>
                        <a:pt x="120" y="218"/>
                        <a:pt x="122" y="216"/>
                      </a:cubicBezTo>
                      <a:cubicBezTo>
                        <a:pt x="124" y="215"/>
                        <a:pt x="124" y="216"/>
                        <a:pt x="126" y="217"/>
                      </a:cubicBezTo>
                      <a:cubicBezTo>
                        <a:pt x="128" y="217"/>
                        <a:pt x="130" y="217"/>
                        <a:pt x="132" y="218"/>
                      </a:cubicBezTo>
                      <a:cubicBezTo>
                        <a:pt x="134" y="219"/>
                        <a:pt x="134" y="221"/>
                        <a:pt x="136" y="223"/>
                      </a:cubicBezTo>
                      <a:cubicBezTo>
                        <a:pt x="136" y="223"/>
                        <a:pt x="136" y="220"/>
                        <a:pt x="138" y="221"/>
                      </a:cubicBezTo>
                      <a:cubicBezTo>
                        <a:pt x="139" y="221"/>
                        <a:pt x="140" y="223"/>
                        <a:pt x="142" y="223"/>
                      </a:cubicBezTo>
                      <a:cubicBezTo>
                        <a:pt x="143" y="224"/>
                        <a:pt x="144" y="222"/>
                        <a:pt x="145" y="221"/>
                      </a:cubicBezTo>
                      <a:cubicBezTo>
                        <a:pt x="147" y="219"/>
                        <a:pt x="148" y="221"/>
                        <a:pt x="150" y="221"/>
                      </a:cubicBezTo>
                      <a:cubicBezTo>
                        <a:pt x="152" y="221"/>
                        <a:pt x="153" y="219"/>
                        <a:pt x="155" y="220"/>
                      </a:cubicBezTo>
                      <a:cubicBezTo>
                        <a:pt x="157" y="221"/>
                        <a:pt x="158" y="222"/>
                        <a:pt x="160" y="223"/>
                      </a:cubicBezTo>
                      <a:cubicBezTo>
                        <a:pt x="162" y="224"/>
                        <a:pt x="161" y="223"/>
                        <a:pt x="163" y="222"/>
                      </a:cubicBezTo>
                      <a:cubicBezTo>
                        <a:pt x="164" y="221"/>
                        <a:pt x="168" y="222"/>
                        <a:pt x="169" y="222"/>
                      </a:cubicBezTo>
                      <a:cubicBezTo>
                        <a:pt x="170" y="222"/>
                        <a:pt x="172" y="220"/>
                        <a:pt x="172" y="219"/>
                      </a:cubicBezTo>
                      <a:cubicBezTo>
                        <a:pt x="172" y="217"/>
                        <a:pt x="169" y="217"/>
                        <a:pt x="168" y="216"/>
                      </a:cubicBezTo>
                      <a:cubicBezTo>
                        <a:pt x="161" y="213"/>
                        <a:pt x="171" y="214"/>
                        <a:pt x="169" y="210"/>
                      </a:cubicBezTo>
                      <a:cubicBezTo>
                        <a:pt x="168" y="209"/>
                        <a:pt x="166" y="209"/>
                        <a:pt x="169" y="208"/>
                      </a:cubicBezTo>
                      <a:cubicBezTo>
                        <a:pt x="170" y="207"/>
                        <a:pt x="172" y="208"/>
                        <a:pt x="173" y="207"/>
                      </a:cubicBezTo>
                      <a:cubicBezTo>
                        <a:pt x="177" y="207"/>
                        <a:pt x="166" y="202"/>
                        <a:pt x="171" y="200"/>
                      </a:cubicBezTo>
                      <a:cubicBezTo>
                        <a:pt x="172" y="200"/>
                        <a:pt x="174" y="200"/>
                        <a:pt x="175" y="200"/>
                      </a:cubicBezTo>
                      <a:cubicBezTo>
                        <a:pt x="178" y="200"/>
                        <a:pt x="180" y="200"/>
                        <a:pt x="183" y="199"/>
                      </a:cubicBezTo>
                      <a:cubicBezTo>
                        <a:pt x="185" y="198"/>
                        <a:pt x="187" y="198"/>
                        <a:pt x="189" y="198"/>
                      </a:cubicBezTo>
                      <a:cubicBezTo>
                        <a:pt x="191" y="197"/>
                        <a:pt x="193" y="196"/>
                        <a:pt x="196" y="196"/>
                      </a:cubicBezTo>
                      <a:cubicBezTo>
                        <a:pt x="200" y="195"/>
                        <a:pt x="204" y="194"/>
                        <a:pt x="208" y="192"/>
                      </a:cubicBezTo>
                      <a:cubicBezTo>
                        <a:pt x="211" y="190"/>
                        <a:pt x="217" y="190"/>
                        <a:pt x="219" y="194"/>
                      </a:cubicBezTo>
                      <a:cubicBezTo>
                        <a:pt x="220" y="196"/>
                        <a:pt x="219" y="196"/>
                        <a:pt x="220" y="198"/>
                      </a:cubicBezTo>
                      <a:cubicBezTo>
                        <a:pt x="220" y="201"/>
                        <a:pt x="224" y="198"/>
                        <a:pt x="226" y="199"/>
                      </a:cubicBezTo>
                      <a:cubicBezTo>
                        <a:pt x="227" y="199"/>
                        <a:pt x="226" y="200"/>
                        <a:pt x="227" y="200"/>
                      </a:cubicBezTo>
                      <a:cubicBezTo>
                        <a:pt x="228" y="201"/>
                        <a:pt x="228" y="200"/>
                        <a:pt x="228" y="200"/>
                      </a:cubicBezTo>
                      <a:cubicBezTo>
                        <a:pt x="229" y="199"/>
                        <a:pt x="230" y="200"/>
                        <a:pt x="231" y="201"/>
                      </a:cubicBezTo>
                      <a:cubicBezTo>
                        <a:pt x="232" y="201"/>
                        <a:pt x="232" y="201"/>
                        <a:pt x="231" y="202"/>
                      </a:cubicBezTo>
                      <a:cubicBezTo>
                        <a:pt x="230" y="205"/>
                        <a:pt x="237" y="203"/>
                        <a:pt x="239" y="202"/>
                      </a:cubicBezTo>
                      <a:cubicBezTo>
                        <a:pt x="239" y="202"/>
                        <a:pt x="248" y="197"/>
                        <a:pt x="248" y="198"/>
                      </a:cubicBezTo>
                      <a:cubicBezTo>
                        <a:pt x="248" y="199"/>
                        <a:pt x="246" y="201"/>
                        <a:pt x="248" y="202"/>
                      </a:cubicBezTo>
                      <a:cubicBezTo>
                        <a:pt x="250" y="202"/>
                        <a:pt x="251" y="203"/>
                        <a:pt x="252" y="204"/>
                      </a:cubicBezTo>
                      <a:cubicBezTo>
                        <a:pt x="255" y="207"/>
                        <a:pt x="256" y="210"/>
                        <a:pt x="258" y="213"/>
                      </a:cubicBezTo>
                      <a:cubicBezTo>
                        <a:pt x="260" y="216"/>
                        <a:pt x="261" y="219"/>
                        <a:pt x="263" y="221"/>
                      </a:cubicBezTo>
                      <a:cubicBezTo>
                        <a:pt x="266" y="224"/>
                        <a:pt x="266" y="217"/>
                        <a:pt x="269" y="220"/>
                      </a:cubicBezTo>
                      <a:cubicBezTo>
                        <a:pt x="273" y="224"/>
                        <a:pt x="275" y="222"/>
                        <a:pt x="280" y="221"/>
                      </a:cubicBezTo>
                      <a:cubicBezTo>
                        <a:pt x="282" y="220"/>
                        <a:pt x="283" y="223"/>
                        <a:pt x="284" y="224"/>
                      </a:cubicBezTo>
                      <a:cubicBezTo>
                        <a:pt x="285" y="226"/>
                        <a:pt x="287" y="226"/>
                        <a:pt x="288" y="228"/>
                      </a:cubicBezTo>
                      <a:cubicBezTo>
                        <a:pt x="289" y="230"/>
                        <a:pt x="291" y="230"/>
                        <a:pt x="293" y="230"/>
                      </a:cubicBezTo>
                      <a:cubicBezTo>
                        <a:pt x="296" y="229"/>
                        <a:pt x="295" y="230"/>
                        <a:pt x="296" y="231"/>
                      </a:cubicBezTo>
                      <a:cubicBezTo>
                        <a:pt x="298" y="235"/>
                        <a:pt x="304" y="230"/>
                        <a:pt x="307" y="230"/>
                      </a:cubicBezTo>
                      <a:cubicBezTo>
                        <a:pt x="310" y="229"/>
                        <a:pt x="313" y="226"/>
                        <a:pt x="316" y="225"/>
                      </a:cubicBezTo>
                      <a:cubicBezTo>
                        <a:pt x="320" y="222"/>
                        <a:pt x="322" y="222"/>
                        <a:pt x="327" y="223"/>
                      </a:cubicBezTo>
                      <a:cubicBezTo>
                        <a:pt x="329" y="223"/>
                        <a:pt x="329" y="224"/>
                        <a:pt x="331" y="226"/>
                      </a:cubicBezTo>
                      <a:cubicBezTo>
                        <a:pt x="332" y="227"/>
                        <a:pt x="334" y="227"/>
                        <a:pt x="336" y="227"/>
                      </a:cubicBezTo>
                      <a:cubicBezTo>
                        <a:pt x="338" y="227"/>
                        <a:pt x="339" y="228"/>
                        <a:pt x="341" y="228"/>
                      </a:cubicBezTo>
                      <a:cubicBezTo>
                        <a:pt x="343" y="230"/>
                        <a:pt x="344" y="228"/>
                        <a:pt x="346" y="227"/>
                      </a:cubicBezTo>
                      <a:cubicBezTo>
                        <a:pt x="349" y="224"/>
                        <a:pt x="344" y="222"/>
                        <a:pt x="346" y="219"/>
                      </a:cubicBezTo>
                      <a:cubicBezTo>
                        <a:pt x="347" y="217"/>
                        <a:pt x="351" y="213"/>
                        <a:pt x="353" y="214"/>
                      </a:cubicBezTo>
                      <a:cubicBezTo>
                        <a:pt x="357" y="216"/>
                        <a:pt x="362" y="216"/>
                        <a:pt x="366" y="218"/>
                      </a:cubicBezTo>
                      <a:cubicBezTo>
                        <a:pt x="368" y="219"/>
                        <a:pt x="367" y="221"/>
                        <a:pt x="368" y="222"/>
                      </a:cubicBezTo>
                      <a:cubicBezTo>
                        <a:pt x="369" y="225"/>
                        <a:pt x="371" y="225"/>
                        <a:pt x="374" y="226"/>
                      </a:cubicBezTo>
                      <a:cubicBezTo>
                        <a:pt x="378" y="227"/>
                        <a:pt x="382" y="224"/>
                        <a:pt x="386" y="225"/>
                      </a:cubicBezTo>
                      <a:cubicBezTo>
                        <a:pt x="387" y="225"/>
                        <a:pt x="389" y="225"/>
                        <a:pt x="390" y="226"/>
                      </a:cubicBezTo>
                      <a:cubicBezTo>
                        <a:pt x="392" y="227"/>
                        <a:pt x="394" y="227"/>
                        <a:pt x="396" y="229"/>
                      </a:cubicBezTo>
                      <a:cubicBezTo>
                        <a:pt x="401" y="233"/>
                        <a:pt x="409" y="233"/>
                        <a:pt x="415" y="231"/>
                      </a:cubicBezTo>
                      <a:cubicBezTo>
                        <a:pt x="419" y="230"/>
                        <a:pt x="422" y="228"/>
                        <a:pt x="426" y="227"/>
                      </a:cubicBezTo>
                      <a:cubicBezTo>
                        <a:pt x="428" y="225"/>
                        <a:pt x="431" y="227"/>
                        <a:pt x="433" y="227"/>
                      </a:cubicBezTo>
                      <a:cubicBezTo>
                        <a:pt x="435" y="228"/>
                        <a:pt x="436" y="226"/>
                        <a:pt x="438" y="227"/>
                      </a:cubicBezTo>
                      <a:cubicBezTo>
                        <a:pt x="439" y="228"/>
                        <a:pt x="443" y="231"/>
                        <a:pt x="445" y="230"/>
                      </a:cubicBezTo>
                      <a:cubicBezTo>
                        <a:pt x="446" y="230"/>
                        <a:pt x="448" y="229"/>
                        <a:pt x="449" y="228"/>
                      </a:cubicBezTo>
                      <a:cubicBezTo>
                        <a:pt x="452" y="227"/>
                        <a:pt x="453" y="227"/>
                        <a:pt x="453" y="225"/>
                      </a:cubicBezTo>
                      <a:cubicBezTo>
                        <a:pt x="453" y="221"/>
                        <a:pt x="456" y="217"/>
                        <a:pt x="458" y="215"/>
                      </a:cubicBezTo>
                      <a:cubicBezTo>
                        <a:pt x="459" y="214"/>
                        <a:pt x="460" y="212"/>
                        <a:pt x="459" y="211"/>
                      </a:cubicBezTo>
                      <a:cubicBezTo>
                        <a:pt x="458" y="210"/>
                        <a:pt x="455" y="210"/>
                        <a:pt x="457" y="208"/>
                      </a:cubicBezTo>
                      <a:cubicBezTo>
                        <a:pt x="460" y="205"/>
                        <a:pt x="465" y="205"/>
                        <a:pt x="470" y="204"/>
                      </a:cubicBezTo>
                      <a:cubicBezTo>
                        <a:pt x="472" y="204"/>
                        <a:pt x="474" y="204"/>
                        <a:pt x="476" y="205"/>
                      </a:cubicBezTo>
                      <a:cubicBezTo>
                        <a:pt x="478" y="206"/>
                        <a:pt x="481" y="206"/>
                        <a:pt x="483" y="207"/>
                      </a:cubicBezTo>
                      <a:cubicBezTo>
                        <a:pt x="486" y="208"/>
                        <a:pt x="487" y="212"/>
                        <a:pt x="489" y="215"/>
                      </a:cubicBezTo>
                      <a:cubicBezTo>
                        <a:pt x="490" y="218"/>
                        <a:pt x="492" y="221"/>
                        <a:pt x="493" y="224"/>
                      </a:cubicBezTo>
                      <a:cubicBezTo>
                        <a:pt x="493" y="225"/>
                        <a:pt x="493" y="227"/>
                        <a:pt x="494" y="229"/>
                      </a:cubicBezTo>
                      <a:cubicBezTo>
                        <a:pt x="494" y="230"/>
                        <a:pt x="497" y="230"/>
                        <a:pt x="498" y="230"/>
                      </a:cubicBezTo>
                      <a:cubicBezTo>
                        <a:pt x="502" y="231"/>
                        <a:pt x="507" y="233"/>
                        <a:pt x="508" y="237"/>
                      </a:cubicBezTo>
                      <a:cubicBezTo>
                        <a:pt x="509" y="240"/>
                        <a:pt x="510" y="242"/>
                        <a:pt x="514" y="242"/>
                      </a:cubicBezTo>
                      <a:cubicBezTo>
                        <a:pt x="515" y="242"/>
                        <a:pt x="517" y="242"/>
                        <a:pt x="518" y="242"/>
                      </a:cubicBezTo>
                      <a:cubicBezTo>
                        <a:pt x="520" y="242"/>
                        <a:pt x="520" y="240"/>
                        <a:pt x="522" y="240"/>
                      </a:cubicBezTo>
                      <a:cubicBezTo>
                        <a:pt x="525" y="240"/>
                        <a:pt x="528" y="237"/>
                        <a:pt x="530" y="241"/>
                      </a:cubicBezTo>
                      <a:cubicBezTo>
                        <a:pt x="530" y="243"/>
                        <a:pt x="530" y="243"/>
                        <a:pt x="529" y="244"/>
                      </a:cubicBezTo>
                      <a:cubicBezTo>
                        <a:pt x="527" y="246"/>
                        <a:pt x="527" y="247"/>
                        <a:pt x="526" y="249"/>
                      </a:cubicBezTo>
                      <a:cubicBezTo>
                        <a:pt x="525" y="252"/>
                        <a:pt x="523" y="255"/>
                        <a:pt x="521" y="258"/>
                      </a:cubicBezTo>
                      <a:cubicBezTo>
                        <a:pt x="520" y="260"/>
                        <a:pt x="519" y="259"/>
                        <a:pt x="518" y="258"/>
                      </a:cubicBezTo>
                      <a:cubicBezTo>
                        <a:pt x="516" y="257"/>
                        <a:pt x="516" y="258"/>
                        <a:pt x="514" y="259"/>
                      </a:cubicBezTo>
                      <a:cubicBezTo>
                        <a:pt x="513" y="259"/>
                        <a:pt x="511" y="260"/>
                        <a:pt x="511" y="260"/>
                      </a:cubicBezTo>
                      <a:cubicBezTo>
                        <a:pt x="510" y="261"/>
                        <a:pt x="513" y="265"/>
                        <a:pt x="513" y="267"/>
                      </a:cubicBezTo>
                      <a:cubicBezTo>
                        <a:pt x="512" y="268"/>
                        <a:pt x="512" y="270"/>
                        <a:pt x="512" y="271"/>
                      </a:cubicBezTo>
                      <a:cubicBezTo>
                        <a:pt x="511" y="273"/>
                        <a:pt x="509" y="272"/>
                        <a:pt x="509" y="274"/>
                      </a:cubicBezTo>
                      <a:cubicBezTo>
                        <a:pt x="511" y="273"/>
                        <a:pt x="512" y="274"/>
                        <a:pt x="514" y="272"/>
                      </a:cubicBezTo>
                      <a:cubicBezTo>
                        <a:pt x="515" y="270"/>
                        <a:pt x="517" y="272"/>
                        <a:pt x="519" y="272"/>
                      </a:cubicBezTo>
                      <a:cubicBezTo>
                        <a:pt x="523" y="274"/>
                        <a:pt x="527" y="272"/>
                        <a:pt x="531" y="269"/>
                      </a:cubicBezTo>
                      <a:cubicBezTo>
                        <a:pt x="534" y="266"/>
                        <a:pt x="537" y="262"/>
                        <a:pt x="540" y="259"/>
                      </a:cubicBezTo>
                      <a:cubicBezTo>
                        <a:pt x="543" y="255"/>
                        <a:pt x="546" y="251"/>
                        <a:pt x="549" y="247"/>
                      </a:cubicBezTo>
                      <a:cubicBezTo>
                        <a:pt x="554" y="240"/>
                        <a:pt x="559" y="235"/>
                        <a:pt x="558" y="226"/>
                      </a:cubicBezTo>
                      <a:cubicBezTo>
                        <a:pt x="558" y="222"/>
                        <a:pt x="559" y="220"/>
                        <a:pt x="561" y="217"/>
                      </a:cubicBezTo>
                      <a:cubicBezTo>
                        <a:pt x="562" y="215"/>
                        <a:pt x="562" y="214"/>
                        <a:pt x="563" y="212"/>
                      </a:cubicBezTo>
                      <a:cubicBezTo>
                        <a:pt x="563" y="212"/>
                        <a:pt x="563" y="211"/>
                        <a:pt x="563" y="210"/>
                      </a:cubicBezTo>
                      <a:cubicBezTo>
                        <a:pt x="563" y="209"/>
                        <a:pt x="561" y="208"/>
                        <a:pt x="561" y="207"/>
                      </a:cubicBezTo>
                      <a:cubicBezTo>
                        <a:pt x="561" y="207"/>
                        <a:pt x="563" y="208"/>
                        <a:pt x="563" y="207"/>
                      </a:cubicBezTo>
                      <a:cubicBezTo>
                        <a:pt x="562" y="206"/>
                        <a:pt x="562" y="205"/>
                        <a:pt x="561" y="205"/>
                      </a:cubicBezTo>
                      <a:cubicBezTo>
                        <a:pt x="560" y="204"/>
                        <a:pt x="558" y="201"/>
                        <a:pt x="557" y="200"/>
                      </a:cubicBezTo>
                      <a:cubicBezTo>
                        <a:pt x="556" y="200"/>
                        <a:pt x="551" y="198"/>
                        <a:pt x="550" y="199"/>
                      </a:cubicBezTo>
                      <a:cubicBezTo>
                        <a:pt x="550" y="200"/>
                        <a:pt x="551" y="201"/>
                        <a:pt x="550" y="201"/>
                      </a:cubicBezTo>
                      <a:cubicBezTo>
                        <a:pt x="548" y="201"/>
                        <a:pt x="548" y="203"/>
                        <a:pt x="547" y="203"/>
                      </a:cubicBezTo>
                      <a:cubicBezTo>
                        <a:pt x="545" y="205"/>
                        <a:pt x="544" y="202"/>
                        <a:pt x="544" y="201"/>
                      </a:cubicBezTo>
                      <a:cubicBezTo>
                        <a:pt x="544" y="199"/>
                        <a:pt x="546" y="198"/>
                        <a:pt x="543" y="199"/>
                      </a:cubicBezTo>
                      <a:cubicBezTo>
                        <a:pt x="540" y="200"/>
                        <a:pt x="544" y="202"/>
                        <a:pt x="540" y="202"/>
                      </a:cubicBezTo>
                      <a:cubicBezTo>
                        <a:pt x="539" y="202"/>
                        <a:pt x="541" y="197"/>
                        <a:pt x="540" y="196"/>
                      </a:cubicBezTo>
                      <a:cubicBezTo>
                        <a:pt x="540" y="197"/>
                        <a:pt x="529" y="197"/>
                        <a:pt x="534" y="194"/>
                      </a:cubicBezTo>
                      <a:cubicBezTo>
                        <a:pt x="538" y="191"/>
                        <a:pt x="542" y="188"/>
                        <a:pt x="546" y="185"/>
                      </a:cubicBezTo>
                      <a:cubicBezTo>
                        <a:pt x="547" y="184"/>
                        <a:pt x="548" y="182"/>
                        <a:pt x="549" y="181"/>
                      </a:cubicBezTo>
                      <a:cubicBezTo>
                        <a:pt x="552" y="179"/>
                        <a:pt x="555" y="177"/>
                        <a:pt x="557" y="175"/>
                      </a:cubicBezTo>
                      <a:cubicBezTo>
                        <a:pt x="558" y="174"/>
                        <a:pt x="559" y="172"/>
                        <a:pt x="561" y="171"/>
                      </a:cubicBezTo>
                      <a:cubicBezTo>
                        <a:pt x="563" y="169"/>
                        <a:pt x="565" y="167"/>
                        <a:pt x="567" y="165"/>
                      </a:cubicBezTo>
                      <a:cubicBezTo>
                        <a:pt x="571" y="162"/>
                        <a:pt x="577" y="162"/>
                        <a:pt x="582" y="162"/>
                      </a:cubicBezTo>
                      <a:cubicBezTo>
                        <a:pt x="583" y="162"/>
                        <a:pt x="584" y="162"/>
                        <a:pt x="585" y="162"/>
                      </a:cubicBezTo>
                      <a:cubicBezTo>
                        <a:pt x="586" y="163"/>
                        <a:pt x="586" y="164"/>
                        <a:pt x="587" y="164"/>
                      </a:cubicBezTo>
                      <a:cubicBezTo>
                        <a:pt x="588" y="163"/>
                        <a:pt x="590" y="163"/>
                        <a:pt x="591" y="162"/>
                      </a:cubicBezTo>
                      <a:cubicBezTo>
                        <a:pt x="592" y="162"/>
                        <a:pt x="593" y="163"/>
                        <a:pt x="594" y="163"/>
                      </a:cubicBezTo>
                      <a:cubicBezTo>
                        <a:pt x="595" y="163"/>
                        <a:pt x="596" y="163"/>
                        <a:pt x="597" y="163"/>
                      </a:cubicBezTo>
                      <a:cubicBezTo>
                        <a:pt x="597" y="162"/>
                        <a:pt x="598" y="163"/>
                        <a:pt x="599" y="163"/>
                      </a:cubicBezTo>
                      <a:cubicBezTo>
                        <a:pt x="601" y="163"/>
                        <a:pt x="601" y="160"/>
                        <a:pt x="604" y="160"/>
                      </a:cubicBezTo>
                      <a:cubicBezTo>
                        <a:pt x="605" y="160"/>
                        <a:pt x="607" y="160"/>
                        <a:pt x="608" y="160"/>
                      </a:cubicBezTo>
                      <a:cubicBezTo>
                        <a:pt x="609" y="161"/>
                        <a:pt x="610" y="162"/>
                        <a:pt x="611" y="162"/>
                      </a:cubicBezTo>
                      <a:cubicBezTo>
                        <a:pt x="612" y="163"/>
                        <a:pt x="616" y="161"/>
                        <a:pt x="616" y="164"/>
                      </a:cubicBezTo>
                      <a:cubicBezTo>
                        <a:pt x="616" y="164"/>
                        <a:pt x="613" y="164"/>
                        <a:pt x="613" y="165"/>
                      </a:cubicBezTo>
                      <a:cubicBezTo>
                        <a:pt x="612" y="167"/>
                        <a:pt x="616" y="166"/>
                        <a:pt x="616" y="166"/>
                      </a:cubicBezTo>
                      <a:cubicBezTo>
                        <a:pt x="618" y="166"/>
                        <a:pt x="620" y="166"/>
                        <a:pt x="621" y="166"/>
                      </a:cubicBezTo>
                      <a:cubicBezTo>
                        <a:pt x="622" y="165"/>
                        <a:pt x="622" y="165"/>
                        <a:pt x="623" y="164"/>
                      </a:cubicBezTo>
                      <a:cubicBezTo>
                        <a:pt x="624" y="164"/>
                        <a:pt x="625" y="165"/>
                        <a:pt x="627" y="165"/>
                      </a:cubicBezTo>
                      <a:cubicBezTo>
                        <a:pt x="628" y="165"/>
                        <a:pt x="635" y="163"/>
                        <a:pt x="631" y="162"/>
                      </a:cubicBezTo>
                      <a:cubicBezTo>
                        <a:pt x="629" y="162"/>
                        <a:pt x="628" y="163"/>
                        <a:pt x="628" y="160"/>
                      </a:cubicBezTo>
                      <a:cubicBezTo>
                        <a:pt x="628" y="159"/>
                        <a:pt x="630" y="156"/>
                        <a:pt x="631" y="155"/>
                      </a:cubicBezTo>
                      <a:cubicBezTo>
                        <a:pt x="633" y="154"/>
                        <a:pt x="634" y="153"/>
                        <a:pt x="636" y="151"/>
                      </a:cubicBezTo>
                      <a:cubicBezTo>
                        <a:pt x="637" y="150"/>
                        <a:pt x="639" y="150"/>
                        <a:pt x="640" y="148"/>
                      </a:cubicBezTo>
                      <a:cubicBezTo>
                        <a:pt x="641" y="146"/>
                        <a:pt x="642" y="145"/>
                        <a:pt x="644" y="145"/>
                      </a:cubicBezTo>
                      <a:cubicBezTo>
                        <a:pt x="646" y="145"/>
                        <a:pt x="649" y="144"/>
                        <a:pt x="651" y="144"/>
                      </a:cubicBezTo>
                      <a:cubicBezTo>
                        <a:pt x="653" y="144"/>
                        <a:pt x="654" y="146"/>
                        <a:pt x="655" y="146"/>
                      </a:cubicBezTo>
                      <a:cubicBezTo>
                        <a:pt x="656" y="145"/>
                        <a:pt x="657" y="143"/>
                        <a:pt x="658" y="144"/>
                      </a:cubicBezTo>
                      <a:cubicBezTo>
                        <a:pt x="659" y="145"/>
                        <a:pt x="656" y="148"/>
                        <a:pt x="656" y="149"/>
                      </a:cubicBezTo>
                      <a:cubicBezTo>
                        <a:pt x="656" y="151"/>
                        <a:pt x="657" y="149"/>
                        <a:pt x="659" y="150"/>
                      </a:cubicBezTo>
                      <a:cubicBezTo>
                        <a:pt x="659" y="150"/>
                        <a:pt x="657" y="152"/>
                        <a:pt x="657" y="153"/>
                      </a:cubicBezTo>
                      <a:cubicBezTo>
                        <a:pt x="657" y="154"/>
                        <a:pt x="664" y="149"/>
                        <a:pt x="664" y="149"/>
                      </a:cubicBezTo>
                      <a:cubicBezTo>
                        <a:pt x="665" y="148"/>
                        <a:pt x="666" y="147"/>
                        <a:pt x="668" y="146"/>
                      </a:cubicBezTo>
                      <a:cubicBezTo>
                        <a:pt x="669" y="145"/>
                        <a:pt x="672" y="147"/>
                        <a:pt x="672" y="145"/>
                      </a:cubicBezTo>
                      <a:cubicBezTo>
                        <a:pt x="671" y="143"/>
                        <a:pt x="672" y="139"/>
                        <a:pt x="675" y="139"/>
                      </a:cubicBezTo>
                      <a:cubicBezTo>
                        <a:pt x="676" y="138"/>
                        <a:pt x="678" y="137"/>
                        <a:pt x="679" y="138"/>
                      </a:cubicBezTo>
                      <a:cubicBezTo>
                        <a:pt x="680" y="138"/>
                        <a:pt x="682" y="140"/>
                        <a:pt x="683" y="139"/>
                      </a:cubicBezTo>
                      <a:cubicBezTo>
                        <a:pt x="681" y="140"/>
                        <a:pt x="678" y="139"/>
                        <a:pt x="677" y="142"/>
                      </a:cubicBezTo>
                      <a:cubicBezTo>
                        <a:pt x="677" y="143"/>
                        <a:pt x="677" y="144"/>
                        <a:pt x="677" y="145"/>
                      </a:cubicBezTo>
                      <a:cubicBezTo>
                        <a:pt x="677" y="146"/>
                        <a:pt x="675" y="146"/>
                        <a:pt x="676" y="147"/>
                      </a:cubicBezTo>
                      <a:cubicBezTo>
                        <a:pt x="676" y="148"/>
                        <a:pt x="677" y="148"/>
                        <a:pt x="676" y="149"/>
                      </a:cubicBezTo>
                      <a:cubicBezTo>
                        <a:pt x="675" y="149"/>
                        <a:pt x="674" y="150"/>
                        <a:pt x="675" y="151"/>
                      </a:cubicBezTo>
                      <a:cubicBezTo>
                        <a:pt x="675" y="151"/>
                        <a:pt x="669" y="153"/>
                        <a:pt x="669" y="154"/>
                      </a:cubicBezTo>
                      <a:cubicBezTo>
                        <a:pt x="667" y="155"/>
                        <a:pt x="666" y="157"/>
                        <a:pt x="664" y="158"/>
                      </a:cubicBezTo>
                      <a:cubicBezTo>
                        <a:pt x="662" y="160"/>
                        <a:pt x="660" y="161"/>
                        <a:pt x="658" y="163"/>
                      </a:cubicBezTo>
                      <a:cubicBezTo>
                        <a:pt x="654" y="166"/>
                        <a:pt x="651" y="173"/>
                        <a:pt x="646" y="173"/>
                      </a:cubicBezTo>
                      <a:cubicBezTo>
                        <a:pt x="645" y="173"/>
                        <a:pt x="641" y="174"/>
                        <a:pt x="641" y="175"/>
                      </a:cubicBezTo>
                      <a:cubicBezTo>
                        <a:pt x="641" y="178"/>
                        <a:pt x="641" y="179"/>
                        <a:pt x="638" y="181"/>
                      </a:cubicBezTo>
                      <a:cubicBezTo>
                        <a:pt x="634" y="184"/>
                        <a:pt x="634" y="190"/>
                        <a:pt x="635" y="195"/>
                      </a:cubicBezTo>
                      <a:cubicBezTo>
                        <a:pt x="636" y="200"/>
                        <a:pt x="635" y="206"/>
                        <a:pt x="638" y="210"/>
                      </a:cubicBezTo>
                      <a:cubicBezTo>
                        <a:pt x="639" y="212"/>
                        <a:pt x="639" y="215"/>
                        <a:pt x="639" y="217"/>
                      </a:cubicBezTo>
                      <a:cubicBezTo>
                        <a:pt x="639" y="217"/>
                        <a:pt x="639" y="219"/>
                        <a:pt x="640" y="219"/>
                      </a:cubicBezTo>
                      <a:cubicBezTo>
                        <a:pt x="641" y="219"/>
                        <a:pt x="639" y="222"/>
                        <a:pt x="640" y="222"/>
                      </a:cubicBezTo>
                      <a:cubicBezTo>
                        <a:pt x="640" y="222"/>
                        <a:pt x="645" y="218"/>
                        <a:pt x="645" y="217"/>
                      </a:cubicBezTo>
                      <a:cubicBezTo>
                        <a:pt x="647" y="215"/>
                        <a:pt x="648" y="213"/>
                        <a:pt x="649" y="210"/>
                      </a:cubicBezTo>
                      <a:cubicBezTo>
                        <a:pt x="650" y="208"/>
                        <a:pt x="654" y="206"/>
                        <a:pt x="655" y="206"/>
                      </a:cubicBezTo>
                      <a:cubicBezTo>
                        <a:pt x="658" y="208"/>
                        <a:pt x="655" y="202"/>
                        <a:pt x="656" y="201"/>
                      </a:cubicBezTo>
                      <a:cubicBezTo>
                        <a:pt x="658" y="198"/>
                        <a:pt x="659" y="197"/>
                        <a:pt x="662" y="197"/>
                      </a:cubicBezTo>
                      <a:cubicBezTo>
                        <a:pt x="665" y="197"/>
                        <a:pt x="669" y="197"/>
                        <a:pt x="667" y="194"/>
                      </a:cubicBezTo>
                      <a:cubicBezTo>
                        <a:pt x="664" y="191"/>
                        <a:pt x="666" y="188"/>
                        <a:pt x="669" y="186"/>
                      </a:cubicBezTo>
                      <a:cubicBezTo>
                        <a:pt x="670" y="185"/>
                        <a:pt x="670" y="187"/>
                        <a:pt x="671" y="187"/>
                      </a:cubicBezTo>
                      <a:cubicBezTo>
                        <a:pt x="673" y="187"/>
                        <a:pt x="673" y="184"/>
                        <a:pt x="673" y="183"/>
                      </a:cubicBezTo>
                      <a:cubicBezTo>
                        <a:pt x="671" y="181"/>
                        <a:pt x="669" y="180"/>
                        <a:pt x="671" y="177"/>
                      </a:cubicBezTo>
                      <a:cubicBezTo>
                        <a:pt x="671" y="177"/>
                        <a:pt x="674" y="176"/>
                        <a:pt x="673" y="175"/>
                      </a:cubicBezTo>
                      <a:cubicBezTo>
                        <a:pt x="672" y="175"/>
                        <a:pt x="671" y="173"/>
                        <a:pt x="670" y="173"/>
                      </a:cubicBezTo>
                      <a:cubicBezTo>
                        <a:pt x="669" y="173"/>
                        <a:pt x="670" y="174"/>
                        <a:pt x="669" y="174"/>
                      </a:cubicBezTo>
                      <a:cubicBezTo>
                        <a:pt x="667" y="174"/>
                        <a:pt x="666" y="173"/>
                        <a:pt x="667" y="171"/>
                      </a:cubicBezTo>
                      <a:cubicBezTo>
                        <a:pt x="668" y="169"/>
                        <a:pt x="670" y="168"/>
                        <a:pt x="672" y="165"/>
                      </a:cubicBezTo>
                      <a:cubicBezTo>
                        <a:pt x="673" y="163"/>
                        <a:pt x="673" y="160"/>
                        <a:pt x="676" y="158"/>
                      </a:cubicBezTo>
                      <a:cubicBezTo>
                        <a:pt x="677" y="157"/>
                        <a:pt x="677" y="159"/>
                        <a:pt x="677" y="159"/>
                      </a:cubicBezTo>
                      <a:cubicBezTo>
                        <a:pt x="679" y="159"/>
                        <a:pt x="679" y="157"/>
                        <a:pt x="680" y="158"/>
                      </a:cubicBezTo>
                      <a:cubicBezTo>
                        <a:pt x="681" y="158"/>
                        <a:pt x="681" y="159"/>
                        <a:pt x="682" y="158"/>
                      </a:cubicBezTo>
                      <a:cubicBezTo>
                        <a:pt x="684" y="157"/>
                        <a:pt x="685" y="156"/>
                        <a:pt x="687" y="155"/>
                      </a:cubicBezTo>
                      <a:cubicBezTo>
                        <a:pt x="690" y="154"/>
                        <a:pt x="686" y="158"/>
                        <a:pt x="688" y="159"/>
                      </a:cubicBezTo>
                      <a:cubicBezTo>
                        <a:pt x="688" y="160"/>
                        <a:pt x="692" y="156"/>
                        <a:pt x="693" y="156"/>
                      </a:cubicBezTo>
                      <a:cubicBezTo>
                        <a:pt x="695" y="155"/>
                        <a:pt x="697" y="154"/>
                        <a:pt x="700" y="154"/>
                      </a:cubicBezTo>
                      <a:cubicBezTo>
                        <a:pt x="702" y="154"/>
                        <a:pt x="704" y="154"/>
                        <a:pt x="705" y="156"/>
                      </a:cubicBezTo>
                      <a:cubicBezTo>
                        <a:pt x="706" y="156"/>
                        <a:pt x="707" y="157"/>
                        <a:pt x="708" y="158"/>
                      </a:cubicBezTo>
                      <a:cubicBezTo>
                        <a:pt x="709" y="159"/>
                        <a:pt x="709" y="156"/>
                        <a:pt x="710" y="156"/>
                      </a:cubicBezTo>
                      <a:cubicBezTo>
                        <a:pt x="718" y="149"/>
                        <a:pt x="727" y="146"/>
                        <a:pt x="736" y="142"/>
                      </a:cubicBezTo>
                      <a:cubicBezTo>
                        <a:pt x="738" y="141"/>
                        <a:pt x="741" y="140"/>
                        <a:pt x="742" y="138"/>
                      </a:cubicBezTo>
                      <a:cubicBezTo>
                        <a:pt x="743" y="136"/>
                        <a:pt x="743" y="139"/>
                        <a:pt x="745" y="139"/>
                      </a:cubicBezTo>
                      <a:cubicBezTo>
                        <a:pt x="746" y="139"/>
                        <a:pt x="748" y="139"/>
                        <a:pt x="749" y="139"/>
                      </a:cubicBezTo>
                      <a:cubicBezTo>
                        <a:pt x="750" y="140"/>
                        <a:pt x="751" y="141"/>
                        <a:pt x="752" y="141"/>
                      </a:cubicBezTo>
                      <a:cubicBezTo>
                        <a:pt x="755" y="141"/>
                        <a:pt x="755" y="137"/>
                        <a:pt x="754" y="135"/>
                      </a:cubicBezTo>
                      <a:cubicBezTo>
                        <a:pt x="754" y="134"/>
                        <a:pt x="750" y="132"/>
                        <a:pt x="751" y="131"/>
                      </a:cubicBezTo>
                      <a:cubicBezTo>
                        <a:pt x="751" y="130"/>
                        <a:pt x="749" y="125"/>
                        <a:pt x="748" y="126"/>
                      </a:cubicBezTo>
                      <a:cubicBezTo>
                        <a:pt x="748" y="127"/>
                        <a:pt x="746" y="125"/>
                        <a:pt x="745" y="125"/>
                      </a:cubicBezTo>
                      <a:cubicBezTo>
                        <a:pt x="744" y="124"/>
                        <a:pt x="745" y="123"/>
                        <a:pt x="744" y="122"/>
                      </a:cubicBezTo>
                      <a:cubicBezTo>
                        <a:pt x="744" y="121"/>
                        <a:pt x="741" y="122"/>
                        <a:pt x="741" y="122"/>
                      </a:cubicBezTo>
                      <a:cubicBezTo>
                        <a:pt x="740" y="123"/>
                        <a:pt x="737" y="122"/>
                        <a:pt x="738" y="121"/>
                      </a:cubicBezTo>
                      <a:cubicBezTo>
                        <a:pt x="738" y="120"/>
                        <a:pt x="741" y="121"/>
                        <a:pt x="742" y="121"/>
                      </a:cubicBezTo>
                      <a:cubicBezTo>
                        <a:pt x="742" y="120"/>
                        <a:pt x="739" y="120"/>
                        <a:pt x="739" y="120"/>
                      </a:cubicBezTo>
                      <a:cubicBezTo>
                        <a:pt x="739" y="117"/>
                        <a:pt x="747" y="122"/>
                        <a:pt x="748" y="122"/>
                      </a:cubicBezTo>
                      <a:cubicBezTo>
                        <a:pt x="750" y="123"/>
                        <a:pt x="756" y="121"/>
                        <a:pt x="758" y="119"/>
                      </a:cubicBezTo>
                      <a:cubicBezTo>
                        <a:pt x="759" y="118"/>
                        <a:pt x="757" y="118"/>
                        <a:pt x="757" y="117"/>
                      </a:cubicBezTo>
                      <a:cubicBezTo>
                        <a:pt x="757" y="117"/>
                        <a:pt x="761" y="117"/>
                        <a:pt x="761" y="115"/>
                      </a:cubicBezTo>
                      <a:cubicBezTo>
                        <a:pt x="760" y="114"/>
                        <a:pt x="758" y="113"/>
                        <a:pt x="759" y="112"/>
                      </a:cubicBezTo>
                      <a:cubicBezTo>
                        <a:pt x="759" y="111"/>
                        <a:pt x="761" y="109"/>
                        <a:pt x="761" y="109"/>
                      </a:cubicBezTo>
                      <a:cubicBezTo>
                        <a:pt x="762" y="109"/>
                        <a:pt x="766" y="110"/>
                        <a:pt x="766" y="109"/>
                      </a:cubicBezTo>
                      <a:cubicBezTo>
                        <a:pt x="765" y="110"/>
                        <a:pt x="762" y="111"/>
                        <a:pt x="763" y="112"/>
                      </a:cubicBezTo>
                      <a:cubicBezTo>
                        <a:pt x="764" y="113"/>
                        <a:pt x="765" y="114"/>
                        <a:pt x="765" y="114"/>
                      </a:cubicBezTo>
                      <a:cubicBezTo>
                        <a:pt x="765" y="115"/>
                        <a:pt x="764" y="116"/>
                        <a:pt x="765" y="116"/>
                      </a:cubicBezTo>
                      <a:cubicBezTo>
                        <a:pt x="767" y="116"/>
                        <a:pt x="769" y="115"/>
                        <a:pt x="771" y="115"/>
                      </a:cubicBezTo>
                      <a:cubicBezTo>
                        <a:pt x="773" y="115"/>
                        <a:pt x="775" y="115"/>
                        <a:pt x="777" y="116"/>
                      </a:cubicBezTo>
                      <a:cubicBezTo>
                        <a:pt x="778" y="117"/>
                        <a:pt x="778" y="117"/>
                        <a:pt x="778" y="119"/>
                      </a:cubicBezTo>
                      <a:cubicBezTo>
                        <a:pt x="778" y="120"/>
                        <a:pt x="782" y="121"/>
                        <a:pt x="783" y="121"/>
                      </a:cubicBezTo>
                      <a:cubicBezTo>
                        <a:pt x="784" y="122"/>
                        <a:pt x="790" y="126"/>
                        <a:pt x="791" y="124"/>
                      </a:cubicBezTo>
                      <a:cubicBezTo>
                        <a:pt x="790" y="127"/>
                        <a:pt x="796" y="124"/>
                        <a:pt x="796" y="124"/>
                      </a:cubicBezTo>
                      <a:cubicBezTo>
                        <a:pt x="796" y="123"/>
                        <a:pt x="792" y="123"/>
                        <a:pt x="793" y="122"/>
                      </a:cubicBezTo>
                      <a:cubicBezTo>
                        <a:pt x="793" y="120"/>
                        <a:pt x="796" y="122"/>
                        <a:pt x="796" y="122"/>
                      </a:cubicBezTo>
                      <a:cubicBezTo>
                        <a:pt x="796" y="120"/>
                        <a:pt x="795" y="122"/>
                        <a:pt x="796" y="119"/>
                      </a:cubicBezTo>
                      <a:cubicBezTo>
                        <a:pt x="796" y="118"/>
                        <a:pt x="796" y="117"/>
                        <a:pt x="796" y="116"/>
                      </a:cubicBezTo>
                      <a:cubicBezTo>
                        <a:pt x="795" y="115"/>
                        <a:pt x="794" y="115"/>
                        <a:pt x="794" y="114"/>
                      </a:cubicBezTo>
                      <a:cubicBezTo>
                        <a:pt x="794" y="114"/>
                        <a:pt x="801" y="116"/>
                        <a:pt x="802" y="115"/>
                      </a:cubicBezTo>
                      <a:cubicBezTo>
                        <a:pt x="802" y="115"/>
                        <a:pt x="801" y="114"/>
                        <a:pt x="800" y="114"/>
                      </a:cubicBezTo>
                      <a:cubicBezTo>
                        <a:pt x="801" y="114"/>
                        <a:pt x="804" y="115"/>
                        <a:pt x="805" y="114"/>
                      </a:cubicBezTo>
                      <a:cubicBezTo>
                        <a:pt x="805" y="113"/>
                        <a:pt x="805" y="112"/>
                        <a:pt x="806" y="111"/>
                      </a:cubicBezTo>
                      <a:cubicBezTo>
                        <a:pt x="806" y="111"/>
                        <a:pt x="809" y="111"/>
                        <a:pt x="809" y="111"/>
                      </a:cubicBezTo>
                      <a:cubicBezTo>
                        <a:pt x="809" y="111"/>
                        <a:pt x="808" y="111"/>
                        <a:pt x="808" y="111"/>
                      </a:cubicBezTo>
                      <a:cubicBezTo>
                        <a:pt x="807" y="110"/>
                        <a:pt x="810" y="111"/>
                        <a:pt x="808" y="111"/>
                      </a:cubicBezTo>
                      <a:close/>
                      <a:moveTo>
                        <a:pt x="405" y="192"/>
                      </a:moveTo>
                      <a:cubicBezTo>
                        <a:pt x="404" y="195"/>
                        <a:pt x="404" y="198"/>
                        <a:pt x="403" y="201"/>
                      </a:cubicBezTo>
                      <a:cubicBezTo>
                        <a:pt x="402" y="203"/>
                        <a:pt x="399" y="202"/>
                        <a:pt x="399" y="204"/>
                      </a:cubicBezTo>
                      <a:cubicBezTo>
                        <a:pt x="399" y="204"/>
                        <a:pt x="401" y="204"/>
                        <a:pt x="402" y="204"/>
                      </a:cubicBezTo>
                      <a:cubicBezTo>
                        <a:pt x="402" y="204"/>
                        <a:pt x="393" y="210"/>
                        <a:pt x="392" y="210"/>
                      </a:cubicBezTo>
                      <a:cubicBezTo>
                        <a:pt x="391" y="211"/>
                        <a:pt x="390" y="212"/>
                        <a:pt x="388" y="212"/>
                      </a:cubicBezTo>
                      <a:cubicBezTo>
                        <a:pt x="387" y="213"/>
                        <a:pt x="386" y="215"/>
                        <a:pt x="385" y="216"/>
                      </a:cubicBezTo>
                      <a:cubicBezTo>
                        <a:pt x="384" y="217"/>
                        <a:pt x="377" y="219"/>
                        <a:pt x="376" y="217"/>
                      </a:cubicBezTo>
                      <a:cubicBezTo>
                        <a:pt x="376" y="216"/>
                        <a:pt x="383" y="214"/>
                        <a:pt x="384" y="213"/>
                      </a:cubicBezTo>
                      <a:cubicBezTo>
                        <a:pt x="387" y="211"/>
                        <a:pt x="390" y="208"/>
                        <a:pt x="393" y="206"/>
                      </a:cubicBezTo>
                      <a:cubicBezTo>
                        <a:pt x="395" y="205"/>
                        <a:pt x="395" y="202"/>
                        <a:pt x="397" y="201"/>
                      </a:cubicBezTo>
                      <a:cubicBezTo>
                        <a:pt x="399" y="198"/>
                        <a:pt x="401" y="195"/>
                        <a:pt x="402" y="192"/>
                      </a:cubicBezTo>
                      <a:cubicBezTo>
                        <a:pt x="402" y="190"/>
                        <a:pt x="402" y="190"/>
                        <a:pt x="404" y="189"/>
                      </a:cubicBezTo>
                      <a:cubicBezTo>
                        <a:pt x="406" y="188"/>
                        <a:pt x="405" y="191"/>
                        <a:pt x="405" y="192"/>
                      </a:cubicBezTo>
                      <a:cubicBezTo>
                        <a:pt x="404" y="193"/>
                        <a:pt x="405" y="190"/>
                        <a:pt x="405" y="192"/>
                      </a:cubicBezTo>
                      <a:close/>
                    </a:path>
                  </a:pathLst>
                </a:custGeom>
                <a:grpFill/>
                <a:ln w="12700" cap="flat" cmpd="sng" algn="ctr">
                  <a:solidFill>
                    <a:schemeClr val="bg1"/>
                  </a:solidFill>
                  <a:prstDash val="solid"/>
                  <a:miter lim="800000"/>
                </a:ln>
                <a:effectLst/>
              </p:spPr>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srgbClr val="FFFFFF"/>
                    </a:solidFill>
                    <a:effectLst/>
                    <a:uLnTx/>
                    <a:uFillTx/>
                    <a:latin typeface="Century Gothic"/>
                    <a:ea typeface="+mn-ea"/>
                    <a:cs typeface="+mn-cs"/>
                  </a:endParaRPr>
                </a:p>
              </p:txBody>
            </p:sp>
            <p:grpSp>
              <p:nvGrpSpPr>
                <p:cNvPr id="193" name="Group 192">
                  <a:extLst>
                    <a:ext uri="{FF2B5EF4-FFF2-40B4-BE49-F238E27FC236}">
                      <a16:creationId xmlns:a16="http://schemas.microsoft.com/office/drawing/2014/main" id="{8AE6FD3F-9C4C-4F49-9244-B9667EF8EE69}"/>
                    </a:ext>
                  </a:extLst>
                </p:cNvPr>
                <p:cNvGrpSpPr/>
                <p:nvPr/>
              </p:nvGrpSpPr>
              <p:grpSpPr>
                <a:xfrm>
                  <a:off x="2715512" y="2358356"/>
                  <a:ext cx="2203438" cy="981460"/>
                  <a:chOff x="2715511" y="2358355"/>
                  <a:chExt cx="2203438" cy="981460"/>
                </a:xfrm>
                <a:grpFill/>
              </p:grpSpPr>
              <p:sp>
                <p:nvSpPr>
                  <p:cNvPr id="194" name="Freeform 404">
                    <a:extLst>
                      <a:ext uri="{FF2B5EF4-FFF2-40B4-BE49-F238E27FC236}">
                        <a16:creationId xmlns:a16="http://schemas.microsoft.com/office/drawing/2014/main" id="{91A4FE5E-95A7-4CFC-9548-1F188006B88D}"/>
                      </a:ext>
                    </a:extLst>
                  </p:cNvPr>
                  <p:cNvSpPr>
                    <a:spLocks/>
                  </p:cNvSpPr>
                  <p:nvPr/>
                </p:nvSpPr>
                <p:spPr bwMode="auto">
                  <a:xfrm>
                    <a:off x="2760111" y="2935459"/>
                    <a:ext cx="111025" cy="168006"/>
                  </a:xfrm>
                  <a:custGeom>
                    <a:avLst/>
                    <a:gdLst>
                      <a:gd name="T0" fmla="*/ 7 w 40"/>
                      <a:gd name="T1" fmla="*/ 0 h 60"/>
                      <a:gd name="T2" fmla="*/ 4 w 40"/>
                      <a:gd name="T3" fmla="*/ 3 h 60"/>
                      <a:gd name="T4" fmla="*/ 2 w 40"/>
                      <a:gd name="T5" fmla="*/ 8 h 60"/>
                      <a:gd name="T6" fmla="*/ 5 w 40"/>
                      <a:gd name="T7" fmla="*/ 14 h 60"/>
                      <a:gd name="T8" fmla="*/ 3 w 40"/>
                      <a:gd name="T9" fmla="*/ 18 h 60"/>
                      <a:gd name="T10" fmla="*/ 3 w 40"/>
                      <a:gd name="T11" fmla="*/ 19 h 60"/>
                      <a:gd name="T12" fmla="*/ 2 w 40"/>
                      <a:gd name="T13" fmla="*/ 23 h 60"/>
                      <a:gd name="T14" fmla="*/ 5 w 40"/>
                      <a:gd name="T15" fmla="*/ 23 h 60"/>
                      <a:gd name="T16" fmla="*/ 7 w 40"/>
                      <a:gd name="T17" fmla="*/ 19 h 60"/>
                      <a:gd name="T18" fmla="*/ 7 w 40"/>
                      <a:gd name="T19" fmla="*/ 23 h 60"/>
                      <a:gd name="T20" fmla="*/ 11 w 40"/>
                      <a:gd name="T21" fmla="*/ 27 h 60"/>
                      <a:gd name="T22" fmla="*/ 14 w 40"/>
                      <a:gd name="T23" fmla="*/ 30 h 60"/>
                      <a:gd name="T24" fmla="*/ 16 w 40"/>
                      <a:gd name="T25" fmla="*/ 36 h 60"/>
                      <a:gd name="T26" fmla="*/ 8 w 40"/>
                      <a:gd name="T27" fmla="*/ 39 h 60"/>
                      <a:gd name="T28" fmla="*/ 9 w 40"/>
                      <a:gd name="T29" fmla="*/ 42 h 60"/>
                      <a:gd name="T30" fmla="*/ 5 w 40"/>
                      <a:gd name="T31" fmla="*/ 47 h 60"/>
                      <a:gd name="T32" fmla="*/ 9 w 40"/>
                      <a:gd name="T33" fmla="*/ 48 h 60"/>
                      <a:gd name="T34" fmla="*/ 18 w 40"/>
                      <a:gd name="T35" fmla="*/ 48 h 60"/>
                      <a:gd name="T36" fmla="*/ 10 w 40"/>
                      <a:gd name="T37" fmla="*/ 52 h 60"/>
                      <a:gd name="T38" fmla="*/ 7 w 40"/>
                      <a:gd name="T39" fmla="*/ 55 h 60"/>
                      <a:gd name="T40" fmla="*/ 3 w 40"/>
                      <a:gd name="T41" fmla="*/ 59 h 60"/>
                      <a:gd name="T42" fmla="*/ 5 w 40"/>
                      <a:gd name="T43" fmla="*/ 60 h 60"/>
                      <a:gd name="T44" fmla="*/ 12 w 40"/>
                      <a:gd name="T45" fmla="*/ 57 h 60"/>
                      <a:gd name="T46" fmla="*/ 19 w 40"/>
                      <a:gd name="T47" fmla="*/ 55 h 60"/>
                      <a:gd name="T48" fmla="*/ 27 w 40"/>
                      <a:gd name="T49" fmla="*/ 54 h 60"/>
                      <a:gd name="T50" fmla="*/ 38 w 40"/>
                      <a:gd name="T51" fmla="*/ 51 h 60"/>
                      <a:gd name="T52" fmla="*/ 38 w 40"/>
                      <a:gd name="T53" fmla="*/ 46 h 60"/>
                      <a:gd name="T54" fmla="*/ 32 w 40"/>
                      <a:gd name="T55" fmla="*/ 41 h 60"/>
                      <a:gd name="T56" fmla="*/ 31 w 40"/>
                      <a:gd name="T57" fmla="*/ 36 h 60"/>
                      <a:gd name="T58" fmla="*/ 30 w 40"/>
                      <a:gd name="T59" fmla="*/ 34 h 60"/>
                      <a:gd name="T60" fmla="*/ 23 w 40"/>
                      <a:gd name="T61" fmla="*/ 25 h 60"/>
                      <a:gd name="T62" fmla="*/ 12 w 40"/>
                      <a:gd name="T63" fmla="*/ 18 h 60"/>
                      <a:gd name="T64" fmla="*/ 14 w 40"/>
                      <a:gd name="T65" fmla="*/ 16 h 60"/>
                      <a:gd name="T66" fmla="*/ 21 w 40"/>
                      <a:gd name="T67" fmla="*/ 8 h 60"/>
                      <a:gd name="T68" fmla="*/ 9 w 40"/>
                      <a:gd name="T69" fmla="*/ 7 h 60"/>
                      <a:gd name="T70" fmla="*/ 9 w 40"/>
                      <a:gd name="T71" fmla="*/ 6 h 60"/>
                      <a:gd name="T72" fmla="*/ 15 w 40"/>
                      <a:gd name="T73"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0" h="60">
                        <a:moveTo>
                          <a:pt x="15" y="0"/>
                        </a:moveTo>
                        <a:cubicBezTo>
                          <a:pt x="12" y="0"/>
                          <a:pt x="10" y="1"/>
                          <a:pt x="7" y="0"/>
                        </a:cubicBezTo>
                        <a:cubicBezTo>
                          <a:pt x="6" y="0"/>
                          <a:pt x="5" y="0"/>
                          <a:pt x="5" y="1"/>
                        </a:cubicBezTo>
                        <a:cubicBezTo>
                          <a:pt x="6" y="3"/>
                          <a:pt x="5" y="2"/>
                          <a:pt x="4" y="3"/>
                        </a:cubicBezTo>
                        <a:cubicBezTo>
                          <a:pt x="5" y="2"/>
                          <a:pt x="5" y="4"/>
                          <a:pt x="5" y="4"/>
                        </a:cubicBezTo>
                        <a:cubicBezTo>
                          <a:pt x="4" y="6"/>
                          <a:pt x="1" y="5"/>
                          <a:pt x="2" y="8"/>
                        </a:cubicBezTo>
                        <a:cubicBezTo>
                          <a:pt x="4" y="10"/>
                          <a:pt x="3" y="11"/>
                          <a:pt x="2" y="13"/>
                        </a:cubicBezTo>
                        <a:cubicBezTo>
                          <a:pt x="2" y="15"/>
                          <a:pt x="4" y="15"/>
                          <a:pt x="5" y="14"/>
                        </a:cubicBezTo>
                        <a:cubicBezTo>
                          <a:pt x="4" y="15"/>
                          <a:pt x="5" y="15"/>
                          <a:pt x="5" y="16"/>
                        </a:cubicBezTo>
                        <a:cubicBezTo>
                          <a:pt x="5" y="15"/>
                          <a:pt x="3" y="18"/>
                          <a:pt x="3" y="18"/>
                        </a:cubicBezTo>
                        <a:cubicBezTo>
                          <a:pt x="2" y="18"/>
                          <a:pt x="0" y="18"/>
                          <a:pt x="0" y="20"/>
                        </a:cubicBezTo>
                        <a:cubicBezTo>
                          <a:pt x="1" y="20"/>
                          <a:pt x="2" y="18"/>
                          <a:pt x="3" y="19"/>
                        </a:cubicBezTo>
                        <a:cubicBezTo>
                          <a:pt x="3" y="20"/>
                          <a:pt x="3" y="21"/>
                          <a:pt x="3" y="21"/>
                        </a:cubicBezTo>
                        <a:cubicBezTo>
                          <a:pt x="2" y="22"/>
                          <a:pt x="2" y="23"/>
                          <a:pt x="2" y="23"/>
                        </a:cubicBezTo>
                        <a:cubicBezTo>
                          <a:pt x="2" y="24"/>
                          <a:pt x="3" y="22"/>
                          <a:pt x="4" y="22"/>
                        </a:cubicBezTo>
                        <a:cubicBezTo>
                          <a:pt x="4" y="21"/>
                          <a:pt x="5" y="23"/>
                          <a:pt x="5" y="23"/>
                        </a:cubicBezTo>
                        <a:cubicBezTo>
                          <a:pt x="6" y="23"/>
                          <a:pt x="5" y="19"/>
                          <a:pt x="4" y="19"/>
                        </a:cubicBezTo>
                        <a:cubicBezTo>
                          <a:pt x="5" y="19"/>
                          <a:pt x="7" y="20"/>
                          <a:pt x="7" y="19"/>
                        </a:cubicBezTo>
                        <a:cubicBezTo>
                          <a:pt x="7" y="19"/>
                          <a:pt x="6" y="20"/>
                          <a:pt x="6" y="20"/>
                        </a:cubicBezTo>
                        <a:cubicBezTo>
                          <a:pt x="6" y="21"/>
                          <a:pt x="7" y="22"/>
                          <a:pt x="7" y="23"/>
                        </a:cubicBezTo>
                        <a:cubicBezTo>
                          <a:pt x="7" y="24"/>
                          <a:pt x="4" y="27"/>
                          <a:pt x="7" y="27"/>
                        </a:cubicBezTo>
                        <a:cubicBezTo>
                          <a:pt x="7" y="27"/>
                          <a:pt x="10" y="27"/>
                          <a:pt x="11" y="27"/>
                        </a:cubicBezTo>
                        <a:cubicBezTo>
                          <a:pt x="12" y="26"/>
                          <a:pt x="15" y="26"/>
                          <a:pt x="15" y="26"/>
                        </a:cubicBezTo>
                        <a:cubicBezTo>
                          <a:pt x="14" y="28"/>
                          <a:pt x="13" y="28"/>
                          <a:pt x="14" y="30"/>
                        </a:cubicBezTo>
                        <a:cubicBezTo>
                          <a:pt x="15" y="33"/>
                          <a:pt x="15" y="31"/>
                          <a:pt x="16" y="32"/>
                        </a:cubicBezTo>
                        <a:cubicBezTo>
                          <a:pt x="16" y="33"/>
                          <a:pt x="15" y="35"/>
                          <a:pt x="16" y="36"/>
                        </a:cubicBezTo>
                        <a:cubicBezTo>
                          <a:pt x="17" y="38"/>
                          <a:pt x="14" y="38"/>
                          <a:pt x="13" y="38"/>
                        </a:cubicBezTo>
                        <a:cubicBezTo>
                          <a:pt x="11" y="39"/>
                          <a:pt x="10" y="37"/>
                          <a:pt x="8" y="39"/>
                        </a:cubicBezTo>
                        <a:cubicBezTo>
                          <a:pt x="7" y="41"/>
                          <a:pt x="12" y="40"/>
                          <a:pt x="11" y="41"/>
                        </a:cubicBezTo>
                        <a:cubicBezTo>
                          <a:pt x="11" y="41"/>
                          <a:pt x="9" y="42"/>
                          <a:pt x="9" y="42"/>
                        </a:cubicBezTo>
                        <a:cubicBezTo>
                          <a:pt x="9" y="43"/>
                          <a:pt x="10" y="43"/>
                          <a:pt x="9" y="44"/>
                        </a:cubicBezTo>
                        <a:cubicBezTo>
                          <a:pt x="8" y="45"/>
                          <a:pt x="7" y="46"/>
                          <a:pt x="5" y="47"/>
                        </a:cubicBezTo>
                        <a:cubicBezTo>
                          <a:pt x="4" y="48"/>
                          <a:pt x="6" y="49"/>
                          <a:pt x="6" y="49"/>
                        </a:cubicBezTo>
                        <a:cubicBezTo>
                          <a:pt x="7" y="49"/>
                          <a:pt x="9" y="48"/>
                          <a:pt x="9" y="48"/>
                        </a:cubicBezTo>
                        <a:cubicBezTo>
                          <a:pt x="9" y="49"/>
                          <a:pt x="12" y="49"/>
                          <a:pt x="13" y="50"/>
                        </a:cubicBezTo>
                        <a:cubicBezTo>
                          <a:pt x="15" y="50"/>
                          <a:pt x="17" y="48"/>
                          <a:pt x="18" y="48"/>
                        </a:cubicBezTo>
                        <a:cubicBezTo>
                          <a:pt x="18" y="48"/>
                          <a:pt x="16" y="53"/>
                          <a:pt x="13" y="52"/>
                        </a:cubicBezTo>
                        <a:cubicBezTo>
                          <a:pt x="12" y="51"/>
                          <a:pt x="11" y="52"/>
                          <a:pt x="10" y="52"/>
                        </a:cubicBezTo>
                        <a:cubicBezTo>
                          <a:pt x="8" y="52"/>
                          <a:pt x="9" y="51"/>
                          <a:pt x="8" y="51"/>
                        </a:cubicBezTo>
                        <a:cubicBezTo>
                          <a:pt x="8" y="51"/>
                          <a:pt x="8" y="54"/>
                          <a:pt x="7" y="55"/>
                        </a:cubicBezTo>
                        <a:cubicBezTo>
                          <a:pt x="7" y="55"/>
                          <a:pt x="6" y="56"/>
                          <a:pt x="5" y="57"/>
                        </a:cubicBezTo>
                        <a:cubicBezTo>
                          <a:pt x="5" y="57"/>
                          <a:pt x="3" y="58"/>
                          <a:pt x="3" y="59"/>
                        </a:cubicBezTo>
                        <a:cubicBezTo>
                          <a:pt x="3" y="59"/>
                          <a:pt x="5" y="59"/>
                          <a:pt x="5" y="59"/>
                        </a:cubicBezTo>
                        <a:cubicBezTo>
                          <a:pt x="5" y="59"/>
                          <a:pt x="4" y="59"/>
                          <a:pt x="5" y="60"/>
                        </a:cubicBezTo>
                        <a:cubicBezTo>
                          <a:pt x="5" y="60"/>
                          <a:pt x="7" y="57"/>
                          <a:pt x="8" y="57"/>
                        </a:cubicBezTo>
                        <a:cubicBezTo>
                          <a:pt x="9" y="57"/>
                          <a:pt x="11" y="58"/>
                          <a:pt x="12" y="57"/>
                        </a:cubicBezTo>
                        <a:cubicBezTo>
                          <a:pt x="14" y="57"/>
                          <a:pt x="13" y="55"/>
                          <a:pt x="15" y="55"/>
                        </a:cubicBezTo>
                        <a:cubicBezTo>
                          <a:pt x="16" y="54"/>
                          <a:pt x="17" y="55"/>
                          <a:pt x="19" y="55"/>
                        </a:cubicBezTo>
                        <a:cubicBezTo>
                          <a:pt x="20" y="56"/>
                          <a:pt x="21" y="54"/>
                          <a:pt x="23" y="55"/>
                        </a:cubicBezTo>
                        <a:cubicBezTo>
                          <a:pt x="24" y="56"/>
                          <a:pt x="26" y="55"/>
                          <a:pt x="27" y="54"/>
                        </a:cubicBezTo>
                        <a:cubicBezTo>
                          <a:pt x="29" y="54"/>
                          <a:pt x="32" y="54"/>
                          <a:pt x="34" y="54"/>
                        </a:cubicBezTo>
                        <a:cubicBezTo>
                          <a:pt x="34" y="54"/>
                          <a:pt x="38" y="51"/>
                          <a:pt x="38" y="51"/>
                        </a:cubicBezTo>
                        <a:cubicBezTo>
                          <a:pt x="37" y="50"/>
                          <a:pt x="33" y="51"/>
                          <a:pt x="33" y="50"/>
                        </a:cubicBezTo>
                        <a:cubicBezTo>
                          <a:pt x="33" y="49"/>
                          <a:pt x="37" y="46"/>
                          <a:pt x="38" y="46"/>
                        </a:cubicBezTo>
                        <a:cubicBezTo>
                          <a:pt x="39" y="44"/>
                          <a:pt x="40" y="40"/>
                          <a:pt x="36" y="40"/>
                        </a:cubicBezTo>
                        <a:cubicBezTo>
                          <a:pt x="35" y="40"/>
                          <a:pt x="33" y="41"/>
                          <a:pt x="32" y="41"/>
                        </a:cubicBezTo>
                        <a:cubicBezTo>
                          <a:pt x="30" y="40"/>
                          <a:pt x="32" y="40"/>
                          <a:pt x="32" y="39"/>
                        </a:cubicBezTo>
                        <a:cubicBezTo>
                          <a:pt x="32" y="38"/>
                          <a:pt x="32" y="37"/>
                          <a:pt x="31" y="36"/>
                        </a:cubicBezTo>
                        <a:cubicBezTo>
                          <a:pt x="31" y="36"/>
                          <a:pt x="27" y="35"/>
                          <a:pt x="28" y="34"/>
                        </a:cubicBezTo>
                        <a:cubicBezTo>
                          <a:pt x="28" y="34"/>
                          <a:pt x="30" y="35"/>
                          <a:pt x="30" y="34"/>
                        </a:cubicBezTo>
                        <a:cubicBezTo>
                          <a:pt x="31" y="33"/>
                          <a:pt x="30" y="32"/>
                          <a:pt x="29" y="31"/>
                        </a:cubicBezTo>
                        <a:cubicBezTo>
                          <a:pt x="26" y="29"/>
                          <a:pt x="25" y="29"/>
                          <a:pt x="23" y="25"/>
                        </a:cubicBezTo>
                        <a:cubicBezTo>
                          <a:pt x="22" y="23"/>
                          <a:pt x="21" y="21"/>
                          <a:pt x="18" y="19"/>
                        </a:cubicBezTo>
                        <a:cubicBezTo>
                          <a:pt x="17" y="18"/>
                          <a:pt x="13" y="20"/>
                          <a:pt x="12" y="18"/>
                        </a:cubicBezTo>
                        <a:cubicBezTo>
                          <a:pt x="12" y="18"/>
                          <a:pt x="18" y="17"/>
                          <a:pt x="17" y="16"/>
                        </a:cubicBezTo>
                        <a:cubicBezTo>
                          <a:pt x="17" y="16"/>
                          <a:pt x="15" y="17"/>
                          <a:pt x="14" y="16"/>
                        </a:cubicBezTo>
                        <a:cubicBezTo>
                          <a:pt x="14" y="16"/>
                          <a:pt x="18" y="15"/>
                          <a:pt x="18" y="15"/>
                        </a:cubicBezTo>
                        <a:cubicBezTo>
                          <a:pt x="19" y="14"/>
                          <a:pt x="22" y="9"/>
                          <a:pt x="21" y="8"/>
                        </a:cubicBezTo>
                        <a:cubicBezTo>
                          <a:pt x="20" y="6"/>
                          <a:pt x="17" y="6"/>
                          <a:pt x="15" y="6"/>
                        </a:cubicBezTo>
                        <a:cubicBezTo>
                          <a:pt x="14" y="7"/>
                          <a:pt x="9" y="7"/>
                          <a:pt x="9" y="7"/>
                        </a:cubicBezTo>
                        <a:cubicBezTo>
                          <a:pt x="9" y="7"/>
                          <a:pt x="11" y="6"/>
                          <a:pt x="11" y="6"/>
                        </a:cubicBezTo>
                        <a:cubicBezTo>
                          <a:pt x="11" y="6"/>
                          <a:pt x="9" y="5"/>
                          <a:pt x="9" y="6"/>
                        </a:cubicBezTo>
                        <a:cubicBezTo>
                          <a:pt x="9" y="5"/>
                          <a:pt x="18" y="1"/>
                          <a:pt x="15" y="0"/>
                        </a:cubicBezTo>
                        <a:cubicBezTo>
                          <a:pt x="14" y="0"/>
                          <a:pt x="17" y="1"/>
                          <a:pt x="15" y="0"/>
                        </a:cubicBezTo>
                        <a:close/>
                      </a:path>
                    </a:pathLst>
                  </a:custGeom>
                  <a:grpFill/>
                  <a:ln w="12700" cap="flat" cmpd="sng" algn="ctr">
                    <a:noFill/>
                    <a:prstDash val="solid"/>
                    <a:miter lim="800000"/>
                  </a:ln>
                  <a:effectLst/>
                </p:spPr>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srgbClr val="FFFFFF"/>
                      </a:solidFill>
                      <a:effectLst/>
                      <a:uLnTx/>
                      <a:uFillTx/>
                      <a:latin typeface="Century Gothic"/>
                      <a:ea typeface="+mn-ea"/>
                      <a:cs typeface="+mn-cs"/>
                    </a:endParaRPr>
                  </a:p>
                </p:txBody>
              </p:sp>
              <p:sp>
                <p:nvSpPr>
                  <p:cNvPr id="195" name="Freeform 406">
                    <a:extLst>
                      <a:ext uri="{FF2B5EF4-FFF2-40B4-BE49-F238E27FC236}">
                        <a16:creationId xmlns:a16="http://schemas.microsoft.com/office/drawing/2014/main" id="{CF6A035E-01DC-4A3A-8AEB-4CB58C8E9271}"/>
                      </a:ext>
                    </a:extLst>
                  </p:cNvPr>
                  <p:cNvSpPr>
                    <a:spLocks/>
                  </p:cNvSpPr>
                  <p:nvPr/>
                </p:nvSpPr>
                <p:spPr bwMode="auto">
                  <a:xfrm>
                    <a:off x="3555327" y="2492189"/>
                    <a:ext cx="250520" cy="172753"/>
                  </a:xfrm>
                  <a:custGeom>
                    <a:avLst/>
                    <a:gdLst>
                      <a:gd name="T0" fmla="*/ 77 w 90"/>
                      <a:gd name="T1" fmla="*/ 2 h 62"/>
                      <a:gd name="T2" fmla="*/ 66 w 90"/>
                      <a:gd name="T3" fmla="*/ 6 h 62"/>
                      <a:gd name="T4" fmla="*/ 51 w 90"/>
                      <a:gd name="T5" fmla="*/ 8 h 62"/>
                      <a:gd name="T6" fmla="*/ 48 w 90"/>
                      <a:gd name="T7" fmla="*/ 9 h 62"/>
                      <a:gd name="T8" fmla="*/ 39 w 90"/>
                      <a:gd name="T9" fmla="*/ 11 h 62"/>
                      <a:gd name="T10" fmla="*/ 32 w 90"/>
                      <a:gd name="T11" fmla="*/ 14 h 62"/>
                      <a:gd name="T12" fmla="*/ 26 w 90"/>
                      <a:gd name="T13" fmla="*/ 19 h 62"/>
                      <a:gd name="T14" fmla="*/ 26 w 90"/>
                      <a:gd name="T15" fmla="*/ 21 h 62"/>
                      <a:gd name="T16" fmla="*/ 27 w 90"/>
                      <a:gd name="T17" fmla="*/ 23 h 62"/>
                      <a:gd name="T18" fmla="*/ 23 w 90"/>
                      <a:gd name="T19" fmla="*/ 25 h 62"/>
                      <a:gd name="T20" fmla="*/ 21 w 90"/>
                      <a:gd name="T21" fmla="*/ 28 h 62"/>
                      <a:gd name="T22" fmla="*/ 21 w 90"/>
                      <a:gd name="T23" fmla="*/ 29 h 62"/>
                      <a:gd name="T24" fmla="*/ 14 w 90"/>
                      <a:gd name="T25" fmla="*/ 31 h 62"/>
                      <a:gd name="T26" fmla="*/ 19 w 90"/>
                      <a:gd name="T27" fmla="*/ 34 h 62"/>
                      <a:gd name="T28" fmla="*/ 9 w 90"/>
                      <a:gd name="T29" fmla="*/ 38 h 62"/>
                      <a:gd name="T30" fmla="*/ 6 w 90"/>
                      <a:gd name="T31" fmla="*/ 41 h 62"/>
                      <a:gd name="T32" fmla="*/ 5 w 90"/>
                      <a:gd name="T33" fmla="*/ 47 h 62"/>
                      <a:gd name="T34" fmla="*/ 4 w 90"/>
                      <a:gd name="T35" fmla="*/ 53 h 62"/>
                      <a:gd name="T36" fmla="*/ 12 w 90"/>
                      <a:gd name="T37" fmla="*/ 55 h 62"/>
                      <a:gd name="T38" fmla="*/ 12 w 90"/>
                      <a:gd name="T39" fmla="*/ 56 h 62"/>
                      <a:gd name="T40" fmla="*/ 16 w 90"/>
                      <a:gd name="T41" fmla="*/ 62 h 62"/>
                      <a:gd name="T42" fmla="*/ 26 w 90"/>
                      <a:gd name="T43" fmla="*/ 61 h 62"/>
                      <a:gd name="T44" fmla="*/ 26 w 90"/>
                      <a:gd name="T45" fmla="*/ 59 h 62"/>
                      <a:gd name="T46" fmla="*/ 20 w 90"/>
                      <a:gd name="T47" fmla="*/ 48 h 62"/>
                      <a:gd name="T48" fmla="*/ 20 w 90"/>
                      <a:gd name="T49" fmla="*/ 42 h 62"/>
                      <a:gd name="T50" fmla="*/ 22 w 90"/>
                      <a:gd name="T51" fmla="*/ 40 h 62"/>
                      <a:gd name="T52" fmla="*/ 21 w 90"/>
                      <a:gd name="T53" fmla="*/ 36 h 62"/>
                      <a:gd name="T54" fmla="*/ 27 w 90"/>
                      <a:gd name="T55" fmla="*/ 34 h 62"/>
                      <a:gd name="T56" fmla="*/ 27 w 90"/>
                      <a:gd name="T57" fmla="*/ 32 h 62"/>
                      <a:gd name="T58" fmla="*/ 32 w 90"/>
                      <a:gd name="T59" fmla="*/ 31 h 62"/>
                      <a:gd name="T60" fmla="*/ 35 w 90"/>
                      <a:gd name="T61" fmla="*/ 29 h 62"/>
                      <a:gd name="T62" fmla="*/ 35 w 90"/>
                      <a:gd name="T63" fmla="*/ 26 h 62"/>
                      <a:gd name="T64" fmla="*/ 42 w 90"/>
                      <a:gd name="T65" fmla="*/ 24 h 62"/>
                      <a:gd name="T66" fmla="*/ 45 w 90"/>
                      <a:gd name="T67" fmla="*/ 22 h 62"/>
                      <a:gd name="T68" fmla="*/ 58 w 90"/>
                      <a:gd name="T69" fmla="*/ 15 h 62"/>
                      <a:gd name="T70" fmla="*/ 81 w 90"/>
                      <a:gd name="T71" fmla="*/ 8 h 62"/>
                      <a:gd name="T72" fmla="*/ 84 w 90"/>
                      <a:gd name="T73" fmla="*/ 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0" h="62">
                        <a:moveTo>
                          <a:pt x="84" y="1"/>
                        </a:moveTo>
                        <a:cubicBezTo>
                          <a:pt x="81" y="1"/>
                          <a:pt x="80" y="0"/>
                          <a:pt x="77" y="2"/>
                        </a:cubicBezTo>
                        <a:cubicBezTo>
                          <a:pt x="76" y="2"/>
                          <a:pt x="72" y="3"/>
                          <a:pt x="73" y="4"/>
                        </a:cubicBezTo>
                        <a:cubicBezTo>
                          <a:pt x="72" y="4"/>
                          <a:pt x="68" y="6"/>
                          <a:pt x="66" y="6"/>
                        </a:cubicBezTo>
                        <a:cubicBezTo>
                          <a:pt x="64" y="6"/>
                          <a:pt x="61" y="7"/>
                          <a:pt x="59" y="8"/>
                        </a:cubicBezTo>
                        <a:cubicBezTo>
                          <a:pt x="56" y="8"/>
                          <a:pt x="54" y="8"/>
                          <a:pt x="51" y="8"/>
                        </a:cubicBezTo>
                        <a:cubicBezTo>
                          <a:pt x="51" y="8"/>
                          <a:pt x="45" y="8"/>
                          <a:pt x="46" y="9"/>
                        </a:cubicBezTo>
                        <a:cubicBezTo>
                          <a:pt x="46" y="9"/>
                          <a:pt x="48" y="9"/>
                          <a:pt x="48" y="9"/>
                        </a:cubicBezTo>
                        <a:cubicBezTo>
                          <a:pt x="47" y="10"/>
                          <a:pt x="45" y="10"/>
                          <a:pt x="44" y="11"/>
                        </a:cubicBezTo>
                        <a:cubicBezTo>
                          <a:pt x="43" y="11"/>
                          <a:pt x="41" y="11"/>
                          <a:pt x="39" y="11"/>
                        </a:cubicBezTo>
                        <a:cubicBezTo>
                          <a:pt x="38" y="11"/>
                          <a:pt x="38" y="11"/>
                          <a:pt x="36" y="12"/>
                        </a:cubicBezTo>
                        <a:cubicBezTo>
                          <a:pt x="35" y="15"/>
                          <a:pt x="34" y="14"/>
                          <a:pt x="32" y="14"/>
                        </a:cubicBezTo>
                        <a:cubicBezTo>
                          <a:pt x="30" y="15"/>
                          <a:pt x="31" y="17"/>
                          <a:pt x="28" y="17"/>
                        </a:cubicBezTo>
                        <a:cubicBezTo>
                          <a:pt x="26" y="17"/>
                          <a:pt x="27" y="19"/>
                          <a:pt x="26" y="19"/>
                        </a:cubicBezTo>
                        <a:cubicBezTo>
                          <a:pt x="25" y="20"/>
                          <a:pt x="22" y="18"/>
                          <a:pt x="23" y="19"/>
                        </a:cubicBezTo>
                        <a:cubicBezTo>
                          <a:pt x="23" y="20"/>
                          <a:pt x="26" y="21"/>
                          <a:pt x="26" y="21"/>
                        </a:cubicBezTo>
                        <a:cubicBezTo>
                          <a:pt x="26" y="21"/>
                          <a:pt x="22" y="22"/>
                          <a:pt x="22" y="22"/>
                        </a:cubicBezTo>
                        <a:cubicBezTo>
                          <a:pt x="22" y="23"/>
                          <a:pt x="27" y="23"/>
                          <a:pt x="27" y="23"/>
                        </a:cubicBezTo>
                        <a:cubicBezTo>
                          <a:pt x="27" y="24"/>
                          <a:pt x="20" y="24"/>
                          <a:pt x="21" y="25"/>
                        </a:cubicBezTo>
                        <a:cubicBezTo>
                          <a:pt x="21" y="24"/>
                          <a:pt x="23" y="25"/>
                          <a:pt x="23" y="25"/>
                        </a:cubicBezTo>
                        <a:cubicBezTo>
                          <a:pt x="21" y="26"/>
                          <a:pt x="20" y="25"/>
                          <a:pt x="20" y="26"/>
                        </a:cubicBezTo>
                        <a:cubicBezTo>
                          <a:pt x="19" y="27"/>
                          <a:pt x="21" y="28"/>
                          <a:pt x="21" y="28"/>
                        </a:cubicBezTo>
                        <a:cubicBezTo>
                          <a:pt x="20" y="28"/>
                          <a:pt x="19" y="28"/>
                          <a:pt x="18" y="28"/>
                        </a:cubicBezTo>
                        <a:cubicBezTo>
                          <a:pt x="18" y="28"/>
                          <a:pt x="20" y="29"/>
                          <a:pt x="21" y="29"/>
                        </a:cubicBezTo>
                        <a:cubicBezTo>
                          <a:pt x="19" y="29"/>
                          <a:pt x="18" y="29"/>
                          <a:pt x="17" y="30"/>
                        </a:cubicBezTo>
                        <a:cubicBezTo>
                          <a:pt x="16" y="31"/>
                          <a:pt x="15" y="31"/>
                          <a:pt x="14" y="31"/>
                        </a:cubicBezTo>
                        <a:cubicBezTo>
                          <a:pt x="12" y="32"/>
                          <a:pt x="12" y="33"/>
                          <a:pt x="14" y="33"/>
                        </a:cubicBezTo>
                        <a:cubicBezTo>
                          <a:pt x="15" y="33"/>
                          <a:pt x="18" y="34"/>
                          <a:pt x="19" y="34"/>
                        </a:cubicBezTo>
                        <a:cubicBezTo>
                          <a:pt x="17" y="35"/>
                          <a:pt x="15" y="33"/>
                          <a:pt x="15" y="36"/>
                        </a:cubicBezTo>
                        <a:cubicBezTo>
                          <a:pt x="15" y="37"/>
                          <a:pt x="10" y="37"/>
                          <a:pt x="9" y="38"/>
                        </a:cubicBezTo>
                        <a:cubicBezTo>
                          <a:pt x="8" y="39"/>
                          <a:pt x="9" y="39"/>
                          <a:pt x="9" y="40"/>
                        </a:cubicBezTo>
                        <a:cubicBezTo>
                          <a:pt x="9" y="40"/>
                          <a:pt x="6" y="41"/>
                          <a:pt x="6" y="41"/>
                        </a:cubicBezTo>
                        <a:cubicBezTo>
                          <a:pt x="2" y="42"/>
                          <a:pt x="7" y="42"/>
                          <a:pt x="7" y="43"/>
                        </a:cubicBezTo>
                        <a:cubicBezTo>
                          <a:pt x="8" y="44"/>
                          <a:pt x="5" y="47"/>
                          <a:pt x="5" y="47"/>
                        </a:cubicBezTo>
                        <a:cubicBezTo>
                          <a:pt x="3" y="49"/>
                          <a:pt x="0" y="47"/>
                          <a:pt x="0" y="51"/>
                        </a:cubicBezTo>
                        <a:cubicBezTo>
                          <a:pt x="0" y="55"/>
                          <a:pt x="2" y="53"/>
                          <a:pt x="4" y="53"/>
                        </a:cubicBezTo>
                        <a:cubicBezTo>
                          <a:pt x="6" y="54"/>
                          <a:pt x="7" y="55"/>
                          <a:pt x="9" y="54"/>
                        </a:cubicBezTo>
                        <a:cubicBezTo>
                          <a:pt x="9" y="54"/>
                          <a:pt x="11" y="56"/>
                          <a:pt x="12" y="55"/>
                        </a:cubicBezTo>
                        <a:cubicBezTo>
                          <a:pt x="12" y="55"/>
                          <a:pt x="10" y="55"/>
                          <a:pt x="10" y="56"/>
                        </a:cubicBezTo>
                        <a:cubicBezTo>
                          <a:pt x="11" y="56"/>
                          <a:pt x="12" y="56"/>
                          <a:pt x="12" y="56"/>
                        </a:cubicBezTo>
                        <a:cubicBezTo>
                          <a:pt x="12" y="56"/>
                          <a:pt x="10" y="60"/>
                          <a:pt x="10" y="60"/>
                        </a:cubicBezTo>
                        <a:cubicBezTo>
                          <a:pt x="12" y="61"/>
                          <a:pt x="14" y="61"/>
                          <a:pt x="16" y="62"/>
                        </a:cubicBezTo>
                        <a:cubicBezTo>
                          <a:pt x="19" y="62"/>
                          <a:pt x="20" y="62"/>
                          <a:pt x="23" y="62"/>
                        </a:cubicBezTo>
                        <a:cubicBezTo>
                          <a:pt x="24" y="61"/>
                          <a:pt x="25" y="61"/>
                          <a:pt x="26" y="61"/>
                        </a:cubicBezTo>
                        <a:cubicBezTo>
                          <a:pt x="27" y="62"/>
                          <a:pt x="28" y="62"/>
                          <a:pt x="30" y="62"/>
                        </a:cubicBezTo>
                        <a:cubicBezTo>
                          <a:pt x="31" y="62"/>
                          <a:pt x="27" y="59"/>
                          <a:pt x="26" y="59"/>
                        </a:cubicBezTo>
                        <a:cubicBezTo>
                          <a:pt x="24" y="57"/>
                          <a:pt x="23" y="55"/>
                          <a:pt x="22" y="53"/>
                        </a:cubicBezTo>
                        <a:cubicBezTo>
                          <a:pt x="20" y="51"/>
                          <a:pt x="21" y="50"/>
                          <a:pt x="20" y="48"/>
                        </a:cubicBezTo>
                        <a:cubicBezTo>
                          <a:pt x="19" y="45"/>
                          <a:pt x="18" y="45"/>
                          <a:pt x="20" y="43"/>
                        </a:cubicBezTo>
                        <a:cubicBezTo>
                          <a:pt x="21" y="43"/>
                          <a:pt x="20" y="43"/>
                          <a:pt x="20" y="42"/>
                        </a:cubicBezTo>
                        <a:cubicBezTo>
                          <a:pt x="21" y="41"/>
                          <a:pt x="24" y="42"/>
                          <a:pt x="24" y="41"/>
                        </a:cubicBezTo>
                        <a:cubicBezTo>
                          <a:pt x="24" y="41"/>
                          <a:pt x="22" y="40"/>
                          <a:pt x="22" y="40"/>
                        </a:cubicBezTo>
                        <a:cubicBezTo>
                          <a:pt x="23" y="39"/>
                          <a:pt x="26" y="40"/>
                          <a:pt x="26" y="39"/>
                        </a:cubicBezTo>
                        <a:cubicBezTo>
                          <a:pt x="26" y="38"/>
                          <a:pt x="21" y="37"/>
                          <a:pt x="21" y="36"/>
                        </a:cubicBezTo>
                        <a:cubicBezTo>
                          <a:pt x="21" y="36"/>
                          <a:pt x="29" y="37"/>
                          <a:pt x="29" y="37"/>
                        </a:cubicBezTo>
                        <a:cubicBezTo>
                          <a:pt x="29" y="36"/>
                          <a:pt x="27" y="35"/>
                          <a:pt x="27" y="34"/>
                        </a:cubicBezTo>
                        <a:cubicBezTo>
                          <a:pt x="27" y="33"/>
                          <a:pt x="30" y="35"/>
                          <a:pt x="31" y="34"/>
                        </a:cubicBezTo>
                        <a:cubicBezTo>
                          <a:pt x="31" y="33"/>
                          <a:pt x="27" y="31"/>
                          <a:pt x="27" y="32"/>
                        </a:cubicBezTo>
                        <a:cubicBezTo>
                          <a:pt x="27" y="31"/>
                          <a:pt x="31" y="33"/>
                          <a:pt x="32" y="32"/>
                        </a:cubicBezTo>
                        <a:cubicBezTo>
                          <a:pt x="32" y="32"/>
                          <a:pt x="33" y="31"/>
                          <a:pt x="32" y="31"/>
                        </a:cubicBezTo>
                        <a:cubicBezTo>
                          <a:pt x="32" y="31"/>
                          <a:pt x="30" y="29"/>
                          <a:pt x="30" y="29"/>
                        </a:cubicBezTo>
                        <a:cubicBezTo>
                          <a:pt x="32" y="29"/>
                          <a:pt x="33" y="30"/>
                          <a:pt x="35" y="29"/>
                        </a:cubicBezTo>
                        <a:cubicBezTo>
                          <a:pt x="35" y="28"/>
                          <a:pt x="37" y="27"/>
                          <a:pt x="37" y="27"/>
                        </a:cubicBezTo>
                        <a:cubicBezTo>
                          <a:pt x="37" y="26"/>
                          <a:pt x="35" y="26"/>
                          <a:pt x="35" y="26"/>
                        </a:cubicBezTo>
                        <a:cubicBezTo>
                          <a:pt x="36" y="26"/>
                          <a:pt x="39" y="26"/>
                          <a:pt x="39" y="24"/>
                        </a:cubicBezTo>
                        <a:cubicBezTo>
                          <a:pt x="39" y="22"/>
                          <a:pt x="41" y="25"/>
                          <a:pt x="42" y="24"/>
                        </a:cubicBezTo>
                        <a:cubicBezTo>
                          <a:pt x="42" y="24"/>
                          <a:pt x="41" y="23"/>
                          <a:pt x="41" y="23"/>
                        </a:cubicBezTo>
                        <a:cubicBezTo>
                          <a:pt x="42" y="22"/>
                          <a:pt x="45" y="23"/>
                          <a:pt x="45" y="22"/>
                        </a:cubicBezTo>
                        <a:cubicBezTo>
                          <a:pt x="46" y="21"/>
                          <a:pt x="45" y="20"/>
                          <a:pt x="44" y="20"/>
                        </a:cubicBezTo>
                        <a:cubicBezTo>
                          <a:pt x="49" y="18"/>
                          <a:pt x="53" y="16"/>
                          <a:pt x="58" y="15"/>
                        </a:cubicBezTo>
                        <a:cubicBezTo>
                          <a:pt x="61" y="14"/>
                          <a:pt x="65" y="13"/>
                          <a:pt x="68" y="12"/>
                        </a:cubicBezTo>
                        <a:cubicBezTo>
                          <a:pt x="73" y="11"/>
                          <a:pt x="77" y="10"/>
                          <a:pt x="81" y="8"/>
                        </a:cubicBezTo>
                        <a:cubicBezTo>
                          <a:pt x="83" y="8"/>
                          <a:pt x="86" y="6"/>
                          <a:pt x="88" y="4"/>
                        </a:cubicBezTo>
                        <a:cubicBezTo>
                          <a:pt x="90" y="2"/>
                          <a:pt x="86" y="1"/>
                          <a:pt x="84" y="1"/>
                        </a:cubicBezTo>
                        <a:cubicBezTo>
                          <a:pt x="82" y="1"/>
                          <a:pt x="86" y="1"/>
                          <a:pt x="84" y="1"/>
                        </a:cubicBezTo>
                        <a:close/>
                      </a:path>
                    </a:pathLst>
                  </a:custGeom>
                  <a:grpFill/>
                  <a:ln w="12700" cap="flat" cmpd="sng" algn="ctr">
                    <a:noFill/>
                    <a:prstDash val="solid"/>
                    <a:miter lim="800000"/>
                  </a:ln>
                  <a:effectLst/>
                </p:spPr>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srgbClr val="FFFFFF"/>
                      </a:solidFill>
                      <a:effectLst/>
                      <a:uLnTx/>
                      <a:uFillTx/>
                      <a:latin typeface="Century Gothic"/>
                      <a:ea typeface="+mn-ea"/>
                      <a:cs typeface="+mn-cs"/>
                    </a:endParaRPr>
                  </a:p>
                </p:txBody>
              </p:sp>
              <p:sp>
                <p:nvSpPr>
                  <p:cNvPr id="196" name="Freeform 407">
                    <a:extLst>
                      <a:ext uri="{FF2B5EF4-FFF2-40B4-BE49-F238E27FC236}">
                        <a16:creationId xmlns:a16="http://schemas.microsoft.com/office/drawing/2014/main" id="{BEA2E74D-62BB-4515-9102-35F55F0694D3}"/>
                      </a:ext>
                    </a:extLst>
                  </p:cNvPr>
                  <p:cNvSpPr>
                    <a:spLocks/>
                  </p:cNvSpPr>
                  <p:nvPr/>
                </p:nvSpPr>
                <p:spPr bwMode="auto">
                  <a:xfrm>
                    <a:off x="4197756" y="2420052"/>
                    <a:ext cx="89200" cy="44612"/>
                  </a:xfrm>
                  <a:custGeom>
                    <a:avLst/>
                    <a:gdLst>
                      <a:gd name="T0" fmla="*/ 16 w 32"/>
                      <a:gd name="T1" fmla="*/ 6 h 16"/>
                      <a:gd name="T2" fmla="*/ 19 w 32"/>
                      <a:gd name="T3" fmla="*/ 1 h 16"/>
                      <a:gd name="T4" fmla="*/ 16 w 32"/>
                      <a:gd name="T5" fmla="*/ 0 h 16"/>
                      <a:gd name="T6" fmla="*/ 15 w 32"/>
                      <a:gd name="T7" fmla="*/ 2 h 16"/>
                      <a:gd name="T8" fmla="*/ 10 w 32"/>
                      <a:gd name="T9" fmla="*/ 2 h 16"/>
                      <a:gd name="T10" fmla="*/ 9 w 32"/>
                      <a:gd name="T11" fmla="*/ 4 h 16"/>
                      <a:gd name="T12" fmla="*/ 12 w 32"/>
                      <a:gd name="T13" fmla="*/ 4 h 16"/>
                      <a:gd name="T14" fmla="*/ 10 w 32"/>
                      <a:gd name="T15" fmla="*/ 8 h 16"/>
                      <a:gd name="T16" fmla="*/ 5 w 32"/>
                      <a:gd name="T17" fmla="*/ 10 h 16"/>
                      <a:gd name="T18" fmla="*/ 1 w 32"/>
                      <a:gd name="T19" fmla="*/ 15 h 16"/>
                      <a:gd name="T20" fmla="*/ 8 w 32"/>
                      <a:gd name="T21" fmla="*/ 15 h 16"/>
                      <a:gd name="T22" fmla="*/ 17 w 32"/>
                      <a:gd name="T23" fmla="*/ 14 h 16"/>
                      <a:gd name="T24" fmla="*/ 28 w 32"/>
                      <a:gd name="T25" fmla="*/ 12 h 16"/>
                      <a:gd name="T26" fmla="*/ 29 w 32"/>
                      <a:gd name="T27" fmla="*/ 7 h 16"/>
                      <a:gd name="T28" fmla="*/ 22 w 32"/>
                      <a:gd name="T29" fmla="*/ 3 h 16"/>
                      <a:gd name="T30" fmla="*/ 16 w 32"/>
                      <a:gd name="T31" fmla="*/ 6 h 16"/>
                      <a:gd name="T32" fmla="*/ 16 w 32"/>
                      <a:gd name="T33" fmla="*/ 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 h="16">
                        <a:moveTo>
                          <a:pt x="16" y="6"/>
                        </a:moveTo>
                        <a:cubicBezTo>
                          <a:pt x="16" y="6"/>
                          <a:pt x="19" y="2"/>
                          <a:pt x="19" y="1"/>
                        </a:cubicBezTo>
                        <a:cubicBezTo>
                          <a:pt x="18" y="0"/>
                          <a:pt x="17" y="0"/>
                          <a:pt x="16" y="0"/>
                        </a:cubicBezTo>
                        <a:cubicBezTo>
                          <a:pt x="15" y="0"/>
                          <a:pt x="15" y="2"/>
                          <a:pt x="15" y="2"/>
                        </a:cubicBezTo>
                        <a:cubicBezTo>
                          <a:pt x="13" y="2"/>
                          <a:pt x="12" y="0"/>
                          <a:pt x="10" y="2"/>
                        </a:cubicBezTo>
                        <a:cubicBezTo>
                          <a:pt x="10" y="2"/>
                          <a:pt x="8" y="3"/>
                          <a:pt x="9" y="4"/>
                        </a:cubicBezTo>
                        <a:cubicBezTo>
                          <a:pt x="10" y="4"/>
                          <a:pt x="11" y="5"/>
                          <a:pt x="12" y="4"/>
                        </a:cubicBezTo>
                        <a:cubicBezTo>
                          <a:pt x="10" y="5"/>
                          <a:pt x="5" y="6"/>
                          <a:pt x="10" y="8"/>
                        </a:cubicBezTo>
                        <a:cubicBezTo>
                          <a:pt x="7" y="7"/>
                          <a:pt x="6" y="8"/>
                          <a:pt x="5" y="10"/>
                        </a:cubicBezTo>
                        <a:cubicBezTo>
                          <a:pt x="4" y="11"/>
                          <a:pt x="0" y="15"/>
                          <a:pt x="1" y="15"/>
                        </a:cubicBezTo>
                        <a:cubicBezTo>
                          <a:pt x="3" y="16"/>
                          <a:pt x="6" y="16"/>
                          <a:pt x="8" y="15"/>
                        </a:cubicBezTo>
                        <a:cubicBezTo>
                          <a:pt x="11" y="13"/>
                          <a:pt x="14" y="13"/>
                          <a:pt x="17" y="14"/>
                        </a:cubicBezTo>
                        <a:cubicBezTo>
                          <a:pt x="21" y="14"/>
                          <a:pt x="24" y="13"/>
                          <a:pt x="28" y="12"/>
                        </a:cubicBezTo>
                        <a:cubicBezTo>
                          <a:pt x="30" y="11"/>
                          <a:pt x="32" y="8"/>
                          <a:pt x="29" y="7"/>
                        </a:cubicBezTo>
                        <a:cubicBezTo>
                          <a:pt x="27" y="6"/>
                          <a:pt x="24" y="2"/>
                          <a:pt x="22" y="3"/>
                        </a:cubicBezTo>
                        <a:cubicBezTo>
                          <a:pt x="20" y="3"/>
                          <a:pt x="18" y="6"/>
                          <a:pt x="16" y="6"/>
                        </a:cubicBezTo>
                        <a:cubicBezTo>
                          <a:pt x="15" y="6"/>
                          <a:pt x="17" y="6"/>
                          <a:pt x="16" y="6"/>
                        </a:cubicBezTo>
                        <a:close/>
                      </a:path>
                    </a:pathLst>
                  </a:custGeom>
                  <a:grpFill/>
                  <a:ln w="12700" cap="flat" cmpd="sng" algn="ctr">
                    <a:noFill/>
                    <a:prstDash val="solid"/>
                    <a:miter lim="800000"/>
                  </a:ln>
                  <a:effectLst/>
                </p:spPr>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srgbClr val="FFFFFF"/>
                      </a:solidFill>
                      <a:effectLst/>
                      <a:uLnTx/>
                      <a:uFillTx/>
                      <a:latin typeface="Century Gothic"/>
                      <a:ea typeface="+mn-ea"/>
                      <a:cs typeface="+mn-cs"/>
                    </a:endParaRPr>
                  </a:p>
                </p:txBody>
              </p:sp>
              <p:sp>
                <p:nvSpPr>
                  <p:cNvPr id="197" name="Freeform 408">
                    <a:extLst>
                      <a:ext uri="{FF2B5EF4-FFF2-40B4-BE49-F238E27FC236}">
                        <a16:creationId xmlns:a16="http://schemas.microsoft.com/office/drawing/2014/main" id="{8C3BCABC-1385-4FD6-8FBE-B6527B4E6304}"/>
                      </a:ext>
                    </a:extLst>
                  </p:cNvPr>
                  <p:cNvSpPr>
                    <a:spLocks/>
                  </p:cNvSpPr>
                  <p:nvPr/>
                </p:nvSpPr>
                <p:spPr bwMode="auto">
                  <a:xfrm>
                    <a:off x="4125635" y="2394422"/>
                    <a:ext cx="83507" cy="44612"/>
                  </a:xfrm>
                  <a:custGeom>
                    <a:avLst/>
                    <a:gdLst>
                      <a:gd name="T0" fmla="*/ 26 w 30"/>
                      <a:gd name="T1" fmla="*/ 10 h 16"/>
                      <a:gd name="T2" fmla="*/ 28 w 30"/>
                      <a:gd name="T3" fmla="*/ 7 h 16"/>
                      <a:gd name="T4" fmla="*/ 29 w 30"/>
                      <a:gd name="T5" fmla="*/ 5 h 16"/>
                      <a:gd name="T6" fmla="*/ 26 w 30"/>
                      <a:gd name="T7" fmla="*/ 3 h 16"/>
                      <a:gd name="T8" fmla="*/ 22 w 30"/>
                      <a:gd name="T9" fmla="*/ 3 h 16"/>
                      <a:gd name="T10" fmla="*/ 17 w 30"/>
                      <a:gd name="T11" fmla="*/ 4 h 16"/>
                      <a:gd name="T12" fmla="*/ 18 w 30"/>
                      <a:gd name="T13" fmla="*/ 1 h 16"/>
                      <a:gd name="T14" fmla="*/ 12 w 30"/>
                      <a:gd name="T15" fmla="*/ 1 h 16"/>
                      <a:gd name="T16" fmla="*/ 5 w 30"/>
                      <a:gd name="T17" fmla="*/ 4 h 16"/>
                      <a:gd name="T18" fmla="*/ 7 w 30"/>
                      <a:gd name="T19" fmla="*/ 4 h 16"/>
                      <a:gd name="T20" fmla="*/ 0 w 30"/>
                      <a:gd name="T21" fmla="*/ 8 h 16"/>
                      <a:gd name="T22" fmla="*/ 4 w 30"/>
                      <a:gd name="T23" fmla="*/ 9 h 16"/>
                      <a:gd name="T24" fmla="*/ 7 w 30"/>
                      <a:gd name="T25" fmla="*/ 12 h 16"/>
                      <a:gd name="T26" fmla="*/ 12 w 30"/>
                      <a:gd name="T27" fmla="*/ 13 h 16"/>
                      <a:gd name="T28" fmla="*/ 19 w 30"/>
                      <a:gd name="T29" fmla="*/ 16 h 16"/>
                      <a:gd name="T30" fmla="*/ 28 w 30"/>
                      <a:gd name="T31" fmla="*/ 15 h 16"/>
                      <a:gd name="T32" fmla="*/ 26 w 30"/>
                      <a:gd name="T33" fmla="*/ 10 h 16"/>
                      <a:gd name="T34" fmla="*/ 26 w 30"/>
                      <a:gd name="T35" fmla="*/ 1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 h="16">
                        <a:moveTo>
                          <a:pt x="26" y="10"/>
                        </a:moveTo>
                        <a:cubicBezTo>
                          <a:pt x="29" y="11"/>
                          <a:pt x="27" y="9"/>
                          <a:pt x="28" y="7"/>
                        </a:cubicBezTo>
                        <a:cubicBezTo>
                          <a:pt x="28" y="6"/>
                          <a:pt x="29" y="6"/>
                          <a:pt x="29" y="5"/>
                        </a:cubicBezTo>
                        <a:cubicBezTo>
                          <a:pt x="29" y="4"/>
                          <a:pt x="27" y="3"/>
                          <a:pt x="26" y="3"/>
                        </a:cubicBezTo>
                        <a:cubicBezTo>
                          <a:pt x="25" y="2"/>
                          <a:pt x="23" y="2"/>
                          <a:pt x="22" y="3"/>
                        </a:cubicBezTo>
                        <a:cubicBezTo>
                          <a:pt x="22" y="3"/>
                          <a:pt x="17" y="4"/>
                          <a:pt x="17" y="4"/>
                        </a:cubicBezTo>
                        <a:cubicBezTo>
                          <a:pt x="17" y="4"/>
                          <a:pt x="21" y="2"/>
                          <a:pt x="18" y="1"/>
                        </a:cubicBezTo>
                        <a:cubicBezTo>
                          <a:pt x="16" y="0"/>
                          <a:pt x="14" y="1"/>
                          <a:pt x="12" y="1"/>
                        </a:cubicBezTo>
                        <a:cubicBezTo>
                          <a:pt x="11" y="1"/>
                          <a:pt x="6" y="2"/>
                          <a:pt x="5" y="4"/>
                        </a:cubicBezTo>
                        <a:cubicBezTo>
                          <a:pt x="5" y="4"/>
                          <a:pt x="7" y="4"/>
                          <a:pt x="7" y="4"/>
                        </a:cubicBezTo>
                        <a:cubicBezTo>
                          <a:pt x="7" y="4"/>
                          <a:pt x="0" y="7"/>
                          <a:pt x="0" y="8"/>
                        </a:cubicBezTo>
                        <a:cubicBezTo>
                          <a:pt x="0" y="8"/>
                          <a:pt x="4" y="9"/>
                          <a:pt x="4" y="9"/>
                        </a:cubicBezTo>
                        <a:cubicBezTo>
                          <a:pt x="5" y="9"/>
                          <a:pt x="6" y="11"/>
                          <a:pt x="7" y="12"/>
                        </a:cubicBezTo>
                        <a:cubicBezTo>
                          <a:pt x="9" y="13"/>
                          <a:pt x="10" y="13"/>
                          <a:pt x="12" y="13"/>
                        </a:cubicBezTo>
                        <a:cubicBezTo>
                          <a:pt x="14" y="14"/>
                          <a:pt x="17" y="16"/>
                          <a:pt x="19" y="16"/>
                        </a:cubicBezTo>
                        <a:cubicBezTo>
                          <a:pt x="22" y="16"/>
                          <a:pt x="25" y="16"/>
                          <a:pt x="28" y="15"/>
                        </a:cubicBezTo>
                        <a:cubicBezTo>
                          <a:pt x="30" y="15"/>
                          <a:pt x="26" y="10"/>
                          <a:pt x="26" y="10"/>
                        </a:cubicBezTo>
                        <a:cubicBezTo>
                          <a:pt x="27" y="10"/>
                          <a:pt x="25" y="10"/>
                          <a:pt x="26" y="10"/>
                        </a:cubicBezTo>
                        <a:close/>
                      </a:path>
                    </a:pathLst>
                  </a:custGeom>
                  <a:grpFill/>
                  <a:ln w="12700" cap="flat" cmpd="sng" algn="ctr">
                    <a:noFill/>
                    <a:prstDash val="solid"/>
                    <a:miter lim="800000"/>
                  </a:ln>
                  <a:effectLst/>
                </p:spPr>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srgbClr val="FFFFFF"/>
                      </a:solidFill>
                      <a:effectLst/>
                      <a:uLnTx/>
                      <a:uFillTx/>
                      <a:latin typeface="Century Gothic"/>
                      <a:ea typeface="+mn-ea"/>
                      <a:cs typeface="+mn-cs"/>
                    </a:endParaRPr>
                  </a:p>
                </p:txBody>
              </p:sp>
              <p:sp>
                <p:nvSpPr>
                  <p:cNvPr id="198" name="Freeform 410">
                    <a:extLst>
                      <a:ext uri="{FF2B5EF4-FFF2-40B4-BE49-F238E27FC236}">
                        <a16:creationId xmlns:a16="http://schemas.microsoft.com/office/drawing/2014/main" id="{F195B175-9649-4165-87D2-0BF364A09F3D}"/>
                      </a:ext>
                    </a:extLst>
                  </p:cNvPr>
                  <p:cNvSpPr>
                    <a:spLocks/>
                  </p:cNvSpPr>
                  <p:nvPr/>
                </p:nvSpPr>
                <p:spPr bwMode="auto">
                  <a:xfrm>
                    <a:off x="4108554" y="2358355"/>
                    <a:ext cx="70221" cy="44612"/>
                  </a:xfrm>
                  <a:custGeom>
                    <a:avLst/>
                    <a:gdLst>
                      <a:gd name="T0" fmla="*/ 7 w 25"/>
                      <a:gd name="T1" fmla="*/ 15 h 16"/>
                      <a:gd name="T2" fmla="*/ 3 w 25"/>
                      <a:gd name="T3" fmla="*/ 13 h 16"/>
                      <a:gd name="T4" fmla="*/ 4 w 25"/>
                      <a:gd name="T5" fmla="*/ 12 h 16"/>
                      <a:gd name="T6" fmla="*/ 0 w 25"/>
                      <a:gd name="T7" fmla="*/ 12 h 16"/>
                      <a:gd name="T8" fmla="*/ 3 w 25"/>
                      <a:gd name="T9" fmla="*/ 11 h 16"/>
                      <a:gd name="T10" fmla="*/ 2 w 25"/>
                      <a:gd name="T11" fmla="*/ 10 h 16"/>
                      <a:gd name="T12" fmla="*/ 6 w 25"/>
                      <a:gd name="T13" fmla="*/ 6 h 16"/>
                      <a:gd name="T14" fmla="*/ 5 w 25"/>
                      <a:gd name="T15" fmla="*/ 6 h 16"/>
                      <a:gd name="T16" fmla="*/ 11 w 25"/>
                      <a:gd name="T17" fmla="*/ 3 h 16"/>
                      <a:gd name="T18" fmla="*/ 18 w 25"/>
                      <a:gd name="T19" fmla="*/ 0 h 16"/>
                      <a:gd name="T20" fmla="*/ 20 w 25"/>
                      <a:gd name="T21" fmla="*/ 4 h 16"/>
                      <a:gd name="T22" fmla="*/ 25 w 25"/>
                      <a:gd name="T23" fmla="*/ 7 h 16"/>
                      <a:gd name="T24" fmla="*/ 21 w 25"/>
                      <a:gd name="T25" fmla="*/ 9 h 16"/>
                      <a:gd name="T26" fmla="*/ 23 w 25"/>
                      <a:gd name="T27" fmla="*/ 12 h 16"/>
                      <a:gd name="T28" fmla="*/ 19 w 25"/>
                      <a:gd name="T29" fmla="*/ 13 h 16"/>
                      <a:gd name="T30" fmla="*/ 7 w 25"/>
                      <a:gd name="T31" fmla="*/ 15 h 16"/>
                      <a:gd name="T32" fmla="*/ 7 w 25"/>
                      <a:gd name="T33" fmla="*/ 1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16">
                        <a:moveTo>
                          <a:pt x="7" y="15"/>
                        </a:moveTo>
                        <a:cubicBezTo>
                          <a:pt x="6" y="14"/>
                          <a:pt x="4" y="14"/>
                          <a:pt x="3" y="13"/>
                        </a:cubicBezTo>
                        <a:cubicBezTo>
                          <a:pt x="2" y="12"/>
                          <a:pt x="4" y="12"/>
                          <a:pt x="4" y="12"/>
                        </a:cubicBezTo>
                        <a:cubicBezTo>
                          <a:pt x="4" y="12"/>
                          <a:pt x="0" y="13"/>
                          <a:pt x="0" y="12"/>
                        </a:cubicBezTo>
                        <a:cubicBezTo>
                          <a:pt x="0" y="10"/>
                          <a:pt x="3" y="11"/>
                          <a:pt x="3" y="11"/>
                        </a:cubicBezTo>
                        <a:cubicBezTo>
                          <a:pt x="3" y="10"/>
                          <a:pt x="2" y="10"/>
                          <a:pt x="2" y="10"/>
                        </a:cubicBezTo>
                        <a:cubicBezTo>
                          <a:pt x="2" y="10"/>
                          <a:pt x="7" y="7"/>
                          <a:pt x="6" y="6"/>
                        </a:cubicBezTo>
                        <a:cubicBezTo>
                          <a:pt x="6" y="6"/>
                          <a:pt x="5" y="6"/>
                          <a:pt x="5" y="6"/>
                        </a:cubicBezTo>
                        <a:cubicBezTo>
                          <a:pt x="6" y="4"/>
                          <a:pt x="9" y="4"/>
                          <a:pt x="11" y="3"/>
                        </a:cubicBezTo>
                        <a:cubicBezTo>
                          <a:pt x="13" y="2"/>
                          <a:pt x="16" y="1"/>
                          <a:pt x="18" y="0"/>
                        </a:cubicBezTo>
                        <a:cubicBezTo>
                          <a:pt x="18" y="0"/>
                          <a:pt x="19" y="3"/>
                          <a:pt x="20" y="4"/>
                        </a:cubicBezTo>
                        <a:cubicBezTo>
                          <a:pt x="20" y="4"/>
                          <a:pt x="25" y="6"/>
                          <a:pt x="25" y="7"/>
                        </a:cubicBezTo>
                        <a:cubicBezTo>
                          <a:pt x="25" y="8"/>
                          <a:pt x="20" y="7"/>
                          <a:pt x="21" y="9"/>
                        </a:cubicBezTo>
                        <a:cubicBezTo>
                          <a:pt x="21" y="9"/>
                          <a:pt x="23" y="10"/>
                          <a:pt x="23" y="12"/>
                        </a:cubicBezTo>
                        <a:cubicBezTo>
                          <a:pt x="22" y="12"/>
                          <a:pt x="20" y="12"/>
                          <a:pt x="19" y="13"/>
                        </a:cubicBezTo>
                        <a:cubicBezTo>
                          <a:pt x="16" y="14"/>
                          <a:pt x="10" y="16"/>
                          <a:pt x="7" y="15"/>
                        </a:cubicBezTo>
                        <a:cubicBezTo>
                          <a:pt x="6" y="14"/>
                          <a:pt x="9" y="16"/>
                          <a:pt x="7" y="15"/>
                        </a:cubicBezTo>
                        <a:close/>
                      </a:path>
                    </a:pathLst>
                  </a:custGeom>
                  <a:grpFill/>
                  <a:ln w="12700" cap="flat" cmpd="sng" algn="ctr">
                    <a:noFill/>
                    <a:prstDash val="solid"/>
                    <a:miter lim="800000"/>
                  </a:ln>
                  <a:effectLst/>
                </p:spPr>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srgbClr val="FFFFFF"/>
                      </a:solidFill>
                      <a:effectLst/>
                      <a:uLnTx/>
                      <a:uFillTx/>
                      <a:latin typeface="Century Gothic"/>
                      <a:ea typeface="+mn-ea"/>
                      <a:cs typeface="+mn-cs"/>
                    </a:endParaRPr>
                  </a:p>
                </p:txBody>
              </p:sp>
              <p:sp>
                <p:nvSpPr>
                  <p:cNvPr id="199" name="Freeform 411">
                    <a:extLst>
                      <a:ext uri="{FF2B5EF4-FFF2-40B4-BE49-F238E27FC236}">
                        <a16:creationId xmlns:a16="http://schemas.microsoft.com/office/drawing/2014/main" id="{6E8AA420-EF32-4886-B5F8-0A0F086BB6E1}"/>
                      </a:ext>
                    </a:extLst>
                  </p:cNvPr>
                  <p:cNvSpPr>
                    <a:spLocks/>
                  </p:cNvSpPr>
                  <p:nvPr/>
                </p:nvSpPr>
                <p:spPr bwMode="auto">
                  <a:xfrm>
                    <a:off x="4848728" y="2533952"/>
                    <a:ext cx="70221" cy="22780"/>
                  </a:xfrm>
                  <a:custGeom>
                    <a:avLst/>
                    <a:gdLst>
                      <a:gd name="T0" fmla="*/ 5 w 25"/>
                      <a:gd name="T1" fmla="*/ 3 h 8"/>
                      <a:gd name="T2" fmla="*/ 3 w 25"/>
                      <a:gd name="T3" fmla="*/ 1 h 8"/>
                      <a:gd name="T4" fmla="*/ 1 w 25"/>
                      <a:gd name="T5" fmla="*/ 2 h 8"/>
                      <a:gd name="T6" fmla="*/ 2 w 25"/>
                      <a:gd name="T7" fmla="*/ 4 h 8"/>
                      <a:gd name="T8" fmla="*/ 5 w 25"/>
                      <a:gd name="T9" fmla="*/ 6 h 8"/>
                      <a:gd name="T10" fmla="*/ 16 w 25"/>
                      <a:gd name="T11" fmla="*/ 8 h 8"/>
                      <a:gd name="T12" fmla="*/ 24 w 25"/>
                      <a:gd name="T13" fmla="*/ 5 h 8"/>
                      <a:gd name="T14" fmla="*/ 23 w 25"/>
                      <a:gd name="T15" fmla="*/ 6 h 8"/>
                      <a:gd name="T16" fmla="*/ 20 w 25"/>
                      <a:gd name="T17" fmla="*/ 4 h 8"/>
                      <a:gd name="T18" fmla="*/ 15 w 25"/>
                      <a:gd name="T19" fmla="*/ 4 h 8"/>
                      <a:gd name="T20" fmla="*/ 10 w 25"/>
                      <a:gd name="T21" fmla="*/ 2 h 8"/>
                      <a:gd name="T22" fmla="*/ 5 w 25"/>
                      <a:gd name="T23" fmla="*/ 3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 h="8">
                        <a:moveTo>
                          <a:pt x="5" y="3"/>
                        </a:moveTo>
                        <a:cubicBezTo>
                          <a:pt x="4" y="3"/>
                          <a:pt x="4" y="1"/>
                          <a:pt x="3" y="1"/>
                        </a:cubicBezTo>
                        <a:cubicBezTo>
                          <a:pt x="3" y="0"/>
                          <a:pt x="1" y="2"/>
                          <a:pt x="1" y="2"/>
                        </a:cubicBezTo>
                        <a:cubicBezTo>
                          <a:pt x="0" y="4"/>
                          <a:pt x="1" y="4"/>
                          <a:pt x="2" y="4"/>
                        </a:cubicBezTo>
                        <a:cubicBezTo>
                          <a:pt x="3" y="4"/>
                          <a:pt x="4" y="6"/>
                          <a:pt x="5" y="6"/>
                        </a:cubicBezTo>
                        <a:cubicBezTo>
                          <a:pt x="9" y="7"/>
                          <a:pt x="12" y="8"/>
                          <a:pt x="16" y="8"/>
                        </a:cubicBezTo>
                        <a:cubicBezTo>
                          <a:pt x="17" y="8"/>
                          <a:pt x="25" y="7"/>
                          <a:pt x="24" y="5"/>
                        </a:cubicBezTo>
                        <a:cubicBezTo>
                          <a:pt x="23" y="5"/>
                          <a:pt x="23" y="6"/>
                          <a:pt x="23" y="6"/>
                        </a:cubicBezTo>
                        <a:cubicBezTo>
                          <a:pt x="22" y="6"/>
                          <a:pt x="21" y="5"/>
                          <a:pt x="20" y="4"/>
                        </a:cubicBezTo>
                        <a:cubicBezTo>
                          <a:pt x="19" y="4"/>
                          <a:pt x="17" y="3"/>
                          <a:pt x="15" y="4"/>
                        </a:cubicBezTo>
                        <a:cubicBezTo>
                          <a:pt x="14" y="4"/>
                          <a:pt x="12" y="2"/>
                          <a:pt x="10" y="2"/>
                        </a:cubicBezTo>
                        <a:cubicBezTo>
                          <a:pt x="8" y="2"/>
                          <a:pt x="7" y="3"/>
                          <a:pt x="5" y="3"/>
                        </a:cubicBezTo>
                        <a:close/>
                      </a:path>
                    </a:pathLst>
                  </a:custGeom>
                  <a:grpFill/>
                  <a:ln w="12700" cap="flat" cmpd="sng" algn="ctr">
                    <a:noFill/>
                    <a:prstDash val="solid"/>
                    <a:miter lim="800000"/>
                  </a:ln>
                  <a:effectLst/>
                </p:spPr>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srgbClr val="FFFFFF"/>
                      </a:solidFill>
                      <a:effectLst/>
                      <a:uLnTx/>
                      <a:uFillTx/>
                      <a:latin typeface="Century Gothic"/>
                      <a:ea typeface="+mn-ea"/>
                      <a:cs typeface="+mn-cs"/>
                    </a:endParaRPr>
                  </a:p>
                </p:txBody>
              </p:sp>
              <p:sp>
                <p:nvSpPr>
                  <p:cNvPr id="200" name="Freeform 416">
                    <a:extLst>
                      <a:ext uri="{FF2B5EF4-FFF2-40B4-BE49-F238E27FC236}">
                        <a16:creationId xmlns:a16="http://schemas.microsoft.com/office/drawing/2014/main" id="{CA9AB7C4-09DA-42C9-A633-124AF4867BE7}"/>
                      </a:ext>
                    </a:extLst>
                  </p:cNvPr>
                  <p:cNvSpPr>
                    <a:spLocks/>
                  </p:cNvSpPr>
                  <p:nvPr/>
                </p:nvSpPr>
                <p:spPr bwMode="auto">
                  <a:xfrm>
                    <a:off x="4720621" y="2517817"/>
                    <a:ext cx="117668" cy="44612"/>
                  </a:xfrm>
                  <a:custGeom>
                    <a:avLst/>
                    <a:gdLst>
                      <a:gd name="T0" fmla="*/ 34 w 42"/>
                      <a:gd name="T1" fmla="*/ 4 h 16"/>
                      <a:gd name="T2" fmla="*/ 29 w 42"/>
                      <a:gd name="T3" fmla="*/ 3 h 16"/>
                      <a:gd name="T4" fmla="*/ 23 w 42"/>
                      <a:gd name="T5" fmla="*/ 0 h 16"/>
                      <a:gd name="T6" fmla="*/ 22 w 42"/>
                      <a:gd name="T7" fmla="*/ 2 h 16"/>
                      <a:gd name="T8" fmla="*/ 20 w 42"/>
                      <a:gd name="T9" fmla="*/ 6 h 16"/>
                      <a:gd name="T10" fmla="*/ 11 w 42"/>
                      <a:gd name="T11" fmla="*/ 1 h 16"/>
                      <a:gd name="T12" fmla="*/ 4 w 42"/>
                      <a:gd name="T13" fmla="*/ 3 h 16"/>
                      <a:gd name="T14" fmla="*/ 2 w 42"/>
                      <a:gd name="T15" fmla="*/ 6 h 16"/>
                      <a:gd name="T16" fmla="*/ 1 w 42"/>
                      <a:gd name="T17" fmla="*/ 10 h 16"/>
                      <a:gd name="T18" fmla="*/ 9 w 42"/>
                      <a:gd name="T19" fmla="*/ 14 h 16"/>
                      <a:gd name="T20" fmla="*/ 13 w 42"/>
                      <a:gd name="T21" fmla="*/ 15 h 16"/>
                      <a:gd name="T22" fmla="*/ 15 w 42"/>
                      <a:gd name="T23" fmla="*/ 13 h 16"/>
                      <a:gd name="T24" fmla="*/ 16 w 42"/>
                      <a:gd name="T25" fmla="*/ 14 h 16"/>
                      <a:gd name="T26" fmla="*/ 18 w 42"/>
                      <a:gd name="T27" fmla="*/ 14 h 16"/>
                      <a:gd name="T28" fmla="*/ 25 w 42"/>
                      <a:gd name="T29" fmla="*/ 12 h 16"/>
                      <a:gd name="T30" fmla="*/ 28 w 42"/>
                      <a:gd name="T31" fmla="*/ 14 h 16"/>
                      <a:gd name="T32" fmla="*/ 34 w 42"/>
                      <a:gd name="T33" fmla="*/ 13 h 16"/>
                      <a:gd name="T34" fmla="*/ 33 w 42"/>
                      <a:gd name="T35" fmla="*/ 12 h 16"/>
                      <a:gd name="T36" fmla="*/ 37 w 42"/>
                      <a:gd name="T37" fmla="*/ 12 h 16"/>
                      <a:gd name="T38" fmla="*/ 39 w 42"/>
                      <a:gd name="T39" fmla="*/ 11 h 16"/>
                      <a:gd name="T40" fmla="*/ 40 w 42"/>
                      <a:gd name="T41" fmla="*/ 9 h 16"/>
                      <a:gd name="T42" fmla="*/ 39 w 42"/>
                      <a:gd name="T43" fmla="*/ 9 h 16"/>
                      <a:gd name="T44" fmla="*/ 42 w 42"/>
                      <a:gd name="T45" fmla="*/ 6 h 16"/>
                      <a:gd name="T46" fmla="*/ 34 w 42"/>
                      <a:gd name="T47" fmla="*/ 4 h 16"/>
                      <a:gd name="T48" fmla="*/ 34 w 42"/>
                      <a:gd name="T4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2" h="16">
                        <a:moveTo>
                          <a:pt x="34" y="4"/>
                        </a:moveTo>
                        <a:cubicBezTo>
                          <a:pt x="32" y="3"/>
                          <a:pt x="31" y="4"/>
                          <a:pt x="29" y="3"/>
                        </a:cubicBezTo>
                        <a:cubicBezTo>
                          <a:pt x="29" y="3"/>
                          <a:pt x="24" y="0"/>
                          <a:pt x="23" y="0"/>
                        </a:cubicBezTo>
                        <a:cubicBezTo>
                          <a:pt x="23" y="0"/>
                          <a:pt x="24" y="1"/>
                          <a:pt x="22" y="2"/>
                        </a:cubicBezTo>
                        <a:cubicBezTo>
                          <a:pt x="20" y="2"/>
                          <a:pt x="22" y="5"/>
                          <a:pt x="20" y="6"/>
                        </a:cubicBezTo>
                        <a:cubicBezTo>
                          <a:pt x="19" y="6"/>
                          <a:pt x="12" y="1"/>
                          <a:pt x="11" y="1"/>
                        </a:cubicBezTo>
                        <a:cubicBezTo>
                          <a:pt x="9" y="0"/>
                          <a:pt x="4" y="1"/>
                          <a:pt x="4" y="3"/>
                        </a:cubicBezTo>
                        <a:cubicBezTo>
                          <a:pt x="4" y="5"/>
                          <a:pt x="0" y="4"/>
                          <a:pt x="2" y="6"/>
                        </a:cubicBezTo>
                        <a:cubicBezTo>
                          <a:pt x="3" y="7"/>
                          <a:pt x="0" y="9"/>
                          <a:pt x="1" y="10"/>
                        </a:cubicBezTo>
                        <a:cubicBezTo>
                          <a:pt x="3" y="12"/>
                          <a:pt x="6" y="13"/>
                          <a:pt x="9" y="14"/>
                        </a:cubicBezTo>
                        <a:cubicBezTo>
                          <a:pt x="10" y="15"/>
                          <a:pt x="12" y="16"/>
                          <a:pt x="13" y="15"/>
                        </a:cubicBezTo>
                        <a:cubicBezTo>
                          <a:pt x="14" y="15"/>
                          <a:pt x="14" y="12"/>
                          <a:pt x="15" y="13"/>
                        </a:cubicBezTo>
                        <a:cubicBezTo>
                          <a:pt x="15" y="13"/>
                          <a:pt x="15" y="14"/>
                          <a:pt x="16" y="14"/>
                        </a:cubicBezTo>
                        <a:cubicBezTo>
                          <a:pt x="17" y="14"/>
                          <a:pt x="18" y="14"/>
                          <a:pt x="18" y="14"/>
                        </a:cubicBezTo>
                        <a:cubicBezTo>
                          <a:pt x="20" y="13"/>
                          <a:pt x="22" y="13"/>
                          <a:pt x="25" y="12"/>
                        </a:cubicBezTo>
                        <a:cubicBezTo>
                          <a:pt x="27" y="12"/>
                          <a:pt x="27" y="14"/>
                          <a:pt x="28" y="14"/>
                        </a:cubicBezTo>
                        <a:cubicBezTo>
                          <a:pt x="29" y="14"/>
                          <a:pt x="34" y="13"/>
                          <a:pt x="34" y="13"/>
                        </a:cubicBezTo>
                        <a:cubicBezTo>
                          <a:pt x="34" y="13"/>
                          <a:pt x="33" y="12"/>
                          <a:pt x="33" y="12"/>
                        </a:cubicBezTo>
                        <a:cubicBezTo>
                          <a:pt x="33" y="11"/>
                          <a:pt x="36" y="12"/>
                          <a:pt x="37" y="12"/>
                        </a:cubicBezTo>
                        <a:cubicBezTo>
                          <a:pt x="37" y="12"/>
                          <a:pt x="39" y="12"/>
                          <a:pt x="39" y="11"/>
                        </a:cubicBezTo>
                        <a:cubicBezTo>
                          <a:pt x="39" y="10"/>
                          <a:pt x="40" y="9"/>
                          <a:pt x="40" y="9"/>
                        </a:cubicBezTo>
                        <a:cubicBezTo>
                          <a:pt x="40" y="9"/>
                          <a:pt x="40" y="9"/>
                          <a:pt x="39" y="9"/>
                        </a:cubicBezTo>
                        <a:cubicBezTo>
                          <a:pt x="39" y="8"/>
                          <a:pt x="42" y="7"/>
                          <a:pt x="42" y="6"/>
                        </a:cubicBezTo>
                        <a:cubicBezTo>
                          <a:pt x="41" y="5"/>
                          <a:pt x="36" y="4"/>
                          <a:pt x="34" y="4"/>
                        </a:cubicBezTo>
                        <a:cubicBezTo>
                          <a:pt x="32" y="3"/>
                          <a:pt x="36" y="4"/>
                          <a:pt x="34" y="4"/>
                        </a:cubicBezTo>
                        <a:close/>
                      </a:path>
                    </a:pathLst>
                  </a:custGeom>
                  <a:grpFill/>
                  <a:ln w="12700" cap="flat" cmpd="sng" algn="ctr">
                    <a:noFill/>
                    <a:prstDash val="solid"/>
                    <a:miter lim="800000"/>
                  </a:ln>
                  <a:effectLst/>
                </p:spPr>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srgbClr val="FFFFFF"/>
                      </a:solidFill>
                      <a:effectLst/>
                      <a:uLnTx/>
                      <a:uFillTx/>
                      <a:latin typeface="Century Gothic"/>
                      <a:ea typeface="+mn-ea"/>
                      <a:cs typeface="+mn-cs"/>
                    </a:endParaRPr>
                  </a:p>
                </p:txBody>
              </p:sp>
              <p:sp>
                <p:nvSpPr>
                  <p:cNvPr id="201" name="Freeform 493">
                    <a:extLst>
                      <a:ext uri="{FF2B5EF4-FFF2-40B4-BE49-F238E27FC236}">
                        <a16:creationId xmlns:a16="http://schemas.microsoft.com/office/drawing/2014/main" id="{C3304017-F6E8-40B5-AC14-D885330D12E5}"/>
                      </a:ext>
                    </a:extLst>
                  </p:cNvPr>
                  <p:cNvSpPr>
                    <a:spLocks/>
                  </p:cNvSpPr>
                  <p:nvPr/>
                </p:nvSpPr>
                <p:spPr bwMode="auto">
                  <a:xfrm>
                    <a:off x="2963184" y="3223062"/>
                    <a:ext cx="16132" cy="30374"/>
                  </a:xfrm>
                  <a:custGeom>
                    <a:avLst/>
                    <a:gdLst>
                      <a:gd name="T0" fmla="*/ 5 w 6"/>
                      <a:gd name="T1" fmla="*/ 1 h 11"/>
                      <a:gd name="T2" fmla="*/ 5 w 6"/>
                      <a:gd name="T3" fmla="*/ 7 h 11"/>
                      <a:gd name="T4" fmla="*/ 3 w 6"/>
                      <a:gd name="T5" fmla="*/ 10 h 11"/>
                      <a:gd name="T6" fmla="*/ 1 w 6"/>
                      <a:gd name="T7" fmla="*/ 4 h 11"/>
                      <a:gd name="T8" fmla="*/ 5 w 6"/>
                      <a:gd name="T9" fmla="*/ 1 h 11"/>
                      <a:gd name="T10" fmla="*/ 5 w 6"/>
                      <a:gd name="T11" fmla="*/ 1 h 11"/>
                    </a:gdLst>
                    <a:ahLst/>
                    <a:cxnLst>
                      <a:cxn ang="0">
                        <a:pos x="T0" y="T1"/>
                      </a:cxn>
                      <a:cxn ang="0">
                        <a:pos x="T2" y="T3"/>
                      </a:cxn>
                      <a:cxn ang="0">
                        <a:pos x="T4" y="T5"/>
                      </a:cxn>
                      <a:cxn ang="0">
                        <a:pos x="T6" y="T7"/>
                      </a:cxn>
                      <a:cxn ang="0">
                        <a:pos x="T8" y="T9"/>
                      </a:cxn>
                      <a:cxn ang="0">
                        <a:pos x="T10" y="T11"/>
                      </a:cxn>
                    </a:cxnLst>
                    <a:rect l="0" t="0" r="r" b="b"/>
                    <a:pathLst>
                      <a:path w="6" h="11">
                        <a:moveTo>
                          <a:pt x="5" y="1"/>
                        </a:moveTo>
                        <a:cubicBezTo>
                          <a:pt x="5" y="3"/>
                          <a:pt x="6" y="5"/>
                          <a:pt x="5" y="7"/>
                        </a:cubicBezTo>
                        <a:cubicBezTo>
                          <a:pt x="4" y="8"/>
                          <a:pt x="5" y="11"/>
                          <a:pt x="3" y="10"/>
                        </a:cubicBezTo>
                        <a:cubicBezTo>
                          <a:pt x="1" y="8"/>
                          <a:pt x="0" y="6"/>
                          <a:pt x="1" y="4"/>
                        </a:cubicBezTo>
                        <a:cubicBezTo>
                          <a:pt x="1" y="3"/>
                          <a:pt x="5" y="0"/>
                          <a:pt x="5" y="1"/>
                        </a:cubicBezTo>
                        <a:cubicBezTo>
                          <a:pt x="5" y="2"/>
                          <a:pt x="5" y="0"/>
                          <a:pt x="5" y="1"/>
                        </a:cubicBezTo>
                        <a:close/>
                      </a:path>
                    </a:pathLst>
                  </a:custGeom>
                  <a:grpFill/>
                  <a:ln w="12700" cap="flat" cmpd="sng" algn="ctr">
                    <a:noFill/>
                    <a:prstDash val="solid"/>
                    <a:miter lim="800000"/>
                  </a:ln>
                  <a:effectLst/>
                </p:spPr>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srgbClr val="FFFFFF"/>
                      </a:solidFill>
                      <a:effectLst/>
                      <a:uLnTx/>
                      <a:uFillTx/>
                      <a:latin typeface="Century Gothic"/>
                      <a:ea typeface="+mn-ea"/>
                      <a:cs typeface="+mn-cs"/>
                    </a:endParaRPr>
                  </a:p>
                </p:txBody>
              </p:sp>
              <p:sp>
                <p:nvSpPr>
                  <p:cNvPr id="202" name="Freeform 494">
                    <a:extLst>
                      <a:ext uri="{FF2B5EF4-FFF2-40B4-BE49-F238E27FC236}">
                        <a16:creationId xmlns:a16="http://schemas.microsoft.com/office/drawing/2014/main" id="{44B226B0-EA42-4943-8CAB-043F46F9AB7E}"/>
                      </a:ext>
                    </a:extLst>
                  </p:cNvPr>
                  <p:cNvSpPr>
                    <a:spLocks/>
                  </p:cNvSpPr>
                  <p:nvPr/>
                </p:nvSpPr>
                <p:spPr bwMode="auto">
                  <a:xfrm>
                    <a:off x="2957490" y="3250590"/>
                    <a:ext cx="24672" cy="41764"/>
                  </a:xfrm>
                  <a:custGeom>
                    <a:avLst/>
                    <a:gdLst>
                      <a:gd name="T0" fmla="*/ 7 w 9"/>
                      <a:gd name="T1" fmla="*/ 3 h 15"/>
                      <a:gd name="T2" fmla="*/ 5 w 9"/>
                      <a:gd name="T3" fmla="*/ 2 h 15"/>
                      <a:gd name="T4" fmla="*/ 0 w 9"/>
                      <a:gd name="T5" fmla="*/ 2 h 15"/>
                      <a:gd name="T6" fmla="*/ 1 w 9"/>
                      <a:gd name="T7" fmla="*/ 8 h 15"/>
                      <a:gd name="T8" fmla="*/ 2 w 9"/>
                      <a:gd name="T9" fmla="*/ 13 h 15"/>
                      <a:gd name="T10" fmla="*/ 4 w 9"/>
                      <a:gd name="T11" fmla="*/ 14 h 15"/>
                      <a:gd name="T12" fmla="*/ 8 w 9"/>
                      <a:gd name="T13" fmla="*/ 10 h 15"/>
                      <a:gd name="T14" fmla="*/ 7 w 9"/>
                      <a:gd name="T15" fmla="*/ 3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5">
                        <a:moveTo>
                          <a:pt x="7" y="3"/>
                        </a:moveTo>
                        <a:cubicBezTo>
                          <a:pt x="6" y="3"/>
                          <a:pt x="7" y="0"/>
                          <a:pt x="5" y="2"/>
                        </a:cubicBezTo>
                        <a:cubicBezTo>
                          <a:pt x="2" y="4"/>
                          <a:pt x="3" y="4"/>
                          <a:pt x="0" y="2"/>
                        </a:cubicBezTo>
                        <a:cubicBezTo>
                          <a:pt x="0" y="2"/>
                          <a:pt x="1" y="8"/>
                          <a:pt x="1" y="8"/>
                        </a:cubicBezTo>
                        <a:cubicBezTo>
                          <a:pt x="2" y="10"/>
                          <a:pt x="2" y="11"/>
                          <a:pt x="2" y="13"/>
                        </a:cubicBezTo>
                        <a:cubicBezTo>
                          <a:pt x="2" y="14"/>
                          <a:pt x="2" y="15"/>
                          <a:pt x="4" y="14"/>
                        </a:cubicBezTo>
                        <a:cubicBezTo>
                          <a:pt x="6" y="13"/>
                          <a:pt x="8" y="13"/>
                          <a:pt x="8" y="10"/>
                        </a:cubicBezTo>
                        <a:cubicBezTo>
                          <a:pt x="8" y="9"/>
                          <a:pt x="9" y="3"/>
                          <a:pt x="7" y="3"/>
                        </a:cubicBezTo>
                        <a:close/>
                      </a:path>
                    </a:pathLst>
                  </a:custGeom>
                  <a:grpFill/>
                  <a:ln w="12700" cap="flat" cmpd="sng" algn="ctr">
                    <a:noFill/>
                    <a:prstDash val="solid"/>
                    <a:miter lim="800000"/>
                  </a:ln>
                  <a:effectLst/>
                </p:spPr>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srgbClr val="FFFFFF"/>
                      </a:solidFill>
                      <a:effectLst/>
                      <a:uLnTx/>
                      <a:uFillTx/>
                      <a:latin typeface="Century Gothic"/>
                      <a:ea typeface="+mn-ea"/>
                      <a:cs typeface="+mn-cs"/>
                    </a:endParaRPr>
                  </a:p>
                </p:txBody>
              </p:sp>
              <p:sp>
                <p:nvSpPr>
                  <p:cNvPr id="203" name="Freeform 495">
                    <a:extLst>
                      <a:ext uri="{FF2B5EF4-FFF2-40B4-BE49-F238E27FC236}">
                        <a16:creationId xmlns:a16="http://schemas.microsoft.com/office/drawing/2014/main" id="{95AE0B30-F0F5-43E2-80CD-3ADED1069F86}"/>
                      </a:ext>
                    </a:extLst>
                  </p:cNvPr>
                  <p:cNvSpPr>
                    <a:spLocks/>
                  </p:cNvSpPr>
                  <p:nvPr/>
                </p:nvSpPr>
                <p:spPr bwMode="auto">
                  <a:xfrm>
                    <a:off x="3015382" y="3300898"/>
                    <a:ext cx="44600" cy="27526"/>
                  </a:xfrm>
                  <a:custGeom>
                    <a:avLst/>
                    <a:gdLst>
                      <a:gd name="T0" fmla="*/ 5 w 16"/>
                      <a:gd name="T1" fmla="*/ 1 h 10"/>
                      <a:gd name="T2" fmla="*/ 0 w 16"/>
                      <a:gd name="T3" fmla="*/ 2 h 10"/>
                      <a:gd name="T4" fmla="*/ 3 w 16"/>
                      <a:gd name="T5" fmla="*/ 5 h 10"/>
                      <a:gd name="T6" fmla="*/ 8 w 16"/>
                      <a:gd name="T7" fmla="*/ 7 h 10"/>
                      <a:gd name="T8" fmla="*/ 14 w 16"/>
                      <a:gd name="T9" fmla="*/ 8 h 10"/>
                      <a:gd name="T10" fmla="*/ 13 w 16"/>
                      <a:gd name="T11" fmla="*/ 4 h 10"/>
                      <a:gd name="T12" fmla="*/ 15 w 16"/>
                      <a:gd name="T13" fmla="*/ 1 h 10"/>
                      <a:gd name="T14" fmla="*/ 11 w 16"/>
                      <a:gd name="T15" fmla="*/ 1 h 10"/>
                      <a:gd name="T16" fmla="*/ 5 w 16"/>
                      <a:gd name="T17"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0">
                        <a:moveTo>
                          <a:pt x="5" y="1"/>
                        </a:moveTo>
                        <a:cubicBezTo>
                          <a:pt x="4" y="1"/>
                          <a:pt x="1" y="1"/>
                          <a:pt x="0" y="2"/>
                        </a:cubicBezTo>
                        <a:cubicBezTo>
                          <a:pt x="0" y="3"/>
                          <a:pt x="2" y="4"/>
                          <a:pt x="3" y="5"/>
                        </a:cubicBezTo>
                        <a:cubicBezTo>
                          <a:pt x="5" y="5"/>
                          <a:pt x="7" y="6"/>
                          <a:pt x="8" y="7"/>
                        </a:cubicBezTo>
                        <a:cubicBezTo>
                          <a:pt x="10" y="8"/>
                          <a:pt x="12" y="10"/>
                          <a:pt x="14" y="8"/>
                        </a:cubicBezTo>
                        <a:cubicBezTo>
                          <a:pt x="16" y="7"/>
                          <a:pt x="12" y="6"/>
                          <a:pt x="13" y="4"/>
                        </a:cubicBezTo>
                        <a:cubicBezTo>
                          <a:pt x="13" y="4"/>
                          <a:pt x="16" y="2"/>
                          <a:pt x="15" y="1"/>
                        </a:cubicBezTo>
                        <a:cubicBezTo>
                          <a:pt x="15" y="0"/>
                          <a:pt x="11" y="1"/>
                          <a:pt x="11" y="1"/>
                        </a:cubicBezTo>
                        <a:cubicBezTo>
                          <a:pt x="9" y="2"/>
                          <a:pt x="7" y="1"/>
                          <a:pt x="5" y="1"/>
                        </a:cubicBezTo>
                        <a:close/>
                      </a:path>
                    </a:pathLst>
                  </a:custGeom>
                  <a:grpFill/>
                  <a:ln w="12700" cap="flat" cmpd="sng" algn="ctr">
                    <a:noFill/>
                    <a:prstDash val="solid"/>
                    <a:miter lim="800000"/>
                  </a:ln>
                  <a:effectLst/>
                </p:spPr>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srgbClr val="FFFFFF"/>
                      </a:solidFill>
                      <a:effectLst/>
                      <a:uLnTx/>
                      <a:uFillTx/>
                      <a:latin typeface="Century Gothic"/>
                      <a:ea typeface="+mn-ea"/>
                      <a:cs typeface="+mn-cs"/>
                    </a:endParaRPr>
                  </a:p>
                </p:txBody>
              </p:sp>
              <p:sp>
                <p:nvSpPr>
                  <p:cNvPr id="204" name="Freeform 498">
                    <a:extLst>
                      <a:ext uri="{FF2B5EF4-FFF2-40B4-BE49-F238E27FC236}">
                        <a16:creationId xmlns:a16="http://schemas.microsoft.com/office/drawing/2014/main" id="{8E3265EB-B448-4388-9618-52918B3A19F3}"/>
                      </a:ext>
                    </a:extLst>
                  </p:cNvPr>
                  <p:cNvSpPr>
                    <a:spLocks/>
                  </p:cNvSpPr>
                  <p:nvPr/>
                </p:nvSpPr>
                <p:spPr bwMode="auto">
                  <a:xfrm>
                    <a:off x="3140641" y="2932611"/>
                    <a:ext cx="19927" cy="19933"/>
                  </a:xfrm>
                  <a:custGeom>
                    <a:avLst/>
                    <a:gdLst>
                      <a:gd name="T0" fmla="*/ 1 w 7"/>
                      <a:gd name="T1" fmla="*/ 4 h 7"/>
                      <a:gd name="T2" fmla="*/ 1 w 7"/>
                      <a:gd name="T3" fmla="*/ 1 h 7"/>
                      <a:gd name="T4" fmla="*/ 7 w 7"/>
                      <a:gd name="T5" fmla="*/ 1 h 7"/>
                      <a:gd name="T6" fmla="*/ 1 w 7"/>
                      <a:gd name="T7" fmla="*/ 4 h 7"/>
                      <a:gd name="T8" fmla="*/ 1 w 7"/>
                      <a:gd name="T9" fmla="*/ 4 h 7"/>
                    </a:gdLst>
                    <a:ahLst/>
                    <a:cxnLst>
                      <a:cxn ang="0">
                        <a:pos x="T0" y="T1"/>
                      </a:cxn>
                      <a:cxn ang="0">
                        <a:pos x="T2" y="T3"/>
                      </a:cxn>
                      <a:cxn ang="0">
                        <a:pos x="T4" y="T5"/>
                      </a:cxn>
                      <a:cxn ang="0">
                        <a:pos x="T6" y="T7"/>
                      </a:cxn>
                      <a:cxn ang="0">
                        <a:pos x="T8" y="T9"/>
                      </a:cxn>
                    </a:cxnLst>
                    <a:rect l="0" t="0" r="r" b="b"/>
                    <a:pathLst>
                      <a:path w="7" h="7">
                        <a:moveTo>
                          <a:pt x="1" y="4"/>
                        </a:moveTo>
                        <a:cubicBezTo>
                          <a:pt x="1" y="3"/>
                          <a:pt x="0" y="1"/>
                          <a:pt x="1" y="1"/>
                        </a:cubicBezTo>
                        <a:cubicBezTo>
                          <a:pt x="2" y="1"/>
                          <a:pt x="7" y="0"/>
                          <a:pt x="7" y="1"/>
                        </a:cubicBezTo>
                        <a:cubicBezTo>
                          <a:pt x="7" y="2"/>
                          <a:pt x="2" y="6"/>
                          <a:pt x="1" y="4"/>
                        </a:cubicBezTo>
                        <a:cubicBezTo>
                          <a:pt x="1" y="1"/>
                          <a:pt x="2" y="7"/>
                          <a:pt x="1" y="4"/>
                        </a:cubicBezTo>
                        <a:close/>
                      </a:path>
                    </a:pathLst>
                  </a:custGeom>
                  <a:grpFill/>
                  <a:ln w="12700" cap="flat" cmpd="sng" algn="ctr">
                    <a:noFill/>
                    <a:prstDash val="solid"/>
                    <a:miter lim="800000"/>
                  </a:ln>
                  <a:effectLst/>
                </p:spPr>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srgbClr val="FFFFFF"/>
                      </a:solidFill>
                      <a:effectLst/>
                      <a:uLnTx/>
                      <a:uFillTx/>
                      <a:latin typeface="Century Gothic"/>
                      <a:ea typeface="+mn-ea"/>
                      <a:cs typeface="+mn-cs"/>
                    </a:endParaRPr>
                  </a:p>
                </p:txBody>
              </p:sp>
              <p:sp>
                <p:nvSpPr>
                  <p:cNvPr id="205" name="Freeform 499">
                    <a:extLst>
                      <a:ext uri="{FF2B5EF4-FFF2-40B4-BE49-F238E27FC236}">
                        <a16:creationId xmlns:a16="http://schemas.microsoft.com/office/drawing/2014/main" id="{9A2656E3-C15E-4C99-9C4F-20FFCE8B9E79}"/>
                      </a:ext>
                    </a:extLst>
                  </p:cNvPr>
                  <p:cNvSpPr>
                    <a:spLocks/>
                  </p:cNvSpPr>
                  <p:nvPr/>
                </p:nvSpPr>
                <p:spPr bwMode="auto">
                  <a:xfrm>
                    <a:off x="3143488" y="2925020"/>
                    <a:ext cx="14234" cy="7593"/>
                  </a:xfrm>
                  <a:custGeom>
                    <a:avLst/>
                    <a:gdLst>
                      <a:gd name="T0" fmla="*/ 3 w 5"/>
                      <a:gd name="T1" fmla="*/ 2 h 3"/>
                      <a:gd name="T2" fmla="*/ 0 w 5"/>
                      <a:gd name="T3" fmla="*/ 1 h 3"/>
                      <a:gd name="T4" fmla="*/ 4 w 5"/>
                      <a:gd name="T5" fmla="*/ 1 h 3"/>
                      <a:gd name="T6" fmla="*/ 3 w 5"/>
                      <a:gd name="T7" fmla="*/ 2 h 3"/>
                      <a:gd name="T8" fmla="*/ 3 w 5"/>
                      <a:gd name="T9" fmla="*/ 2 h 3"/>
                    </a:gdLst>
                    <a:ahLst/>
                    <a:cxnLst>
                      <a:cxn ang="0">
                        <a:pos x="T0" y="T1"/>
                      </a:cxn>
                      <a:cxn ang="0">
                        <a:pos x="T2" y="T3"/>
                      </a:cxn>
                      <a:cxn ang="0">
                        <a:pos x="T4" y="T5"/>
                      </a:cxn>
                      <a:cxn ang="0">
                        <a:pos x="T6" y="T7"/>
                      </a:cxn>
                      <a:cxn ang="0">
                        <a:pos x="T8" y="T9"/>
                      </a:cxn>
                    </a:cxnLst>
                    <a:rect l="0" t="0" r="r" b="b"/>
                    <a:pathLst>
                      <a:path w="5" h="3">
                        <a:moveTo>
                          <a:pt x="3" y="2"/>
                        </a:moveTo>
                        <a:cubicBezTo>
                          <a:pt x="2" y="2"/>
                          <a:pt x="0" y="1"/>
                          <a:pt x="0" y="1"/>
                        </a:cubicBezTo>
                        <a:cubicBezTo>
                          <a:pt x="0" y="1"/>
                          <a:pt x="4" y="0"/>
                          <a:pt x="4" y="1"/>
                        </a:cubicBezTo>
                        <a:cubicBezTo>
                          <a:pt x="5" y="2"/>
                          <a:pt x="4" y="3"/>
                          <a:pt x="3" y="2"/>
                        </a:cubicBezTo>
                        <a:cubicBezTo>
                          <a:pt x="1" y="2"/>
                          <a:pt x="5" y="3"/>
                          <a:pt x="3" y="2"/>
                        </a:cubicBezTo>
                        <a:close/>
                      </a:path>
                    </a:pathLst>
                  </a:custGeom>
                  <a:grpFill/>
                  <a:ln w="12700" cap="flat" cmpd="sng" algn="ctr">
                    <a:noFill/>
                    <a:prstDash val="solid"/>
                    <a:miter lim="800000"/>
                  </a:ln>
                  <a:effectLst/>
                </p:spPr>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srgbClr val="FFFFFF"/>
                      </a:solidFill>
                      <a:effectLst/>
                      <a:uLnTx/>
                      <a:uFillTx/>
                      <a:latin typeface="Century Gothic"/>
                      <a:ea typeface="+mn-ea"/>
                      <a:cs typeface="+mn-cs"/>
                    </a:endParaRPr>
                  </a:p>
                </p:txBody>
              </p:sp>
              <p:sp>
                <p:nvSpPr>
                  <p:cNvPr id="206" name="Freeform 500">
                    <a:extLst>
                      <a:ext uri="{FF2B5EF4-FFF2-40B4-BE49-F238E27FC236}">
                        <a16:creationId xmlns:a16="http://schemas.microsoft.com/office/drawing/2014/main" id="{776EF5BC-DB1B-463A-9D31-798A4F9DD920}"/>
                      </a:ext>
                    </a:extLst>
                  </p:cNvPr>
                  <p:cNvSpPr>
                    <a:spLocks/>
                  </p:cNvSpPr>
                  <p:nvPr/>
                </p:nvSpPr>
                <p:spPr bwMode="auto">
                  <a:xfrm>
                    <a:off x="3085598" y="2944003"/>
                    <a:ext cx="16132" cy="27526"/>
                  </a:xfrm>
                  <a:custGeom>
                    <a:avLst/>
                    <a:gdLst>
                      <a:gd name="T0" fmla="*/ 6 w 6"/>
                      <a:gd name="T1" fmla="*/ 2 h 10"/>
                      <a:gd name="T2" fmla="*/ 3 w 6"/>
                      <a:gd name="T3" fmla="*/ 9 h 10"/>
                      <a:gd name="T4" fmla="*/ 6 w 6"/>
                      <a:gd name="T5" fmla="*/ 2 h 10"/>
                      <a:gd name="T6" fmla="*/ 6 w 6"/>
                      <a:gd name="T7" fmla="*/ 2 h 10"/>
                    </a:gdLst>
                    <a:ahLst/>
                    <a:cxnLst>
                      <a:cxn ang="0">
                        <a:pos x="T0" y="T1"/>
                      </a:cxn>
                      <a:cxn ang="0">
                        <a:pos x="T2" y="T3"/>
                      </a:cxn>
                      <a:cxn ang="0">
                        <a:pos x="T4" y="T5"/>
                      </a:cxn>
                      <a:cxn ang="0">
                        <a:pos x="T6" y="T7"/>
                      </a:cxn>
                    </a:cxnLst>
                    <a:rect l="0" t="0" r="r" b="b"/>
                    <a:pathLst>
                      <a:path w="6" h="10">
                        <a:moveTo>
                          <a:pt x="6" y="2"/>
                        </a:moveTo>
                        <a:cubicBezTo>
                          <a:pt x="6" y="0"/>
                          <a:pt x="0" y="10"/>
                          <a:pt x="3" y="9"/>
                        </a:cubicBezTo>
                        <a:cubicBezTo>
                          <a:pt x="4" y="9"/>
                          <a:pt x="6" y="3"/>
                          <a:pt x="6" y="2"/>
                        </a:cubicBezTo>
                        <a:cubicBezTo>
                          <a:pt x="6" y="1"/>
                          <a:pt x="6" y="3"/>
                          <a:pt x="6" y="2"/>
                        </a:cubicBezTo>
                        <a:close/>
                      </a:path>
                    </a:pathLst>
                  </a:custGeom>
                  <a:grpFill/>
                  <a:ln w="12700" cap="flat" cmpd="sng" algn="ctr">
                    <a:noFill/>
                    <a:prstDash val="solid"/>
                    <a:miter lim="800000"/>
                  </a:ln>
                  <a:effectLst/>
                </p:spPr>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srgbClr val="FFFFFF"/>
                      </a:solidFill>
                      <a:effectLst/>
                      <a:uLnTx/>
                      <a:uFillTx/>
                      <a:latin typeface="Century Gothic"/>
                      <a:ea typeface="+mn-ea"/>
                      <a:cs typeface="+mn-cs"/>
                    </a:endParaRPr>
                  </a:p>
                </p:txBody>
              </p:sp>
              <p:sp>
                <p:nvSpPr>
                  <p:cNvPr id="207" name="Freeform 501">
                    <a:extLst>
                      <a:ext uri="{FF2B5EF4-FFF2-40B4-BE49-F238E27FC236}">
                        <a16:creationId xmlns:a16="http://schemas.microsoft.com/office/drawing/2014/main" id="{B2AD89FB-725D-4245-9582-F2978E6694A5}"/>
                      </a:ext>
                    </a:extLst>
                  </p:cNvPr>
                  <p:cNvSpPr>
                    <a:spLocks/>
                  </p:cNvSpPr>
                  <p:nvPr/>
                </p:nvSpPr>
                <p:spPr bwMode="auto">
                  <a:xfrm>
                    <a:off x="3110271" y="2896542"/>
                    <a:ext cx="11387" cy="11391"/>
                  </a:xfrm>
                  <a:custGeom>
                    <a:avLst/>
                    <a:gdLst>
                      <a:gd name="T0" fmla="*/ 3 w 4"/>
                      <a:gd name="T1" fmla="*/ 3 h 4"/>
                      <a:gd name="T2" fmla="*/ 1 w 4"/>
                      <a:gd name="T3" fmla="*/ 1 h 4"/>
                      <a:gd name="T4" fmla="*/ 3 w 4"/>
                      <a:gd name="T5" fmla="*/ 0 h 4"/>
                      <a:gd name="T6" fmla="*/ 3 w 4"/>
                      <a:gd name="T7" fmla="*/ 3 h 4"/>
                      <a:gd name="T8" fmla="*/ 3 w 4"/>
                      <a:gd name="T9" fmla="*/ 3 h 4"/>
                    </a:gdLst>
                    <a:ahLst/>
                    <a:cxnLst>
                      <a:cxn ang="0">
                        <a:pos x="T0" y="T1"/>
                      </a:cxn>
                      <a:cxn ang="0">
                        <a:pos x="T2" y="T3"/>
                      </a:cxn>
                      <a:cxn ang="0">
                        <a:pos x="T4" y="T5"/>
                      </a:cxn>
                      <a:cxn ang="0">
                        <a:pos x="T6" y="T7"/>
                      </a:cxn>
                      <a:cxn ang="0">
                        <a:pos x="T8" y="T9"/>
                      </a:cxn>
                    </a:cxnLst>
                    <a:rect l="0" t="0" r="r" b="b"/>
                    <a:pathLst>
                      <a:path w="4" h="4">
                        <a:moveTo>
                          <a:pt x="3" y="3"/>
                        </a:moveTo>
                        <a:cubicBezTo>
                          <a:pt x="2" y="3"/>
                          <a:pt x="0" y="2"/>
                          <a:pt x="1" y="1"/>
                        </a:cubicBezTo>
                        <a:cubicBezTo>
                          <a:pt x="2" y="1"/>
                          <a:pt x="3" y="0"/>
                          <a:pt x="3" y="0"/>
                        </a:cubicBezTo>
                        <a:cubicBezTo>
                          <a:pt x="4" y="0"/>
                          <a:pt x="4" y="2"/>
                          <a:pt x="3" y="3"/>
                        </a:cubicBezTo>
                        <a:cubicBezTo>
                          <a:pt x="2" y="4"/>
                          <a:pt x="4" y="2"/>
                          <a:pt x="3" y="3"/>
                        </a:cubicBezTo>
                        <a:close/>
                      </a:path>
                    </a:pathLst>
                  </a:custGeom>
                  <a:grpFill/>
                  <a:ln w="12700" cap="flat" cmpd="sng" algn="ctr">
                    <a:noFill/>
                    <a:prstDash val="solid"/>
                    <a:miter lim="800000"/>
                  </a:ln>
                  <a:effectLst/>
                </p:spPr>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srgbClr val="FFFFFF"/>
                      </a:solidFill>
                      <a:effectLst/>
                      <a:uLnTx/>
                      <a:uFillTx/>
                      <a:latin typeface="Century Gothic"/>
                      <a:ea typeface="+mn-ea"/>
                      <a:cs typeface="+mn-cs"/>
                    </a:endParaRPr>
                  </a:p>
                </p:txBody>
              </p:sp>
              <p:sp>
                <p:nvSpPr>
                  <p:cNvPr id="208" name="Freeform 502">
                    <a:extLst>
                      <a:ext uri="{FF2B5EF4-FFF2-40B4-BE49-F238E27FC236}">
                        <a16:creationId xmlns:a16="http://schemas.microsoft.com/office/drawing/2014/main" id="{4E1EDDD0-EAB9-4888-9FD7-5481C46F675C}"/>
                      </a:ext>
                    </a:extLst>
                  </p:cNvPr>
                  <p:cNvSpPr>
                    <a:spLocks/>
                  </p:cNvSpPr>
                  <p:nvPr/>
                </p:nvSpPr>
                <p:spPr bwMode="auto">
                  <a:xfrm>
                    <a:off x="2999244" y="2982917"/>
                    <a:ext cx="16132" cy="25628"/>
                  </a:xfrm>
                  <a:custGeom>
                    <a:avLst/>
                    <a:gdLst>
                      <a:gd name="T0" fmla="*/ 6 w 6"/>
                      <a:gd name="T1" fmla="*/ 2 h 9"/>
                      <a:gd name="T2" fmla="*/ 6 w 6"/>
                      <a:gd name="T3" fmla="*/ 4 h 9"/>
                      <a:gd name="T4" fmla="*/ 5 w 6"/>
                      <a:gd name="T5" fmla="*/ 9 h 9"/>
                      <a:gd name="T6" fmla="*/ 0 w 6"/>
                      <a:gd name="T7" fmla="*/ 3 h 9"/>
                      <a:gd name="T8" fmla="*/ 3 w 6"/>
                      <a:gd name="T9" fmla="*/ 3 h 9"/>
                      <a:gd name="T10" fmla="*/ 6 w 6"/>
                      <a:gd name="T11" fmla="*/ 2 h 9"/>
                      <a:gd name="T12" fmla="*/ 6 w 6"/>
                      <a:gd name="T13" fmla="*/ 2 h 9"/>
                    </a:gdLst>
                    <a:ahLst/>
                    <a:cxnLst>
                      <a:cxn ang="0">
                        <a:pos x="T0" y="T1"/>
                      </a:cxn>
                      <a:cxn ang="0">
                        <a:pos x="T2" y="T3"/>
                      </a:cxn>
                      <a:cxn ang="0">
                        <a:pos x="T4" y="T5"/>
                      </a:cxn>
                      <a:cxn ang="0">
                        <a:pos x="T6" y="T7"/>
                      </a:cxn>
                      <a:cxn ang="0">
                        <a:pos x="T8" y="T9"/>
                      </a:cxn>
                      <a:cxn ang="0">
                        <a:pos x="T10" y="T11"/>
                      </a:cxn>
                      <a:cxn ang="0">
                        <a:pos x="T12" y="T13"/>
                      </a:cxn>
                    </a:cxnLst>
                    <a:rect l="0" t="0" r="r" b="b"/>
                    <a:pathLst>
                      <a:path w="6" h="9">
                        <a:moveTo>
                          <a:pt x="6" y="2"/>
                        </a:moveTo>
                        <a:cubicBezTo>
                          <a:pt x="6" y="1"/>
                          <a:pt x="6" y="4"/>
                          <a:pt x="6" y="4"/>
                        </a:cubicBezTo>
                        <a:cubicBezTo>
                          <a:pt x="6" y="6"/>
                          <a:pt x="6" y="8"/>
                          <a:pt x="5" y="9"/>
                        </a:cubicBezTo>
                        <a:cubicBezTo>
                          <a:pt x="5" y="9"/>
                          <a:pt x="0" y="5"/>
                          <a:pt x="0" y="3"/>
                        </a:cubicBezTo>
                        <a:cubicBezTo>
                          <a:pt x="0" y="3"/>
                          <a:pt x="2" y="2"/>
                          <a:pt x="3" y="3"/>
                        </a:cubicBezTo>
                        <a:cubicBezTo>
                          <a:pt x="4" y="4"/>
                          <a:pt x="5" y="4"/>
                          <a:pt x="6" y="2"/>
                        </a:cubicBezTo>
                        <a:cubicBezTo>
                          <a:pt x="6" y="0"/>
                          <a:pt x="6" y="3"/>
                          <a:pt x="6" y="2"/>
                        </a:cubicBezTo>
                        <a:close/>
                      </a:path>
                    </a:pathLst>
                  </a:custGeom>
                  <a:grpFill/>
                  <a:ln w="12700" cap="flat" cmpd="sng" algn="ctr">
                    <a:noFill/>
                    <a:prstDash val="solid"/>
                    <a:miter lim="800000"/>
                  </a:ln>
                  <a:effectLst/>
                </p:spPr>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srgbClr val="FFFFFF"/>
                      </a:solidFill>
                      <a:effectLst/>
                      <a:uLnTx/>
                      <a:uFillTx/>
                      <a:latin typeface="Century Gothic"/>
                      <a:ea typeface="+mn-ea"/>
                      <a:cs typeface="+mn-cs"/>
                    </a:endParaRPr>
                  </a:p>
                </p:txBody>
              </p:sp>
              <p:sp>
                <p:nvSpPr>
                  <p:cNvPr id="209" name="Freeform 503">
                    <a:extLst>
                      <a:ext uri="{FF2B5EF4-FFF2-40B4-BE49-F238E27FC236}">
                        <a16:creationId xmlns:a16="http://schemas.microsoft.com/office/drawing/2014/main" id="{05BEBE76-A543-4207-A43C-66D89852695F}"/>
                      </a:ext>
                    </a:extLst>
                  </p:cNvPr>
                  <p:cNvSpPr>
                    <a:spLocks/>
                  </p:cNvSpPr>
                  <p:nvPr/>
                </p:nvSpPr>
                <p:spPr bwMode="auto">
                  <a:xfrm>
                    <a:off x="2979322" y="2988614"/>
                    <a:ext cx="22774" cy="22780"/>
                  </a:xfrm>
                  <a:custGeom>
                    <a:avLst/>
                    <a:gdLst>
                      <a:gd name="T0" fmla="*/ 6 w 8"/>
                      <a:gd name="T1" fmla="*/ 7 h 8"/>
                      <a:gd name="T2" fmla="*/ 1 w 8"/>
                      <a:gd name="T3" fmla="*/ 4 h 8"/>
                      <a:gd name="T4" fmla="*/ 6 w 8"/>
                      <a:gd name="T5" fmla="*/ 7 h 8"/>
                      <a:gd name="T6" fmla="*/ 6 w 8"/>
                      <a:gd name="T7" fmla="*/ 7 h 8"/>
                    </a:gdLst>
                    <a:ahLst/>
                    <a:cxnLst>
                      <a:cxn ang="0">
                        <a:pos x="T0" y="T1"/>
                      </a:cxn>
                      <a:cxn ang="0">
                        <a:pos x="T2" y="T3"/>
                      </a:cxn>
                      <a:cxn ang="0">
                        <a:pos x="T4" y="T5"/>
                      </a:cxn>
                      <a:cxn ang="0">
                        <a:pos x="T6" y="T7"/>
                      </a:cxn>
                    </a:cxnLst>
                    <a:rect l="0" t="0" r="r" b="b"/>
                    <a:pathLst>
                      <a:path w="8" h="8">
                        <a:moveTo>
                          <a:pt x="6" y="7"/>
                        </a:moveTo>
                        <a:cubicBezTo>
                          <a:pt x="5" y="8"/>
                          <a:pt x="0" y="5"/>
                          <a:pt x="1" y="4"/>
                        </a:cubicBezTo>
                        <a:cubicBezTo>
                          <a:pt x="3" y="0"/>
                          <a:pt x="8" y="5"/>
                          <a:pt x="6" y="7"/>
                        </a:cubicBezTo>
                        <a:cubicBezTo>
                          <a:pt x="5" y="8"/>
                          <a:pt x="7" y="6"/>
                          <a:pt x="6" y="7"/>
                        </a:cubicBezTo>
                        <a:close/>
                      </a:path>
                    </a:pathLst>
                  </a:custGeom>
                  <a:grpFill/>
                  <a:ln w="12700" cap="flat" cmpd="sng" algn="ctr">
                    <a:noFill/>
                    <a:prstDash val="solid"/>
                    <a:miter lim="800000"/>
                  </a:ln>
                  <a:effectLst/>
                </p:spPr>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srgbClr val="FFFFFF"/>
                      </a:solidFill>
                      <a:effectLst/>
                      <a:uLnTx/>
                      <a:uFillTx/>
                      <a:latin typeface="Century Gothic"/>
                      <a:ea typeface="+mn-ea"/>
                      <a:cs typeface="+mn-cs"/>
                    </a:endParaRPr>
                  </a:p>
                </p:txBody>
              </p:sp>
              <p:sp>
                <p:nvSpPr>
                  <p:cNvPr id="210" name="Freeform 504">
                    <a:extLst>
                      <a:ext uri="{FF2B5EF4-FFF2-40B4-BE49-F238E27FC236}">
                        <a16:creationId xmlns:a16="http://schemas.microsoft.com/office/drawing/2014/main" id="{A6C86067-0DB0-4D4C-8998-BE0E67749B45}"/>
                      </a:ext>
                    </a:extLst>
                  </p:cNvPr>
                  <p:cNvSpPr>
                    <a:spLocks/>
                  </p:cNvSpPr>
                  <p:nvPr/>
                </p:nvSpPr>
                <p:spPr bwMode="auto">
                  <a:xfrm>
                    <a:off x="2879678" y="3276217"/>
                    <a:ext cx="13285" cy="10441"/>
                  </a:xfrm>
                  <a:custGeom>
                    <a:avLst/>
                    <a:gdLst>
                      <a:gd name="T0" fmla="*/ 4 w 5"/>
                      <a:gd name="T1" fmla="*/ 2 h 4"/>
                      <a:gd name="T2" fmla="*/ 3 w 5"/>
                      <a:gd name="T3" fmla="*/ 3 h 4"/>
                      <a:gd name="T4" fmla="*/ 0 w 5"/>
                      <a:gd name="T5" fmla="*/ 2 h 4"/>
                      <a:gd name="T6" fmla="*/ 4 w 5"/>
                      <a:gd name="T7" fmla="*/ 0 h 4"/>
                      <a:gd name="T8" fmla="*/ 4 w 5"/>
                      <a:gd name="T9" fmla="*/ 2 h 4"/>
                      <a:gd name="T10" fmla="*/ 4 w 5"/>
                      <a:gd name="T11" fmla="*/ 2 h 4"/>
                    </a:gdLst>
                    <a:ahLst/>
                    <a:cxnLst>
                      <a:cxn ang="0">
                        <a:pos x="T0" y="T1"/>
                      </a:cxn>
                      <a:cxn ang="0">
                        <a:pos x="T2" y="T3"/>
                      </a:cxn>
                      <a:cxn ang="0">
                        <a:pos x="T4" y="T5"/>
                      </a:cxn>
                      <a:cxn ang="0">
                        <a:pos x="T6" y="T7"/>
                      </a:cxn>
                      <a:cxn ang="0">
                        <a:pos x="T8" y="T9"/>
                      </a:cxn>
                      <a:cxn ang="0">
                        <a:pos x="T10" y="T11"/>
                      </a:cxn>
                    </a:cxnLst>
                    <a:rect l="0" t="0" r="r" b="b"/>
                    <a:pathLst>
                      <a:path w="5" h="4">
                        <a:moveTo>
                          <a:pt x="4" y="2"/>
                        </a:moveTo>
                        <a:cubicBezTo>
                          <a:pt x="5" y="1"/>
                          <a:pt x="4" y="4"/>
                          <a:pt x="3" y="3"/>
                        </a:cubicBezTo>
                        <a:cubicBezTo>
                          <a:pt x="3" y="3"/>
                          <a:pt x="0" y="2"/>
                          <a:pt x="0" y="2"/>
                        </a:cubicBezTo>
                        <a:cubicBezTo>
                          <a:pt x="0" y="2"/>
                          <a:pt x="3" y="0"/>
                          <a:pt x="4" y="0"/>
                        </a:cubicBezTo>
                        <a:cubicBezTo>
                          <a:pt x="4" y="0"/>
                          <a:pt x="3" y="2"/>
                          <a:pt x="4" y="2"/>
                        </a:cubicBezTo>
                        <a:cubicBezTo>
                          <a:pt x="5" y="1"/>
                          <a:pt x="3" y="2"/>
                          <a:pt x="4" y="2"/>
                        </a:cubicBezTo>
                        <a:close/>
                      </a:path>
                    </a:pathLst>
                  </a:custGeom>
                  <a:grpFill/>
                  <a:ln w="12700" cap="flat" cmpd="sng" algn="ctr">
                    <a:noFill/>
                    <a:prstDash val="solid"/>
                    <a:miter lim="800000"/>
                  </a:ln>
                  <a:effectLst/>
                </p:spPr>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srgbClr val="FFFFFF"/>
                      </a:solidFill>
                      <a:effectLst/>
                      <a:uLnTx/>
                      <a:uFillTx/>
                      <a:latin typeface="Century Gothic"/>
                      <a:ea typeface="+mn-ea"/>
                      <a:cs typeface="+mn-cs"/>
                    </a:endParaRPr>
                  </a:p>
                </p:txBody>
              </p:sp>
              <p:sp>
                <p:nvSpPr>
                  <p:cNvPr id="211" name="Freeform 506">
                    <a:extLst>
                      <a:ext uri="{FF2B5EF4-FFF2-40B4-BE49-F238E27FC236}">
                        <a16:creationId xmlns:a16="http://schemas.microsoft.com/office/drawing/2014/main" id="{49F7F65A-9FDC-41DC-9D94-32D3541AFF61}"/>
                      </a:ext>
                    </a:extLst>
                  </p:cNvPr>
                  <p:cNvSpPr>
                    <a:spLocks/>
                  </p:cNvSpPr>
                  <p:nvPr/>
                </p:nvSpPr>
                <p:spPr bwMode="auto">
                  <a:xfrm>
                    <a:off x="2751571" y="2955391"/>
                    <a:ext cx="8541" cy="8542"/>
                  </a:xfrm>
                  <a:custGeom>
                    <a:avLst/>
                    <a:gdLst>
                      <a:gd name="T0" fmla="*/ 3 w 3"/>
                      <a:gd name="T1" fmla="*/ 1 h 3"/>
                      <a:gd name="T2" fmla="*/ 0 w 3"/>
                      <a:gd name="T3" fmla="*/ 2 h 3"/>
                      <a:gd name="T4" fmla="*/ 2 w 3"/>
                      <a:gd name="T5" fmla="*/ 3 h 3"/>
                      <a:gd name="T6" fmla="*/ 3 w 3"/>
                      <a:gd name="T7" fmla="*/ 1 h 3"/>
                      <a:gd name="T8" fmla="*/ 3 w 3"/>
                      <a:gd name="T9" fmla="*/ 1 h 3"/>
                    </a:gdLst>
                    <a:ahLst/>
                    <a:cxnLst>
                      <a:cxn ang="0">
                        <a:pos x="T0" y="T1"/>
                      </a:cxn>
                      <a:cxn ang="0">
                        <a:pos x="T2" y="T3"/>
                      </a:cxn>
                      <a:cxn ang="0">
                        <a:pos x="T4" y="T5"/>
                      </a:cxn>
                      <a:cxn ang="0">
                        <a:pos x="T6" y="T7"/>
                      </a:cxn>
                      <a:cxn ang="0">
                        <a:pos x="T8" y="T9"/>
                      </a:cxn>
                    </a:cxnLst>
                    <a:rect l="0" t="0" r="r" b="b"/>
                    <a:pathLst>
                      <a:path w="3" h="3">
                        <a:moveTo>
                          <a:pt x="3" y="1"/>
                        </a:moveTo>
                        <a:cubicBezTo>
                          <a:pt x="2" y="1"/>
                          <a:pt x="0" y="1"/>
                          <a:pt x="0" y="2"/>
                        </a:cubicBezTo>
                        <a:cubicBezTo>
                          <a:pt x="0" y="3"/>
                          <a:pt x="2" y="3"/>
                          <a:pt x="2" y="3"/>
                        </a:cubicBezTo>
                        <a:cubicBezTo>
                          <a:pt x="3" y="3"/>
                          <a:pt x="3" y="0"/>
                          <a:pt x="3" y="1"/>
                        </a:cubicBezTo>
                        <a:cubicBezTo>
                          <a:pt x="2" y="1"/>
                          <a:pt x="3" y="1"/>
                          <a:pt x="3" y="1"/>
                        </a:cubicBezTo>
                        <a:close/>
                      </a:path>
                    </a:pathLst>
                  </a:custGeom>
                  <a:grpFill/>
                  <a:ln w="12700" cap="flat" cmpd="sng" algn="ctr">
                    <a:noFill/>
                    <a:prstDash val="solid"/>
                    <a:miter lim="800000"/>
                  </a:ln>
                  <a:effectLst/>
                </p:spPr>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srgbClr val="FFFFFF"/>
                      </a:solidFill>
                      <a:effectLst/>
                      <a:uLnTx/>
                      <a:uFillTx/>
                      <a:latin typeface="Century Gothic"/>
                      <a:ea typeface="+mn-ea"/>
                      <a:cs typeface="+mn-cs"/>
                    </a:endParaRPr>
                  </a:p>
                </p:txBody>
              </p:sp>
              <p:sp>
                <p:nvSpPr>
                  <p:cNvPr id="212" name="Freeform 507">
                    <a:extLst>
                      <a:ext uri="{FF2B5EF4-FFF2-40B4-BE49-F238E27FC236}">
                        <a16:creationId xmlns:a16="http://schemas.microsoft.com/office/drawing/2014/main" id="{0708EE97-1026-4E6B-9297-132C6DFBDA4F}"/>
                      </a:ext>
                    </a:extLst>
                  </p:cNvPr>
                  <p:cNvSpPr>
                    <a:spLocks/>
                  </p:cNvSpPr>
                  <p:nvPr/>
                </p:nvSpPr>
                <p:spPr bwMode="auto">
                  <a:xfrm>
                    <a:off x="2760116" y="2963937"/>
                    <a:ext cx="4745" cy="2847"/>
                  </a:xfrm>
                  <a:custGeom>
                    <a:avLst/>
                    <a:gdLst>
                      <a:gd name="T0" fmla="*/ 2 w 2"/>
                      <a:gd name="T1" fmla="*/ 0 h 1"/>
                      <a:gd name="T2" fmla="*/ 1 w 2"/>
                      <a:gd name="T3" fmla="*/ 1 h 1"/>
                      <a:gd name="T4" fmla="*/ 2 w 2"/>
                      <a:gd name="T5" fmla="*/ 0 h 1"/>
                    </a:gdLst>
                    <a:ahLst/>
                    <a:cxnLst>
                      <a:cxn ang="0">
                        <a:pos x="T0" y="T1"/>
                      </a:cxn>
                      <a:cxn ang="0">
                        <a:pos x="T2" y="T3"/>
                      </a:cxn>
                      <a:cxn ang="0">
                        <a:pos x="T4" y="T5"/>
                      </a:cxn>
                    </a:cxnLst>
                    <a:rect l="0" t="0" r="r" b="b"/>
                    <a:pathLst>
                      <a:path w="2" h="1">
                        <a:moveTo>
                          <a:pt x="2" y="0"/>
                        </a:moveTo>
                        <a:cubicBezTo>
                          <a:pt x="1" y="0"/>
                          <a:pt x="0" y="1"/>
                          <a:pt x="1" y="1"/>
                        </a:cubicBezTo>
                        <a:cubicBezTo>
                          <a:pt x="2" y="1"/>
                          <a:pt x="2" y="0"/>
                          <a:pt x="2" y="0"/>
                        </a:cubicBezTo>
                        <a:close/>
                      </a:path>
                    </a:pathLst>
                  </a:custGeom>
                  <a:grpFill/>
                  <a:ln w="12700" cap="flat" cmpd="sng" algn="ctr">
                    <a:noFill/>
                    <a:prstDash val="solid"/>
                    <a:miter lim="800000"/>
                  </a:ln>
                  <a:effectLst/>
                </p:spPr>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srgbClr val="FFFFFF"/>
                      </a:solidFill>
                      <a:effectLst/>
                      <a:uLnTx/>
                      <a:uFillTx/>
                      <a:latin typeface="Century Gothic"/>
                      <a:ea typeface="+mn-ea"/>
                      <a:cs typeface="+mn-cs"/>
                    </a:endParaRPr>
                  </a:p>
                </p:txBody>
              </p:sp>
              <p:sp>
                <p:nvSpPr>
                  <p:cNvPr id="213" name="Freeform 508">
                    <a:extLst>
                      <a:ext uri="{FF2B5EF4-FFF2-40B4-BE49-F238E27FC236}">
                        <a16:creationId xmlns:a16="http://schemas.microsoft.com/office/drawing/2014/main" id="{34215AF2-CFC8-4E87-B38A-5A030073515D}"/>
                      </a:ext>
                    </a:extLst>
                  </p:cNvPr>
                  <p:cNvSpPr>
                    <a:spLocks/>
                  </p:cNvSpPr>
                  <p:nvPr/>
                </p:nvSpPr>
                <p:spPr bwMode="auto">
                  <a:xfrm>
                    <a:off x="2760116" y="2971530"/>
                    <a:ext cx="2846" cy="5696"/>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cubicBezTo>
                          <a:pt x="1" y="1"/>
                          <a:pt x="0" y="2"/>
                          <a:pt x="0" y="2"/>
                        </a:cubicBezTo>
                        <a:cubicBezTo>
                          <a:pt x="1" y="2"/>
                          <a:pt x="1" y="0"/>
                          <a:pt x="1" y="0"/>
                        </a:cubicBezTo>
                        <a:close/>
                      </a:path>
                    </a:pathLst>
                  </a:custGeom>
                  <a:grpFill/>
                  <a:ln w="12700" cap="flat" cmpd="sng" algn="ctr">
                    <a:noFill/>
                    <a:prstDash val="solid"/>
                    <a:miter lim="800000"/>
                  </a:ln>
                  <a:effectLst/>
                </p:spPr>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srgbClr val="FFFFFF"/>
                      </a:solidFill>
                      <a:effectLst/>
                      <a:uLnTx/>
                      <a:uFillTx/>
                      <a:latin typeface="Century Gothic"/>
                      <a:ea typeface="+mn-ea"/>
                      <a:cs typeface="+mn-cs"/>
                    </a:endParaRPr>
                  </a:p>
                </p:txBody>
              </p:sp>
              <p:sp>
                <p:nvSpPr>
                  <p:cNvPr id="214" name="Freeform 509">
                    <a:extLst>
                      <a:ext uri="{FF2B5EF4-FFF2-40B4-BE49-F238E27FC236}">
                        <a16:creationId xmlns:a16="http://schemas.microsoft.com/office/drawing/2014/main" id="{3A63E054-6450-4800-BD14-E3E276CA7F89}"/>
                      </a:ext>
                    </a:extLst>
                  </p:cNvPr>
                  <p:cNvSpPr>
                    <a:spLocks/>
                  </p:cNvSpPr>
                  <p:nvPr/>
                </p:nvSpPr>
                <p:spPr bwMode="auto">
                  <a:xfrm>
                    <a:off x="2760116" y="2977225"/>
                    <a:ext cx="4745" cy="2847"/>
                  </a:xfrm>
                  <a:custGeom>
                    <a:avLst/>
                    <a:gdLst>
                      <a:gd name="T0" fmla="*/ 2 w 2"/>
                      <a:gd name="T1" fmla="*/ 0 h 1"/>
                      <a:gd name="T2" fmla="*/ 1 w 2"/>
                      <a:gd name="T3" fmla="*/ 1 h 1"/>
                      <a:gd name="T4" fmla="*/ 2 w 2"/>
                      <a:gd name="T5" fmla="*/ 0 h 1"/>
                    </a:gdLst>
                    <a:ahLst/>
                    <a:cxnLst>
                      <a:cxn ang="0">
                        <a:pos x="T0" y="T1"/>
                      </a:cxn>
                      <a:cxn ang="0">
                        <a:pos x="T2" y="T3"/>
                      </a:cxn>
                      <a:cxn ang="0">
                        <a:pos x="T4" y="T5"/>
                      </a:cxn>
                    </a:cxnLst>
                    <a:rect l="0" t="0" r="r" b="b"/>
                    <a:pathLst>
                      <a:path w="2" h="1">
                        <a:moveTo>
                          <a:pt x="2" y="0"/>
                        </a:moveTo>
                        <a:cubicBezTo>
                          <a:pt x="1" y="0"/>
                          <a:pt x="0" y="1"/>
                          <a:pt x="1" y="1"/>
                        </a:cubicBezTo>
                        <a:cubicBezTo>
                          <a:pt x="2" y="1"/>
                          <a:pt x="2" y="0"/>
                          <a:pt x="2" y="0"/>
                        </a:cubicBezTo>
                        <a:close/>
                      </a:path>
                    </a:pathLst>
                  </a:custGeom>
                  <a:grpFill/>
                  <a:ln w="12700" cap="flat" cmpd="sng" algn="ctr">
                    <a:noFill/>
                    <a:prstDash val="solid"/>
                    <a:miter lim="800000"/>
                  </a:ln>
                  <a:effectLst/>
                </p:spPr>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srgbClr val="FFFFFF"/>
                      </a:solidFill>
                      <a:effectLst/>
                      <a:uLnTx/>
                      <a:uFillTx/>
                      <a:latin typeface="Century Gothic"/>
                      <a:ea typeface="+mn-ea"/>
                      <a:cs typeface="+mn-cs"/>
                    </a:endParaRPr>
                  </a:p>
                </p:txBody>
              </p:sp>
              <p:sp>
                <p:nvSpPr>
                  <p:cNvPr id="215" name="Freeform 510">
                    <a:extLst>
                      <a:ext uri="{FF2B5EF4-FFF2-40B4-BE49-F238E27FC236}">
                        <a16:creationId xmlns:a16="http://schemas.microsoft.com/office/drawing/2014/main" id="{2616C614-9A35-4C96-B22C-3C28DCB51044}"/>
                      </a:ext>
                    </a:extLst>
                  </p:cNvPr>
                  <p:cNvSpPr>
                    <a:spLocks/>
                  </p:cNvSpPr>
                  <p:nvPr/>
                </p:nvSpPr>
                <p:spPr bwMode="auto">
                  <a:xfrm>
                    <a:off x="2781942" y="3018989"/>
                    <a:ext cx="2846" cy="5696"/>
                  </a:xfrm>
                  <a:custGeom>
                    <a:avLst/>
                    <a:gdLst>
                      <a:gd name="T0" fmla="*/ 0 w 1"/>
                      <a:gd name="T1" fmla="*/ 0 h 2"/>
                      <a:gd name="T2" fmla="*/ 0 w 1"/>
                      <a:gd name="T3" fmla="*/ 2 h 2"/>
                      <a:gd name="T4" fmla="*/ 0 w 1"/>
                      <a:gd name="T5" fmla="*/ 0 h 2"/>
                    </a:gdLst>
                    <a:ahLst/>
                    <a:cxnLst>
                      <a:cxn ang="0">
                        <a:pos x="T0" y="T1"/>
                      </a:cxn>
                      <a:cxn ang="0">
                        <a:pos x="T2" y="T3"/>
                      </a:cxn>
                      <a:cxn ang="0">
                        <a:pos x="T4" y="T5"/>
                      </a:cxn>
                    </a:cxnLst>
                    <a:rect l="0" t="0" r="r" b="b"/>
                    <a:pathLst>
                      <a:path w="1" h="2">
                        <a:moveTo>
                          <a:pt x="0" y="0"/>
                        </a:moveTo>
                        <a:cubicBezTo>
                          <a:pt x="0" y="1"/>
                          <a:pt x="0" y="2"/>
                          <a:pt x="0" y="2"/>
                        </a:cubicBezTo>
                        <a:cubicBezTo>
                          <a:pt x="0" y="2"/>
                          <a:pt x="1" y="0"/>
                          <a:pt x="0" y="0"/>
                        </a:cubicBezTo>
                        <a:close/>
                      </a:path>
                    </a:pathLst>
                  </a:custGeom>
                  <a:grpFill/>
                  <a:ln w="12700" cap="flat" cmpd="sng" algn="ctr">
                    <a:noFill/>
                    <a:prstDash val="solid"/>
                    <a:miter lim="800000"/>
                  </a:ln>
                  <a:effectLst/>
                </p:spPr>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srgbClr val="FFFFFF"/>
                      </a:solidFill>
                      <a:effectLst/>
                      <a:uLnTx/>
                      <a:uFillTx/>
                      <a:latin typeface="Century Gothic"/>
                      <a:ea typeface="+mn-ea"/>
                      <a:cs typeface="+mn-cs"/>
                    </a:endParaRPr>
                  </a:p>
                </p:txBody>
              </p:sp>
              <p:sp>
                <p:nvSpPr>
                  <p:cNvPr id="216" name="Freeform 511">
                    <a:extLst>
                      <a:ext uri="{FF2B5EF4-FFF2-40B4-BE49-F238E27FC236}">
                        <a16:creationId xmlns:a16="http://schemas.microsoft.com/office/drawing/2014/main" id="{591CC1C7-527B-42D3-B0D8-42A6DEBAD904}"/>
                      </a:ext>
                    </a:extLst>
                  </p:cNvPr>
                  <p:cNvSpPr>
                    <a:spLocks/>
                  </p:cNvSpPr>
                  <p:nvPr/>
                </p:nvSpPr>
                <p:spPr bwMode="auto">
                  <a:xfrm>
                    <a:off x="2823690" y="2893696"/>
                    <a:ext cx="5694" cy="11391"/>
                  </a:xfrm>
                  <a:custGeom>
                    <a:avLst/>
                    <a:gdLst>
                      <a:gd name="T0" fmla="*/ 1 w 2"/>
                      <a:gd name="T1" fmla="*/ 4 h 4"/>
                      <a:gd name="T2" fmla="*/ 2 w 2"/>
                      <a:gd name="T3" fmla="*/ 1 h 4"/>
                      <a:gd name="T4" fmla="*/ 1 w 2"/>
                      <a:gd name="T5" fmla="*/ 4 h 4"/>
                      <a:gd name="T6" fmla="*/ 1 w 2"/>
                      <a:gd name="T7" fmla="*/ 4 h 4"/>
                    </a:gdLst>
                    <a:ahLst/>
                    <a:cxnLst>
                      <a:cxn ang="0">
                        <a:pos x="T0" y="T1"/>
                      </a:cxn>
                      <a:cxn ang="0">
                        <a:pos x="T2" y="T3"/>
                      </a:cxn>
                      <a:cxn ang="0">
                        <a:pos x="T4" y="T5"/>
                      </a:cxn>
                      <a:cxn ang="0">
                        <a:pos x="T6" y="T7"/>
                      </a:cxn>
                    </a:cxnLst>
                    <a:rect l="0" t="0" r="r" b="b"/>
                    <a:pathLst>
                      <a:path w="2" h="4">
                        <a:moveTo>
                          <a:pt x="1" y="4"/>
                        </a:moveTo>
                        <a:cubicBezTo>
                          <a:pt x="0" y="3"/>
                          <a:pt x="0" y="1"/>
                          <a:pt x="2" y="1"/>
                        </a:cubicBezTo>
                        <a:cubicBezTo>
                          <a:pt x="2" y="0"/>
                          <a:pt x="2" y="4"/>
                          <a:pt x="1" y="4"/>
                        </a:cubicBezTo>
                        <a:cubicBezTo>
                          <a:pt x="0" y="3"/>
                          <a:pt x="1" y="4"/>
                          <a:pt x="1" y="4"/>
                        </a:cubicBezTo>
                        <a:close/>
                      </a:path>
                    </a:pathLst>
                  </a:custGeom>
                  <a:grpFill/>
                  <a:ln w="12700" cap="flat" cmpd="sng" algn="ctr">
                    <a:noFill/>
                    <a:prstDash val="solid"/>
                    <a:miter lim="800000"/>
                  </a:ln>
                  <a:effectLst/>
                </p:spPr>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srgbClr val="FFFFFF"/>
                      </a:solidFill>
                      <a:effectLst/>
                      <a:uLnTx/>
                      <a:uFillTx/>
                      <a:latin typeface="Century Gothic"/>
                      <a:ea typeface="+mn-ea"/>
                      <a:cs typeface="+mn-cs"/>
                    </a:endParaRPr>
                  </a:p>
                </p:txBody>
              </p:sp>
              <p:sp>
                <p:nvSpPr>
                  <p:cNvPr id="217" name="Rectangle 613">
                    <a:extLst>
                      <a:ext uri="{FF2B5EF4-FFF2-40B4-BE49-F238E27FC236}">
                        <a16:creationId xmlns:a16="http://schemas.microsoft.com/office/drawing/2014/main" id="{018A8070-C974-49D8-8142-525A0F93C280}"/>
                      </a:ext>
                    </a:extLst>
                  </p:cNvPr>
                  <p:cNvSpPr>
                    <a:spLocks noChangeArrowheads="1"/>
                  </p:cNvSpPr>
                  <p:nvPr/>
                </p:nvSpPr>
                <p:spPr bwMode="auto">
                  <a:xfrm>
                    <a:off x="3068517" y="2718095"/>
                    <a:ext cx="949" cy="950"/>
                  </a:xfrm>
                  <a:prstGeom prst="rect">
                    <a:avLst/>
                  </a:prstGeom>
                  <a:grpFill/>
                  <a:ln w="12700" cap="flat" cmpd="sng" algn="ctr">
                    <a:noFill/>
                    <a:prstDash val="solid"/>
                    <a:miter lim="800000"/>
                  </a:ln>
                  <a:effectLst/>
                </p:spPr>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srgbClr val="FFFFFF"/>
                      </a:solidFill>
                      <a:effectLst/>
                      <a:uLnTx/>
                      <a:uFillTx/>
                      <a:latin typeface="Century Gothic"/>
                      <a:ea typeface="+mn-ea"/>
                      <a:cs typeface="+mn-cs"/>
                    </a:endParaRPr>
                  </a:p>
                </p:txBody>
              </p:sp>
              <p:sp>
                <p:nvSpPr>
                  <p:cNvPr id="218" name="Freeform 645">
                    <a:extLst>
                      <a:ext uri="{FF2B5EF4-FFF2-40B4-BE49-F238E27FC236}">
                        <a16:creationId xmlns:a16="http://schemas.microsoft.com/office/drawing/2014/main" id="{02737CA1-8A5E-4F3A-B3E4-CF0E89144362}"/>
                      </a:ext>
                    </a:extLst>
                  </p:cNvPr>
                  <p:cNvSpPr>
                    <a:spLocks/>
                  </p:cNvSpPr>
                  <p:nvPr/>
                </p:nvSpPr>
                <p:spPr bwMode="auto">
                  <a:xfrm>
                    <a:off x="3015377" y="3080685"/>
                    <a:ext cx="86354" cy="47460"/>
                  </a:xfrm>
                  <a:custGeom>
                    <a:avLst/>
                    <a:gdLst>
                      <a:gd name="T0" fmla="*/ 10 w 31"/>
                      <a:gd name="T1" fmla="*/ 17 h 17"/>
                      <a:gd name="T2" fmla="*/ 13 w 31"/>
                      <a:gd name="T3" fmla="*/ 14 h 17"/>
                      <a:gd name="T4" fmla="*/ 18 w 31"/>
                      <a:gd name="T5" fmla="*/ 16 h 17"/>
                      <a:gd name="T6" fmla="*/ 21 w 31"/>
                      <a:gd name="T7" fmla="*/ 16 h 17"/>
                      <a:gd name="T8" fmla="*/ 23 w 31"/>
                      <a:gd name="T9" fmla="*/ 15 h 17"/>
                      <a:gd name="T10" fmla="*/ 29 w 31"/>
                      <a:gd name="T11" fmla="*/ 11 h 17"/>
                      <a:gd name="T12" fmla="*/ 27 w 31"/>
                      <a:gd name="T13" fmla="*/ 7 h 17"/>
                      <a:gd name="T14" fmla="*/ 21 w 31"/>
                      <a:gd name="T15" fmla="*/ 5 h 17"/>
                      <a:gd name="T16" fmla="*/ 17 w 31"/>
                      <a:gd name="T17" fmla="*/ 3 h 17"/>
                      <a:gd name="T18" fmla="*/ 13 w 31"/>
                      <a:gd name="T19" fmla="*/ 0 h 17"/>
                      <a:gd name="T20" fmla="*/ 11 w 31"/>
                      <a:gd name="T21" fmla="*/ 2 h 17"/>
                      <a:gd name="T22" fmla="*/ 8 w 31"/>
                      <a:gd name="T23" fmla="*/ 2 h 17"/>
                      <a:gd name="T24" fmla="*/ 0 w 31"/>
                      <a:gd name="T25" fmla="*/ 6 h 17"/>
                      <a:gd name="T26" fmla="*/ 2 w 31"/>
                      <a:gd name="T27" fmla="*/ 10 h 17"/>
                      <a:gd name="T28" fmla="*/ 4 w 31"/>
                      <a:gd name="T29" fmla="*/ 13 h 17"/>
                      <a:gd name="T30" fmla="*/ 10 w 31"/>
                      <a:gd name="T31"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 h="17">
                        <a:moveTo>
                          <a:pt x="10" y="17"/>
                        </a:moveTo>
                        <a:cubicBezTo>
                          <a:pt x="12" y="17"/>
                          <a:pt x="11" y="14"/>
                          <a:pt x="13" y="14"/>
                        </a:cubicBezTo>
                        <a:cubicBezTo>
                          <a:pt x="15" y="14"/>
                          <a:pt x="16" y="16"/>
                          <a:pt x="18" y="16"/>
                        </a:cubicBezTo>
                        <a:cubicBezTo>
                          <a:pt x="19" y="16"/>
                          <a:pt x="20" y="16"/>
                          <a:pt x="21" y="16"/>
                        </a:cubicBezTo>
                        <a:cubicBezTo>
                          <a:pt x="22" y="16"/>
                          <a:pt x="23" y="15"/>
                          <a:pt x="23" y="15"/>
                        </a:cubicBezTo>
                        <a:cubicBezTo>
                          <a:pt x="26" y="14"/>
                          <a:pt x="27" y="13"/>
                          <a:pt x="29" y="11"/>
                        </a:cubicBezTo>
                        <a:cubicBezTo>
                          <a:pt x="31" y="9"/>
                          <a:pt x="29" y="8"/>
                          <a:pt x="27" y="7"/>
                        </a:cubicBezTo>
                        <a:cubicBezTo>
                          <a:pt x="25" y="6"/>
                          <a:pt x="22" y="3"/>
                          <a:pt x="21" y="5"/>
                        </a:cubicBezTo>
                        <a:cubicBezTo>
                          <a:pt x="19" y="8"/>
                          <a:pt x="18" y="4"/>
                          <a:pt x="17" y="3"/>
                        </a:cubicBezTo>
                        <a:cubicBezTo>
                          <a:pt x="16" y="2"/>
                          <a:pt x="13" y="3"/>
                          <a:pt x="13" y="0"/>
                        </a:cubicBezTo>
                        <a:cubicBezTo>
                          <a:pt x="13" y="1"/>
                          <a:pt x="12" y="3"/>
                          <a:pt x="11" y="2"/>
                        </a:cubicBezTo>
                        <a:cubicBezTo>
                          <a:pt x="9" y="0"/>
                          <a:pt x="9" y="0"/>
                          <a:pt x="8" y="2"/>
                        </a:cubicBezTo>
                        <a:cubicBezTo>
                          <a:pt x="7" y="3"/>
                          <a:pt x="0" y="5"/>
                          <a:pt x="0" y="6"/>
                        </a:cubicBezTo>
                        <a:cubicBezTo>
                          <a:pt x="0" y="6"/>
                          <a:pt x="1" y="9"/>
                          <a:pt x="2" y="10"/>
                        </a:cubicBezTo>
                        <a:cubicBezTo>
                          <a:pt x="2" y="11"/>
                          <a:pt x="3" y="12"/>
                          <a:pt x="4" y="13"/>
                        </a:cubicBezTo>
                        <a:cubicBezTo>
                          <a:pt x="6" y="14"/>
                          <a:pt x="8" y="17"/>
                          <a:pt x="10" y="17"/>
                        </a:cubicBezTo>
                        <a:close/>
                      </a:path>
                    </a:pathLst>
                  </a:custGeom>
                  <a:grpFill/>
                  <a:ln w="12700" cap="flat" cmpd="sng" algn="ctr">
                    <a:noFill/>
                    <a:prstDash val="solid"/>
                    <a:miter lim="800000"/>
                  </a:ln>
                  <a:effectLst/>
                </p:spPr>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srgbClr val="FFFFFF"/>
                      </a:solidFill>
                      <a:effectLst/>
                      <a:uLnTx/>
                      <a:uFillTx/>
                      <a:latin typeface="Century Gothic"/>
                      <a:ea typeface="+mn-ea"/>
                      <a:cs typeface="+mn-cs"/>
                    </a:endParaRPr>
                  </a:p>
                </p:txBody>
              </p:sp>
              <p:sp>
                <p:nvSpPr>
                  <p:cNvPr id="219" name="Freeform 646">
                    <a:extLst>
                      <a:ext uri="{FF2B5EF4-FFF2-40B4-BE49-F238E27FC236}">
                        <a16:creationId xmlns:a16="http://schemas.microsoft.com/office/drawing/2014/main" id="{32A005FE-40BB-48AB-9503-DD80259BABB0}"/>
                      </a:ext>
                    </a:extLst>
                  </p:cNvPr>
                  <p:cNvSpPr>
                    <a:spLocks/>
                  </p:cNvSpPr>
                  <p:nvPr/>
                </p:nvSpPr>
                <p:spPr bwMode="auto">
                  <a:xfrm>
                    <a:off x="2976470" y="3119601"/>
                    <a:ext cx="103434" cy="44612"/>
                  </a:xfrm>
                  <a:custGeom>
                    <a:avLst/>
                    <a:gdLst>
                      <a:gd name="T0" fmla="*/ 32 w 37"/>
                      <a:gd name="T1" fmla="*/ 2 h 16"/>
                      <a:gd name="T2" fmla="*/ 27 w 37"/>
                      <a:gd name="T3" fmla="*/ 0 h 16"/>
                      <a:gd name="T4" fmla="*/ 24 w 37"/>
                      <a:gd name="T5" fmla="*/ 3 h 16"/>
                      <a:gd name="T6" fmla="*/ 20 w 37"/>
                      <a:gd name="T7" fmla="*/ 3 h 16"/>
                      <a:gd name="T8" fmla="*/ 17 w 37"/>
                      <a:gd name="T9" fmla="*/ 7 h 16"/>
                      <a:gd name="T10" fmla="*/ 16 w 37"/>
                      <a:gd name="T11" fmla="*/ 9 h 16"/>
                      <a:gd name="T12" fmla="*/ 13 w 37"/>
                      <a:gd name="T13" fmla="*/ 9 h 16"/>
                      <a:gd name="T14" fmla="*/ 9 w 37"/>
                      <a:gd name="T15" fmla="*/ 10 h 16"/>
                      <a:gd name="T16" fmla="*/ 5 w 37"/>
                      <a:gd name="T17" fmla="*/ 11 h 16"/>
                      <a:gd name="T18" fmla="*/ 0 w 37"/>
                      <a:gd name="T19" fmla="*/ 9 h 16"/>
                      <a:gd name="T20" fmla="*/ 4 w 37"/>
                      <a:gd name="T21" fmla="*/ 13 h 16"/>
                      <a:gd name="T22" fmla="*/ 6 w 37"/>
                      <a:gd name="T23" fmla="*/ 13 h 16"/>
                      <a:gd name="T24" fmla="*/ 8 w 37"/>
                      <a:gd name="T25" fmla="*/ 14 h 16"/>
                      <a:gd name="T26" fmla="*/ 12 w 37"/>
                      <a:gd name="T27" fmla="*/ 13 h 16"/>
                      <a:gd name="T28" fmla="*/ 15 w 37"/>
                      <a:gd name="T29" fmla="*/ 15 h 16"/>
                      <a:gd name="T30" fmla="*/ 22 w 37"/>
                      <a:gd name="T31" fmla="*/ 16 h 16"/>
                      <a:gd name="T32" fmla="*/ 29 w 37"/>
                      <a:gd name="T33" fmla="*/ 14 h 16"/>
                      <a:gd name="T34" fmla="*/ 33 w 37"/>
                      <a:gd name="T35" fmla="*/ 12 h 16"/>
                      <a:gd name="T36" fmla="*/ 34 w 37"/>
                      <a:gd name="T37" fmla="*/ 9 h 16"/>
                      <a:gd name="T38" fmla="*/ 36 w 37"/>
                      <a:gd name="T39" fmla="*/ 8 h 16"/>
                      <a:gd name="T40" fmla="*/ 36 w 37"/>
                      <a:gd name="T41" fmla="*/ 2 h 16"/>
                      <a:gd name="T42" fmla="*/ 32 w 37"/>
                      <a:gd name="T43" fmla="*/ 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 h="16">
                        <a:moveTo>
                          <a:pt x="32" y="2"/>
                        </a:moveTo>
                        <a:cubicBezTo>
                          <a:pt x="30" y="2"/>
                          <a:pt x="28" y="0"/>
                          <a:pt x="27" y="0"/>
                        </a:cubicBezTo>
                        <a:cubicBezTo>
                          <a:pt x="25" y="0"/>
                          <a:pt x="26" y="3"/>
                          <a:pt x="24" y="3"/>
                        </a:cubicBezTo>
                        <a:cubicBezTo>
                          <a:pt x="22" y="3"/>
                          <a:pt x="22" y="2"/>
                          <a:pt x="20" y="3"/>
                        </a:cubicBezTo>
                        <a:cubicBezTo>
                          <a:pt x="20" y="3"/>
                          <a:pt x="16" y="6"/>
                          <a:pt x="17" y="7"/>
                        </a:cubicBezTo>
                        <a:cubicBezTo>
                          <a:pt x="17" y="8"/>
                          <a:pt x="19" y="10"/>
                          <a:pt x="16" y="9"/>
                        </a:cubicBezTo>
                        <a:cubicBezTo>
                          <a:pt x="15" y="9"/>
                          <a:pt x="14" y="8"/>
                          <a:pt x="13" y="9"/>
                        </a:cubicBezTo>
                        <a:cubicBezTo>
                          <a:pt x="12" y="9"/>
                          <a:pt x="10" y="10"/>
                          <a:pt x="9" y="10"/>
                        </a:cubicBezTo>
                        <a:cubicBezTo>
                          <a:pt x="7" y="10"/>
                          <a:pt x="6" y="8"/>
                          <a:pt x="5" y="11"/>
                        </a:cubicBezTo>
                        <a:cubicBezTo>
                          <a:pt x="5" y="11"/>
                          <a:pt x="1" y="9"/>
                          <a:pt x="0" y="9"/>
                        </a:cubicBezTo>
                        <a:cubicBezTo>
                          <a:pt x="0" y="11"/>
                          <a:pt x="1" y="12"/>
                          <a:pt x="4" y="13"/>
                        </a:cubicBezTo>
                        <a:cubicBezTo>
                          <a:pt x="5" y="13"/>
                          <a:pt x="5" y="13"/>
                          <a:pt x="6" y="13"/>
                        </a:cubicBezTo>
                        <a:cubicBezTo>
                          <a:pt x="7" y="13"/>
                          <a:pt x="7" y="15"/>
                          <a:pt x="8" y="14"/>
                        </a:cubicBezTo>
                        <a:cubicBezTo>
                          <a:pt x="10" y="13"/>
                          <a:pt x="10" y="13"/>
                          <a:pt x="12" y="13"/>
                        </a:cubicBezTo>
                        <a:cubicBezTo>
                          <a:pt x="14" y="13"/>
                          <a:pt x="13" y="14"/>
                          <a:pt x="15" y="15"/>
                        </a:cubicBezTo>
                        <a:cubicBezTo>
                          <a:pt x="17" y="16"/>
                          <a:pt x="20" y="16"/>
                          <a:pt x="22" y="16"/>
                        </a:cubicBezTo>
                        <a:cubicBezTo>
                          <a:pt x="25" y="16"/>
                          <a:pt x="26" y="14"/>
                          <a:pt x="29" y="14"/>
                        </a:cubicBezTo>
                        <a:cubicBezTo>
                          <a:pt x="31" y="14"/>
                          <a:pt x="33" y="13"/>
                          <a:pt x="33" y="12"/>
                        </a:cubicBezTo>
                        <a:cubicBezTo>
                          <a:pt x="34" y="11"/>
                          <a:pt x="34" y="10"/>
                          <a:pt x="34" y="9"/>
                        </a:cubicBezTo>
                        <a:cubicBezTo>
                          <a:pt x="34" y="7"/>
                          <a:pt x="35" y="9"/>
                          <a:pt x="36" y="8"/>
                        </a:cubicBezTo>
                        <a:cubicBezTo>
                          <a:pt x="37" y="6"/>
                          <a:pt x="36" y="3"/>
                          <a:pt x="36" y="2"/>
                        </a:cubicBezTo>
                        <a:cubicBezTo>
                          <a:pt x="34" y="2"/>
                          <a:pt x="33" y="2"/>
                          <a:pt x="32" y="2"/>
                        </a:cubicBezTo>
                        <a:close/>
                      </a:path>
                    </a:pathLst>
                  </a:custGeom>
                  <a:grpFill/>
                  <a:ln w="12700" cap="flat" cmpd="sng" algn="ctr">
                    <a:noFill/>
                    <a:prstDash val="solid"/>
                    <a:miter lim="800000"/>
                  </a:ln>
                  <a:effectLst/>
                </p:spPr>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srgbClr val="FFFFFF"/>
                      </a:solidFill>
                      <a:effectLst/>
                      <a:uLnTx/>
                      <a:uFillTx/>
                      <a:latin typeface="Century Gothic"/>
                      <a:ea typeface="+mn-ea"/>
                      <a:cs typeface="+mn-cs"/>
                    </a:endParaRPr>
                  </a:p>
                </p:txBody>
              </p:sp>
              <p:sp>
                <p:nvSpPr>
                  <p:cNvPr id="220" name="Freeform 647">
                    <a:extLst>
                      <a:ext uri="{FF2B5EF4-FFF2-40B4-BE49-F238E27FC236}">
                        <a16:creationId xmlns:a16="http://schemas.microsoft.com/office/drawing/2014/main" id="{09D279FA-5955-4A98-8C61-1B47369C85D5}"/>
                      </a:ext>
                    </a:extLst>
                  </p:cNvPr>
                  <p:cNvSpPr>
                    <a:spLocks/>
                  </p:cNvSpPr>
                  <p:nvPr/>
                </p:nvSpPr>
                <p:spPr bwMode="auto">
                  <a:xfrm>
                    <a:off x="2940415" y="3152822"/>
                    <a:ext cx="158473" cy="153768"/>
                  </a:xfrm>
                  <a:custGeom>
                    <a:avLst/>
                    <a:gdLst>
                      <a:gd name="T0" fmla="*/ 37 w 57"/>
                      <a:gd name="T1" fmla="*/ 10 h 55"/>
                      <a:gd name="T2" fmla="*/ 41 w 57"/>
                      <a:gd name="T3" fmla="*/ 9 h 55"/>
                      <a:gd name="T4" fmla="*/ 43 w 57"/>
                      <a:gd name="T5" fmla="*/ 6 h 55"/>
                      <a:gd name="T6" fmla="*/ 45 w 57"/>
                      <a:gd name="T7" fmla="*/ 4 h 55"/>
                      <a:gd name="T8" fmla="*/ 45 w 57"/>
                      <a:gd name="T9" fmla="*/ 1 h 55"/>
                      <a:gd name="T10" fmla="*/ 41 w 57"/>
                      <a:gd name="T11" fmla="*/ 2 h 55"/>
                      <a:gd name="T12" fmla="*/ 36 w 57"/>
                      <a:gd name="T13" fmla="*/ 4 h 55"/>
                      <a:gd name="T14" fmla="*/ 27 w 57"/>
                      <a:gd name="T15" fmla="*/ 1 h 55"/>
                      <a:gd name="T16" fmla="*/ 22 w 57"/>
                      <a:gd name="T17" fmla="*/ 1 h 55"/>
                      <a:gd name="T18" fmla="*/ 19 w 57"/>
                      <a:gd name="T19" fmla="*/ 1 h 55"/>
                      <a:gd name="T20" fmla="*/ 18 w 57"/>
                      <a:gd name="T21" fmla="*/ 3 h 55"/>
                      <a:gd name="T22" fmla="*/ 17 w 57"/>
                      <a:gd name="T23" fmla="*/ 4 h 55"/>
                      <a:gd name="T24" fmla="*/ 15 w 57"/>
                      <a:gd name="T25" fmla="*/ 5 h 55"/>
                      <a:gd name="T26" fmla="*/ 13 w 57"/>
                      <a:gd name="T27" fmla="*/ 5 h 55"/>
                      <a:gd name="T28" fmla="*/ 12 w 57"/>
                      <a:gd name="T29" fmla="*/ 4 h 55"/>
                      <a:gd name="T30" fmla="*/ 11 w 57"/>
                      <a:gd name="T31" fmla="*/ 8 h 55"/>
                      <a:gd name="T32" fmla="*/ 9 w 57"/>
                      <a:gd name="T33" fmla="*/ 5 h 55"/>
                      <a:gd name="T34" fmla="*/ 5 w 57"/>
                      <a:gd name="T35" fmla="*/ 7 h 55"/>
                      <a:gd name="T36" fmla="*/ 0 w 57"/>
                      <a:gd name="T37" fmla="*/ 7 h 55"/>
                      <a:gd name="T38" fmla="*/ 1 w 57"/>
                      <a:gd name="T39" fmla="*/ 10 h 55"/>
                      <a:gd name="T40" fmla="*/ 0 w 57"/>
                      <a:gd name="T41" fmla="*/ 14 h 55"/>
                      <a:gd name="T42" fmla="*/ 2 w 57"/>
                      <a:gd name="T43" fmla="*/ 18 h 55"/>
                      <a:gd name="T44" fmla="*/ 4 w 57"/>
                      <a:gd name="T45" fmla="*/ 21 h 55"/>
                      <a:gd name="T46" fmla="*/ 12 w 57"/>
                      <a:gd name="T47" fmla="*/ 17 h 55"/>
                      <a:gd name="T48" fmla="*/ 15 w 57"/>
                      <a:gd name="T49" fmla="*/ 19 h 55"/>
                      <a:gd name="T50" fmla="*/ 17 w 57"/>
                      <a:gd name="T51" fmla="*/ 22 h 55"/>
                      <a:gd name="T52" fmla="*/ 18 w 57"/>
                      <a:gd name="T53" fmla="*/ 25 h 55"/>
                      <a:gd name="T54" fmla="*/ 21 w 57"/>
                      <a:gd name="T55" fmla="*/ 28 h 55"/>
                      <a:gd name="T56" fmla="*/ 28 w 57"/>
                      <a:gd name="T57" fmla="*/ 33 h 55"/>
                      <a:gd name="T58" fmla="*/ 33 w 57"/>
                      <a:gd name="T59" fmla="*/ 36 h 55"/>
                      <a:gd name="T60" fmla="*/ 42 w 57"/>
                      <a:gd name="T61" fmla="*/ 42 h 55"/>
                      <a:gd name="T62" fmla="*/ 45 w 57"/>
                      <a:gd name="T63" fmla="*/ 48 h 55"/>
                      <a:gd name="T64" fmla="*/ 43 w 57"/>
                      <a:gd name="T65" fmla="*/ 55 h 55"/>
                      <a:gd name="T66" fmla="*/ 49 w 57"/>
                      <a:gd name="T67" fmla="*/ 48 h 55"/>
                      <a:gd name="T68" fmla="*/ 47 w 57"/>
                      <a:gd name="T69" fmla="*/ 45 h 55"/>
                      <a:gd name="T70" fmla="*/ 50 w 57"/>
                      <a:gd name="T71" fmla="*/ 40 h 55"/>
                      <a:gd name="T72" fmla="*/ 53 w 57"/>
                      <a:gd name="T73" fmla="*/ 41 h 55"/>
                      <a:gd name="T74" fmla="*/ 55 w 57"/>
                      <a:gd name="T75" fmla="*/ 44 h 55"/>
                      <a:gd name="T76" fmla="*/ 53 w 57"/>
                      <a:gd name="T77" fmla="*/ 39 h 55"/>
                      <a:gd name="T78" fmla="*/ 44 w 57"/>
                      <a:gd name="T79" fmla="*/ 35 h 55"/>
                      <a:gd name="T80" fmla="*/ 44 w 57"/>
                      <a:gd name="T81" fmla="*/ 32 h 55"/>
                      <a:gd name="T82" fmla="*/ 39 w 57"/>
                      <a:gd name="T83" fmla="*/ 31 h 55"/>
                      <a:gd name="T84" fmla="*/ 35 w 57"/>
                      <a:gd name="T85" fmla="*/ 26 h 55"/>
                      <a:gd name="T86" fmla="*/ 32 w 57"/>
                      <a:gd name="T87" fmla="*/ 21 h 55"/>
                      <a:gd name="T88" fmla="*/ 27 w 57"/>
                      <a:gd name="T89" fmla="*/ 17 h 55"/>
                      <a:gd name="T90" fmla="*/ 27 w 57"/>
                      <a:gd name="T91" fmla="*/ 15 h 55"/>
                      <a:gd name="T92" fmla="*/ 28 w 57"/>
                      <a:gd name="T93" fmla="*/ 12 h 55"/>
                      <a:gd name="T94" fmla="*/ 30 w 57"/>
                      <a:gd name="T95" fmla="*/ 9 h 55"/>
                      <a:gd name="T96" fmla="*/ 32 w 57"/>
                      <a:gd name="T97" fmla="*/ 8 h 55"/>
                      <a:gd name="T98" fmla="*/ 34 w 57"/>
                      <a:gd name="T99" fmla="*/ 10 h 55"/>
                      <a:gd name="T100" fmla="*/ 37 w 57"/>
                      <a:gd name="T101" fmla="*/ 10 h 55"/>
                      <a:gd name="T102" fmla="*/ 37 w 57"/>
                      <a:gd name="T103" fmla="*/ 1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7" h="55">
                        <a:moveTo>
                          <a:pt x="37" y="10"/>
                        </a:moveTo>
                        <a:cubicBezTo>
                          <a:pt x="38" y="9"/>
                          <a:pt x="40" y="10"/>
                          <a:pt x="41" y="9"/>
                        </a:cubicBezTo>
                        <a:cubicBezTo>
                          <a:pt x="43" y="8"/>
                          <a:pt x="42" y="7"/>
                          <a:pt x="43" y="6"/>
                        </a:cubicBezTo>
                        <a:cubicBezTo>
                          <a:pt x="43" y="5"/>
                          <a:pt x="44" y="4"/>
                          <a:pt x="45" y="4"/>
                        </a:cubicBezTo>
                        <a:cubicBezTo>
                          <a:pt x="46" y="3"/>
                          <a:pt x="45" y="3"/>
                          <a:pt x="45" y="1"/>
                        </a:cubicBezTo>
                        <a:cubicBezTo>
                          <a:pt x="44" y="2"/>
                          <a:pt x="43" y="2"/>
                          <a:pt x="41" y="2"/>
                        </a:cubicBezTo>
                        <a:cubicBezTo>
                          <a:pt x="39" y="2"/>
                          <a:pt x="37" y="5"/>
                          <a:pt x="36" y="4"/>
                        </a:cubicBezTo>
                        <a:cubicBezTo>
                          <a:pt x="33" y="3"/>
                          <a:pt x="28" y="4"/>
                          <a:pt x="27" y="1"/>
                        </a:cubicBezTo>
                        <a:cubicBezTo>
                          <a:pt x="26" y="0"/>
                          <a:pt x="23" y="1"/>
                          <a:pt x="22" y="1"/>
                        </a:cubicBezTo>
                        <a:cubicBezTo>
                          <a:pt x="20" y="3"/>
                          <a:pt x="20" y="1"/>
                          <a:pt x="19" y="1"/>
                        </a:cubicBezTo>
                        <a:cubicBezTo>
                          <a:pt x="18" y="1"/>
                          <a:pt x="18" y="3"/>
                          <a:pt x="18" y="3"/>
                        </a:cubicBezTo>
                        <a:cubicBezTo>
                          <a:pt x="18" y="3"/>
                          <a:pt x="17" y="4"/>
                          <a:pt x="17" y="4"/>
                        </a:cubicBezTo>
                        <a:cubicBezTo>
                          <a:pt x="17" y="5"/>
                          <a:pt x="16" y="5"/>
                          <a:pt x="15" y="5"/>
                        </a:cubicBezTo>
                        <a:cubicBezTo>
                          <a:pt x="15" y="5"/>
                          <a:pt x="14" y="5"/>
                          <a:pt x="13" y="5"/>
                        </a:cubicBezTo>
                        <a:cubicBezTo>
                          <a:pt x="13" y="5"/>
                          <a:pt x="13" y="5"/>
                          <a:pt x="12" y="4"/>
                        </a:cubicBezTo>
                        <a:cubicBezTo>
                          <a:pt x="12" y="4"/>
                          <a:pt x="11" y="7"/>
                          <a:pt x="11" y="8"/>
                        </a:cubicBezTo>
                        <a:cubicBezTo>
                          <a:pt x="11" y="9"/>
                          <a:pt x="9" y="6"/>
                          <a:pt x="9" y="5"/>
                        </a:cubicBezTo>
                        <a:cubicBezTo>
                          <a:pt x="7" y="4"/>
                          <a:pt x="6" y="7"/>
                          <a:pt x="5" y="7"/>
                        </a:cubicBezTo>
                        <a:cubicBezTo>
                          <a:pt x="3" y="7"/>
                          <a:pt x="1" y="7"/>
                          <a:pt x="0" y="7"/>
                        </a:cubicBezTo>
                        <a:cubicBezTo>
                          <a:pt x="0" y="8"/>
                          <a:pt x="1" y="9"/>
                          <a:pt x="1" y="10"/>
                        </a:cubicBezTo>
                        <a:cubicBezTo>
                          <a:pt x="1" y="12"/>
                          <a:pt x="0" y="12"/>
                          <a:pt x="0" y="14"/>
                        </a:cubicBezTo>
                        <a:cubicBezTo>
                          <a:pt x="0" y="15"/>
                          <a:pt x="0" y="18"/>
                          <a:pt x="2" y="18"/>
                        </a:cubicBezTo>
                        <a:cubicBezTo>
                          <a:pt x="3" y="19"/>
                          <a:pt x="4" y="18"/>
                          <a:pt x="4" y="21"/>
                        </a:cubicBezTo>
                        <a:cubicBezTo>
                          <a:pt x="6" y="20"/>
                          <a:pt x="10" y="16"/>
                          <a:pt x="12" y="17"/>
                        </a:cubicBezTo>
                        <a:cubicBezTo>
                          <a:pt x="13" y="18"/>
                          <a:pt x="14" y="19"/>
                          <a:pt x="15" y="19"/>
                        </a:cubicBezTo>
                        <a:cubicBezTo>
                          <a:pt x="16" y="19"/>
                          <a:pt x="17" y="21"/>
                          <a:pt x="17" y="22"/>
                        </a:cubicBezTo>
                        <a:cubicBezTo>
                          <a:pt x="18" y="23"/>
                          <a:pt x="18" y="24"/>
                          <a:pt x="18" y="25"/>
                        </a:cubicBezTo>
                        <a:cubicBezTo>
                          <a:pt x="19" y="26"/>
                          <a:pt x="20" y="27"/>
                          <a:pt x="21" y="28"/>
                        </a:cubicBezTo>
                        <a:cubicBezTo>
                          <a:pt x="23" y="29"/>
                          <a:pt x="25" y="31"/>
                          <a:pt x="28" y="33"/>
                        </a:cubicBezTo>
                        <a:cubicBezTo>
                          <a:pt x="30" y="35"/>
                          <a:pt x="31" y="35"/>
                          <a:pt x="33" y="36"/>
                        </a:cubicBezTo>
                        <a:cubicBezTo>
                          <a:pt x="36" y="38"/>
                          <a:pt x="38" y="41"/>
                          <a:pt x="42" y="42"/>
                        </a:cubicBezTo>
                        <a:cubicBezTo>
                          <a:pt x="44" y="43"/>
                          <a:pt x="44" y="46"/>
                          <a:pt x="45" y="48"/>
                        </a:cubicBezTo>
                        <a:cubicBezTo>
                          <a:pt x="45" y="50"/>
                          <a:pt x="42" y="52"/>
                          <a:pt x="43" y="55"/>
                        </a:cubicBezTo>
                        <a:cubicBezTo>
                          <a:pt x="43" y="54"/>
                          <a:pt x="49" y="49"/>
                          <a:pt x="49" y="48"/>
                        </a:cubicBezTo>
                        <a:cubicBezTo>
                          <a:pt x="50" y="47"/>
                          <a:pt x="47" y="45"/>
                          <a:pt x="47" y="45"/>
                        </a:cubicBezTo>
                        <a:cubicBezTo>
                          <a:pt x="45" y="43"/>
                          <a:pt x="49" y="39"/>
                          <a:pt x="50" y="40"/>
                        </a:cubicBezTo>
                        <a:cubicBezTo>
                          <a:pt x="51" y="41"/>
                          <a:pt x="52" y="41"/>
                          <a:pt x="53" y="41"/>
                        </a:cubicBezTo>
                        <a:cubicBezTo>
                          <a:pt x="54" y="42"/>
                          <a:pt x="54" y="43"/>
                          <a:pt x="55" y="44"/>
                        </a:cubicBezTo>
                        <a:cubicBezTo>
                          <a:pt x="57" y="44"/>
                          <a:pt x="54" y="40"/>
                          <a:pt x="53" y="39"/>
                        </a:cubicBezTo>
                        <a:cubicBezTo>
                          <a:pt x="51" y="37"/>
                          <a:pt x="47" y="37"/>
                          <a:pt x="44" y="35"/>
                        </a:cubicBezTo>
                        <a:cubicBezTo>
                          <a:pt x="43" y="34"/>
                          <a:pt x="46" y="32"/>
                          <a:pt x="44" y="32"/>
                        </a:cubicBezTo>
                        <a:cubicBezTo>
                          <a:pt x="43" y="31"/>
                          <a:pt x="41" y="32"/>
                          <a:pt x="39" y="31"/>
                        </a:cubicBezTo>
                        <a:cubicBezTo>
                          <a:pt x="37" y="30"/>
                          <a:pt x="36" y="28"/>
                          <a:pt x="35" y="26"/>
                        </a:cubicBezTo>
                        <a:cubicBezTo>
                          <a:pt x="34" y="24"/>
                          <a:pt x="34" y="22"/>
                          <a:pt x="32" y="21"/>
                        </a:cubicBezTo>
                        <a:cubicBezTo>
                          <a:pt x="31" y="20"/>
                          <a:pt x="27" y="19"/>
                          <a:pt x="27" y="17"/>
                        </a:cubicBezTo>
                        <a:cubicBezTo>
                          <a:pt x="27" y="16"/>
                          <a:pt x="27" y="15"/>
                          <a:pt x="27" y="15"/>
                        </a:cubicBezTo>
                        <a:cubicBezTo>
                          <a:pt x="28" y="13"/>
                          <a:pt x="28" y="13"/>
                          <a:pt x="28" y="12"/>
                        </a:cubicBezTo>
                        <a:cubicBezTo>
                          <a:pt x="27" y="9"/>
                          <a:pt x="30" y="10"/>
                          <a:pt x="30" y="9"/>
                        </a:cubicBezTo>
                        <a:cubicBezTo>
                          <a:pt x="31" y="8"/>
                          <a:pt x="32" y="8"/>
                          <a:pt x="32" y="8"/>
                        </a:cubicBezTo>
                        <a:cubicBezTo>
                          <a:pt x="34" y="8"/>
                          <a:pt x="34" y="9"/>
                          <a:pt x="34" y="10"/>
                        </a:cubicBezTo>
                        <a:cubicBezTo>
                          <a:pt x="35" y="10"/>
                          <a:pt x="36" y="10"/>
                          <a:pt x="37" y="10"/>
                        </a:cubicBezTo>
                        <a:cubicBezTo>
                          <a:pt x="37" y="9"/>
                          <a:pt x="36" y="10"/>
                          <a:pt x="37" y="10"/>
                        </a:cubicBezTo>
                        <a:close/>
                      </a:path>
                    </a:pathLst>
                  </a:custGeom>
                  <a:grpFill/>
                  <a:ln w="12700" cap="flat" cmpd="sng" algn="ctr">
                    <a:noFill/>
                    <a:prstDash val="solid"/>
                    <a:miter lim="800000"/>
                  </a:ln>
                  <a:effectLst/>
                </p:spPr>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srgbClr val="FFFFFF"/>
                      </a:solidFill>
                      <a:effectLst/>
                      <a:uLnTx/>
                      <a:uFillTx/>
                      <a:latin typeface="Century Gothic"/>
                      <a:ea typeface="+mn-ea"/>
                      <a:cs typeface="+mn-cs"/>
                    </a:endParaRPr>
                  </a:p>
                </p:txBody>
              </p:sp>
              <p:sp>
                <p:nvSpPr>
                  <p:cNvPr id="221" name="Freeform 648">
                    <a:extLst>
                      <a:ext uri="{FF2B5EF4-FFF2-40B4-BE49-F238E27FC236}">
                        <a16:creationId xmlns:a16="http://schemas.microsoft.com/office/drawing/2014/main" id="{881CB053-70F4-406F-8B72-B19905F46934}"/>
                      </a:ext>
                    </a:extLst>
                  </p:cNvPr>
                  <p:cNvSpPr>
                    <a:spLocks/>
                  </p:cNvSpPr>
                  <p:nvPr/>
                </p:nvSpPr>
                <p:spPr bwMode="auto">
                  <a:xfrm>
                    <a:off x="3032462" y="3161367"/>
                    <a:ext cx="74966" cy="70240"/>
                  </a:xfrm>
                  <a:custGeom>
                    <a:avLst/>
                    <a:gdLst>
                      <a:gd name="T0" fmla="*/ 12 w 27"/>
                      <a:gd name="T1" fmla="*/ 10 h 25"/>
                      <a:gd name="T2" fmla="*/ 21 w 27"/>
                      <a:gd name="T3" fmla="*/ 9 h 25"/>
                      <a:gd name="T4" fmla="*/ 27 w 27"/>
                      <a:gd name="T5" fmla="*/ 11 h 25"/>
                      <a:gd name="T6" fmla="*/ 25 w 27"/>
                      <a:gd name="T7" fmla="*/ 4 h 25"/>
                      <a:gd name="T8" fmla="*/ 17 w 27"/>
                      <a:gd name="T9" fmla="*/ 3 h 25"/>
                      <a:gd name="T10" fmla="*/ 13 w 27"/>
                      <a:gd name="T11" fmla="*/ 0 h 25"/>
                      <a:gd name="T12" fmla="*/ 11 w 27"/>
                      <a:gd name="T13" fmla="*/ 2 h 25"/>
                      <a:gd name="T14" fmla="*/ 6 w 27"/>
                      <a:gd name="T15" fmla="*/ 7 h 25"/>
                      <a:gd name="T16" fmla="*/ 1 w 27"/>
                      <a:gd name="T17" fmla="*/ 7 h 25"/>
                      <a:gd name="T18" fmla="*/ 1 w 27"/>
                      <a:gd name="T19" fmla="*/ 11 h 25"/>
                      <a:gd name="T20" fmla="*/ 3 w 27"/>
                      <a:gd name="T21" fmla="*/ 10 h 25"/>
                      <a:gd name="T22" fmla="*/ 4 w 27"/>
                      <a:gd name="T23" fmla="*/ 13 h 25"/>
                      <a:gd name="T24" fmla="*/ 6 w 27"/>
                      <a:gd name="T25" fmla="*/ 10 h 25"/>
                      <a:gd name="T26" fmla="*/ 11 w 27"/>
                      <a:gd name="T27" fmla="*/ 17 h 25"/>
                      <a:gd name="T28" fmla="*/ 23 w 27"/>
                      <a:gd name="T29" fmla="*/ 25 h 25"/>
                      <a:gd name="T30" fmla="*/ 21 w 27"/>
                      <a:gd name="T31" fmla="*/ 22 h 25"/>
                      <a:gd name="T32" fmla="*/ 16 w 27"/>
                      <a:gd name="T33" fmla="*/ 19 h 25"/>
                      <a:gd name="T34" fmla="*/ 12 w 27"/>
                      <a:gd name="T35" fmla="*/ 1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 h="25">
                        <a:moveTo>
                          <a:pt x="12" y="10"/>
                        </a:moveTo>
                        <a:cubicBezTo>
                          <a:pt x="15" y="10"/>
                          <a:pt x="18" y="8"/>
                          <a:pt x="21" y="9"/>
                        </a:cubicBezTo>
                        <a:cubicBezTo>
                          <a:pt x="23" y="9"/>
                          <a:pt x="25" y="10"/>
                          <a:pt x="27" y="11"/>
                        </a:cubicBezTo>
                        <a:cubicBezTo>
                          <a:pt x="26" y="9"/>
                          <a:pt x="26" y="7"/>
                          <a:pt x="25" y="4"/>
                        </a:cubicBezTo>
                        <a:cubicBezTo>
                          <a:pt x="22" y="6"/>
                          <a:pt x="19" y="4"/>
                          <a:pt x="17" y="3"/>
                        </a:cubicBezTo>
                        <a:cubicBezTo>
                          <a:pt x="15" y="2"/>
                          <a:pt x="14" y="2"/>
                          <a:pt x="13" y="0"/>
                        </a:cubicBezTo>
                        <a:cubicBezTo>
                          <a:pt x="13" y="0"/>
                          <a:pt x="11" y="1"/>
                          <a:pt x="11" y="2"/>
                        </a:cubicBezTo>
                        <a:cubicBezTo>
                          <a:pt x="9" y="3"/>
                          <a:pt x="10" y="8"/>
                          <a:pt x="6" y="7"/>
                        </a:cubicBezTo>
                        <a:cubicBezTo>
                          <a:pt x="4" y="6"/>
                          <a:pt x="2" y="7"/>
                          <a:pt x="1" y="7"/>
                        </a:cubicBezTo>
                        <a:cubicBezTo>
                          <a:pt x="0" y="8"/>
                          <a:pt x="1" y="11"/>
                          <a:pt x="1" y="11"/>
                        </a:cubicBezTo>
                        <a:cubicBezTo>
                          <a:pt x="1" y="11"/>
                          <a:pt x="3" y="10"/>
                          <a:pt x="3" y="10"/>
                        </a:cubicBezTo>
                        <a:cubicBezTo>
                          <a:pt x="4" y="10"/>
                          <a:pt x="4" y="12"/>
                          <a:pt x="4" y="13"/>
                        </a:cubicBezTo>
                        <a:cubicBezTo>
                          <a:pt x="4" y="11"/>
                          <a:pt x="5" y="8"/>
                          <a:pt x="6" y="10"/>
                        </a:cubicBezTo>
                        <a:cubicBezTo>
                          <a:pt x="7" y="13"/>
                          <a:pt x="9" y="15"/>
                          <a:pt x="11" y="17"/>
                        </a:cubicBezTo>
                        <a:cubicBezTo>
                          <a:pt x="14" y="20"/>
                          <a:pt x="19" y="22"/>
                          <a:pt x="23" y="25"/>
                        </a:cubicBezTo>
                        <a:cubicBezTo>
                          <a:pt x="23" y="23"/>
                          <a:pt x="23" y="23"/>
                          <a:pt x="21" y="22"/>
                        </a:cubicBezTo>
                        <a:cubicBezTo>
                          <a:pt x="19" y="21"/>
                          <a:pt x="17" y="20"/>
                          <a:pt x="16" y="19"/>
                        </a:cubicBezTo>
                        <a:cubicBezTo>
                          <a:pt x="14" y="17"/>
                          <a:pt x="9" y="10"/>
                          <a:pt x="12" y="10"/>
                        </a:cubicBezTo>
                        <a:close/>
                      </a:path>
                    </a:pathLst>
                  </a:custGeom>
                  <a:grpFill/>
                  <a:ln w="12700" cap="flat" cmpd="sng" algn="ctr">
                    <a:noFill/>
                    <a:prstDash val="solid"/>
                    <a:miter lim="800000"/>
                  </a:ln>
                  <a:effectLst/>
                </p:spPr>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srgbClr val="FFFFFF"/>
                      </a:solidFill>
                      <a:effectLst/>
                      <a:uLnTx/>
                      <a:uFillTx/>
                      <a:latin typeface="Century Gothic"/>
                      <a:ea typeface="+mn-ea"/>
                      <a:cs typeface="+mn-cs"/>
                    </a:endParaRPr>
                  </a:p>
                </p:txBody>
              </p:sp>
              <p:sp>
                <p:nvSpPr>
                  <p:cNvPr id="222" name="Freeform 649">
                    <a:extLst>
                      <a:ext uri="{FF2B5EF4-FFF2-40B4-BE49-F238E27FC236}">
                        <a16:creationId xmlns:a16="http://schemas.microsoft.com/office/drawing/2014/main" id="{8D6FB9AA-F637-4CCD-92FC-EE591D91A258}"/>
                      </a:ext>
                    </a:extLst>
                  </p:cNvPr>
                  <p:cNvSpPr>
                    <a:spLocks/>
                  </p:cNvSpPr>
                  <p:nvPr/>
                </p:nvSpPr>
                <p:spPr bwMode="auto">
                  <a:xfrm>
                    <a:off x="2776243" y="3080685"/>
                    <a:ext cx="184094" cy="158514"/>
                  </a:xfrm>
                  <a:custGeom>
                    <a:avLst/>
                    <a:gdLst>
                      <a:gd name="T0" fmla="*/ 59 w 66"/>
                      <a:gd name="T1" fmla="*/ 31 h 57"/>
                      <a:gd name="T2" fmla="*/ 56 w 66"/>
                      <a:gd name="T3" fmla="*/ 30 h 57"/>
                      <a:gd name="T4" fmla="*/ 60 w 66"/>
                      <a:gd name="T5" fmla="*/ 24 h 57"/>
                      <a:gd name="T6" fmla="*/ 63 w 66"/>
                      <a:gd name="T7" fmla="*/ 23 h 57"/>
                      <a:gd name="T8" fmla="*/ 65 w 66"/>
                      <a:gd name="T9" fmla="*/ 15 h 57"/>
                      <a:gd name="T10" fmla="*/ 60 w 66"/>
                      <a:gd name="T11" fmla="*/ 13 h 57"/>
                      <a:gd name="T12" fmla="*/ 57 w 66"/>
                      <a:gd name="T13" fmla="*/ 11 h 57"/>
                      <a:gd name="T14" fmla="*/ 55 w 66"/>
                      <a:gd name="T15" fmla="*/ 11 h 57"/>
                      <a:gd name="T16" fmla="*/ 48 w 66"/>
                      <a:gd name="T17" fmla="*/ 7 h 57"/>
                      <a:gd name="T18" fmla="*/ 43 w 66"/>
                      <a:gd name="T19" fmla="*/ 5 h 57"/>
                      <a:gd name="T20" fmla="*/ 38 w 66"/>
                      <a:gd name="T21" fmla="*/ 1 h 57"/>
                      <a:gd name="T22" fmla="*/ 34 w 66"/>
                      <a:gd name="T23" fmla="*/ 1 h 57"/>
                      <a:gd name="T24" fmla="*/ 33 w 66"/>
                      <a:gd name="T25" fmla="*/ 5 h 57"/>
                      <a:gd name="T26" fmla="*/ 30 w 66"/>
                      <a:gd name="T27" fmla="*/ 8 h 57"/>
                      <a:gd name="T28" fmla="*/ 26 w 66"/>
                      <a:gd name="T29" fmla="*/ 10 h 57"/>
                      <a:gd name="T30" fmla="*/ 24 w 66"/>
                      <a:gd name="T31" fmla="*/ 12 h 57"/>
                      <a:gd name="T32" fmla="*/ 20 w 66"/>
                      <a:gd name="T33" fmla="*/ 11 h 57"/>
                      <a:gd name="T34" fmla="*/ 16 w 66"/>
                      <a:gd name="T35" fmla="*/ 10 h 57"/>
                      <a:gd name="T36" fmla="*/ 16 w 66"/>
                      <a:gd name="T37" fmla="*/ 16 h 57"/>
                      <a:gd name="T38" fmla="*/ 9 w 66"/>
                      <a:gd name="T39" fmla="*/ 15 h 57"/>
                      <a:gd name="T40" fmla="*/ 1 w 66"/>
                      <a:gd name="T41" fmla="*/ 17 h 57"/>
                      <a:gd name="T42" fmla="*/ 2 w 66"/>
                      <a:gd name="T43" fmla="*/ 19 h 57"/>
                      <a:gd name="T44" fmla="*/ 4 w 66"/>
                      <a:gd name="T45" fmla="*/ 21 h 57"/>
                      <a:gd name="T46" fmla="*/ 15 w 66"/>
                      <a:gd name="T47" fmla="*/ 25 h 57"/>
                      <a:gd name="T48" fmla="*/ 14 w 66"/>
                      <a:gd name="T49" fmla="*/ 28 h 57"/>
                      <a:gd name="T50" fmla="*/ 19 w 66"/>
                      <a:gd name="T51" fmla="*/ 31 h 57"/>
                      <a:gd name="T52" fmla="*/ 20 w 66"/>
                      <a:gd name="T53" fmla="*/ 35 h 57"/>
                      <a:gd name="T54" fmla="*/ 22 w 66"/>
                      <a:gd name="T55" fmla="*/ 38 h 57"/>
                      <a:gd name="T56" fmla="*/ 19 w 66"/>
                      <a:gd name="T57" fmla="*/ 36 h 57"/>
                      <a:gd name="T58" fmla="*/ 16 w 66"/>
                      <a:gd name="T59" fmla="*/ 49 h 57"/>
                      <a:gd name="T60" fmla="*/ 27 w 66"/>
                      <a:gd name="T61" fmla="*/ 53 h 57"/>
                      <a:gd name="T62" fmla="*/ 30 w 66"/>
                      <a:gd name="T63" fmla="*/ 53 h 57"/>
                      <a:gd name="T64" fmla="*/ 33 w 66"/>
                      <a:gd name="T65" fmla="*/ 55 h 57"/>
                      <a:gd name="T66" fmla="*/ 40 w 66"/>
                      <a:gd name="T67" fmla="*/ 54 h 57"/>
                      <a:gd name="T68" fmla="*/ 47 w 66"/>
                      <a:gd name="T69" fmla="*/ 48 h 57"/>
                      <a:gd name="T70" fmla="*/ 57 w 66"/>
                      <a:gd name="T71" fmla="*/ 50 h 57"/>
                      <a:gd name="T72" fmla="*/ 62 w 66"/>
                      <a:gd name="T73" fmla="*/ 47 h 57"/>
                      <a:gd name="T74" fmla="*/ 62 w 66"/>
                      <a:gd name="T75" fmla="*/ 45 h 57"/>
                      <a:gd name="T76" fmla="*/ 59 w 66"/>
                      <a:gd name="T77" fmla="*/ 38 h 57"/>
                      <a:gd name="T78" fmla="*/ 59 w 66"/>
                      <a:gd name="T79" fmla="*/ 34 h 57"/>
                      <a:gd name="T80" fmla="*/ 59 w 66"/>
                      <a:gd name="T81" fmla="*/ 31 h 57"/>
                      <a:gd name="T82" fmla="*/ 59 w 66"/>
                      <a:gd name="T83" fmla="*/ 31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6" h="57">
                        <a:moveTo>
                          <a:pt x="59" y="31"/>
                        </a:moveTo>
                        <a:cubicBezTo>
                          <a:pt x="58" y="29"/>
                          <a:pt x="55" y="33"/>
                          <a:pt x="56" y="30"/>
                        </a:cubicBezTo>
                        <a:cubicBezTo>
                          <a:pt x="56" y="29"/>
                          <a:pt x="59" y="24"/>
                          <a:pt x="60" y="24"/>
                        </a:cubicBezTo>
                        <a:cubicBezTo>
                          <a:pt x="61" y="23"/>
                          <a:pt x="62" y="25"/>
                          <a:pt x="63" y="23"/>
                        </a:cubicBezTo>
                        <a:cubicBezTo>
                          <a:pt x="64" y="20"/>
                          <a:pt x="63" y="18"/>
                          <a:pt x="65" y="15"/>
                        </a:cubicBezTo>
                        <a:cubicBezTo>
                          <a:pt x="66" y="13"/>
                          <a:pt x="61" y="13"/>
                          <a:pt x="60" y="13"/>
                        </a:cubicBezTo>
                        <a:cubicBezTo>
                          <a:pt x="58" y="13"/>
                          <a:pt x="57" y="12"/>
                          <a:pt x="57" y="11"/>
                        </a:cubicBezTo>
                        <a:cubicBezTo>
                          <a:pt x="56" y="11"/>
                          <a:pt x="55" y="11"/>
                          <a:pt x="55" y="11"/>
                        </a:cubicBezTo>
                        <a:cubicBezTo>
                          <a:pt x="53" y="11"/>
                          <a:pt x="48" y="9"/>
                          <a:pt x="48" y="7"/>
                        </a:cubicBezTo>
                        <a:cubicBezTo>
                          <a:pt x="47" y="10"/>
                          <a:pt x="44" y="5"/>
                          <a:pt x="43" y="5"/>
                        </a:cubicBezTo>
                        <a:cubicBezTo>
                          <a:pt x="41" y="4"/>
                          <a:pt x="39" y="3"/>
                          <a:pt x="38" y="1"/>
                        </a:cubicBezTo>
                        <a:cubicBezTo>
                          <a:pt x="37" y="0"/>
                          <a:pt x="35" y="0"/>
                          <a:pt x="34" y="1"/>
                        </a:cubicBezTo>
                        <a:cubicBezTo>
                          <a:pt x="33" y="2"/>
                          <a:pt x="32" y="4"/>
                          <a:pt x="33" y="5"/>
                        </a:cubicBezTo>
                        <a:cubicBezTo>
                          <a:pt x="33" y="6"/>
                          <a:pt x="31" y="7"/>
                          <a:pt x="30" y="8"/>
                        </a:cubicBezTo>
                        <a:cubicBezTo>
                          <a:pt x="29" y="8"/>
                          <a:pt x="27" y="8"/>
                          <a:pt x="26" y="10"/>
                        </a:cubicBezTo>
                        <a:cubicBezTo>
                          <a:pt x="26" y="11"/>
                          <a:pt x="25" y="12"/>
                          <a:pt x="24" y="12"/>
                        </a:cubicBezTo>
                        <a:cubicBezTo>
                          <a:pt x="22" y="12"/>
                          <a:pt x="21" y="12"/>
                          <a:pt x="20" y="11"/>
                        </a:cubicBezTo>
                        <a:cubicBezTo>
                          <a:pt x="18" y="11"/>
                          <a:pt x="18" y="10"/>
                          <a:pt x="16" y="10"/>
                        </a:cubicBezTo>
                        <a:cubicBezTo>
                          <a:pt x="14" y="9"/>
                          <a:pt x="20" y="16"/>
                          <a:pt x="16" y="16"/>
                        </a:cubicBezTo>
                        <a:cubicBezTo>
                          <a:pt x="13" y="16"/>
                          <a:pt x="11" y="17"/>
                          <a:pt x="9" y="15"/>
                        </a:cubicBezTo>
                        <a:cubicBezTo>
                          <a:pt x="8" y="14"/>
                          <a:pt x="1" y="16"/>
                          <a:pt x="1" y="17"/>
                        </a:cubicBezTo>
                        <a:cubicBezTo>
                          <a:pt x="1" y="18"/>
                          <a:pt x="4" y="18"/>
                          <a:pt x="2" y="19"/>
                        </a:cubicBezTo>
                        <a:cubicBezTo>
                          <a:pt x="0" y="20"/>
                          <a:pt x="3" y="21"/>
                          <a:pt x="4" y="21"/>
                        </a:cubicBezTo>
                        <a:cubicBezTo>
                          <a:pt x="6" y="22"/>
                          <a:pt x="15" y="23"/>
                          <a:pt x="15" y="25"/>
                        </a:cubicBezTo>
                        <a:cubicBezTo>
                          <a:pt x="15" y="26"/>
                          <a:pt x="13" y="26"/>
                          <a:pt x="14" y="28"/>
                        </a:cubicBezTo>
                        <a:cubicBezTo>
                          <a:pt x="16" y="30"/>
                          <a:pt x="17" y="30"/>
                          <a:pt x="19" y="31"/>
                        </a:cubicBezTo>
                        <a:cubicBezTo>
                          <a:pt x="21" y="32"/>
                          <a:pt x="18" y="34"/>
                          <a:pt x="20" y="35"/>
                        </a:cubicBezTo>
                        <a:cubicBezTo>
                          <a:pt x="20" y="35"/>
                          <a:pt x="22" y="38"/>
                          <a:pt x="22" y="38"/>
                        </a:cubicBezTo>
                        <a:cubicBezTo>
                          <a:pt x="21" y="39"/>
                          <a:pt x="20" y="36"/>
                          <a:pt x="19" y="36"/>
                        </a:cubicBezTo>
                        <a:cubicBezTo>
                          <a:pt x="18" y="36"/>
                          <a:pt x="19" y="48"/>
                          <a:pt x="16" y="49"/>
                        </a:cubicBezTo>
                        <a:cubicBezTo>
                          <a:pt x="19" y="51"/>
                          <a:pt x="23" y="54"/>
                          <a:pt x="27" y="53"/>
                        </a:cubicBezTo>
                        <a:cubicBezTo>
                          <a:pt x="28" y="53"/>
                          <a:pt x="29" y="52"/>
                          <a:pt x="30" y="53"/>
                        </a:cubicBezTo>
                        <a:cubicBezTo>
                          <a:pt x="31" y="53"/>
                          <a:pt x="32" y="54"/>
                          <a:pt x="33" y="55"/>
                        </a:cubicBezTo>
                        <a:cubicBezTo>
                          <a:pt x="35" y="56"/>
                          <a:pt x="41" y="57"/>
                          <a:pt x="40" y="54"/>
                        </a:cubicBezTo>
                        <a:cubicBezTo>
                          <a:pt x="39" y="49"/>
                          <a:pt x="44" y="47"/>
                          <a:pt x="47" y="48"/>
                        </a:cubicBezTo>
                        <a:cubicBezTo>
                          <a:pt x="51" y="49"/>
                          <a:pt x="53" y="52"/>
                          <a:pt x="57" y="50"/>
                        </a:cubicBezTo>
                        <a:cubicBezTo>
                          <a:pt x="59" y="49"/>
                          <a:pt x="60" y="48"/>
                          <a:pt x="62" y="47"/>
                        </a:cubicBezTo>
                        <a:cubicBezTo>
                          <a:pt x="62" y="47"/>
                          <a:pt x="64" y="45"/>
                          <a:pt x="62" y="45"/>
                        </a:cubicBezTo>
                        <a:cubicBezTo>
                          <a:pt x="60" y="44"/>
                          <a:pt x="58" y="40"/>
                          <a:pt x="59" y="38"/>
                        </a:cubicBezTo>
                        <a:cubicBezTo>
                          <a:pt x="61" y="36"/>
                          <a:pt x="60" y="36"/>
                          <a:pt x="59" y="34"/>
                        </a:cubicBezTo>
                        <a:cubicBezTo>
                          <a:pt x="59" y="33"/>
                          <a:pt x="59" y="32"/>
                          <a:pt x="59" y="31"/>
                        </a:cubicBezTo>
                        <a:cubicBezTo>
                          <a:pt x="58" y="30"/>
                          <a:pt x="59" y="32"/>
                          <a:pt x="59" y="31"/>
                        </a:cubicBezTo>
                        <a:close/>
                      </a:path>
                    </a:pathLst>
                  </a:custGeom>
                  <a:grpFill/>
                  <a:ln w="12700" cap="flat" cmpd="sng" algn="ctr">
                    <a:noFill/>
                    <a:prstDash val="solid"/>
                    <a:miter lim="800000"/>
                  </a:ln>
                  <a:effectLst/>
                </p:spPr>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srgbClr val="FFFFFF"/>
                      </a:solidFill>
                      <a:effectLst/>
                      <a:uLnTx/>
                      <a:uFillTx/>
                      <a:latin typeface="Century Gothic"/>
                      <a:ea typeface="+mn-ea"/>
                      <a:cs typeface="+mn-cs"/>
                    </a:endParaRPr>
                  </a:p>
                </p:txBody>
              </p:sp>
              <p:sp>
                <p:nvSpPr>
                  <p:cNvPr id="223" name="Freeform 650">
                    <a:extLst>
                      <a:ext uri="{FF2B5EF4-FFF2-40B4-BE49-F238E27FC236}">
                        <a16:creationId xmlns:a16="http://schemas.microsoft.com/office/drawing/2014/main" id="{795B734E-8610-41BA-893D-765F4C60E686}"/>
                      </a:ext>
                    </a:extLst>
                  </p:cNvPr>
                  <p:cNvSpPr>
                    <a:spLocks/>
                  </p:cNvSpPr>
                  <p:nvPr/>
                </p:nvSpPr>
                <p:spPr bwMode="auto">
                  <a:xfrm>
                    <a:off x="2929027" y="3142382"/>
                    <a:ext cx="61681" cy="41764"/>
                  </a:xfrm>
                  <a:custGeom>
                    <a:avLst/>
                    <a:gdLst>
                      <a:gd name="T0" fmla="*/ 17 w 22"/>
                      <a:gd name="T1" fmla="*/ 1 h 15"/>
                      <a:gd name="T2" fmla="*/ 9 w 22"/>
                      <a:gd name="T3" fmla="*/ 1 h 15"/>
                      <a:gd name="T4" fmla="*/ 8 w 22"/>
                      <a:gd name="T5" fmla="*/ 2 h 15"/>
                      <a:gd name="T6" fmla="*/ 5 w 22"/>
                      <a:gd name="T7" fmla="*/ 2 h 15"/>
                      <a:gd name="T8" fmla="*/ 3 w 22"/>
                      <a:gd name="T9" fmla="*/ 5 h 15"/>
                      <a:gd name="T10" fmla="*/ 1 w 22"/>
                      <a:gd name="T11" fmla="*/ 9 h 15"/>
                      <a:gd name="T12" fmla="*/ 4 w 22"/>
                      <a:gd name="T13" fmla="*/ 10 h 15"/>
                      <a:gd name="T14" fmla="*/ 7 w 22"/>
                      <a:gd name="T15" fmla="*/ 11 h 15"/>
                      <a:gd name="T16" fmla="*/ 11 w 22"/>
                      <a:gd name="T17" fmla="*/ 10 h 15"/>
                      <a:gd name="T18" fmla="*/ 13 w 22"/>
                      <a:gd name="T19" fmla="*/ 10 h 15"/>
                      <a:gd name="T20" fmla="*/ 16 w 22"/>
                      <a:gd name="T21" fmla="*/ 8 h 15"/>
                      <a:gd name="T22" fmla="*/ 18 w 22"/>
                      <a:gd name="T23" fmla="*/ 9 h 15"/>
                      <a:gd name="T24" fmla="*/ 21 w 22"/>
                      <a:gd name="T25" fmla="*/ 8 h 15"/>
                      <a:gd name="T26" fmla="*/ 22 w 22"/>
                      <a:gd name="T27" fmla="*/ 5 h 15"/>
                      <a:gd name="T28" fmla="*/ 18 w 22"/>
                      <a:gd name="T29" fmla="*/ 4 h 15"/>
                      <a:gd name="T30" fmla="*/ 17 w 22"/>
                      <a:gd name="T31"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 h="15">
                        <a:moveTo>
                          <a:pt x="17" y="1"/>
                        </a:moveTo>
                        <a:cubicBezTo>
                          <a:pt x="14" y="0"/>
                          <a:pt x="12" y="1"/>
                          <a:pt x="9" y="1"/>
                        </a:cubicBezTo>
                        <a:cubicBezTo>
                          <a:pt x="7" y="1"/>
                          <a:pt x="9" y="1"/>
                          <a:pt x="8" y="2"/>
                        </a:cubicBezTo>
                        <a:cubicBezTo>
                          <a:pt x="7" y="2"/>
                          <a:pt x="5" y="2"/>
                          <a:pt x="5" y="2"/>
                        </a:cubicBezTo>
                        <a:cubicBezTo>
                          <a:pt x="4" y="2"/>
                          <a:pt x="3" y="5"/>
                          <a:pt x="3" y="5"/>
                        </a:cubicBezTo>
                        <a:cubicBezTo>
                          <a:pt x="2" y="6"/>
                          <a:pt x="0" y="10"/>
                          <a:pt x="1" y="9"/>
                        </a:cubicBezTo>
                        <a:cubicBezTo>
                          <a:pt x="3" y="9"/>
                          <a:pt x="3" y="8"/>
                          <a:pt x="4" y="10"/>
                        </a:cubicBezTo>
                        <a:cubicBezTo>
                          <a:pt x="4" y="12"/>
                          <a:pt x="5" y="11"/>
                          <a:pt x="7" y="11"/>
                        </a:cubicBezTo>
                        <a:cubicBezTo>
                          <a:pt x="8" y="11"/>
                          <a:pt x="10" y="11"/>
                          <a:pt x="11" y="10"/>
                        </a:cubicBezTo>
                        <a:cubicBezTo>
                          <a:pt x="12" y="8"/>
                          <a:pt x="13" y="9"/>
                          <a:pt x="13" y="10"/>
                        </a:cubicBezTo>
                        <a:cubicBezTo>
                          <a:pt x="16" y="15"/>
                          <a:pt x="15" y="8"/>
                          <a:pt x="16" y="8"/>
                        </a:cubicBezTo>
                        <a:cubicBezTo>
                          <a:pt x="17" y="8"/>
                          <a:pt x="17" y="9"/>
                          <a:pt x="18" y="9"/>
                        </a:cubicBezTo>
                        <a:cubicBezTo>
                          <a:pt x="19" y="9"/>
                          <a:pt x="20" y="9"/>
                          <a:pt x="21" y="8"/>
                        </a:cubicBezTo>
                        <a:cubicBezTo>
                          <a:pt x="22" y="7"/>
                          <a:pt x="22" y="7"/>
                          <a:pt x="22" y="5"/>
                        </a:cubicBezTo>
                        <a:cubicBezTo>
                          <a:pt x="22" y="5"/>
                          <a:pt x="19" y="4"/>
                          <a:pt x="18" y="4"/>
                        </a:cubicBezTo>
                        <a:cubicBezTo>
                          <a:pt x="17" y="3"/>
                          <a:pt x="17" y="2"/>
                          <a:pt x="17" y="1"/>
                        </a:cubicBezTo>
                        <a:close/>
                      </a:path>
                    </a:pathLst>
                  </a:custGeom>
                  <a:grpFill/>
                  <a:ln w="12700" cap="flat" cmpd="sng" algn="ctr">
                    <a:noFill/>
                    <a:prstDash val="solid"/>
                    <a:miter lim="800000"/>
                  </a:ln>
                  <a:effectLst/>
                </p:spPr>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srgbClr val="FFFFFF"/>
                      </a:solidFill>
                      <a:effectLst/>
                      <a:uLnTx/>
                      <a:uFillTx/>
                      <a:latin typeface="Century Gothic"/>
                      <a:ea typeface="+mn-ea"/>
                      <a:cs typeface="+mn-cs"/>
                    </a:endParaRPr>
                  </a:p>
                </p:txBody>
              </p:sp>
              <p:sp>
                <p:nvSpPr>
                  <p:cNvPr id="224" name="Freeform 651">
                    <a:extLst>
                      <a:ext uri="{FF2B5EF4-FFF2-40B4-BE49-F238E27FC236}">
                        <a16:creationId xmlns:a16="http://schemas.microsoft.com/office/drawing/2014/main" id="{B02ADC39-C4D1-47BA-8812-70D02D77BBE0}"/>
                      </a:ext>
                    </a:extLst>
                  </p:cNvPr>
                  <p:cNvSpPr>
                    <a:spLocks/>
                  </p:cNvSpPr>
                  <p:nvPr/>
                </p:nvSpPr>
                <p:spPr bwMode="auto">
                  <a:xfrm>
                    <a:off x="2876831" y="3074991"/>
                    <a:ext cx="57885" cy="36069"/>
                  </a:xfrm>
                  <a:custGeom>
                    <a:avLst/>
                    <a:gdLst>
                      <a:gd name="T0" fmla="*/ 19 w 21"/>
                      <a:gd name="T1" fmla="*/ 9 h 13"/>
                      <a:gd name="T2" fmla="*/ 20 w 21"/>
                      <a:gd name="T3" fmla="*/ 6 h 13"/>
                      <a:gd name="T4" fmla="*/ 18 w 21"/>
                      <a:gd name="T5" fmla="*/ 3 h 13"/>
                      <a:gd name="T6" fmla="*/ 13 w 21"/>
                      <a:gd name="T7" fmla="*/ 0 h 13"/>
                      <a:gd name="T8" fmla="*/ 8 w 21"/>
                      <a:gd name="T9" fmla="*/ 1 h 13"/>
                      <a:gd name="T10" fmla="*/ 3 w 21"/>
                      <a:gd name="T11" fmla="*/ 1 h 13"/>
                      <a:gd name="T12" fmla="*/ 5 w 21"/>
                      <a:gd name="T13" fmla="*/ 6 h 13"/>
                      <a:gd name="T14" fmla="*/ 10 w 21"/>
                      <a:gd name="T15" fmla="*/ 9 h 13"/>
                      <a:gd name="T16" fmla="*/ 12 w 21"/>
                      <a:gd name="T17" fmla="*/ 9 h 13"/>
                      <a:gd name="T18" fmla="*/ 18 w 21"/>
                      <a:gd name="T19" fmla="*/ 13 h 13"/>
                      <a:gd name="T20" fmla="*/ 19 w 21"/>
                      <a:gd name="T21" fmla="*/ 9 h 13"/>
                      <a:gd name="T22" fmla="*/ 19 w 21"/>
                      <a:gd name="T23"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 h="13">
                        <a:moveTo>
                          <a:pt x="19" y="9"/>
                        </a:moveTo>
                        <a:cubicBezTo>
                          <a:pt x="18" y="9"/>
                          <a:pt x="21" y="7"/>
                          <a:pt x="20" y="6"/>
                        </a:cubicBezTo>
                        <a:cubicBezTo>
                          <a:pt x="20" y="5"/>
                          <a:pt x="19" y="3"/>
                          <a:pt x="18" y="3"/>
                        </a:cubicBezTo>
                        <a:cubicBezTo>
                          <a:pt x="17" y="2"/>
                          <a:pt x="15" y="0"/>
                          <a:pt x="13" y="0"/>
                        </a:cubicBezTo>
                        <a:cubicBezTo>
                          <a:pt x="11" y="0"/>
                          <a:pt x="10" y="1"/>
                          <a:pt x="8" y="1"/>
                        </a:cubicBezTo>
                        <a:cubicBezTo>
                          <a:pt x="6" y="1"/>
                          <a:pt x="5" y="0"/>
                          <a:pt x="3" y="1"/>
                        </a:cubicBezTo>
                        <a:cubicBezTo>
                          <a:pt x="0" y="3"/>
                          <a:pt x="3" y="5"/>
                          <a:pt x="5" y="6"/>
                        </a:cubicBezTo>
                        <a:cubicBezTo>
                          <a:pt x="7" y="7"/>
                          <a:pt x="8" y="7"/>
                          <a:pt x="10" y="9"/>
                        </a:cubicBezTo>
                        <a:cubicBezTo>
                          <a:pt x="10" y="10"/>
                          <a:pt x="12" y="10"/>
                          <a:pt x="12" y="9"/>
                        </a:cubicBezTo>
                        <a:cubicBezTo>
                          <a:pt x="12" y="10"/>
                          <a:pt x="17" y="13"/>
                          <a:pt x="18" y="13"/>
                        </a:cubicBezTo>
                        <a:cubicBezTo>
                          <a:pt x="18" y="11"/>
                          <a:pt x="18" y="10"/>
                          <a:pt x="19" y="9"/>
                        </a:cubicBezTo>
                        <a:cubicBezTo>
                          <a:pt x="19" y="9"/>
                          <a:pt x="17" y="10"/>
                          <a:pt x="19" y="9"/>
                        </a:cubicBezTo>
                        <a:close/>
                      </a:path>
                    </a:pathLst>
                  </a:custGeom>
                  <a:grpFill/>
                  <a:ln w="12700" cap="flat" cmpd="sng" algn="ctr">
                    <a:noFill/>
                    <a:prstDash val="solid"/>
                    <a:miter lim="800000"/>
                  </a:ln>
                  <a:effectLst/>
                </p:spPr>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srgbClr val="FFFFFF"/>
                      </a:solidFill>
                      <a:effectLst/>
                      <a:uLnTx/>
                      <a:uFillTx/>
                      <a:latin typeface="Century Gothic"/>
                      <a:ea typeface="+mn-ea"/>
                      <a:cs typeface="+mn-cs"/>
                    </a:endParaRPr>
                  </a:p>
                </p:txBody>
              </p:sp>
              <p:sp>
                <p:nvSpPr>
                  <p:cNvPr id="225" name="Freeform 652">
                    <a:extLst>
                      <a:ext uri="{FF2B5EF4-FFF2-40B4-BE49-F238E27FC236}">
                        <a16:creationId xmlns:a16="http://schemas.microsoft.com/office/drawing/2014/main" id="{47B61C78-4259-4797-B21A-47F8A3626ED2}"/>
                      </a:ext>
                    </a:extLst>
                  </p:cNvPr>
                  <p:cNvSpPr>
                    <a:spLocks/>
                  </p:cNvSpPr>
                  <p:nvPr/>
                </p:nvSpPr>
                <p:spPr bwMode="auto">
                  <a:xfrm>
                    <a:off x="2924283" y="3100619"/>
                    <a:ext cx="10439" cy="10441"/>
                  </a:xfrm>
                  <a:custGeom>
                    <a:avLst/>
                    <a:gdLst>
                      <a:gd name="T0" fmla="*/ 2 w 4"/>
                      <a:gd name="T1" fmla="*/ 0 h 4"/>
                      <a:gd name="T2" fmla="*/ 1 w 4"/>
                      <a:gd name="T3" fmla="*/ 3 h 4"/>
                      <a:gd name="T4" fmla="*/ 4 w 4"/>
                      <a:gd name="T5" fmla="*/ 4 h 4"/>
                      <a:gd name="T6" fmla="*/ 2 w 4"/>
                      <a:gd name="T7" fmla="*/ 0 h 4"/>
                      <a:gd name="T8" fmla="*/ 2 w 4"/>
                      <a:gd name="T9" fmla="*/ 0 h 4"/>
                    </a:gdLst>
                    <a:ahLst/>
                    <a:cxnLst>
                      <a:cxn ang="0">
                        <a:pos x="T0" y="T1"/>
                      </a:cxn>
                      <a:cxn ang="0">
                        <a:pos x="T2" y="T3"/>
                      </a:cxn>
                      <a:cxn ang="0">
                        <a:pos x="T4" y="T5"/>
                      </a:cxn>
                      <a:cxn ang="0">
                        <a:pos x="T6" y="T7"/>
                      </a:cxn>
                      <a:cxn ang="0">
                        <a:pos x="T8" y="T9"/>
                      </a:cxn>
                    </a:cxnLst>
                    <a:rect l="0" t="0" r="r" b="b"/>
                    <a:pathLst>
                      <a:path w="4" h="4">
                        <a:moveTo>
                          <a:pt x="2" y="0"/>
                        </a:moveTo>
                        <a:cubicBezTo>
                          <a:pt x="1" y="0"/>
                          <a:pt x="1" y="2"/>
                          <a:pt x="1" y="3"/>
                        </a:cubicBezTo>
                        <a:cubicBezTo>
                          <a:pt x="1" y="4"/>
                          <a:pt x="3" y="4"/>
                          <a:pt x="4" y="4"/>
                        </a:cubicBezTo>
                        <a:cubicBezTo>
                          <a:pt x="4" y="2"/>
                          <a:pt x="4" y="1"/>
                          <a:pt x="2" y="0"/>
                        </a:cubicBezTo>
                        <a:cubicBezTo>
                          <a:pt x="0" y="1"/>
                          <a:pt x="3" y="1"/>
                          <a:pt x="2" y="0"/>
                        </a:cubicBezTo>
                        <a:close/>
                      </a:path>
                    </a:pathLst>
                  </a:custGeom>
                  <a:grpFill/>
                  <a:ln w="12700" cap="flat" cmpd="sng" algn="ctr">
                    <a:noFill/>
                    <a:prstDash val="solid"/>
                    <a:miter lim="800000"/>
                  </a:ln>
                  <a:effectLst/>
                </p:spPr>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srgbClr val="FFFFFF"/>
                      </a:solidFill>
                      <a:effectLst/>
                      <a:uLnTx/>
                      <a:uFillTx/>
                      <a:latin typeface="Century Gothic"/>
                      <a:ea typeface="+mn-ea"/>
                      <a:cs typeface="+mn-cs"/>
                    </a:endParaRPr>
                  </a:p>
                </p:txBody>
              </p:sp>
              <p:sp>
                <p:nvSpPr>
                  <p:cNvPr id="226" name="Freeform 653">
                    <a:extLst>
                      <a:ext uri="{FF2B5EF4-FFF2-40B4-BE49-F238E27FC236}">
                        <a16:creationId xmlns:a16="http://schemas.microsoft.com/office/drawing/2014/main" id="{7847AC79-DBAA-4CF3-B0D9-D021146F2373}"/>
                      </a:ext>
                    </a:extLst>
                  </p:cNvPr>
                  <p:cNvSpPr>
                    <a:spLocks/>
                  </p:cNvSpPr>
                  <p:nvPr/>
                </p:nvSpPr>
                <p:spPr bwMode="auto">
                  <a:xfrm>
                    <a:off x="2890121" y="3036073"/>
                    <a:ext cx="55989" cy="50308"/>
                  </a:xfrm>
                  <a:custGeom>
                    <a:avLst/>
                    <a:gdLst>
                      <a:gd name="T0" fmla="*/ 5 w 20"/>
                      <a:gd name="T1" fmla="*/ 14 h 18"/>
                      <a:gd name="T2" fmla="*/ 14 w 20"/>
                      <a:gd name="T3" fmla="*/ 18 h 18"/>
                      <a:gd name="T4" fmla="*/ 14 w 20"/>
                      <a:gd name="T5" fmla="*/ 13 h 18"/>
                      <a:gd name="T6" fmla="*/ 17 w 20"/>
                      <a:gd name="T7" fmla="*/ 11 h 18"/>
                      <a:gd name="T8" fmla="*/ 18 w 20"/>
                      <a:gd name="T9" fmla="*/ 6 h 18"/>
                      <a:gd name="T10" fmla="*/ 20 w 20"/>
                      <a:gd name="T11" fmla="*/ 5 h 18"/>
                      <a:gd name="T12" fmla="*/ 19 w 20"/>
                      <a:gd name="T13" fmla="*/ 0 h 18"/>
                      <a:gd name="T14" fmla="*/ 15 w 20"/>
                      <a:gd name="T15" fmla="*/ 1 h 18"/>
                      <a:gd name="T16" fmla="*/ 10 w 20"/>
                      <a:gd name="T17" fmla="*/ 3 h 18"/>
                      <a:gd name="T18" fmla="*/ 12 w 20"/>
                      <a:gd name="T19" fmla="*/ 6 h 18"/>
                      <a:gd name="T20" fmla="*/ 10 w 20"/>
                      <a:gd name="T21" fmla="*/ 4 h 18"/>
                      <a:gd name="T22" fmla="*/ 7 w 20"/>
                      <a:gd name="T23" fmla="*/ 6 h 18"/>
                      <a:gd name="T24" fmla="*/ 5 w 20"/>
                      <a:gd name="T25" fmla="*/ 8 h 18"/>
                      <a:gd name="T26" fmla="*/ 5 w 20"/>
                      <a:gd name="T27" fmla="*/ 12 h 18"/>
                      <a:gd name="T28" fmla="*/ 3 w 20"/>
                      <a:gd name="T29" fmla="*/ 12 h 18"/>
                      <a:gd name="T30" fmla="*/ 4 w 20"/>
                      <a:gd name="T31" fmla="*/ 12 h 18"/>
                      <a:gd name="T32" fmla="*/ 3 w 20"/>
                      <a:gd name="T33" fmla="*/ 12 h 18"/>
                      <a:gd name="T34" fmla="*/ 4 w 20"/>
                      <a:gd name="T35" fmla="*/ 14 h 18"/>
                      <a:gd name="T36" fmla="*/ 2 w 20"/>
                      <a:gd name="T37" fmla="*/ 13 h 18"/>
                      <a:gd name="T38" fmla="*/ 3 w 20"/>
                      <a:gd name="T39" fmla="*/ 14 h 18"/>
                      <a:gd name="T40" fmla="*/ 1 w 20"/>
                      <a:gd name="T41" fmla="*/ 14 h 18"/>
                      <a:gd name="T42" fmla="*/ 2 w 20"/>
                      <a:gd name="T43" fmla="*/ 15 h 18"/>
                      <a:gd name="T44" fmla="*/ 0 w 20"/>
                      <a:gd name="T45" fmla="*/ 15 h 18"/>
                      <a:gd name="T46" fmla="*/ 5 w 20"/>
                      <a:gd name="T47" fmla="*/ 14 h 18"/>
                      <a:gd name="T48" fmla="*/ 5 w 20"/>
                      <a:gd name="T49" fmla="*/ 1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 h="18">
                        <a:moveTo>
                          <a:pt x="5" y="14"/>
                        </a:moveTo>
                        <a:cubicBezTo>
                          <a:pt x="7" y="12"/>
                          <a:pt x="13" y="16"/>
                          <a:pt x="14" y="18"/>
                        </a:cubicBezTo>
                        <a:cubicBezTo>
                          <a:pt x="15" y="16"/>
                          <a:pt x="15" y="14"/>
                          <a:pt x="14" y="13"/>
                        </a:cubicBezTo>
                        <a:cubicBezTo>
                          <a:pt x="13" y="9"/>
                          <a:pt x="15" y="11"/>
                          <a:pt x="17" y="11"/>
                        </a:cubicBezTo>
                        <a:cubicBezTo>
                          <a:pt x="19" y="10"/>
                          <a:pt x="19" y="8"/>
                          <a:pt x="18" y="6"/>
                        </a:cubicBezTo>
                        <a:cubicBezTo>
                          <a:pt x="18" y="6"/>
                          <a:pt x="20" y="5"/>
                          <a:pt x="20" y="5"/>
                        </a:cubicBezTo>
                        <a:cubicBezTo>
                          <a:pt x="20" y="3"/>
                          <a:pt x="20" y="2"/>
                          <a:pt x="19" y="0"/>
                        </a:cubicBezTo>
                        <a:cubicBezTo>
                          <a:pt x="19" y="0"/>
                          <a:pt x="15" y="1"/>
                          <a:pt x="15" y="1"/>
                        </a:cubicBezTo>
                        <a:cubicBezTo>
                          <a:pt x="13" y="1"/>
                          <a:pt x="12" y="1"/>
                          <a:pt x="10" y="3"/>
                        </a:cubicBezTo>
                        <a:cubicBezTo>
                          <a:pt x="10" y="3"/>
                          <a:pt x="13" y="5"/>
                          <a:pt x="12" y="6"/>
                        </a:cubicBezTo>
                        <a:cubicBezTo>
                          <a:pt x="10" y="8"/>
                          <a:pt x="9" y="4"/>
                          <a:pt x="10" y="4"/>
                        </a:cubicBezTo>
                        <a:cubicBezTo>
                          <a:pt x="10" y="4"/>
                          <a:pt x="7" y="5"/>
                          <a:pt x="7" y="6"/>
                        </a:cubicBezTo>
                        <a:cubicBezTo>
                          <a:pt x="7" y="7"/>
                          <a:pt x="6" y="7"/>
                          <a:pt x="5" y="8"/>
                        </a:cubicBezTo>
                        <a:cubicBezTo>
                          <a:pt x="5" y="9"/>
                          <a:pt x="3" y="12"/>
                          <a:pt x="5" y="12"/>
                        </a:cubicBezTo>
                        <a:cubicBezTo>
                          <a:pt x="5" y="12"/>
                          <a:pt x="4" y="12"/>
                          <a:pt x="3" y="12"/>
                        </a:cubicBezTo>
                        <a:cubicBezTo>
                          <a:pt x="3" y="12"/>
                          <a:pt x="4" y="12"/>
                          <a:pt x="4" y="12"/>
                        </a:cubicBezTo>
                        <a:cubicBezTo>
                          <a:pt x="4" y="12"/>
                          <a:pt x="3" y="12"/>
                          <a:pt x="3" y="12"/>
                        </a:cubicBezTo>
                        <a:cubicBezTo>
                          <a:pt x="2" y="13"/>
                          <a:pt x="4" y="14"/>
                          <a:pt x="4" y="14"/>
                        </a:cubicBezTo>
                        <a:cubicBezTo>
                          <a:pt x="4" y="13"/>
                          <a:pt x="2" y="13"/>
                          <a:pt x="2" y="13"/>
                        </a:cubicBezTo>
                        <a:cubicBezTo>
                          <a:pt x="2" y="13"/>
                          <a:pt x="3" y="14"/>
                          <a:pt x="3" y="14"/>
                        </a:cubicBezTo>
                        <a:cubicBezTo>
                          <a:pt x="3" y="14"/>
                          <a:pt x="2" y="13"/>
                          <a:pt x="1" y="14"/>
                        </a:cubicBezTo>
                        <a:cubicBezTo>
                          <a:pt x="1" y="14"/>
                          <a:pt x="2" y="15"/>
                          <a:pt x="2" y="15"/>
                        </a:cubicBezTo>
                        <a:cubicBezTo>
                          <a:pt x="2" y="14"/>
                          <a:pt x="1" y="14"/>
                          <a:pt x="0" y="15"/>
                        </a:cubicBezTo>
                        <a:cubicBezTo>
                          <a:pt x="1" y="15"/>
                          <a:pt x="4" y="16"/>
                          <a:pt x="5" y="14"/>
                        </a:cubicBezTo>
                        <a:cubicBezTo>
                          <a:pt x="5" y="14"/>
                          <a:pt x="5" y="15"/>
                          <a:pt x="5" y="14"/>
                        </a:cubicBezTo>
                        <a:close/>
                      </a:path>
                    </a:pathLst>
                  </a:custGeom>
                  <a:grpFill/>
                  <a:ln w="12700" cap="flat" cmpd="sng" algn="ctr">
                    <a:noFill/>
                    <a:prstDash val="solid"/>
                    <a:miter lim="800000"/>
                  </a:ln>
                  <a:effectLst/>
                </p:spPr>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srgbClr val="FFFFFF"/>
                      </a:solidFill>
                      <a:effectLst/>
                      <a:uLnTx/>
                      <a:uFillTx/>
                      <a:latin typeface="Century Gothic"/>
                      <a:ea typeface="+mn-ea"/>
                      <a:cs typeface="+mn-cs"/>
                    </a:endParaRPr>
                  </a:p>
                </p:txBody>
              </p:sp>
              <p:sp>
                <p:nvSpPr>
                  <p:cNvPr id="227" name="Freeform 654">
                    <a:extLst>
                      <a:ext uri="{FF2B5EF4-FFF2-40B4-BE49-F238E27FC236}">
                        <a16:creationId xmlns:a16="http://schemas.microsoft.com/office/drawing/2014/main" id="{70B13164-621C-4B83-BC38-CFFAB1CE578E}"/>
                      </a:ext>
                    </a:extLst>
                  </p:cNvPr>
                  <p:cNvSpPr>
                    <a:spLocks/>
                  </p:cNvSpPr>
                  <p:nvPr/>
                </p:nvSpPr>
                <p:spPr bwMode="auto">
                  <a:xfrm>
                    <a:off x="2957495" y="2952543"/>
                    <a:ext cx="41753" cy="61697"/>
                  </a:xfrm>
                  <a:custGeom>
                    <a:avLst/>
                    <a:gdLst>
                      <a:gd name="T0" fmla="*/ 10 w 15"/>
                      <a:gd name="T1" fmla="*/ 21 h 22"/>
                      <a:gd name="T2" fmla="*/ 8 w 15"/>
                      <a:gd name="T3" fmla="*/ 17 h 22"/>
                      <a:gd name="T4" fmla="*/ 11 w 15"/>
                      <a:gd name="T5" fmla="*/ 12 h 22"/>
                      <a:gd name="T6" fmla="*/ 11 w 15"/>
                      <a:gd name="T7" fmla="*/ 13 h 22"/>
                      <a:gd name="T8" fmla="*/ 15 w 15"/>
                      <a:gd name="T9" fmla="*/ 10 h 22"/>
                      <a:gd name="T10" fmla="*/ 11 w 15"/>
                      <a:gd name="T11" fmla="*/ 7 h 22"/>
                      <a:gd name="T12" fmla="*/ 10 w 15"/>
                      <a:gd name="T13" fmla="*/ 5 h 22"/>
                      <a:gd name="T14" fmla="*/ 12 w 15"/>
                      <a:gd name="T15" fmla="*/ 4 h 22"/>
                      <a:gd name="T16" fmla="*/ 12 w 15"/>
                      <a:gd name="T17" fmla="*/ 1 h 22"/>
                      <a:gd name="T18" fmla="*/ 11 w 15"/>
                      <a:gd name="T19" fmla="*/ 1 h 22"/>
                      <a:gd name="T20" fmla="*/ 7 w 15"/>
                      <a:gd name="T21" fmla="*/ 4 h 22"/>
                      <a:gd name="T22" fmla="*/ 2 w 15"/>
                      <a:gd name="T23" fmla="*/ 5 h 22"/>
                      <a:gd name="T24" fmla="*/ 4 w 15"/>
                      <a:gd name="T25" fmla="*/ 6 h 22"/>
                      <a:gd name="T26" fmla="*/ 6 w 15"/>
                      <a:gd name="T27" fmla="*/ 8 h 22"/>
                      <a:gd name="T28" fmla="*/ 4 w 15"/>
                      <a:gd name="T29" fmla="*/ 8 h 22"/>
                      <a:gd name="T30" fmla="*/ 2 w 15"/>
                      <a:gd name="T31" fmla="*/ 8 h 22"/>
                      <a:gd name="T32" fmla="*/ 0 w 15"/>
                      <a:gd name="T33" fmla="*/ 9 h 22"/>
                      <a:gd name="T34" fmla="*/ 0 w 15"/>
                      <a:gd name="T35" fmla="*/ 14 h 22"/>
                      <a:gd name="T36" fmla="*/ 2 w 15"/>
                      <a:gd name="T37" fmla="*/ 16 h 22"/>
                      <a:gd name="T38" fmla="*/ 2 w 15"/>
                      <a:gd name="T39" fmla="*/ 20 h 22"/>
                      <a:gd name="T40" fmla="*/ 10 w 15"/>
                      <a:gd name="T41" fmla="*/ 2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 h="22">
                        <a:moveTo>
                          <a:pt x="10" y="21"/>
                        </a:moveTo>
                        <a:cubicBezTo>
                          <a:pt x="10" y="20"/>
                          <a:pt x="6" y="18"/>
                          <a:pt x="8" y="17"/>
                        </a:cubicBezTo>
                        <a:cubicBezTo>
                          <a:pt x="9" y="16"/>
                          <a:pt x="9" y="13"/>
                          <a:pt x="11" y="12"/>
                        </a:cubicBezTo>
                        <a:cubicBezTo>
                          <a:pt x="11" y="12"/>
                          <a:pt x="11" y="13"/>
                          <a:pt x="11" y="13"/>
                        </a:cubicBezTo>
                        <a:cubicBezTo>
                          <a:pt x="12" y="13"/>
                          <a:pt x="15" y="11"/>
                          <a:pt x="15" y="10"/>
                        </a:cubicBezTo>
                        <a:cubicBezTo>
                          <a:pt x="15" y="9"/>
                          <a:pt x="11" y="9"/>
                          <a:pt x="11" y="7"/>
                        </a:cubicBezTo>
                        <a:cubicBezTo>
                          <a:pt x="11" y="6"/>
                          <a:pt x="10" y="6"/>
                          <a:pt x="10" y="5"/>
                        </a:cubicBezTo>
                        <a:cubicBezTo>
                          <a:pt x="10" y="4"/>
                          <a:pt x="12" y="5"/>
                          <a:pt x="12" y="4"/>
                        </a:cubicBezTo>
                        <a:cubicBezTo>
                          <a:pt x="12" y="3"/>
                          <a:pt x="12" y="2"/>
                          <a:pt x="12" y="1"/>
                        </a:cubicBezTo>
                        <a:cubicBezTo>
                          <a:pt x="12" y="0"/>
                          <a:pt x="12" y="1"/>
                          <a:pt x="11" y="1"/>
                        </a:cubicBezTo>
                        <a:cubicBezTo>
                          <a:pt x="8" y="1"/>
                          <a:pt x="9" y="2"/>
                          <a:pt x="7" y="4"/>
                        </a:cubicBezTo>
                        <a:cubicBezTo>
                          <a:pt x="6" y="5"/>
                          <a:pt x="3" y="3"/>
                          <a:pt x="2" y="5"/>
                        </a:cubicBezTo>
                        <a:cubicBezTo>
                          <a:pt x="0" y="7"/>
                          <a:pt x="3" y="7"/>
                          <a:pt x="4" y="6"/>
                        </a:cubicBezTo>
                        <a:cubicBezTo>
                          <a:pt x="5" y="5"/>
                          <a:pt x="7" y="6"/>
                          <a:pt x="6" y="8"/>
                        </a:cubicBezTo>
                        <a:cubicBezTo>
                          <a:pt x="6" y="7"/>
                          <a:pt x="4" y="6"/>
                          <a:pt x="4" y="8"/>
                        </a:cubicBezTo>
                        <a:cubicBezTo>
                          <a:pt x="3" y="8"/>
                          <a:pt x="2" y="9"/>
                          <a:pt x="2" y="8"/>
                        </a:cubicBezTo>
                        <a:cubicBezTo>
                          <a:pt x="2" y="9"/>
                          <a:pt x="0" y="7"/>
                          <a:pt x="0" y="9"/>
                        </a:cubicBezTo>
                        <a:cubicBezTo>
                          <a:pt x="0" y="11"/>
                          <a:pt x="0" y="12"/>
                          <a:pt x="0" y="14"/>
                        </a:cubicBezTo>
                        <a:cubicBezTo>
                          <a:pt x="1" y="15"/>
                          <a:pt x="2" y="15"/>
                          <a:pt x="2" y="16"/>
                        </a:cubicBezTo>
                        <a:cubicBezTo>
                          <a:pt x="3" y="18"/>
                          <a:pt x="1" y="19"/>
                          <a:pt x="2" y="20"/>
                        </a:cubicBezTo>
                        <a:cubicBezTo>
                          <a:pt x="4" y="22"/>
                          <a:pt x="8" y="21"/>
                          <a:pt x="10" y="21"/>
                        </a:cubicBezTo>
                        <a:close/>
                      </a:path>
                    </a:pathLst>
                  </a:custGeom>
                  <a:grpFill/>
                  <a:ln w="12700" cap="flat" cmpd="sng" algn="ctr">
                    <a:noFill/>
                    <a:prstDash val="solid"/>
                    <a:miter lim="800000"/>
                  </a:ln>
                  <a:effectLst/>
                </p:spPr>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srgbClr val="FFFFFF"/>
                      </a:solidFill>
                      <a:effectLst/>
                      <a:uLnTx/>
                      <a:uFillTx/>
                      <a:latin typeface="Century Gothic"/>
                      <a:ea typeface="+mn-ea"/>
                      <a:cs typeface="+mn-cs"/>
                    </a:endParaRPr>
                  </a:p>
                </p:txBody>
              </p:sp>
              <p:sp>
                <p:nvSpPr>
                  <p:cNvPr id="228" name="Freeform 655">
                    <a:extLst>
                      <a:ext uri="{FF2B5EF4-FFF2-40B4-BE49-F238E27FC236}">
                        <a16:creationId xmlns:a16="http://schemas.microsoft.com/office/drawing/2014/main" id="{3394F60C-9D5A-4085-9DE0-B0CF70C09C4E}"/>
                      </a:ext>
                    </a:extLst>
                  </p:cNvPr>
                  <p:cNvSpPr>
                    <a:spLocks/>
                  </p:cNvSpPr>
                  <p:nvPr/>
                </p:nvSpPr>
                <p:spPr bwMode="auto">
                  <a:xfrm>
                    <a:off x="2927125" y="3008547"/>
                    <a:ext cx="124311" cy="144277"/>
                  </a:xfrm>
                  <a:custGeom>
                    <a:avLst/>
                    <a:gdLst>
                      <a:gd name="T0" fmla="*/ 44 w 45"/>
                      <a:gd name="T1" fmla="*/ 24 h 52"/>
                      <a:gd name="T2" fmla="*/ 43 w 45"/>
                      <a:gd name="T3" fmla="*/ 18 h 52"/>
                      <a:gd name="T4" fmla="*/ 42 w 45"/>
                      <a:gd name="T5" fmla="*/ 12 h 52"/>
                      <a:gd name="T6" fmla="*/ 41 w 45"/>
                      <a:gd name="T7" fmla="*/ 7 h 52"/>
                      <a:gd name="T8" fmla="*/ 38 w 45"/>
                      <a:gd name="T9" fmla="*/ 4 h 52"/>
                      <a:gd name="T10" fmla="*/ 38 w 45"/>
                      <a:gd name="T11" fmla="*/ 2 h 52"/>
                      <a:gd name="T12" fmla="*/ 37 w 45"/>
                      <a:gd name="T13" fmla="*/ 5 h 52"/>
                      <a:gd name="T14" fmla="*/ 33 w 45"/>
                      <a:gd name="T15" fmla="*/ 4 h 52"/>
                      <a:gd name="T16" fmla="*/ 25 w 45"/>
                      <a:gd name="T17" fmla="*/ 7 h 52"/>
                      <a:gd name="T18" fmla="*/ 26 w 45"/>
                      <a:gd name="T19" fmla="*/ 4 h 52"/>
                      <a:gd name="T20" fmla="*/ 21 w 45"/>
                      <a:gd name="T21" fmla="*/ 4 h 52"/>
                      <a:gd name="T22" fmla="*/ 20 w 45"/>
                      <a:gd name="T23" fmla="*/ 1 h 52"/>
                      <a:gd name="T24" fmla="*/ 13 w 45"/>
                      <a:gd name="T25" fmla="*/ 0 h 52"/>
                      <a:gd name="T26" fmla="*/ 15 w 45"/>
                      <a:gd name="T27" fmla="*/ 3 h 52"/>
                      <a:gd name="T28" fmla="*/ 15 w 45"/>
                      <a:gd name="T29" fmla="*/ 6 h 52"/>
                      <a:gd name="T30" fmla="*/ 17 w 45"/>
                      <a:gd name="T31" fmla="*/ 7 h 52"/>
                      <a:gd name="T32" fmla="*/ 20 w 45"/>
                      <a:gd name="T33" fmla="*/ 9 h 52"/>
                      <a:gd name="T34" fmla="*/ 15 w 45"/>
                      <a:gd name="T35" fmla="*/ 8 h 52"/>
                      <a:gd name="T36" fmla="*/ 14 w 45"/>
                      <a:gd name="T37" fmla="*/ 8 h 52"/>
                      <a:gd name="T38" fmla="*/ 13 w 45"/>
                      <a:gd name="T39" fmla="*/ 10 h 52"/>
                      <a:gd name="T40" fmla="*/ 6 w 45"/>
                      <a:gd name="T41" fmla="*/ 10 h 52"/>
                      <a:gd name="T42" fmla="*/ 6 w 45"/>
                      <a:gd name="T43" fmla="*/ 15 h 52"/>
                      <a:gd name="T44" fmla="*/ 6 w 45"/>
                      <a:gd name="T45" fmla="*/ 17 h 52"/>
                      <a:gd name="T46" fmla="*/ 1 w 45"/>
                      <a:gd name="T47" fmla="*/ 22 h 52"/>
                      <a:gd name="T48" fmla="*/ 2 w 45"/>
                      <a:gd name="T49" fmla="*/ 26 h 52"/>
                      <a:gd name="T50" fmla="*/ 2 w 45"/>
                      <a:gd name="T51" fmla="*/ 30 h 52"/>
                      <a:gd name="T52" fmla="*/ 1 w 45"/>
                      <a:gd name="T53" fmla="*/ 33 h 52"/>
                      <a:gd name="T54" fmla="*/ 3 w 45"/>
                      <a:gd name="T55" fmla="*/ 37 h 52"/>
                      <a:gd name="T56" fmla="*/ 11 w 45"/>
                      <a:gd name="T57" fmla="*/ 40 h 52"/>
                      <a:gd name="T58" fmla="*/ 9 w 45"/>
                      <a:gd name="T59" fmla="*/ 49 h 52"/>
                      <a:gd name="T60" fmla="*/ 19 w 45"/>
                      <a:gd name="T61" fmla="*/ 49 h 52"/>
                      <a:gd name="T62" fmla="*/ 23 w 45"/>
                      <a:gd name="T63" fmla="*/ 51 h 52"/>
                      <a:gd name="T64" fmla="*/ 26 w 45"/>
                      <a:gd name="T65" fmla="*/ 50 h 52"/>
                      <a:gd name="T66" fmla="*/ 33 w 45"/>
                      <a:gd name="T67" fmla="*/ 49 h 52"/>
                      <a:gd name="T68" fmla="*/ 36 w 45"/>
                      <a:gd name="T69" fmla="*/ 49 h 52"/>
                      <a:gd name="T70" fmla="*/ 36 w 45"/>
                      <a:gd name="T71" fmla="*/ 45 h 52"/>
                      <a:gd name="T72" fmla="*/ 40 w 45"/>
                      <a:gd name="T73" fmla="*/ 43 h 52"/>
                      <a:gd name="T74" fmla="*/ 35 w 45"/>
                      <a:gd name="T75" fmla="*/ 37 h 52"/>
                      <a:gd name="T76" fmla="*/ 32 w 45"/>
                      <a:gd name="T77" fmla="*/ 31 h 52"/>
                      <a:gd name="T78" fmla="*/ 41 w 45"/>
                      <a:gd name="T79" fmla="*/ 26 h 52"/>
                      <a:gd name="T80" fmla="*/ 44 w 45"/>
                      <a:gd name="T81" fmla="*/ 28 h 52"/>
                      <a:gd name="T82" fmla="*/ 44 w 45"/>
                      <a:gd name="T83" fmla="*/ 24 h 52"/>
                      <a:gd name="T84" fmla="*/ 44 w 45"/>
                      <a:gd name="T85" fmla="*/ 2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 h="52">
                        <a:moveTo>
                          <a:pt x="44" y="24"/>
                        </a:moveTo>
                        <a:cubicBezTo>
                          <a:pt x="43" y="22"/>
                          <a:pt x="43" y="20"/>
                          <a:pt x="43" y="18"/>
                        </a:cubicBezTo>
                        <a:cubicBezTo>
                          <a:pt x="42" y="16"/>
                          <a:pt x="41" y="15"/>
                          <a:pt x="42" y="12"/>
                        </a:cubicBezTo>
                        <a:cubicBezTo>
                          <a:pt x="43" y="10"/>
                          <a:pt x="42" y="8"/>
                          <a:pt x="41" y="7"/>
                        </a:cubicBezTo>
                        <a:cubicBezTo>
                          <a:pt x="40" y="6"/>
                          <a:pt x="38" y="5"/>
                          <a:pt x="38" y="4"/>
                        </a:cubicBezTo>
                        <a:cubicBezTo>
                          <a:pt x="38" y="4"/>
                          <a:pt x="39" y="3"/>
                          <a:pt x="38" y="2"/>
                        </a:cubicBezTo>
                        <a:cubicBezTo>
                          <a:pt x="37" y="2"/>
                          <a:pt x="37" y="5"/>
                          <a:pt x="37" y="5"/>
                        </a:cubicBezTo>
                        <a:cubicBezTo>
                          <a:pt x="35" y="5"/>
                          <a:pt x="35" y="4"/>
                          <a:pt x="33" y="4"/>
                        </a:cubicBezTo>
                        <a:cubicBezTo>
                          <a:pt x="31" y="5"/>
                          <a:pt x="28" y="7"/>
                          <a:pt x="25" y="7"/>
                        </a:cubicBezTo>
                        <a:cubicBezTo>
                          <a:pt x="24" y="6"/>
                          <a:pt x="26" y="5"/>
                          <a:pt x="26" y="4"/>
                        </a:cubicBezTo>
                        <a:cubicBezTo>
                          <a:pt x="24" y="4"/>
                          <a:pt x="23" y="5"/>
                          <a:pt x="21" y="4"/>
                        </a:cubicBezTo>
                        <a:cubicBezTo>
                          <a:pt x="20" y="3"/>
                          <a:pt x="23" y="1"/>
                          <a:pt x="20" y="1"/>
                        </a:cubicBezTo>
                        <a:cubicBezTo>
                          <a:pt x="18" y="1"/>
                          <a:pt x="16" y="1"/>
                          <a:pt x="13" y="0"/>
                        </a:cubicBezTo>
                        <a:cubicBezTo>
                          <a:pt x="14" y="1"/>
                          <a:pt x="15" y="1"/>
                          <a:pt x="15" y="3"/>
                        </a:cubicBezTo>
                        <a:cubicBezTo>
                          <a:pt x="14" y="4"/>
                          <a:pt x="14" y="4"/>
                          <a:pt x="15" y="6"/>
                        </a:cubicBezTo>
                        <a:cubicBezTo>
                          <a:pt x="15" y="8"/>
                          <a:pt x="15" y="7"/>
                          <a:pt x="17" y="7"/>
                        </a:cubicBezTo>
                        <a:cubicBezTo>
                          <a:pt x="18" y="7"/>
                          <a:pt x="19" y="8"/>
                          <a:pt x="20" y="9"/>
                        </a:cubicBezTo>
                        <a:cubicBezTo>
                          <a:pt x="19" y="8"/>
                          <a:pt x="16" y="8"/>
                          <a:pt x="15" y="8"/>
                        </a:cubicBezTo>
                        <a:cubicBezTo>
                          <a:pt x="15" y="8"/>
                          <a:pt x="14" y="8"/>
                          <a:pt x="14" y="8"/>
                        </a:cubicBezTo>
                        <a:cubicBezTo>
                          <a:pt x="13" y="9"/>
                          <a:pt x="14" y="10"/>
                          <a:pt x="13" y="10"/>
                        </a:cubicBezTo>
                        <a:cubicBezTo>
                          <a:pt x="11" y="11"/>
                          <a:pt x="7" y="6"/>
                          <a:pt x="6" y="10"/>
                        </a:cubicBezTo>
                        <a:cubicBezTo>
                          <a:pt x="7" y="12"/>
                          <a:pt x="8" y="14"/>
                          <a:pt x="6" y="15"/>
                        </a:cubicBezTo>
                        <a:cubicBezTo>
                          <a:pt x="5" y="17"/>
                          <a:pt x="5" y="15"/>
                          <a:pt x="6" y="17"/>
                        </a:cubicBezTo>
                        <a:cubicBezTo>
                          <a:pt x="6" y="22"/>
                          <a:pt x="0" y="20"/>
                          <a:pt x="1" y="22"/>
                        </a:cubicBezTo>
                        <a:cubicBezTo>
                          <a:pt x="1" y="23"/>
                          <a:pt x="2" y="24"/>
                          <a:pt x="2" y="26"/>
                        </a:cubicBezTo>
                        <a:cubicBezTo>
                          <a:pt x="2" y="28"/>
                          <a:pt x="1" y="28"/>
                          <a:pt x="2" y="30"/>
                        </a:cubicBezTo>
                        <a:cubicBezTo>
                          <a:pt x="3" y="31"/>
                          <a:pt x="0" y="33"/>
                          <a:pt x="1" y="33"/>
                        </a:cubicBezTo>
                        <a:cubicBezTo>
                          <a:pt x="3" y="34"/>
                          <a:pt x="2" y="36"/>
                          <a:pt x="3" y="37"/>
                        </a:cubicBezTo>
                        <a:cubicBezTo>
                          <a:pt x="4" y="40"/>
                          <a:pt x="8" y="39"/>
                          <a:pt x="11" y="40"/>
                        </a:cubicBezTo>
                        <a:cubicBezTo>
                          <a:pt x="11" y="40"/>
                          <a:pt x="9" y="48"/>
                          <a:pt x="9" y="49"/>
                        </a:cubicBezTo>
                        <a:cubicBezTo>
                          <a:pt x="13" y="49"/>
                          <a:pt x="15" y="48"/>
                          <a:pt x="19" y="49"/>
                        </a:cubicBezTo>
                        <a:cubicBezTo>
                          <a:pt x="19" y="49"/>
                          <a:pt x="23" y="52"/>
                          <a:pt x="23" y="51"/>
                        </a:cubicBezTo>
                        <a:cubicBezTo>
                          <a:pt x="24" y="49"/>
                          <a:pt x="25" y="49"/>
                          <a:pt x="26" y="50"/>
                        </a:cubicBezTo>
                        <a:cubicBezTo>
                          <a:pt x="27" y="51"/>
                          <a:pt x="32" y="48"/>
                          <a:pt x="33" y="49"/>
                        </a:cubicBezTo>
                        <a:cubicBezTo>
                          <a:pt x="33" y="49"/>
                          <a:pt x="37" y="50"/>
                          <a:pt x="36" y="49"/>
                        </a:cubicBezTo>
                        <a:cubicBezTo>
                          <a:pt x="35" y="46"/>
                          <a:pt x="34" y="46"/>
                          <a:pt x="36" y="45"/>
                        </a:cubicBezTo>
                        <a:cubicBezTo>
                          <a:pt x="38" y="43"/>
                          <a:pt x="38" y="43"/>
                          <a:pt x="40" y="43"/>
                        </a:cubicBezTo>
                        <a:cubicBezTo>
                          <a:pt x="41" y="42"/>
                          <a:pt x="36" y="38"/>
                          <a:pt x="35" y="37"/>
                        </a:cubicBezTo>
                        <a:cubicBezTo>
                          <a:pt x="34" y="37"/>
                          <a:pt x="31" y="32"/>
                          <a:pt x="32" y="31"/>
                        </a:cubicBezTo>
                        <a:cubicBezTo>
                          <a:pt x="36" y="30"/>
                          <a:pt x="38" y="29"/>
                          <a:pt x="41" y="26"/>
                        </a:cubicBezTo>
                        <a:cubicBezTo>
                          <a:pt x="42" y="25"/>
                          <a:pt x="43" y="29"/>
                          <a:pt x="44" y="28"/>
                        </a:cubicBezTo>
                        <a:cubicBezTo>
                          <a:pt x="45" y="27"/>
                          <a:pt x="45" y="25"/>
                          <a:pt x="44" y="24"/>
                        </a:cubicBezTo>
                        <a:cubicBezTo>
                          <a:pt x="44" y="23"/>
                          <a:pt x="44" y="24"/>
                          <a:pt x="44" y="24"/>
                        </a:cubicBezTo>
                        <a:close/>
                      </a:path>
                    </a:pathLst>
                  </a:custGeom>
                  <a:grpFill/>
                  <a:ln w="12700" cap="flat" cmpd="sng" algn="ctr">
                    <a:noFill/>
                    <a:prstDash val="solid"/>
                    <a:miter lim="800000"/>
                  </a:ln>
                  <a:effectLst/>
                </p:spPr>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srgbClr val="FFFFFF"/>
                      </a:solidFill>
                      <a:effectLst/>
                      <a:uLnTx/>
                      <a:uFillTx/>
                      <a:latin typeface="Century Gothic"/>
                      <a:ea typeface="+mn-ea"/>
                      <a:cs typeface="+mn-cs"/>
                    </a:endParaRPr>
                  </a:p>
                </p:txBody>
              </p:sp>
              <p:sp>
                <p:nvSpPr>
                  <p:cNvPr id="229" name="Freeform 656">
                    <a:extLst>
                      <a:ext uri="{FF2B5EF4-FFF2-40B4-BE49-F238E27FC236}">
                        <a16:creationId xmlns:a16="http://schemas.microsoft.com/office/drawing/2014/main" id="{B2599A2F-0126-437A-85C6-19E4E83B6712}"/>
                      </a:ext>
                    </a:extLst>
                  </p:cNvPr>
                  <p:cNvSpPr>
                    <a:spLocks/>
                  </p:cNvSpPr>
                  <p:nvPr/>
                </p:nvSpPr>
                <p:spPr bwMode="auto">
                  <a:xfrm>
                    <a:off x="3146330" y="3053157"/>
                    <a:ext cx="247674" cy="147125"/>
                  </a:xfrm>
                  <a:custGeom>
                    <a:avLst/>
                    <a:gdLst>
                      <a:gd name="T0" fmla="*/ 0 w 89"/>
                      <a:gd name="T1" fmla="*/ 27 h 53"/>
                      <a:gd name="T2" fmla="*/ 9 w 89"/>
                      <a:gd name="T3" fmla="*/ 30 h 53"/>
                      <a:gd name="T4" fmla="*/ 16 w 89"/>
                      <a:gd name="T5" fmla="*/ 31 h 53"/>
                      <a:gd name="T6" fmla="*/ 22 w 89"/>
                      <a:gd name="T7" fmla="*/ 28 h 53"/>
                      <a:gd name="T8" fmla="*/ 33 w 89"/>
                      <a:gd name="T9" fmla="*/ 30 h 53"/>
                      <a:gd name="T10" fmla="*/ 40 w 89"/>
                      <a:gd name="T11" fmla="*/ 41 h 53"/>
                      <a:gd name="T12" fmla="*/ 44 w 89"/>
                      <a:gd name="T13" fmla="*/ 38 h 53"/>
                      <a:gd name="T14" fmla="*/ 47 w 89"/>
                      <a:gd name="T15" fmla="*/ 41 h 53"/>
                      <a:gd name="T16" fmla="*/ 57 w 89"/>
                      <a:gd name="T17" fmla="*/ 42 h 53"/>
                      <a:gd name="T18" fmla="*/ 51 w 89"/>
                      <a:gd name="T19" fmla="*/ 46 h 53"/>
                      <a:gd name="T20" fmla="*/ 55 w 89"/>
                      <a:gd name="T21" fmla="*/ 49 h 53"/>
                      <a:gd name="T22" fmla="*/ 59 w 89"/>
                      <a:gd name="T23" fmla="*/ 51 h 53"/>
                      <a:gd name="T24" fmla="*/ 67 w 89"/>
                      <a:gd name="T25" fmla="*/ 48 h 53"/>
                      <a:gd name="T26" fmla="*/ 72 w 89"/>
                      <a:gd name="T27" fmla="*/ 46 h 53"/>
                      <a:gd name="T28" fmla="*/ 68 w 89"/>
                      <a:gd name="T29" fmla="*/ 46 h 53"/>
                      <a:gd name="T30" fmla="*/ 63 w 89"/>
                      <a:gd name="T31" fmla="*/ 44 h 53"/>
                      <a:gd name="T32" fmla="*/ 72 w 89"/>
                      <a:gd name="T33" fmla="*/ 38 h 53"/>
                      <a:gd name="T34" fmla="*/ 78 w 89"/>
                      <a:gd name="T35" fmla="*/ 35 h 53"/>
                      <a:gd name="T36" fmla="*/ 84 w 89"/>
                      <a:gd name="T37" fmla="*/ 31 h 53"/>
                      <a:gd name="T38" fmla="*/ 87 w 89"/>
                      <a:gd name="T39" fmla="*/ 28 h 53"/>
                      <a:gd name="T40" fmla="*/ 86 w 89"/>
                      <a:gd name="T41" fmla="*/ 26 h 53"/>
                      <a:gd name="T42" fmla="*/ 88 w 89"/>
                      <a:gd name="T43" fmla="*/ 25 h 53"/>
                      <a:gd name="T44" fmla="*/ 86 w 89"/>
                      <a:gd name="T45" fmla="*/ 24 h 53"/>
                      <a:gd name="T46" fmla="*/ 88 w 89"/>
                      <a:gd name="T47" fmla="*/ 21 h 53"/>
                      <a:gd name="T48" fmla="*/ 85 w 89"/>
                      <a:gd name="T49" fmla="*/ 19 h 53"/>
                      <a:gd name="T50" fmla="*/ 82 w 89"/>
                      <a:gd name="T51" fmla="*/ 18 h 53"/>
                      <a:gd name="T52" fmla="*/ 78 w 89"/>
                      <a:gd name="T53" fmla="*/ 18 h 53"/>
                      <a:gd name="T54" fmla="*/ 75 w 89"/>
                      <a:gd name="T55" fmla="*/ 15 h 53"/>
                      <a:gd name="T56" fmla="*/ 72 w 89"/>
                      <a:gd name="T57" fmla="*/ 17 h 53"/>
                      <a:gd name="T58" fmla="*/ 69 w 89"/>
                      <a:gd name="T59" fmla="*/ 14 h 53"/>
                      <a:gd name="T60" fmla="*/ 65 w 89"/>
                      <a:gd name="T61" fmla="*/ 14 h 53"/>
                      <a:gd name="T62" fmla="*/ 64 w 89"/>
                      <a:gd name="T63" fmla="*/ 10 h 53"/>
                      <a:gd name="T64" fmla="*/ 60 w 89"/>
                      <a:gd name="T65" fmla="*/ 9 h 53"/>
                      <a:gd name="T66" fmla="*/ 60 w 89"/>
                      <a:gd name="T67" fmla="*/ 5 h 53"/>
                      <a:gd name="T68" fmla="*/ 58 w 89"/>
                      <a:gd name="T69" fmla="*/ 2 h 53"/>
                      <a:gd name="T70" fmla="*/ 53 w 89"/>
                      <a:gd name="T71" fmla="*/ 1 h 53"/>
                      <a:gd name="T72" fmla="*/ 47 w 89"/>
                      <a:gd name="T73" fmla="*/ 2 h 53"/>
                      <a:gd name="T74" fmla="*/ 43 w 89"/>
                      <a:gd name="T75" fmla="*/ 3 h 53"/>
                      <a:gd name="T76" fmla="*/ 41 w 89"/>
                      <a:gd name="T77" fmla="*/ 9 h 53"/>
                      <a:gd name="T78" fmla="*/ 38 w 89"/>
                      <a:gd name="T79" fmla="*/ 7 h 53"/>
                      <a:gd name="T80" fmla="*/ 36 w 89"/>
                      <a:gd name="T81" fmla="*/ 8 h 53"/>
                      <a:gd name="T82" fmla="*/ 34 w 89"/>
                      <a:gd name="T83" fmla="*/ 6 h 53"/>
                      <a:gd name="T84" fmla="*/ 31 w 89"/>
                      <a:gd name="T85" fmla="*/ 7 h 53"/>
                      <a:gd name="T86" fmla="*/ 29 w 89"/>
                      <a:gd name="T87" fmla="*/ 6 h 53"/>
                      <a:gd name="T88" fmla="*/ 28 w 89"/>
                      <a:gd name="T89" fmla="*/ 8 h 53"/>
                      <a:gd name="T90" fmla="*/ 21 w 89"/>
                      <a:gd name="T91" fmla="*/ 5 h 53"/>
                      <a:gd name="T92" fmla="*/ 12 w 89"/>
                      <a:gd name="T93" fmla="*/ 4 h 53"/>
                      <a:gd name="T94" fmla="*/ 6 w 89"/>
                      <a:gd name="T95" fmla="*/ 6 h 53"/>
                      <a:gd name="T96" fmla="*/ 9 w 89"/>
                      <a:gd name="T97" fmla="*/ 11 h 53"/>
                      <a:gd name="T98" fmla="*/ 10 w 89"/>
                      <a:gd name="T99" fmla="*/ 14 h 53"/>
                      <a:gd name="T100" fmla="*/ 5 w 89"/>
                      <a:gd name="T101" fmla="*/ 16 h 53"/>
                      <a:gd name="T102" fmla="*/ 2 w 89"/>
                      <a:gd name="T103" fmla="*/ 23 h 53"/>
                      <a:gd name="T104" fmla="*/ 0 w 89"/>
                      <a:gd name="T105" fmla="*/ 27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9" h="53">
                        <a:moveTo>
                          <a:pt x="0" y="27"/>
                        </a:moveTo>
                        <a:cubicBezTo>
                          <a:pt x="0" y="30"/>
                          <a:pt x="7" y="30"/>
                          <a:pt x="9" y="30"/>
                        </a:cubicBezTo>
                        <a:cubicBezTo>
                          <a:pt x="11" y="30"/>
                          <a:pt x="13" y="32"/>
                          <a:pt x="16" y="31"/>
                        </a:cubicBezTo>
                        <a:cubicBezTo>
                          <a:pt x="17" y="29"/>
                          <a:pt x="20" y="28"/>
                          <a:pt x="22" y="28"/>
                        </a:cubicBezTo>
                        <a:cubicBezTo>
                          <a:pt x="25" y="26"/>
                          <a:pt x="31" y="28"/>
                          <a:pt x="33" y="30"/>
                        </a:cubicBezTo>
                        <a:cubicBezTo>
                          <a:pt x="36" y="34"/>
                          <a:pt x="37" y="38"/>
                          <a:pt x="40" y="41"/>
                        </a:cubicBezTo>
                        <a:cubicBezTo>
                          <a:pt x="42" y="40"/>
                          <a:pt x="42" y="39"/>
                          <a:pt x="44" y="38"/>
                        </a:cubicBezTo>
                        <a:cubicBezTo>
                          <a:pt x="46" y="38"/>
                          <a:pt x="46" y="40"/>
                          <a:pt x="47" y="41"/>
                        </a:cubicBezTo>
                        <a:cubicBezTo>
                          <a:pt x="48" y="42"/>
                          <a:pt x="57" y="43"/>
                          <a:pt x="57" y="42"/>
                        </a:cubicBezTo>
                        <a:cubicBezTo>
                          <a:pt x="57" y="43"/>
                          <a:pt x="51" y="45"/>
                          <a:pt x="51" y="46"/>
                        </a:cubicBezTo>
                        <a:cubicBezTo>
                          <a:pt x="52" y="47"/>
                          <a:pt x="56" y="46"/>
                          <a:pt x="55" y="49"/>
                        </a:cubicBezTo>
                        <a:cubicBezTo>
                          <a:pt x="54" y="51"/>
                          <a:pt x="57" y="53"/>
                          <a:pt x="59" y="51"/>
                        </a:cubicBezTo>
                        <a:cubicBezTo>
                          <a:pt x="61" y="50"/>
                          <a:pt x="64" y="48"/>
                          <a:pt x="67" y="48"/>
                        </a:cubicBezTo>
                        <a:cubicBezTo>
                          <a:pt x="70" y="48"/>
                          <a:pt x="71" y="48"/>
                          <a:pt x="72" y="46"/>
                        </a:cubicBezTo>
                        <a:cubicBezTo>
                          <a:pt x="72" y="46"/>
                          <a:pt x="69" y="46"/>
                          <a:pt x="68" y="46"/>
                        </a:cubicBezTo>
                        <a:cubicBezTo>
                          <a:pt x="66" y="46"/>
                          <a:pt x="64" y="47"/>
                          <a:pt x="63" y="44"/>
                        </a:cubicBezTo>
                        <a:cubicBezTo>
                          <a:pt x="60" y="40"/>
                          <a:pt x="70" y="38"/>
                          <a:pt x="72" y="38"/>
                        </a:cubicBezTo>
                        <a:cubicBezTo>
                          <a:pt x="74" y="37"/>
                          <a:pt x="76" y="36"/>
                          <a:pt x="78" y="35"/>
                        </a:cubicBezTo>
                        <a:cubicBezTo>
                          <a:pt x="79" y="33"/>
                          <a:pt x="81" y="31"/>
                          <a:pt x="84" y="31"/>
                        </a:cubicBezTo>
                        <a:cubicBezTo>
                          <a:pt x="85" y="31"/>
                          <a:pt x="87" y="31"/>
                          <a:pt x="87" y="28"/>
                        </a:cubicBezTo>
                        <a:cubicBezTo>
                          <a:pt x="87" y="27"/>
                          <a:pt x="86" y="27"/>
                          <a:pt x="86" y="26"/>
                        </a:cubicBezTo>
                        <a:cubicBezTo>
                          <a:pt x="86" y="25"/>
                          <a:pt x="88" y="25"/>
                          <a:pt x="88" y="25"/>
                        </a:cubicBezTo>
                        <a:cubicBezTo>
                          <a:pt x="88" y="25"/>
                          <a:pt x="86" y="24"/>
                          <a:pt x="86" y="24"/>
                        </a:cubicBezTo>
                        <a:cubicBezTo>
                          <a:pt x="86" y="23"/>
                          <a:pt x="89" y="23"/>
                          <a:pt x="88" y="21"/>
                        </a:cubicBezTo>
                        <a:cubicBezTo>
                          <a:pt x="88" y="21"/>
                          <a:pt x="86" y="20"/>
                          <a:pt x="85" y="19"/>
                        </a:cubicBezTo>
                        <a:cubicBezTo>
                          <a:pt x="84" y="18"/>
                          <a:pt x="83" y="20"/>
                          <a:pt x="82" y="18"/>
                        </a:cubicBezTo>
                        <a:cubicBezTo>
                          <a:pt x="81" y="17"/>
                          <a:pt x="80" y="17"/>
                          <a:pt x="78" y="18"/>
                        </a:cubicBezTo>
                        <a:cubicBezTo>
                          <a:pt x="77" y="18"/>
                          <a:pt x="76" y="15"/>
                          <a:pt x="75" y="15"/>
                        </a:cubicBezTo>
                        <a:cubicBezTo>
                          <a:pt x="74" y="14"/>
                          <a:pt x="73" y="16"/>
                          <a:pt x="72" y="17"/>
                        </a:cubicBezTo>
                        <a:cubicBezTo>
                          <a:pt x="71" y="17"/>
                          <a:pt x="70" y="14"/>
                          <a:pt x="69" y="14"/>
                        </a:cubicBezTo>
                        <a:cubicBezTo>
                          <a:pt x="68" y="14"/>
                          <a:pt x="65" y="15"/>
                          <a:pt x="65" y="14"/>
                        </a:cubicBezTo>
                        <a:cubicBezTo>
                          <a:pt x="65" y="13"/>
                          <a:pt x="65" y="11"/>
                          <a:pt x="64" y="10"/>
                        </a:cubicBezTo>
                        <a:cubicBezTo>
                          <a:pt x="63" y="9"/>
                          <a:pt x="61" y="10"/>
                          <a:pt x="60" y="9"/>
                        </a:cubicBezTo>
                        <a:cubicBezTo>
                          <a:pt x="59" y="8"/>
                          <a:pt x="58" y="6"/>
                          <a:pt x="60" y="5"/>
                        </a:cubicBezTo>
                        <a:cubicBezTo>
                          <a:pt x="61" y="5"/>
                          <a:pt x="59" y="2"/>
                          <a:pt x="58" y="2"/>
                        </a:cubicBezTo>
                        <a:cubicBezTo>
                          <a:pt x="57" y="1"/>
                          <a:pt x="54" y="2"/>
                          <a:pt x="53" y="1"/>
                        </a:cubicBezTo>
                        <a:cubicBezTo>
                          <a:pt x="50" y="0"/>
                          <a:pt x="50" y="6"/>
                          <a:pt x="47" y="2"/>
                        </a:cubicBezTo>
                        <a:cubicBezTo>
                          <a:pt x="46" y="2"/>
                          <a:pt x="44" y="3"/>
                          <a:pt x="43" y="3"/>
                        </a:cubicBezTo>
                        <a:cubicBezTo>
                          <a:pt x="41" y="4"/>
                          <a:pt x="42" y="9"/>
                          <a:pt x="41" y="9"/>
                        </a:cubicBezTo>
                        <a:cubicBezTo>
                          <a:pt x="40" y="9"/>
                          <a:pt x="39" y="7"/>
                          <a:pt x="38" y="7"/>
                        </a:cubicBezTo>
                        <a:cubicBezTo>
                          <a:pt x="38" y="7"/>
                          <a:pt x="37" y="8"/>
                          <a:pt x="36" y="8"/>
                        </a:cubicBezTo>
                        <a:cubicBezTo>
                          <a:pt x="35" y="8"/>
                          <a:pt x="34" y="7"/>
                          <a:pt x="34" y="6"/>
                        </a:cubicBezTo>
                        <a:cubicBezTo>
                          <a:pt x="34" y="5"/>
                          <a:pt x="32" y="7"/>
                          <a:pt x="31" y="7"/>
                        </a:cubicBezTo>
                        <a:cubicBezTo>
                          <a:pt x="30" y="7"/>
                          <a:pt x="30" y="6"/>
                          <a:pt x="29" y="6"/>
                        </a:cubicBezTo>
                        <a:cubicBezTo>
                          <a:pt x="28" y="6"/>
                          <a:pt x="28" y="7"/>
                          <a:pt x="28" y="8"/>
                        </a:cubicBezTo>
                        <a:cubicBezTo>
                          <a:pt x="28" y="8"/>
                          <a:pt x="21" y="5"/>
                          <a:pt x="21" y="5"/>
                        </a:cubicBezTo>
                        <a:cubicBezTo>
                          <a:pt x="18" y="4"/>
                          <a:pt x="15" y="4"/>
                          <a:pt x="12" y="4"/>
                        </a:cubicBezTo>
                        <a:cubicBezTo>
                          <a:pt x="10" y="4"/>
                          <a:pt x="9" y="6"/>
                          <a:pt x="6" y="6"/>
                        </a:cubicBezTo>
                        <a:cubicBezTo>
                          <a:pt x="6" y="9"/>
                          <a:pt x="9" y="9"/>
                          <a:pt x="9" y="11"/>
                        </a:cubicBezTo>
                        <a:cubicBezTo>
                          <a:pt x="9" y="12"/>
                          <a:pt x="10" y="13"/>
                          <a:pt x="10" y="14"/>
                        </a:cubicBezTo>
                        <a:cubicBezTo>
                          <a:pt x="9" y="15"/>
                          <a:pt x="6" y="15"/>
                          <a:pt x="5" y="16"/>
                        </a:cubicBezTo>
                        <a:cubicBezTo>
                          <a:pt x="2" y="18"/>
                          <a:pt x="3" y="20"/>
                          <a:pt x="2" y="23"/>
                        </a:cubicBezTo>
                        <a:cubicBezTo>
                          <a:pt x="2" y="25"/>
                          <a:pt x="1" y="26"/>
                          <a:pt x="0" y="27"/>
                        </a:cubicBezTo>
                        <a:close/>
                      </a:path>
                    </a:pathLst>
                  </a:custGeom>
                  <a:grpFill/>
                  <a:ln w="12700" cap="flat" cmpd="sng" algn="ctr">
                    <a:noFill/>
                    <a:prstDash val="solid"/>
                    <a:miter lim="800000"/>
                  </a:ln>
                  <a:effectLst/>
                </p:spPr>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srgbClr val="FFFFFF"/>
                      </a:solidFill>
                      <a:effectLst/>
                      <a:uLnTx/>
                      <a:uFillTx/>
                      <a:latin typeface="Century Gothic"/>
                      <a:ea typeface="+mn-ea"/>
                      <a:cs typeface="+mn-cs"/>
                    </a:endParaRPr>
                  </a:p>
                </p:txBody>
              </p:sp>
              <p:sp>
                <p:nvSpPr>
                  <p:cNvPr id="230" name="Freeform 657">
                    <a:extLst>
                      <a:ext uri="{FF2B5EF4-FFF2-40B4-BE49-F238E27FC236}">
                        <a16:creationId xmlns:a16="http://schemas.microsoft.com/office/drawing/2014/main" id="{DCA55A2E-1EDA-465C-BDC3-EAF60981A26D}"/>
                      </a:ext>
                    </a:extLst>
                  </p:cNvPr>
                  <p:cNvSpPr>
                    <a:spLocks/>
                  </p:cNvSpPr>
                  <p:nvPr/>
                </p:nvSpPr>
                <p:spPr bwMode="auto">
                  <a:xfrm>
                    <a:off x="3068517" y="3108213"/>
                    <a:ext cx="83507" cy="34170"/>
                  </a:xfrm>
                  <a:custGeom>
                    <a:avLst/>
                    <a:gdLst>
                      <a:gd name="T0" fmla="*/ 30 w 30"/>
                      <a:gd name="T1" fmla="*/ 4 h 12"/>
                      <a:gd name="T2" fmla="*/ 22 w 30"/>
                      <a:gd name="T3" fmla="*/ 0 h 12"/>
                      <a:gd name="T4" fmla="*/ 17 w 30"/>
                      <a:gd name="T5" fmla="*/ 0 h 12"/>
                      <a:gd name="T6" fmla="*/ 14 w 30"/>
                      <a:gd name="T7" fmla="*/ 1 h 12"/>
                      <a:gd name="T8" fmla="*/ 11 w 30"/>
                      <a:gd name="T9" fmla="*/ 0 h 12"/>
                      <a:gd name="T10" fmla="*/ 8 w 30"/>
                      <a:gd name="T11" fmla="*/ 3 h 12"/>
                      <a:gd name="T12" fmla="*/ 3 w 30"/>
                      <a:gd name="T13" fmla="*/ 9 h 12"/>
                      <a:gd name="T14" fmla="*/ 11 w 30"/>
                      <a:gd name="T15" fmla="*/ 11 h 12"/>
                      <a:gd name="T16" fmla="*/ 13 w 30"/>
                      <a:gd name="T17" fmla="*/ 9 h 12"/>
                      <a:gd name="T18" fmla="*/ 18 w 30"/>
                      <a:gd name="T19" fmla="*/ 9 h 12"/>
                      <a:gd name="T20" fmla="*/ 19 w 30"/>
                      <a:gd name="T21" fmla="*/ 6 h 12"/>
                      <a:gd name="T22" fmla="*/ 24 w 30"/>
                      <a:gd name="T23" fmla="*/ 7 h 12"/>
                      <a:gd name="T24" fmla="*/ 28 w 30"/>
                      <a:gd name="T25" fmla="*/ 7 h 12"/>
                      <a:gd name="T26" fmla="*/ 30 w 30"/>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 h="12">
                        <a:moveTo>
                          <a:pt x="30" y="4"/>
                        </a:moveTo>
                        <a:cubicBezTo>
                          <a:pt x="27" y="2"/>
                          <a:pt x="26" y="0"/>
                          <a:pt x="22" y="0"/>
                        </a:cubicBezTo>
                        <a:cubicBezTo>
                          <a:pt x="20" y="0"/>
                          <a:pt x="19" y="0"/>
                          <a:pt x="17" y="0"/>
                        </a:cubicBezTo>
                        <a:cubicBezTo>
                          <a:pt x="15" y="0"/>
                          <a:pt x="15" y="1"/>
                          <a:pt x="14" y="1"/>
                        </a:cubicBezTo>
                        <a:cubicBezTo>
                          <a:pt x="13" y="1"/>
                          <a:pt x="12" y="0"/>
                          <a:pt x="11" y="0"/>
                        </a:cubicBezTo>
                        <a:cubicBezTo>
                          <a:pt x="10" y="1"/>
                          <a:pt x="9" y="2"/>
                          <a:pt x="8" y="3"/>
                        </a:cubicBezTo>
                        <a:cubicBezTo>
                          <a:pt x="6" y="5"/>
                          <a:pt x="0" y="4"/>
                          <a:pt x="3" y="9"/>
                        </a:cubicBezTo>
                        <a:cubicBezTo>
                          <a:pt x="4" y="11"/>
                          <a:pt x="8" y="12"/>
                          <a:pt x="11" y="11"/>
                        </a:cubicBezTo>
                        <a:cubicBezTo>
                          <a:pt x="12" y="11"/>
                          <a:pt x="12" y="9"/>
                          <a:pt x="13" y="9"/>
                        </a:cubicBezTo>
                        <a:cubicBezTo>
                          <a:pt x="15" y="9"/>
                          <a:pt x="17" y="9"/>
                          <a:pt x="18" y="9"/>
                        </a:cubicBezTo>
                        <a:cubicBezTo>
                          <a:pt x="19" y="9"/>
                          <a:pt x="19" y="7"/>
                          <a:pt x="19" y="6"/>
                        </a:cubicBezTo>
                        <a:cubicBezTo>
                          <a:pt x="20" y="5"/>
                          <a:pt x="23" y="7"/>
                          <a:pt x="24" y="7"/>
                        </a:cubicBezTo>
                        <a:cubicBezTo>
                          <a:pt x="25" y="7"/>
                          <a:pt x="27" y="7"/>
                          <a:pt x="28" y="7"/>
                        </a:cubicBezTo>
                        <a:cubicBezTo>
                          <a:pt x="29" y="7"/>
                          <a:pt x="29" y="5"/>
                          <a:pt x="30" y="4"/>
                        </a:cubicBezTo>
                        <a:close/>
                      </a:path>
                    </a:pathLst>
                  </a:custGeom>
                  <a:grpFill/>
                  <a:ln w="12700" cap="flat" cmpd="sng" algn="ctr">
                    <a:noFill/>
                    <a:prstDash val="solid"/>
                    <a:miter lim="800000"/>
                  </a:ln>
                  <a:effectLst/>
                </p:spPr>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srgbClr val="FFFFFF"/>
                      </a:solidFill>
                      <a:effectLst/>
                      <a:uLnTx/>
                      <a:uFillTx/>
                      <a:latin typeface="Century Gothic"/>
                      <a:ea typeface="+mn-ea"/>
                      <a:cs typeface="+mn-cs"/>
                    </a:endParaRPr>
                  </a:p>
                </p:txBody>
              </p:sp>
              <p:sp>
                <p:nvSpPr>
                  <p:cNvPr id="231" name="Freeform 659">
                    <a:extLst>
                      <a:ext uri="{FF2B5EF4-FFF2-40B4-BE49-F238E27FC236}">
                        <a16:creationId xmlns:a16="http://schemas.microsoft.com/office/drawing/2014/main" id="{337B53D6-8EA6-4EFA-B03D-A17C1FE4B575}"/>
                      </a:ext>
                    </a:extLst>
                  </p:cNvPr>
                  <p:cNvSpPr>
                    <a:spLocks/>
                  </p:cNvSpPr>
                  <p:nvPr/>
                </p:nvSpPr>
                <p:spPr bwMode="auto">
                  <a:xfrm>
                    <a:off x="3130203" y="2977225"/>
                    <a:ext cx="80660" cy="53155"/>
                  </a:xfrm>
                  <a:custGeom>
                    <a:avLst/>
                    <a:gdLst>
                      <a:gd name="T0" fmla="*/ 16 w 29"/>
                      <a:gd name="T1" fmla="*/ 18 h 19"/>
                      <a:gd name="T2" fmla="*/ 23 w 29"/>
                      <a:gd name="T3" fmla="*/ 15 h 19"/>
                      <a:gd name="T4" fmla="*/ 23 w 29"/>
                      <a:gd name="T5" fmla="*/ 12 h 19"/>
                      <a:gd name="T6" fmla="*/ 27 w 29"/>
                      <a:gd name="T7" fmla="*/ 9 h 19"/>
                      <a:gd name="T8" fmla="*/ 26 w 29"/>
                      <a:gd name="T9" fmla="*/ 4 h 19"/>
                      <a:gd name="T10" fmla="*/ 19 w 29"/>
                      <a:gd name="T11" fmla="*/ 1 h 19"/>
                      <a:gd name="T12" fmla="*/ 10 w 29"/>
                      <a:gd name="T13" fmla="*/ 1 h 19"/>
                      <a:gd name="T14" fmla="*/ 0 w 29"/>
                      <a:gd name="T15" fmla="*/ 4 h 19"/>
                      <a:gd name="T16" fmla="*/ 1 w 29"/>
                      <a:gd name="T17" fmla="*/ 6 h 19"/>
                      <a:gd name="T18" fmla="*/ 2 w 29"/>
                      <a:gd name="T19" fmla="*/ 9 h 19"/>
                      <a:gd name="T20" fmla="*/ 5 w 29"/>
                      <a:gd name="T21" fmla="*/ 10 h 19"/>
                      <a:gd name="T22" fmla="*/ 9 w 29"/>
                      <a:gd name="T23" fmla="*/ 11 h 19"/>
                      <a:gd name="T24" fmla="*/ 8 w 29"/>
                      <a:gd name="T25" fmla="*/ 15 h 19"/>
                      <a:gd name="T26" fmla="*/ 12 w 29"/>
                      <a:gd name="T27" fmla="*/ 18 h 19"/>
                      <a:gd name="T28" fmla="*/ 16 w 29"/>
                      <a:gd name="T29" fmla="*/ 18 h 19"/>
                      <a:gd name="T30" fmla="*/ 16 w 29"/>
                      <a:gd name="T31"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9" h="19">
                        <a:moveTo>
                          <a:pt x="16" y="18"/>
                        </a:moveTo>
                        <a:cubicBezTo>
                          <a:pt x="18" y="16"/>
                          <a:pt x="21" y="16"/>
                          <a:pt x="23" y="15"/>
                        </a:cubicBezTo>
                        <a:cubicBezTo>
                          <a:pt x="23" y="14"/>
                          <a:pt x="23" y="13"/>
                          <a:pt x="23" y="12"/>
                        </a:cubicBezTo>
                        <a:cubicBezTo>
                          <a:pt x="24" y="10"/>
                          <a:pt x="25" y="10"/>
                          <a:pt x="27" y="9"/>
                        </a:cubicBezTo>
                        <a:cubicBezTo>
                          <a:pt x="29" y="8"/>
                          <a:pt x="28" y="5"/>
                          <a:pt x="26" y="4"/>
                        </a:cubicBezTo>
                        <a:cubicBezTo>
                          <a:pt x="24" y="3"/>
                          <a:pt x="22" y="2"/>
                          <a:pt x="19" y="1"/>
                        </a:cubicBezTo>
                        <a:cubicBezTo>
                          <a:pt x="17" y="0"/>
                          <a:pt x="13" y="1"/>
                          <a:pt x="10" y="1"/>
                        </a:cubicBezTo>
                        <a:cubicBezTo>
                          <a:pt x="8" y="1"/>
                          <a:pt x="0" y="0"/>
                          <a:pt x="0" y="4"/>
                        </a:cubicBezTo>
                        <a:cubicBezTo>
                          <a:pt x="0" y="4"/>
                          <a:pt x="1" y="5"/>
                          <a:pt x="1" y="6"/>
                        </a:cubicBezTo>
                        <a:cubicBezTo>
                          <a:pt x="2" y="7"/>
                          <a:pt x="1" y="8"/>
                          <a:pt x="2" y="9"/>
                        </a:cubicBezTo>
                        <a:cubicBezTo>
                          <a:pt x="3" y="9"/>
                          <a:pt x="4" y="11"/>
                          <a:pt x="5" y="10"/>
                        </a:cubicBezTo>
                        <a:cubicBezTo>
                          <a:pt x="7" y="10"/>
                          <a:pt x="9" y="9"/>
                          <a:pt x="9" y="11"/>
                        </a:cubicBezTo>
                        <a:cubicBezTo>
                          <a:pt x="9" y="12"/>
                          <a:pt x="9" y="14"/>
                          <a:pt x="8" y="15"/>
                        </a:cubicBezTo>
                        <a:cubicBezTo>
                          <a:pt x="11" y="15"/>
                          <a:pt x="11" y="15"/>
                          <a:pt x="12" y="18"/>
                        </a:cubicBezTo>
                        <a:cubicBezTo>
                          <a:pt x="13" y="18"/>
                          <a:pt x="16" y="18"/>
                          <a:pt x="16" y="18"/>
                        </a:cubicBezTo>
                        <a:cubicBezTo>
                          <a:pt x="17" y="17"/>
                          <a:pt x="15" y="19"/>
                          <a:pt x="16" y="18"/>
                        </a:cubicBezTo>
                        <a:close/>
                      </a:path>
                    </a:pathLst>
                  </a:custGeom>
                  <a:grpFill/>
                  <a:ln w="12700" cap="flat" cmpd="sng" algn="ctr">
                    <a:noFill/>
                    <a:prstDash val="solid"/>
                    <a:miter lim="800000"/>
                  </a:ln>
                  <a:effectLst/>
                </p:spPr>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srgbClr val="FFFFFF"/>
                      </a:solidFill>
                      <a:effectLst/>
                      <a:uLnTx/>
                      <a:uFillTx/>
                      <a:latin typeface="Century Gothic"/>
                      <a:ea typeface="+mn-ea"/>
                      <a:cs typeface="+mn-cs"/>
                    </a:endParaRPr>
                  </a:p>
                </p:txBody>
              </p:sp>
              <p:sp>
                <p:nvSpPr>
                  <p:cNvPr id="232" name="Freeform 660">
                    <a:extLst>
                      <a:ext uri="{FF2B5EF4-FFF2-40B4-BE49-F238E27FC236}">
                        <a16:creationId xmlns:a16="http://schemas.microsoft.com/office/drawing/2014/main" id="{7A76BB6B-5CBF-410B-97F1-822748B21650}"/>
                      </a:ext>
                    </a:extLst>
                  </p:cNvPr>
                  <p:cNvSpPr>
                    <a:spLocks/>
                  </p:cNvSpPr>
                  <p:nvPr/>
                </p:nvSpPr>
                <p:spPr bwMode="auto">
                  <a:xfrm>
                    <a:off x="3130198" y="2944002"/>
                    <a:ext cx="99639" cy="50308"/>
                  </a:xfrm>
                  <a:custGeom>
                    <a:avLst/>
                    <a:gdLst>
                      <a:gd name="T0" fmla="*/ 11 w 36"/>
                      <a:gd name="T1" fmla="*/ 13 h 18"/>
                      <a:gd name="T2" fmla="*/ 19 w 36"/>
                      <a:gd name="T3" fmla="*/ 12 h 18"/>
                      <a:gd name="T4" fmla="*/ 25 w 36"/>
                      <a:gd name="T5" fmla="*/ 15 h 18"/>
                      <a:gd name="T6" fmla="*/ 29 w 36"/>
                      <a:gd name="T7" fmla="*/ 17 h 18"/>
                      <a:gd name="T8" fmla="*/ 33 w 36"/>
                      <a:gd name="T9" fmla="*/ 16 h 18"/>
                      <a:gd name="T10" fmla="*/ 36 w 36"/>
                      <a:gd name="T11" fmla="*/ 14 h 18"/>
                      <a:gd name="T12" fmla="*/ 34 w 36"/>
                      <a:gd name="T13" fmla="*/ 8 h 18"/>
                      <a:gd name="T14" fmla="*/ 31 w 36"/>
                      <a:gd name="T15" fmla="*/ 4 h 18"/>
                      <a:gd name="T16" fmla="*/ 25 w 36"/>
                      <a:gd name="T17" fmla="*/ 3 h 18"/>
                      <a:gd name="T18" fmla="*/ 18 w 36"/>
                      <a:gd name="T19" fmla="*/ 1 h 18"/>
                      <a:gd name="T20" fmla="*/ 17 w 36"/>
                      <a:gd name="T21" fmla="*/ 5 h 18"/>
                      <a:gd name="T22" fmla="*/ 15 w 36"/>
                      <a:gd name="T23" fmla="*/ 7 h 18"/>
                      <a:gd name="T24" fmla="*/ 8 w 36"/>
                      <a:gd name="T25" fmla="*/ 4 h 18"/>
                      <a:gd name="T26" fmla="*/ 0 w 36"/>
                      <a:gd name="T27" fmla="*/ 15 h 18"/>
                      <a:gd name="T28" fmla="*/ 11 w 36"/>
                      <a:gd name="T29" fmla="*/ 1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 h="18">
                        <a:moveTo>
                          <a:pt x="11" y="13"/>
                        </a:moveTo>
                        <a:cubicBezTo>
                          <a:pt x="14" y="13"/>
                          <a:pt x="16" y="12"/>
                          <a:pt x="19" y="12"/>
                        </a:cubicBezTo>
                        <a:cubicBezTo>
                          <a:pt x="20" y="12"/>
                          <a:pt x="24" y="14"/>
                          <a:pt x="25" y="15"/>
                        </a:cubicBezTo>
                        <a:cubicBezTo>
                          <a:pt x="26" y="16"/>
                          <a:pt x="27" y="18"/>
                          <a:pt x="29" y="17"/>
                        </a:cubicBezTo>
                        <a:cubicBezTo>
                          <a:pt x="30" y="17"/>
                          <a:pt x="31" y="16"/>
                          <a:pt x="33" y="16"/>
                        </a:cubicBezTo>
                        <a:cubicBezTo>
                          <a:pt x="34" y="16"/>
                          <a:pt x="34" y="14"/>
                          <a:pt x="36" y="14"/>
                        </a:cubicBezTo>
                        <a:cubicBezTo>
                          <a:pt x="35" y="12"/>
                          <a:pt x="33" y="9"/>
                          <a:pt x="34" y="8"/>
                        </a:cubicBezTo>
                        <a:cubicBezTo>
                          <a:pt x="35" y="6"/>
                          <a:pt x="32" y="4"/>
                          <a:pt x="31" y="4"/>
                        </a:cubicBezTo>
                        <a:cubicBezTo>
                          <a:pt x="29" y="3"/>
                          <a:pt x="27" y="5"/>
                          <a:pt x="25" y="3"/>
                        </a:cubicBezTo>
                        <a:cubicBezTo>
                          <a:pt x="22" y="1"/>
                          <a:pt x="21" y="0"/>
                          <a:pt x="18" y="1"/>
                        </a:cubicBezTo>
                        <a:cubicBezTo>
                          <a:pt x="16" y="2"/>
                          <a:pt x="17" y="3"/>
                          <a:pt x="17" y="5"/>
                        </a:cubicBezTo>
                        <a:cubicBezTo>
                          <a:pt x="16" y="6"/>
                          <a:pt x="16" y="7"/>
                          <a:pt x="15" y="7"/>
                        </a:cubicBezTo>
                        <a:cubicBezTo>
                          <a:pt x="12" y="9"/>
                          <a:pt x="10" y="5"/>
                          <a:pt x="8" y="4"/>
                        </a:cubicBezTo>
                        <a:cubicBezTo>
                          <a:pt x="3" y="0"/>
                          <a:pt x="0" y="11"/>
                          <a:pt x="0" y="15"/>
                        </a:cubicBezTo>
                        <a:cubicBezTo>
                          <a:pt x="4" y="13"/>
                          <a:pt x="7" y="13"/>
                          <a:pt x="11" y="13"/>
                        </a:cubicBezTo>
                        <a:close/>
                      </a:path>
                    </a:pathLst>
                  </a:custGeom>
                  <a:grpFill/>
                  <a:ln w="12700" cap="flat" cmpd="sng" algn="ctr">
                    <a:noFill/>
                    <a:prstDash val="solid"/>
                    <a:miter lim="800000"/>
                  </a:ln>
                  <a:effectLst/>
                </p:spPr>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srgbClr val="FFFFFF"/>
                      </a:solidFill>
                      <a:effectLst/>
                      <a:uLnTx/>
                      <a:uFillTx/>
                      <a:latin typeface="Century Gothic"/>
                      <a:ea typeface="+mn-ea"/>
                      <a:cs typeface="+mn-cs"/>
                    </a:endParaRPr>
                  </a:p>
                </p:txBody>
              </p:sp>
              <p:sp>
                <p:nvSpPr>
                  <p:cNvPr id="233" name="Freeform 661">
                    <a:extLst>
                      <a:ext uri="{FF2B5EF4-FFF2-40B4-BE49-F238E27FC236}">
                        <a16:creationId xmlns:a16="http://schemas.microsoft.com/office/drawing/2014/main" id="{58FB813F-66ED-4972-B312-45FABAAE88CB}"/>
                      </a:ext>
                    </a:extLst>
                  </p:cNvPr>
                  <p:cNvSpPr>
                    <a:spLocks/>
                  </p:cNvSpPr>
                  <p:nvPr/>
                </p:nvSpPr>
                <p:spPr bwMode="auto">
                  <a:xfrm>
                    <a:off x="3160569" y="2913627"/>
                    <a:ext cx="66427" cy="41764"/>
                  </a:xfrm>
                  <a:custGeom>
                    <a:avLst/>
                    <a:gdLst>
                      <a:gd name="T0" fmla="*/ 16 w 24"/>
                      <a:gd name="T1" fmla="*/ 15 h 15"/>
                      <a:gd name="T2" fmla="*/ 20 w 24"/>
                      <a:gd name="T3" fmla="*/ 15 h 15"/>
                      <a:gd name="T4" fmla="*/ 22 w 24"/>
                      <a:gd name="T5" fmla="*/ 13 h 15"/>
                      <a:gd name="T6" fmla="*/ 22 w 24"/>
                      <a:gd name="T7" fmla="*/ 10 h 15"/>
                      <a:gd name="T8" fmla="*/ 21 w 24"/>
                      <a:gd name="T9" fmla="*/ 5 h 15"/>
                      <a:gd name="T10" fmla="*/ 24 w 24"/>
                      <a:gd name="T11" fmla="*/ 0 h 15"/>
                      <a:gd name="T12" fmla="*/ 12 w 24"/>
                      <a:gd name="T13" fmla="*/ 0 h 15"/>
                      <a:gd name="T14" fmla="*/ 6 w 24"/>
                      <a:gd name="T15" fmla="*/ 1 h 15"/>
                      <a:gd name="T16" fmla="*/ 0 w 24"/>
                      <a:gd name="T17" fmla="*/ 5 h 15"/>
                      <a:gd name="T18" fmla="*/ 2 w 24"/>
                      <a:gd name="T19" fmla="*/ 6 h 15"/>
                      <a:gd name="T20" fmla="*/ 2 w 24"/>
                      <a:gd name="T21" fmla="*/ 8 h 15"/>
                      <a:gd name="T22" fmla="*/ 7 w 24"/>
                      <a:gd name="T23" fmla="*/ 9 h 15"/>
                      <a:gd name="T24" fmla="*/ 6 w 24"/>
                      <a:gd name="T25" fmla="*/ 13 h 15"/>
                      <a:gd name="T26" fmla="*/ 11 w 24"/>
                      <a:gd name="T27" fmla="*/ 12 h 15"/>
                      <a:gd name="T28" fmla="*/ 16 w 24"/>
                      <a:gd name="T29"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15">
                        <a:moveTo>
                          <a:pt x="16" y="15"/>
                        </a:moveTo>
                        <a:cubicBezTo>
                          <a:pt x="17" y="15"/>
                          <a:pt x="19" y="15"/>
                          <a:pt x="20" y="15"/>
                        </a:cubicBezTo>
                        <a:cubicBezTo>
                          <a:pt x="20" y="14"/>
                          <a:pt x="22" y="14"/>
                          <a:pt x="22" y="13"/>
                        </a:cubicBezTo>
                        <a:cubicBezTo>
                          <a:pt x="22" y="12"/>
                          <a:pt x="22" y="11"/>
                          <a:pt x="22" y="10"/>
                        </a:cubicBezTo>
                        <a:cubicBezTo>
                          <a:pt x="21" y="8"/>
                          <a:pt x="20" y="7"/>
                          <a:pt x="21" y="5"/>
                        </a:cubicBezTo>
                        <a:cubicBezTo>
                          <a:pt x="23" y="4"/>
                          <a:pt x="24" y="2"/>
                          <a:pt x="24" y="0"/>
                        </a:cubicBezTo>
                        <a:cubicBezTo>
                          <a:pt x="22" y="3"/>
                          <a:pt x="15" y="0"/>
                          <a:pt x="12" y="0"/>
                        </a:cubicBezTo>
                        <a:cubicBezTo>
                          <a:pt x="10" y="0"/>
                          <a:pt x="8" y="0"/>
                          <a:pt x="6" y="1"/>
                        </a:cubicBezTo>
                        <a:cubicBezTo>
                          <a:pt x="5" y="1"/>
                          <a:pt x="0" y="5"/>
                          <a:pt x="0" y="5"/>
                        </a:cubicBezTo>
                        <a:cubicBezTo>
                          <a:pt x="0" y="6"/>
                          <a:pt x="3" y="5"/>
                          <a:pt x="2" y="6"/>
                        </a:cubicBezTo>
                        <a:cubicBezTo>
                          <a:pt x="2" y="7"/>
                          <a:pt x="2" y="7"/>
                          <a:pt x="2" y="8"/>
                        </a:cubicBezTo>
                        <a:cubicBezTo>
                          <a:pt x="3" y="10"/>
                          <a:pt x="7" y="9"/>
                          <a:pt x="7" y="9"/>
                        </a:cubicBezTo>
                        <a:cubicBezTo>
                          <a:pt x="7" y="10"/>
                          <a:pt x="6" y="12"/>
                          <a:pt x="6" y="13"/>
                        </a:cubicBezTo>
                        <a:cubicBezTo>
                          <a:pt x="7" y="12"/>
                          <a:pt x="9" y="11"/>
                          <a:pt x="11" y="12"/>
                        </a:cubicBezTo>
                        <a:cubicBezTo>
                          <a:pt x="13" y="13"/>
                          <a:pt x="14" y="15"/>
                          <a:pt x="16" y="15"/>
                        </a:cubicBezTo>
                        <a:close/>
                      </a:path>
                    </a:pathLst>
                  </a:custGeom>
                  <a:grpFill/>
                  <a:ln w="12700" cap="flat" cmpd="sng" algn="ctr">
                    <a:noFill/>
                    <a:prstDash val="solid"/>
                    <a:miter lim="800000"/>
                  </a:ln>
                  <a:effectLst/>
                </p:spPr>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srgbClr val="FFFFFF"/>
                      </a:solidFill>
                      <a:effectLst/>
                      <a:uLnTx/>
                      <a:uFillTx/>
                      <a:latin typeface="Century Gothic"/>
                      <a:ea typeface="+mn-ea"/>
                      <a:cs typeface="+mn-cs"/>
                    </a:endParaRPr>
                  </a:p>
                </p:txBody>
              </p:sp>
              <p:sp>
                <p:nvSpPr>
                  <p:cNvPr id="234" name="Freeform 662">
                    <a:extLst>
                      <a:ext uri="{FF2B5EF4-FFF2-40B4-BE49-F238E27FC236}">
                        <a16:creationId xmlns:a16="http://schemas.microsoft.com/office/drawing/2014/main" id="{432A79F7-F874-4BF3-91AE-08EB1B32EE2C}"/>
                      </a:ext>
                    </a:extLst>
                  </p:cNvPr>
                  <p:cNvSpPr>
                    <a:spLocks/>
                  </p:cNvSpPr>
                  <p:nvPr/>
                </p:nvSpPr>
                <p:spPr bwMode="auto">
                  <a:xfrm>
                    <a:off x="3110271" y="3000004"/>
                    <a:ext cx="44600" cy="21832"/>
                  </a:xfrm>
                  <a:custGeom>
                    <a:avLst/>
                    <a:gdLst>
                      <a:gd name="T0" fmla="*/ 16 w 16"/>
                      <a:gd name="T1" fmla="*/ 4 h 8"/>
                      <a:gd name="T2" fmla="*/ 12 w 16"/>
                      <a:gd name="T3" fmla="*/ 2 h 8"/>
                      <a:gd name="T4" fmla="*/ 8 w 16"/>
                      <a:gd name="T5" fmla="*/ 0 h 8"/>
                      <a:gd name="T6" fmla="*/ 7 w 16"/>
                      <a:gd name="T7" fmla="*/ 3 h 8"/>
                      <a:gd name="T8" fmla="*/ 5 w 16"/>
                      <a:gd name="T9" fmla="*/ 2 h 8"/>
                      <a:gd name="T10" fmla="*/ 2 w 16"/>
                      <a:gd name="T11" fmla="*/ 3 h 8"/>
                      <a:gd name="T12" fmla="*/ 0 w 16"/>
                      <a:gd name="T13" fmla="*/ 5 h 8"/>
                      <a:gd name="T14" fmla="*/ 0 w 16"/>
                      <a:gd name="T15" fmla="*/ 6 h 8"/>
                      <a:gd name="T16" fmla="*/ 2 w 16"/>
                      <a:gd name="T17" fmla="*/ 6 h 8"/>
                      <a:gd name="T18" fmla="*/ 8 w 16"/>
                      <a:gd name="T19" fmla="*/ 7 h 8"/>
                      <a:gd name="T20" fmla="*/ 16 w 16"/>
                      <a:gd name="T21"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8">
                        <a:moveTo>
                          <a:pt x="16" y="4"/>
                        </a:moveTo>
                        <a:cubicBezTo>
                          <a:pt x="16" y="1"/>
                          <a:pt x="14" y="2"/>
                          <a:pt x="12" y="2"/>
                        </a:cubicBezTo>
                        <a:cubicBezTo>
                          <a:pt x="11" y="3"/>
                          <a:pt x="10" y="1"/>
                          <a:pt x="8" y="0"/>
                        </a:cubicBezTo>
                        <a:cubicBezTo>
                          <a:pt x="8" y="1"/>
                          <a:pt x="8" y="2"/>
                          <a:pt x="7" y="3"/>
                        </a:cubicBezTo>
                        <a:cubicBezTo>
                          <a:pt x="6" y="3"/>
                          <a:pt x="7" y="1"/>
                          <a:pt x="5" y="2"/>
                        </a:cubicBezTo>
                        <a:cubicBezTo>
                          <a:pt x="4" y="2"/>
                          <a:pt x="2" y="2"/>
                          <a:pt x="2" y="3"/>
                        </a:cubicBezTo>
                        <a:cubicBezTo>
                          <a:pt x="1" y="5"/>
                          <a:pt x="2" y="6"/>
                          <a:pt x="0" y="5"/>
                        </a:cubicBezTo>
                        <a:cubicBezTo>
                          <a:pt x="0" y="5"/>
                          <a:pt x="0" y="5"/>
                          <a:pt x="0" y="6"/>
                        </a:cubicBezTo>
                        <a:cubicBezTo>
                          <a:pt x="0" y="6"/>
                          <a:pt x="1" y="6"/>
                          <a:pt x="2" y="6"/>
                        </a:cubicBezTo>
                        <a:cubicBezTo>
                          <a:pt x="4" y="7"/>
                          <a:pt x="6" y="7"/>
                          <a:pt x="8" y="7"/>
                        </a:cubicBezTo>
                        <a:cubicBezTo>
                          <a:pt x="10" y="7"/>
                          <a:pt x="16" y="8"/>
                          <a:pt x="16" y="4"/>
                        </a:cubicBezTo>
                        <a:close/>
                      </a:path>
                    </a:pathLst>
                  </a:custGeom>
                  <a:grpFill/>
                  <a:ln w="12700" cap="flat" cmpd="sng" algn="ctr">
                    <a:noFill/>
                    <a:prstDash val="solid"/>
                    <a:miter lim="800000"/>
                  </a:ln>
                  <a:effectLst/>
                </p:spPr>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srgbClr val="FFFFFF"/>
                      </a:solidFill>
                      <a:effectLst/>
                      <a:uLnTx/>
                      <a:uFillTx/>
                      <a:latin typeface="Century Gothic"/>
                      <a:ea typeface="+mn-ea"/>
                      <a:cs typeface="+mn-cs"/>
                    </a:endParaRPr>
                  </a:p>
                </p:txBody>
              </p:sp>
              <p:sp>
                <p:nvSpPr>
                  <p:cNvPr id="235" name="Freeform 663">
                    <a:extLst>
                      <a:ext uri="{FF2B5EF4-FFF2-40B4-BE49-F238E27FC236}">
                        <a16:creationId xmlns:a16="http://schemas.microsoft.com/office/drawing/2014/main" id="{905975AC-A6EB-4012-B909-360D0E07468B}"/>
                      </a:ext>
                    </a:extLst>
                  </p:cNvPr>
                  <p:cNvSpPr>
                    <a:spLocks/>
                  </p:cNvSpPr>
                  <p:nvPr/>
                </p:nvSpPr>
                <p:spPr bwMode="auto">
                  <a:xfrm>
                    <a:off x="3041002" y="3005700"/>
                    <a:ext cx="132851" cy="116750"/>
                  </a:xfrm>
                  <a:custGeom>
                    <a:avLst/>
                    <a:gdLst>
                      <a:gd name="T0" fmla="*/ 1 w 48"/>
                      <a:gd name="T1" fmla="*/ 12 h 42"/>
                      <a:gd name="T2" fmla="*/ 0 w 48"/>
                      <a:gd name="T3" fmla="*/ 16 h 42"/>
                      <a:gd name="T4" fmla="*/ 2 w 48"/>
                      <a:gd name="T5" fmla="*/ 20 h 42"/>
                      <a:gd name="T6" fmla="*/ 4 w 48"/>
                      <a:gd name="T7" fmla="*/ 27 h 42"/>
                      <a:gd name="T8" fmla="*/ 9 w 48"/>
                      <a:gd name="T9" fmla="*/ 31 h 42"/>
                      <a:gd name="T10" fmla="*/ 10 w 48"/>
                      <a:gd name="T11" fmla="*/ 33 h 42"/>
                      <a:gd name="T12" fmla="*/ 13 w 48"/>
                      <a:gd name="T13" fmla="*/ 32 h 42"/>
                      <a:gd name="T14" fmla="*/ 21 w 48"/>
                      <a:gd name="T15" fmla="*/ 36 h 42"/>
                      <a:gd name="T16" fmla="*/ 25 w 48"/>
                      <a:gd name="T17" fmla="*/ 37 h 42"/>
                      <a:gd name="T18" fmla="*/ 33 w 48"/>
                      <a:gd name="T19" fmla="*/ 37 h 42"/>
                      <a:gd name="T20" fmla="*/ 39 w 48"/>
                      <a:gd name="T21" fmla="*/ 41 h 42"/>
                      <a:gd name="T22" fmla="*/ 41 w 48"/>
                      <a:gd name="T23" fmla="*/ 35 h 42"/>
                      <a:gd name="T24" fmla="*/ 44 w 48"/>
                      <a:gd name="T25" fmla="*/ 32 h 42"/>
                      <a:gd name="T26" fmla="*/ 48 w 48"/>
                      <a:gd name="T27" fmla="*/ 31 h 42"/>
                      <a:gd name="T28" fmla="*/ 45 w 48"/>
                      <a:gd name="T29" fmla="*/ 26 h 42"/>
                      <a:gd name="T30" fmla="*/ 44 w 48"/>
                      <a:gd name="T31" fmla="*/ 19 h 42"/>
                      <a:gd name="T32" fmla="*/ 46 w 48"/>
                      <a:gd name="T33" fmla="*/ 12 h 42"/>
                      <a:gd name="T34" fmla="*/ 44 w 48"/>
                      <a:gd name="T35" fmla="*/ 7 h 42"/>
                      <a:gd name="T36" fmla="*/ 42 w 48"/>
                      <a:gd name="T37" fmla="*/ 5 h 42"/>
                      <a:gd name="T38" fmla="*/ 25 w 48"/>
                      <a:gd name="T39" fmla="*/ 4 h 42"/>
                      <a:gd name="T40" fmla="*/ 20 w 48"/>
                      <a:gd name="T41" fmla="*/ 2 h 42"/>
                      <a:gd name="T42" fmla="*/ 13 w 48"/>
                      <a:gd name="T43" fmla="*/ 4 h 42"/>
                      <a:gd name="T44" fmla="*/ 6 w 48"/>
                      <a:gd name="T45" fmla="*/ 6 h 42"/>
                      <a:gd name="T46" fmla="*/ 2 w 48"/>
                      <a:gd name="T47" fmla="*/ 7 h 42"/>
                      <a:gd name="T48" fmla="*/ 1 w 48"/>
                      <a:gd name="T49" fmla="*/ 9 h 42"/>
                      <a:gd name="T50" fmla="*/ 1 w 48"/>
                      <a:gd name="T51" fmla="*/ 12 h 42"/>
                      <a:gd name="T52" fmla="*/ 1 w 48"/>
                      <a:gd name="T53" fmla="*/ 1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8" h="42">
                        <a:moveTo>
                          <a:pt x="1" y="12"/>
                        </a:moveTo>
                        <a:cubicBezTo>
                          <a:pt x="1" y="13"/>
                          <a:pt x="0" y="15"/>
                          <a:pt x="0" y="16"/>
                        </a:cubicBezTo>
                        <a:cubicBezTo>
                          <a:pt x="1" y="17"/>
                          <a:pt x="2" y="19"/>
                          <a:pt x="2" y="20"/>
                        </a:cubicBezTo>
                        <a:cubicBezTo>
                          <a:pt x="2" y="22"/>
                          <a:pt x="3" y="25"/>
                          <a:pt x="4" y="27"/>
                        </a:cubicBezTo>
                        <a:cubicBezTo>
                          <a:pt x="5" y="30"/>
                          <a:pt x="8" y="29"/>
                          <a:pt x="9" y="31"/>
                        </a:cubicBezTo>
                        <a:cubicBezTo>
                          <a:pt x="9" y="31"/>
                          <a:pt x="9" y="33"/>
                          <a:pt x="10" y="33"/>
                        </a:cubicBezTo>
                        <a:cubicBezTo>
                          <a:pt x="11" y="34"/>
                          <a:pt x="12" y="32"/>
                          <a:pt x="13" y="32"/>
                        </a:cubicBezTo>
                        <a:cubicBezTo>
                          <a:pt x="15" y="31"/>
                          <a:pt x="19" y="35"/>
                          <a:pt x="21" y="36"/>
                        </a:cubicBezTo>
                        <a:cubicBezTo>
                          <a:pt x="22" y="37"/>
                          <a:pt x="23" y="39"/>
                          <a:pt x="25" y="37"/>
                        </a:cubicBezTo>
                        <a:cubicBezTo>
                          <a:pt x="26" y="36"/>
                          <a:pt x="31" y="37"/>
                          <a:pt x="33" y="37"/>
                        </a:cubicBezTo>
                        <a:cubicBezTo>
                          <a:pt x="36" y="37"/>
                          <a:pt x="37" y="39"/>
                          <a:pt x="39" y="41"/>
                        </a:cubicBezTo>
                        <a:cubicBezTo>
                          <a:pt x="40" y="42"/>
                          <a:pt x="40" y="36"/>
                          <a:pt x="41" y="35"/>
                        </a:cubicBezTo>
                        <a:cubicBezTo>
                          <a:pt x="42" y="34"/>
                          <a:pt x="43" y="33"/>
                          <a:pt x="44" y="32"/>
                        </a:cubicBezTo>
                        <a:cubicBezTo>
                          <a:pt x="45" y="32"/>
                          <a:pt x="48" y="32"/>
                          <a:pt x="48" y="31"/>
                        </a:cubicBezTo>
                        <a:cubicBezTo>
                          <a:pt x="47" y="28"/>
                          <a:pt x="47" y="27"/>
                          <a:pt x="45" y="26"/>
                        </a:cubicBezTo>
                        <a:cubicBezTo>
                          <a:pt x="43" y="24"/>
                          <a:pt x="46" y="21"/>
                          <a:pt x="44" y="19"/>
                        </a:cubicBezTo>
                        <a:cubicBezTo>
                          <a:pt x="42" y="18"/>
                          <a:pt x="47" y="14"/>
                          <a:pt x="46" y="12"/>
                        </a:cubicBezTo>
                        <a:cubicBezTo>
                          <a:pt x="45" y="10"/>
                          <a:pt x="44" y="9"/>
                          <a:pt x="44" y="7"/>
                        </a:cubicBezTo>
                        <a:cubicBezTo>
                          <a:pt x="44" y="6"/>
                          <a:pt x="44" y="5"/>
                          <a:pt x="42" y="5"/>
                        </a:cubicBezTo>
                        <a:cubicBezTo>
                          <a:pt x="37" y="3"/>
                          <a:pt x="30" y="6"/>
                          <a:pt x="25" y="4"/>
                        </a:cubicBezTo>
                        <a:cubicBezTo>
                          <a:pt x="25" y="7"/>
                          <a:pt x="21" y="2"/>
                          <a:pt x="20" y="2"/>
                        </a:cubicBezTo>
                        <a:cubicBezTo>
                          <a:pt x="17" y="0"/>
                          <a:pt x="15" y="2"/>
                          <a:pt x="13" y="4"/>
                        </a:cubicBezTo>
                        <a:cubicBezTo>
                          <a:pt x="10" y="5"/>
                          <a:pt x="8" y="6"/>
                          <a:pt x="6" y="6"/>
                        </a:cubicBezTo>
                        <a:cubicBezTo>
                          <a:pt x="5" y="7"/>
                          <a:pt x="3" y="7"/>
                          <a:pt x="2" y="7"/>
                        </a:cubicBezTo>
                        <a:cubicBezTo>
                          <a:pt x="1" y="8"/>
                          <a:pt x="3" y="9"/>
                          <a:pt x="1" y="9"/>
                        </a:cubicBezTo>
                        <a:cubicBezTo>
                          <a:pt x="1" y="10"/>
                          <a:pt x="1" y="11"/>
                          <a:pt x="1" y="12"/>
                        </a:cubicBezTo>
                        <a:cubicBezTo>
                          <a:pt x="1" y="14"/>
                          <a:pt x="1" y="12"/>
                          <a:pt x="1" y="12"/>
                        </a:cubicBezTo>
                        <a:close/>
                      </a:path>
                    </a:pathLst>
                  </a:custGeom>
                  <a:grpFill/>
                  <a:ln w="12700" cap="flat" cmpd="sng" algn="ctr">
                    <a:noFill/>
                    <a:prstDash val="solid"/>
                    <a:miter lim="800000"/>
                  </a:ln>
                  <a:effectLst/>
                </p:spPr>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srgbClr val="FFFFFF"/>
                      </a:solidFill>
                      <a:effectLst/>
                      <a:uLnTx/>
                      <a:uFillTx/>
                      <a:latin typeface="Century Gothic"/>
                      <a:ea typeface="+mn-ea"/>
                      <a:cs typeface="+mn-cs"/>
                    </a:endParaRPr>
                  </a:p>
                </p:txBody>
              </p:sp>
              <p:sp>
                <p:nvSpPr>
                  <p:cNvPr id="236" name="Freeform 664">
                    <a:extLst>
                      <a:ext uri="{FF2B5EF4-FFF2-40B4-BE49-F238E27FC236}">
                        <a16:creationId xmlns:a16="http://schemas.microsoft.com/office/drawing/2014/main" id="{AFC71D46-D1CC-46D8-9906-3694F6322DA9}"/>
                      </a:ext>
                    </a:extLst>
                  </p:cNvPr>
                  <p:cNvSpPr>
                    <a:spLocks/>
                  </p:cNvSpPr>
                  <p:nvPr/>
                </p:nvSpPr>
                <p:spPr bwMode="auto">
                  <a:xfrm>
                    <a:off x="3121660" y="3128146"/>
                    <a:ext cx="128107" cy="83529"/>
                  </a:xfrm>
                  <a:custGeom>
                    <a:avLst/>
                    <a:gdLst>
                      <a:gd name="T0" fmla="*/ 38 w 46"/>
                      <a:gd name="T1" fmla="*/ 13 h 30"/>
                      <a:gd name="T2" fmla="*/ 35 w 46"/>
                      <a:gd name="T3" fmla="*/ 6 h 30"/>
                      <a:gd name="T4" fmla="*/ 32 w 46"/>
                      <a:gd name="T5" fmla="*/ 0 h 30"/>
                      <a:gd name="T6" fmla="*/ 22 w 46"/>
                      <a:gd name="T7" fmla="*/ 4 h 30"/>
                      <a:gd name="T8" fmla="*/ 18 w 46"/>
                      <a:gd name="T9" fmla="*/ 3 h 30"/>
                      <a:gd name="T10" fmla="*/ 12 w 46"/>
                      <a:gd name="T11" fmla="*/ 3 h 30"/>
                      <a:gd name="T12" fmla="*/ 8 w 46"/>
                      <a:gd name="T13" fmla="*/ 6 h 30"/>
                      <a:gd name="T14" fmla="*/ 4 w 46"/>
                      <a:gd name="T15" fmla="*/ 14 h 30"/>
                      <a:gd name="T16" fmla="*/ 0 w 46"/>
                      <a:gd name="T17" fmla="*/ 15 h 30"/>
                      <a:gd name="T18" fmla="*/ 3 w 46"/>
                      <a:gd name="T19" fmla="*/ 18 h 30"/>
                      <a:gd name="T20" fmla="*/ 5 w 46"/>
                      <a:gd name="T21" fmla="*/ 22 h 30"/>
                      <a:gd name="T22" fmla="*/ 8 w 46"/>
                      <a:gd name="T23" fmla="*/ 24 h 30"/>
                      <a:gd name="T24" fmla="*/ 11 w 46"/>
                      <a:gd name="T25" fmla="*/ 25 h 30"/>
                      <a:gd name="T26" fmla="*/ 11 w 46"/>
                      <a:gd name="T27" fmla="*/ 28 h 30"/>
                      <a:gd name="T28" fmla="*/ 21 w 46"/>
                      <a:gd name="T29" fmla="*/ 30 h 30"/>
                      <a:gd name="T30" fmla="*/ 28 w 46"/>
                      <a:gd name="T31" fmla="*/ 28 h 30"/>
                      <a:gd name="T32" fmla="*/ 40 w 46"/>
                      <a:gd name="T33" fmla="*/ 30 h 30"/>
                      <a:gd name="T34" fmla="*/ 41 w 46"/>
                      <a:gd name="T35" fmla="*/ 23 h 30"/>
                      <a:gd name="T36" fmla="*/ 46 w 46"/>
                      <a:gd name="T37" fmla="*/ 20 h 30"/>
                      <a:gd name="T38" fmla="*/ 39 w 46"/>
                      <a:gd name="T39" fmla="*/ 20 h 30"/>
                      <a:gd name="T40" fmla="*/ 38 w 46"/>
                      <a:gd name="T41" fmla="*/ 13 h 30"/>
                      <a:gd name="T42" fmla="*/ 38 w 46"/>
                      <a:gd name="T43" fmla="*/ 13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 h="30">
                        <a:moveTo>
                          <a:pt x="38" y="13"/>
                        </a:moveTo>
                        <a:cubicBezTo>
                          <a:pt x="39" y="10"/>
                          <a:pt x="36" y="8"/>
                          <a:pt x="35" y="6"/>
                        </a:cubicBezTo>
                        <a:cubicBezTo>
                          <a:pt x="33" y="5"/>
                          <a:pt x="32" y="2"/>
                          <a:pt x="32" y="0"/>
                        </a:cubicBezTo>
                        <a:cubicBezTo>
                          <a:pt x="29" y="1"/>
                          <a:pt x="26" y="4"/>
                          <a:pt x="22" y="4"/>
                        </a:cubicBezTo>
                        <a:cubicBezTo>
                          <a:pt x="21" y="4"/>
                          <a:pt x="19" y="3"/>
                          <a:pt x="18" y="3"/>
                        </a:cubicBezTo>
                        <a:cubicBezTo>
                          <a:pt x="16" y="3"/>
                          <a:pt x="14" y="3"/>
                          <a:pt x="12" y="3"/>
                        </a:cubicBezTo>
                        <a:cubicBezTo>
                          <a:pt x="12" y="3"/>
                          <a:pt x="9" y="6"/>
                          <a:pt x="8" y="6"/>
                        </a:cubicBezTo>
                        <a:cubicBezTo>
                          <a:pt x="7" y="9"/>
                          <a:pt x="5" y="11"/>
                          <a:pt x="4" y="14"/>
                        </a:cubicBezTo>
                        <a:cubicBezTo>
                          <a:pt x="3" y="14"/>
                          <a:pt x="1" y="14"/>
                          <a:pt x="0" y="15"/>
                        </a:cubicBezTo>
                        <a:cubicBezTo>
                          <a:pt x="0" y="16"/>
                          <a:pt x="3" y="17"/>
                          <a:pt x="3" y="18"/>
                        </a:cubicBezTo>
                        <a:cubicBezTo>
                          <a:pt x="3" y="20"/>
                          <a:pt x="4" y="20"/>
                          <a:pt x="5" y="22"/>
                        </a:cubicBezTo>
                        <a:cubicBezTo>
                          <a:pt x="5" y="24"/>
                          <a:pt x="6" y="24"/>
                          <a:pt x="8" y="24"/>
                        </a:cubicBezTo>
                        <a:cubicBezTo>
                          <a:pt x="9" y="24"/>
                          <a:pt x="11" y="24"/>
                          <a:pt x="11" y="25"/>
                        </a:cubicBezTo>
                        <a:cubicBezTo>
                          <a:pt x="11" y="26"/>
                          <a:pt x="11" y="27"/>
                          <a:pt x="11" y="28"/>
                        </a:cubicBezTo>
                        <a:cubicBezTo>
                          <a:pt x="13" y="30"/>
                          <a:pt x="18" y="30"/>
                          <a:pt x="21" y="30"/>
                        </a:cubicBezTo>
                        <a:cubicBezTo>
                          <a:pt x="24" y="30"/>
                          <a:pt x="26" y="30"/>
                          <a:pt x="28" y="28"/>
                        </a:cubicBezTo>
                        <a:cubicBezTo>
                          <a:pt x="32" y="26"/>
                          <a:pt x="36" y="28"/>
                          <a:pt x="40" y="30"/>
                        </a:cubicBezTo>
                        <a:cubicBezTo>
                          <a:pt x="40" y="28"/>
                          <a:pt x="40" y="25"/>
                          <a:pt x="41" y="23"/>
                        </a:cubicBezTo>
                        <a:cubicBezTo>
                          <a:pt x="42" y="22"/>
                          <a:pt x="45" y="24"/>
                          <a:pt x="46" y="20"/>
                        </a:cubicBezTo>
                        <a:cubicBezTo>
                          <a:pt x="43" y="18"/>
                          <a:pt x="42" y="20"/>
                          <a:pt x="39" y="20"/>
                        </a:cubicBezTo>
                        <a:cubicBezTo>
                          <a:pt x="37" y="19"/>
                          <a:pt x="37" y="14"/>
                          <a:pt x="38" y="13"/>
                        </a:cubicBezTo>
                        <a:cubicBezTo>
                          <a:pt x="39" y="11"/>
                          <a:pt x="37" y="15"/>
                          <a:pt x="38" y="13"/>
                        </a:cubicBezTo>
                        <a:close/>
                      </a:path>
                    </a:pathLst>
                  </a:custGeom>
                  <a:grpFill/>
                  <a:ln w="12700" cap="flat" cmpd="sng" algn="ctr">
                    <a:noFill/>
                    <a:prstDash val="solid"/>
                    <a:miter lim="800000"/>
                  </a:ln>
                  <a:effectLst/>
                </p:spPr>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srgbClr val="FFFFFF"/>
                      </a:solidFill>
                      <a:effectLst/>
                      <a:uLnTx/>
                      <a:uFillTx/>
                      <a:latin typeface="Century Gothic"/>
                      <a:ea typeface="+mn-ea"/>
                      <a:cs typeface="+mn-cs"/>
                    </a:endParaRPr>
                  </a:p>
                </p:txBody>
              </p:sp>
              <p:sp>
                <p:nvSpPr>
                  <p:cNvPr id="237" name="Freeform 667">
                    <a:extLst>
                      <a:ext uri="{FF2B5EF4-FFF2-40B4-BE49-F238E27FC236}">
                        <a16:creationId xmlns:a16="http://schemas.microsoft.com/office/drawing/2014/main" id="{D94AEA12-7B84-481C-ABDD-DD3C68950DE6}"/>
                      </a:ext>
                    </a:extLst>
                  </p:cNvPr>
                  <p:cNvSpPr>
                    <a:spLocks/>
                  </p:cNvSpPr>
                  <p:nvPr/>
                </p:nvSpPr>
                <p:spPr bwMode="auto">
                  <a:xfrm>
                    <a:off x="3146333" y="3200284"/>
                    <a:ext cx="89200" cy="53155"/>
                  </a:xfrm>
                  <a:custGeom>
                    <a:avLst/>
                    <a:gdLst>
                      <a:gd name="T0" fmla="*/ 17 w 32"/>
                      <a:gd name="T1" fmla="*/ 4 h 19"/>
                      <a:gd name="T2" fmla="*/ 2 w 32"/>
                      <a:gd name="T3" fmla="*/ 0 h 19"/>
                      <a:gd name="T4" fmla="*/ 2 w 32"/>
                      <a:gd name="T5" fmla="*/ 5 h 19"/>
                      <a:gd name="T6" fmla="*/ 3 w 32"/>
                      <a:gd name="T7" fmla="*/ 8 h 19"/>
                      <a:gd name="T8" fmla="*/ 1 w 32"/>
                      <a:gd name="T9" fmla="*/ 11 h 19"/>
                      <a:gd name="T10" fmla="*/ 3 w 32"/>
                      <a:gd name="T11" fmla="*/ 17 h 19"/>
                      <a:gd name="T12" fmla="*/ 9 w 32"/>
                      <a:gd name="T13" fmla="*/ 17 h 19"/>
                      <a:gd name="T14" fmla="*/ 16 w 32"/>
                      <a:gd name="T15" fmla="*/ 18 h 19"/>
                      <a:gd name="T16" fmla="*/ 21 w 32"/>
                      <a:gd name="T17" fmla="*/ 15 h 19"/>
                      <a:gd name="T18" fmla="*/ 28 w 32"/>
                      <a:gd name="T19" fmla="*/ 14 h 19"/>
                      <a:gd name="T20" fmla="*/ 28 w 32"/>
                      <a:gd name="T21" fmla="*/ 8 h 19"/>
                      <a:gd name="T22" fmla="*/ 29 w 32"/>
                      <a:gd name="T23" fmla="*/ 3 h 19"/>
                      <a:gd name="T24" fmla="*/ 21 w 32"/>
                      <a:gd name="T25" fmla="*/ 2 h 19"/>
                      <a:gd name="T26" fmla="*/ 17 w 32"/>
                      <a:gd name="T27" fmla="*/ 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19">
                        <a:moveTo>
                          <a:pt x="17" y="4"/>
                        </a:moveTo>
                        <a:cubicBezTo>
                          <a:pt x="13" y="4"/>
                          <a:pt x="3" y="6"/>
                          <a:pt x="2" y="0"/>
                        </a:cubicBezTo>
                        <a:cubicBezTo>
                          <a:pt x="1" y="2"/>
                          <a:pt x="0" y="4"/>
                          <a:pt x="2" y="5"/>
                        </a:cubicBezTo>
                        <a:cubicBezTo>
                          <a:pt x="3" y="6"/>
                          <a:pt x="4" y="7"/>
                          <a:pt x="3" y="8"/>
                        </a:cubicBezTo>
                        <a:cubicBezTo>
                          <a:pt x="2" y="9"/>
                          <a:pt x="1" y="9"/>
                          <a:pt x="1" y="11"/>
                        </a:cubicBezTo>
                        <a:cubicBezTo>
                          <a:pt x="2" y="13"/>
                          <a:pt x="3" y="14"/>
                          <a:pt x="3" y="17"/>
                        </a:cubicBezTo>
                        <a:cubicBezTo>
                          <a:pt x="5" y="17"/>
                          <a:pt x="7" y="17"/>
                          <a:pt x="9" y="17"/>
                        </a:cubicBezTo>
                        <a:cubicBezTo>
                          <a:pt x="11" y="17"/>
                          <a:pt x="14" y="19"/>
                          <a:pt x="16" y="18"/>
                        </a:cubicBezTo>
                        <a:cubicBezTo>
                          <a:pt x="18" y="18"/>
                          <a:pt x="20" y="16"/>
                          <a:pt x="21" y="15"/>
                        </a:cubicBezTo>
                        <a:cubicBezTo>
                          <a:pt x="23" y="13"/>
                          <a:pt x="25" y="14"/>
                          <a:pt x="28" y="14"/>
                        </a:cubicBezTo>
                        <a:cubicBezTo>
                          <a:pt x="27" y="12"/>
                          <a:pt x="27" y="11"/>
                          <a:pt x="28" y="8"/>
                        </a:cubicBezTo>
                        <a:cubicBezTo>
                          <a:pt x="29" y="6"/>
                          <a:pt x="32" y="4"/>
                          <a:pt x="29" y="3"/>
                        </a:cubicBezTo>
                        <a:cubicBezTo>
                          <a:pt x="27" y="2"/>
                          <a:pt x="24" y="1"/>
                          <a:pt x="21" y="2"/>
                        </a:cubicBezTo>
                        <a:cubicBezTo>
                          <a:pt x="19" y="2"/>
                          <a:pt x="18" y="4"/>
                          <a:pt x="17" y="4"/>
                        </a:cubicBezTo>
                        <a:close/>
                      </a:path>
                    </a:pathLst>
                  </a:custGeom>
                  <a:grpFill/>
                  <a:ln w="12700" cap="flat" cmpd="sng" algn="ctr">
                    <a:noFill/>
                    <a:prstDash val="solid"/>
                    <a:miter lim="800000"/>
                  </a:ln>
                  <a:effectLst/>
                </p:spPr>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srgbClr val="FFFFFF"/>
                      </a:solidFill>
                      <a:effectLst/>
                      <a:uLnTx/>
                      <a:uFillTx/>
                      <a:latin typeface="Century Gothic"/>
                      <a:ea typeface="+mn-ea"/>
                      <a:cs typeface="+mn-cs"/>
                    </a:endParaRPr>
                  </a:p>
                </p:txBody>
              </p:sp>
              <p:sp>
                <p:nvSpPr>
                  <p:cNvPr id="238" name="Freeform 668">
                    <a:extLst>
                      <a:ext uri="{FF2B5EF4-FFF2-40B4-BE49-F238E27FC236}">
                        <a16:creationId xmlns:a16="http://schemas.microsoft.com/office/drawing/2014/main" id="{25E42D72-10F4-48C7-AE38-E97DD154C484}"/>
                      </a:ext>
                    </a:extLst>
                  </p:cNvPr>
                  <p:cNvSpPr>
                    <a:spLocks/>
                  </p:cNvSpPr>
                  <p:nvPr/>
                </p:nvSpPr>
                <p:spPr bwMode="auto">
                  <a:xfrm>
                    <a:off x="3059976" y="3186993"/>
                    <a:ext cx="50294" cy="41764"/>
                  </a:xfrm>
                  <a:custGeom>
                    <a:avLst/>
                    <a:gdLst>
                      <a:gd name="T0" fmla="*/ 10 w 18"/>
                      <a:gd name="T1" fmla="*/ 0 h 15"/>
                      <a:gd name="T2" fmla="*/ 1 w 18"/>
                      <a:gd name="T3" fmla="*/ 2 h 15"/>
                      <a:gd name="T4" fmla="*/ 4 w 18"/>
                      <a:gd name="T5" fmla="*/ 8 h 15"/>
                      <a:gd name="T6" fmla="*/ 13 w 18"/>
                      <a:gd name="T7" fmla="*/ 15 h 15"/>
                      <a:gd name="T8" fmla="*/ 15 w 18"/>
                      <a:gd name="T9" fmla="*/ 10 h 15"/>
                      <a:gd name="T10" fmla="*/ 17 w 18"/>
                      <a:gd name="T11" fmla="*/ 6 h 15"/>
                      <a:gd name="T12" fmla="*/ 16 w 18"/>
                      <a:gd name="T13" fmla="*/ 2 h 15"/>
                      <a:gd name="T14" fmla="*/ 10 w 18"/>
                      <a:gd name="T15" fmla="*/ 0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5">
                        <a:moveTo>
                          <a:pt x="10" y="0"/>
                        </a:moveTo>
                        <a:cubicBezTo>
                          <a:pt x="8" y="0"/>
                          <a:pt x="0" y="0"/>
                          <a:pt x="1" y="2"/>
                        </a:cubicBezTo>
                        <a:cubicBezTo>
                          <a:pt x="1" y="3"/>
                          <a:pt x="3" y="7"/>
                          <a:pt x="4" y="8"/>
                        </a:cubicBezTo>
                        <a:cubicBezTo>
                          <a:pt x="6" y="11"/>
                          <a:pt x="10" y="13"/>
                          <a:pt x="13" y="15"/>
                        </a:cubicBezTo>
                        <a:cubicBezTo>
                          <a:pt x="13" y="13"/>
                          <a:pt x="13" y="11"/>
                          <a:pt x="15" y="10"/>
                        </a:cubicBezTo>
                        <a:cubicBezTo>
                          <a:pt x="17" y="9"/>
                          <a:pt x="18" y="8"/>
                          <a:pt x="17" y="6"/>
                        </a:cubicBezTo>
                        <a:cubicBezTo>
                          <a:pt x="17" y="4"/>
                          <a:pt x="17" y="3"/>
                          <a:pt x="16" y="2"/>
                        </a:cubicBezTo>
                        <a:cubicBezTo>
                          <a:pt x="14" y="1"/>
                          <a:pt x="12" y="0"/>
                          <a:pt x="10" y="0"/>
                        </a:cubicBezTo>
                        <a:close/>
                      </a:path>
                    </a:pathLst>
                  </a:custGeom>
                  <a:grpFill/>
                  <a:ln w="12700" cap="flat" cmpd="sng" algn="ctr">
                    <a:noFill/>
                    <a:prstDash val="solid"/>
                    <a:miter lim="800000"/>
                  </a:ln>
                  <a:effectLst/>
                </p:spPr>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srgbClr val="FFFFFF"/>
                      </a:solidFill>
                      <a:effectLst/>
                      <a:uLnTx/>
                      <a:uFillTx/>
                      <a:latin typeface="Century Gothic"/>
                      <a:ea typeface="+mn-ea"/>
                      <a:cs typeface="+mn-cs"/>
                    </a:endParaRPr>
                  </a:p>
                </p:txBody>
              </p:sp>
              <p:sp>
                <p:nvSpPr>
                  <p:cNvPr id="239" name="Freeform 669">
                    <a:extLst>
                      <a:ext uri="{FF2B5EF4-FFF2-40B4-BE49-F238E27FC236}">
                        <a16:creationId xmlns:a16="http://schemas.microsoft.com/office/drawing/2014/main" id="{092737D2-B107-4295-B07F-74F60A1FEA10}"/>
                      </a:ext>
                    </a:extLst>
                  </p:cNvPr>
                  <p:cNvSpPr>
                    <a:spLocks/>
                  </p:cNvSpPr>
                  <p:nvPr/>
                </p:nvSpPr>
                <p:spPr bwMode="auto">
                  <a:xfrm>
                    <a:off x="3096041" y="3167061"/>
                    <a:ext cx="61681" cy="74985"/>
                  </a:xfrm>
                  <a:custGeom>
                    <a:avLst/>
                    <a:gdLst>
                      <a:gd name="T0" fmla="*/ 21 w 22"/>
                      <a:gd name="T1" fmla="*/ 19 h 27"/>
                      <a:gd name="T2" fmla="*/ 20 w 22"/>
                      <a:gd name="T3" fmla="*/ 17 h 27"/>
                      <a:gd name="T4" fmla="*/ 19 w 22"/>
                      <a:gd name="T5" fmla="*/ 13 h 27"/>
                      <a:gd name="T6" fmla="*/ 15 w 22"/>
                      <a:gd name="T7" fmla="*/ 10 h 27"/>
                      <a:gd name="T8" fmla="*/ 14 w 22"/>
                      <a:gd name="T9" fmla="*/ 8 h 27"/>
                      <a:gd name="T10" fmla="*/ 12 w 22"/>
                      <a:gd name="T11" fmla="*/ 5 h 27"/>
                      <a:gd name="T12" fmla="*/ 5 w 22"/>
                      <a:gd name="T13" fmla="*/ 1 h 27"/>
                      <a:gd name="T14" fmla="*/ 2 w 22"/>
                      <a:gd name="T15" fmla="*/ 4 h 27"/>
                      <a:gd name="T16" fmla="*/ 4 w 22"/>
                      <a:gd name="T17" fmla="*/ 14 h 27"/>
                      <a:gd name="T18" fmla="*/ 1 w 22"/>
                      <a:gd name="T19" fmla="*/ 19 h 27"/>
                      <a:gd name="T20" fmla="*/ 0 w 22"/>
                      <a:gd name="T21" fmla="*/ 23 h 27"/>
                      <a:gd name="T22" fmla="*/ 4 w 22"/>
                      <a:gd name="T23" fmla="*/ 27 h 27"/>
                      <a:gd name="T24" fmla="*/ 6 w 22"/>
                      <a:gd name="T25" fmla="*/ 23 h 27"/>
                      <a:gd name="T26" fmla="*/ 10 w 22"/>
                      <a:gd name="T27" fmla="*/ 26 h 27"/>
                      <a:gd name="T28" fmla="*/ 20 w 22"/>
                      <a:gd name="T29" fmla="*/ 24 h 27"/>
                      <a:gd name="T30" fmla="*/ 21 w 22"/>
                      <a:gd name="T31" fmla="*/ 19 h 27"/>
                      <a:gd name="T32" fmla="*/ 21 w 22"/>
                      <a:gd name="T33" fmla="*/ 1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 h="27">
                        <a:moveTo>
                          <a:pt x="21" y="19"/>
                        </a:moveTo>
                        <a:cubicBezTo>
                          <a:pt x="22" y="18"/>
                          <a:pt x="21" y="18"/>
                          <a:pt x="20" y="17"/>
                        </a:cubicBezTo>
                        <a:cubicBezTo>
                          <a:pt x="19" y="16"/>
                          <a:pt x="19" y="15"/>
                          <a:pt x="19" y="13"/>
                        </a:cubicBezTo>
                        <a:cubicBezTo>
                          <a:pt x="21" y="10"/>
                          <a:pt x="18" y="10"/>
                          <a:pt x="15" y="10"/>
                        </a:cubicBezTo>
                        <a:cubicBezTo>
                          <a:pt x="14" y="10"/>
                          <a:pt x="14" y="9"/>
                          <a:pt x="14" y="8"/>
                        </a:cubicBezTo>
                        <a:cubicBezTo>
                          <a:pt x="13" y="6"/>
                          <a:pt x="12" y="7"/>
                          <a:pt x="12" y="5"/>
                        </a:cubicBezTo>
                        <a:cubicBezTo>
                          <a:pt x="11" y="2"/>
                          <a:pt x="9" y="0"/>
                          <a:pt x="5" y="1"/>
                        </a:cubicBezTo>
                        <a:cubicBezTo>
                          <a:pt x="2" y="2"/>
                          <a:pt x="2" y="2"/>
                          <a:pt x="2" y="4"/>
                        </a:cubicBezTo>
                        <a:cubicBezTo>
                          <a:pt x="3" y="7"/>
                          <a:pt x="4" y="10"/>
                          <a:pt x="4" y="14"/>
                        </a:cubicBezTo>
                        <a:cubicBezTo>
                          <a:pt x="5" y="17"/>
                          <a:pt x="2" y="16"/>
                          <a:pt x="1" y="19"/>
                        </a:cubicBezTo>
                        <a:cubicBezTo>
                          <a:pt x="0" y="20"/>
                          <a:pt x="0" y="22"/>
                          <a:pt x="0" y="23"/>
                        </a:cubicBezTo>
                        <a:cubicBezTo>
                          <a:pt x="0" y="25"/>
                          <a:pt x="3" y="26"/>
                          <a:pt x="4" y="27"/>
                        </a:cubicBezTo>
                        <a:cubicBezTo>
                          <a:pt x="4" y="26"/>
                          <a:pt x="4" y="23"/>
                          <a:pt x="6" y="23"/>
                        </a:cubicBezTo>
                        <a:cubicBezTo>
                          <a:pt x="8" y="23"/>
                          <a:pt x="9" y="24"/>
                          <a:pt x="10" y="26"/>
                        </a:cubicBezTo>
                        <a:cubicBezTo>
                          <a:pt x="11" y="26"/>
                          <a:pt x="18" y="24"/>
                          <a:pt x="20" y="24"/>
                        </a:cubicBezTo>
                        <a:cubicBezTo>
                          <a:pt x="18" y="22"/>
                          <a:pt x="20" y="21"/>
                          <a:pt x="21" y="19"/>
                        </a:cubicBezTo>
                        <a:cubicBezTo>
                          <a:pt x="22" y="18"/>
                          <a:pt x="20" y="20"/>
                          <a:pt x="21" y="19"/>
                        </a:cubicBezTo>
                        <a:close/>
                      </a:path>
                    </a:pathLst>
                  </a:custGeom>
                  <a:grpFill/>
                  <a:ln w="12700" cap="flat" cmpd="sng" algn="ctr">
                    <a:noFill/>
                    <a:prstDash val="solid"/>
                    <a:miter lim="800000"/>
                  </a:ln>
                  <a:effectLst/>
                </p:spPr>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srgbClr val="FFFFFF"/>
                      </a:solidFill>
                      <a:effectLst/>
                      <a:uLnTx/>
                      <a:uFillTx/>
                      <a:latin typeface="Century Gothic"/>
                      <a:ea typeface="+mn-ea"/>
                      <a:cs typeface="+mn-cs"/>
                    </a:endParaRPr>
                  </a:p>
                </p:txBody>
              </p:sp>
              <p:sp>
                <p:nvSpPr>
                  <p:cNvPr id="240" name="Freeform 670">
                    <a:extLst>
                      <a:ext uri="{FF2B5EF4-FFF2-40B4-BE49-F238E27FC236}">
                        <a16:creationId xmlns:a16="http://schemas.microsoft.com/office/drawing/2014/main" id="{C46ECC5E-CCA8-4E46-99B5-D3E34FEAAC11}"/>
                      </a:ext>
                    </a:extLst>
                  </p:cNvPr>
                  <p:cNvSpPr>
                    <a:spLocks/>
                  </p:cNvSpPr>
                  <p:nvPr/>
                </p:nvSpPr>
                <p:spPr bwMode="auto">
                  <a:xfrm>
                    <a:off x="3062823" y="3122451"/>
                    <a:ext cx="97742" cy="53155"/>
                  </a:xfrm>
                  <a:custGeom>
                    <a:avLst/>
                    <a:gdLst>
                      <a:gd name="T0" fmla="*/ 30 w 35"/>
                      <a:gd name="T1" fmla="*/ 3 h 19"/>
                      <a:gd name="T2" fmla="*/ 24 w 35"/>
                      <a:gd name="T3" fmla="*/ 1 h 19"/>
                      <a:gd name="T4" fmla="*/ 19 w 35"/>
                      <a:gd name="T5" fmla="*/ 4 h 19"/>
                      <a:gd name="T6" fmla="*/ 15 w 35"/>
                      <a:gd name="T7" fmla="*/ 4 h 19"/>
                      <a:gd name="T8" fmla="*/ 13 w 35"/>
                      <a:gd name="T9" fmla="*/ 6 h 19"/>
                      <a:gd name="T10" fmla="*/ 5 w 35"/>
                      <a:gd name="T11" fmla="*/ 4 h 19"/>
                      <a:gd name="T12" fmla="*/ 5 w 35"/>
                      <a:gd name="T13" fmla="*/ 7 h 19"/>
                      <a:gd name="T14" fmla="*/ 3 w 35"/>
                      <a:gd name="T15" fmla="*/ 8 h 19"/>
                      <a:gd name="T16" fmla="*/ 3 w 35"/>
                      <a:gd name="T17" fmla="*/ 15 h 19"/>
                      <a:gd name="T18" fmla="*/ 11 w 35"/>
                      <a:gd name="T19" fmla="*/ 19 h 19"/>
                      <a:gd name="T20" fmla="*/ 21 w 35"/>
                      <a:gd name="T21" fmla="*/ 17 h 19"/>
                      <a:gd name="T22" fmla="*/ 25 w 35"/>
                      <a:gd name="T23" fmla="*/ 15 h 19"/>
                      <a:gd name="T24" fmla="*/ 29 w 35"/>
                      <a:gd name="T25" fmla="*/ 9 h 19"/>
                      <a:gd name="T26" fmla="*/ 33 w 35"/>
                      <a:gd name="T27" fmla="*/ 6 h 19"/>
                      <a:gd name="T28" fmla="*/ 30 w 35"/>
                      <a:gd name="T29" fmla="*/ 3 h 19"/>
                      <a:gd name="T30" fmla="*/ 30 w 35"/>
                      <a:gd name="T3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 h="19">
                        <a:moveTo>
                          <a:pt x="30" y="3"/>
                        </a:moveTo>
                        <a:cubicBezTo>
                          <a:pt x="30" y="2"/>
                          <a:pt x="25" y="2"/>
                          <a:pt x="24" y="1"/>
                        </a:cubicBezTo>
                        <a:cubicBezTo>
                          <a:pt x="20" y="0"/>
                          <a:pt x="22" y="4"/>
                          <a:pt x="19" y="4"/>
                        </a:cubicBezTo>
                        <a:cubicBezTo>
                          <a:pt x="18" y="3"/>
                          <a:pt x="17" y="4"/>
                          <a:pt x="15" y="4"/>
                        </a:cubicBezTo>
                        <a:cubicBezTo>
                          <a:pt x="14" y="4"/>
                          <a:pt x="14" y="6"/>
                          <a:pt x="13" y="6"/>
                        </a:cubicBezTo>
                        <a:cubicBezTo>
                          <a:pt x="9" y="8"/>
                          <a:pt x="7" y="6"/>
                          <a:pt x="5" y="4"/>
                        </a:cubicBezTo>
                        <a:cubicBezTo>
                          <a:pt x="5" y="5"/>
                          <a:pt x="5" y="6"/>
                          <a:pt x="5" y="7"/>
                        </a:cubicBezTo>
                        <a:cubicBezTo>
                          <a:pt x="4" y="8"/>
                          <a:pt x="3" y="6"/>
                          <a:pt x="3" y="8"/>
                        </a:cubicBezTo>
                        <a:cubicBezTo>
                          <a:pt x="3" y="11"/>
                          <a:pt x="0" y="13"/>
                          <a:pt x="3" y="15"/>
                        </a:cubicBezTo>
                        <a:cubicBezTo>
                          <a:pt x="5" y="17"/>
                          <a:pt x="8" y="19"/>
                          <a:pt x="11" y="19"/>
                        </a:cubicBezTo>
                        <a:cubicBezTo>
                          <a:pt x="15" y="19"/>
                          <a:pt x="17" y="16"/>
                          <a:pt x="21" y="17"/>
                        </a:cubicBezTo>
                        <a:cubicBezTo>
                          <a:pt x="21" y="16"/>
                          <a:pt x="24" y="16"/>
                          <a:pt x="25" y="15"/>
                        </a:cubicBezTo>
                        <a:cubicBezTo>
                          <a:pt x="26" y="13"/>
                          <a:pt x="27" y="11"/>
                          <a:pt x="29" y="9"/>
                        </a:cubicBezTo>
                        <a:cubicBezTo>
                          <a:pt x="30" y="7"/>
                          <a:pt x="31" y="7"/>
                          <a:pt x="33" y="6"/>
                        </a:cubicBezTo>
                        <a:cubicBezTo>
                          <a:pt x="35" y="4"/>
                          <a:pt x="30" y="4"/>
                          <a:pt x="30" y="3"/>
                        </a:cubicBezTo>
                        <a:cubicBezTo>
                          <a:pt x="30" y="3"/>
                          <a:pt x="30" y="4"/>
                          <a:pt x="30" y="3"/>
                        </a:cubicBezTo>
                        <a:close/>
                      </a:path>
                    </a:pathLst>
                  </a:custGeom>
                  <a:grpFill/>
                  <a:ln w="12700" cap="flat" cmpd="sng" algn="ctr">
                    <a:noFill/>
                    <a:prstDash val="solid"/>
                    <a:miter lim="800000"/>
                  </a:ln>
                  <a:effectLst/>
                </p:spPr>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srgbClr val="FFFFFF"/>
                      </a:solidFill>
                      <a:effectLst/>
                      <a:uLnTx/>
                      <a:uFillTx/>
                      <a:latin typeface="Century Gothic"/>
                      <a:ea typeface="+mn-ea"/>
                      <a:cs typeface="+mn-cs"/>
                    </a:endParaRPr>
                  </a:p>
                </p:txBody>
              </p:sp>
              <p:sp>
                <p:nvSpPr>
                  <p:cNvPr id="241" name="Freeform 672">
                    <a:extLst>
                      <a:ext uri="{FF2B5EF4-FFF2-40B4-BE49-F238E27FC236}">
                        <a16:creationId xmlns:a16="http://schemas.microsoft.com/office/drawing/2014/main" id="{50384502-AF29-46BD-B854-0EB65D865FF9}"/>
                      </a:ext>
                    </a:extLst>
                  </p:cNvPr>
                  <p:cNvSpPr>
                    <a:spLocks/>
                  </p:cNvSpPr>
                  <p:nvPr/>
                </p:nvSpPr>
                <p:spPr bwMode="auto">
                  <a:xfrm>
                    <a:off x="3196629" y="3237302"/>
                    <a:ext cx="41753" cy="27526"/>
                  </a:xfrm>
                  <a:custGeom>
                    <a:avLst/>
                    <a:gdLst>
                      <a:gd name="T0" fmla="*/ 15 w 15"/>
                      <a:gd name="T1" fmla="*/ 6 h 10"/>
                      <a:gd name="T2" fmla="*/ 10 w 15"/>
                      <a:gd name="T3" fmla="*/ 1 h 10"/>
                      <a:gd name="T4" fmla="*/ 2 w 15"/>
                      <a:gd name="T5" fmla="*/ 5 h 10"/>
                      <a:gd name="T6" fmla="*/ 1 w 15"/>
                      <a:gd name="T7" fmla="*/ 9 h 10"/>
                      <a:gd name="T8" fmla="*/ 6 w 15"/>
                      <a:gd name="T9" fmla="*/ 9 h 10"/>
                      <a:gd name="T10" fmla="*/ 11 w 15"/>
                      <a:gd name="T11" fmla="*/ 7 h 10"/>
                      <a:gd name="T12" fmla="*/ 15 w 15"/>
                      <a:gd name="T13" fmla="*/ 6 h 10"/>
                      <a:gd name="T14" fmla="*/ 15 w 15"/>
                      <a:gd name="T15" fmla="*/ 6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0">
                        <a:moveTo>
                          <a:pt x="15" y="6"/>
                        </a:moveTo>
                        <a:cubicBezTo>
                          <a:pt x="13" y="4"/>
                          <a:pt x="10" y="4"/>
                          <a:pt x="10" y="1"/>
                        </a:cubicBezTo>
                        <a:cubicBezTo>
                          <a:pt x="5" y="0"/>
                          <a:pt x="4" y="0"/>
                          <a:pt x="2" y="5"/>
                        </a:cubicBezTo>
                        <a:cubicBezTo>
                          <a:pt x="2" y="6"/>
                          <a:pt x="0" y="9"/>
                          <a:pt x="1" y="9"/>
                        </a:cubicBezTo>
                        <a:cubicBezTo>
                          <a:pt x="3" y="10"/>
                          <a:pt x="5" y="10"/>
                          <a:pt x="6" y="9"/>
                        </a:cubicBezTo>
                        <a:cubicBezTo>
                          <a:pt x="8" y="8"/>
                          <a:pt x="9" y="7"/>
                          <a:pt x="11" y="7"/>
                        </a:cubicBezTo>
                        <a:cubicBezTo>
                          <a:pt x="11" y="7"/>
                          <a:pt x="15" y="7"/>
                          <a:pt x="15" y="6"/>
                        </a:cubicBezTo>
                        <a:cubicBezTo>
                          <a:pt x="14" y="6"/>
                          <a:pt x="15" y="7"/>
                          <a:pt x="15" y="6"/>
                        </a:cubicBezTo>
                        <a:close/>
                      </a:path>
                    </a:pathLst>
                  </a:custGeom>
                  <a:grpFill/>
                  <a:ln w="12700" cap="flat" cmpd="sng" algn="ctr">
                    <a:noFill/>
                    <a:prstDash val="solid"/>
                    <a:miter lim="800000"/>
                  </a:ln>
                  <a:effectLst/>
                </p:spPr>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srgbClr val="FFFFFF"/>
                      </a:solidFill>
                      <a:effectLst/>
                      <a:uLnTx/>
                      <a:uFillTx/>
                      <a:latin typeface="Century Gothic"/>
                      <a:ea typeface="+mn-ea"/>
                      <a:cs typeface="+mn-cs"/>
                    </a:endParaRPr>
                  </a:p>
                </p:txBody>
              </p:sp>
              <p:sp>
                <p:nvSpPr>
                  <p:cNvPr id="242" name="Freeform 673">
                    <a:extLst>
                      <a:ext uri="{FF2B5EF4-FFF2-40B4-BE49-F238E27FC236}">
                        <a16:creationId xmlns:a16="http://schemas.microsoft.com/office/drawing/2014/main" id="{50BCE9F0-95CC-4167-8680-EF7EDC56972F}"/>
                      </a:ext>
                    </a:extLst>
                  </p:cNvPr>
                  <p:cNvSpPr>
                    <a:spLocks/>
                  </p:cNvSpPr>
                  <p:nvPr/>
                </p:nvSpPr>
                <p:spPr bwMode="auto">
                  <a:xfrm>
                    <a:off x="3107423" y="3228758"/>
                    <a:ext cx="24672" cy="50308"/>
                  </a:xfrm>
                  <a:custGeom>
                    <a:avLst/>
                    <a:gdLst>
                      <a:gd name="T0" fmla="*/ 6 w 9"/>
                      <a:gd name="T1" fmla="*/ 16 h 18"/>
                      <a:gd name="T2" fmla="*/ 7 w 9"/>
                      <a:gd name="T3" fmla="*/ 11 h 18"/>
                      <a:gd name="T4" fmla="*/ 6 w 9"/>
                      <a:gd name="T5" fmla="*/ 6 h 18"/>
                      <a:gd name="T6" fmla="*/ 7 w 9"/>
                      <a:gd name="T7" fmla="*/ 4 h 18"/>
                      <a:gd name="T8" fmla="*/ 3 w 9"/>
                      <a:gd name="T9" fmla="*/ 1 h 18"/>
                      <a:gd name="T10" fmla="*/ 0 w 9"/>
                      <a:gd name="T11" fmla="*/ 9 h 18"/>
                      <a:gd name="T12" fmla="*/ 4 w 9"/>
                      <a:gd name="T13" fmla="*/ 18 h 18"/>
                      <a:gd name="T14" fmla="*/ 6 w 9"/>
                      <a:gd name="T15" fmla="*/ 16 h 18"/>
                      <a:gd name="T16" fmla="*/ 6 w 9"/>
                      <a:gd name="T17" fmla="*/ 16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18">
                        <a:moveTo>
                          <a:pt x="6" y="16"/>
                        </a:moveTo>
                        <a:cubicBezTo>
                          <a:pt x="7" y="14"/>
                          <a:pt x="9" y="12"/>
                          <a:pt x="7" y="11"/>
                        </a:cubicBezTo>
                        <a:cubicBezTo>
                          <a:pt x="6" y="10"/>
                          <a:pt x="5" y="8"/>
                          <a:pt x="6" y="6"/>
                        </a:cubicBezTo>
                        <a:cubicBezTo>
                          <a:pt x="6" y="6"/>
                          <a:pt x="7" y="4"/>
                          <a:pt x="7" y="4"/>
                        </a:cubicBezTo>
                        <a:cubicBezTo>
                          <a:pt x="6" y="3"/>
                          <a:pt x="4" y="1"/>
                          <a:pt x="3" y="1"/>
                        </a:cubicBezTo>
                        <a:cubicBezTo>
                          <a:pt x="0" y="0"/>
                          <a:pt x="0" y="7"/>
                          <a:pt x="0" y="9"/>
                        </a:cubicBezTo>
                        <a:cubicBezTo>
                          <a:pt x="0" y="13"/>
                          <a:pt x="2" y="15"/>
                          <a:pt x="4" y="18"/>
                        </a:cubicBezTo>
                        <a:cubicBezTo>
                          <a:pt x="5" y="17"/>
                          <a:pt x="6" y="16"/>
                          <a:pt x="6" y="16"/>
                        </a:cubicBezTo>
                        <a:cubicBezTo>
                          <a:pt x="7" y="14"/>
                          <a:pt x="6" y="16"/>
                          <a:pt x="6" y="16"/>
                        </a:cubicBezTo>
                        <a:close/>
                      </a:path>
                    </a:pathLst>
                  </a:custGeom>
                  <a:grpFill/>
                  <a:ln w="12700" cap="flat" cmpd="sng" algn="ctr">
                    <a:noFill/>
                    <a:prstDash val="solid"/>
                    <a:miter lim="800000"/>
                  </a:ln>
                  <a:effectLst/>
                </p:spPr>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srgbClr val="FFFFFF"/>
                      </a:solidFill>
                      <a:effectLst/>
                      <a:uLnTx/>
                      <a:uFillTx/>
                      <a:latin typeface="Century Gothic"/>
                      <a:ea typeface="+mn-ea"/>
                      <a:cs typeface="+mn-cs"/>
                    </a:endParaRPr>
                  </a:p>
                </p:txBody>
              </p:sp>
              <p:sp>
                <p:nvSpPr>
                  <p:cNvPr id="243" name="Freeform 674">
                    <a:extLst>
                      <a:ext uri="{FF2B5EF4-FFF2-40B4-BE49-F238E27FC236}">
                        <a16:creationId xmlns:a16="http://schemas.microsoft.com/office/drawing/2014/main" id="{84514586-C922-4A3D-B4F0-422C3B4559A3}"/>
                      </a:ext>
                    </a:extLst>
                  </p:cNvPr>
                  <p:cNvSpPr>
                    <a:spLocks/>
                  </p:cNvSpPr>
                  <p:nvPr/>
                </p:nvSpPr>
                <p:spPr bwMode="auto">
                  <a:xfrm>
                    <a:off x="3121662" y="3234454"/>
                    <a:ext cx="36059" cy="24680"/>
                  </a:xfrm>
                  <a:custGeom>
                    <a:avLst/>
                    <a:gdLst>
                      <a:gd name="T0" fmla="*/ 11 w 13"/>
                      <a:gd name="T1" fmla="*/ 0 h 9"/>
                      <a:gd name="T2" fmla="*/ 2 w 13"/>
                      <a:gd name="T3" fmla="*/ 2 h 9"/>
                      <a:gd name="T4" fmla="*/ 3 w 13"/>
                      <a:gd name="T5" fmla="*/ 9 h 9"/>
                      <a:gd name="T6" fmla="*/ 7 w 13"/>
                      <a:gd name="T7" fmla="*/ 8 h 9"/>
                      <a:gd name="T8" fmla="*/ 10 w 13"/>
                      <a:gd name="T9" fmla="*/ 7 h 9"/>
                      <a:gd name="T10" fmla="*/ 11 w 13"/>
                      <a:gd name="T11" fmla="*/ 0 h 9"/>
                    </a:gdLst>
                    <a:ahLst/>
                    <a:cxnLst>
                      <a:cxn ang="0">
                        <a:pos x="T0" y="T1"/>
                      </a:cxn>
                      <a:cxn ang="0">
                        <a:pos x="T2" y="T3"/>
                      </a:cxn>
                      <a:cxn ang="0">
                        <a:pos x="T4" y="T5"/>
                      </a:cxn>
                      <a:cxn ang="0">
                        <a:pos x="T6" y="T7"/>
                      </a:cxn>
                      <a:cxn ang="0">
                        <a:pos x="T8" y="T9"/>
                      </a:cxn>
                      <a:cxn ang="0">
                        <a:pos x="T10" y="T11"/>
                      </a:cxn>
                    </a:cxnLst>
                    <a:rect l="0" t="0" r="r" b="b"/>
                    <a:pathLst>
                      <a:path w="13" h="9">
                        <a:moveTo>
                          <a:pt x="11" y="0"/>
                        </a:moveTo>
                        <a:cubicBezTo>
                          <a:pt x="9" y="0"/>
                          <a:pt x="2" y="0"/>
                          <a:pt x="2" y="2"/>
                        </a:cubicBezTo>
                        <a:cubicBezTo>
                          <a:pt x="0" y="4"/>
                          <a:pt x="0" y="8"/>
                          <a:pt x="3" y="9"/>
                        </a:cubicBezTo>
                        <a:cubicBezTo>
                          <a:pt x="4" y="8"/>
                          <a:pt x="6" y="9"/>
                          <a:pt x="7" y="8"/>
                        </a:cubicBezTo>
                        <a:cubicBezTo>
                          <a:pt x="8" y="8"/>
                          <a:pt x="9" y="6"/>
                          <a:pt x="10" y="7"/>
                        </a:cubicBezTo>
                        <a:cubicBezTo>
                          <a:pt x="13" y="9"/>
                          <a:pt x="11" y="1"/>
                          <a:pt x="11" y="0"/>
                        </a:cubicBezTo>
                        <a:close/>
                      </a:path>
                    </a:pathLst>
                  </a:custGeom>
                  <a:grpFill/>
                  <a:ln w="12700" cap="flat" cmpd="sng" algn="ctr">
                    <a:noFill/>
                    <a:prstDash val="solid"/>
                    <a:miter lim="800000"/>
                  </a:ln>
                  <a:effectLst/>
                </p:spPr>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srgbClr val="FFFFFF"/>
                      </a:solidFill>
                      <a:effectLst/>
                      <a:uLnTx/>
                      <a:uFillTx/>
                      <a:latin typeface="Century Gothic"/>
                      <a:ea typeface="+mn-ea"/>
                      <a:cs typeface="+mn-cs"/>
                    </a:endParaRPr>
                  </a:p>
                </p:txBody>
              </p:sp>
              <p:sp>
                <p:nvSpPr>
                  <p:cNvPr id="244" name="Freeform 683">
                    <a:extLst>
                      <a:ext uri="{FF2B5EF4-FFF2-40B4-BE49-F238E27FC236}">
                        <a16:creationId xmlns:a16="http://schemas.microsoft.com/office/drawing/2014/main" id="{9BC10F25-8994-4A7E-A2BA-61767B04A21C}"/>
                      </a:ext>
                    </a:extLst>
                  </p:cNvPr>
                  <p:cNvSpPr>
                    <a:spLocks/>
                  </p:cNvSpPr>
                  <p:nvPr/>
                </p:nvSpPr>
                <p:spPr bwMode="auto">
                  <a:xfrm>
                    <a:off x="3193776" y="3239201"/>
                    <a:ext cx="263805" cy="100614"/>
                  </a:xfrm>
                  <a:custGeom>
                    <a:avLst/>
                    <a:gdLst>
                      <a:gd name="T0" fmla="*/ 52 w 95"/>
                      <a:gd name="T1" fmla="*/ 36 h 36"/>
                      <a:gd name="T2" fmla="*/ 54 w 95"/>
                      <a:gd name="T3" fmla="*/ 33 h 36"/>
                      <a:gd name="T4" fmla="*/ 55 w 95"/>
                      <a:gd name="T5" fmla="*/ 31 h 36"/>
                      <a:gd name="T6" fmla="*/ 60 w 95"/>
                      <a:gd name="T7" fmla="*/ 31 h 36"/>
                      <a:gd name="T8" fmla="*/ 64 w 95"/>
                      <a:gd name="T9" fmla="*/ 31 h 36"/>
                      <a:gd name="T10" fmla="*/ 75 w 95"/>
                      <a:gd name="T11" fmla="*/ 29 h 36"/>
                      <a:gd name="T12" fmla="*/ 85 w 95"/>
                      <a:gd name="T13" fmla="*/ 28 h 36"/>
                      <a:gd name="T14" fmla="*/ 90 w 95"/>
                      <a:gd name="T15" fmla="*/ 28 h 36"/>
                      <a:gd name="T16" fmla="*/ 92 w 95"/>
                      <a:gd name="T17" fmla="*/ 30 h 36"/>
                      <a:gd name="T18" fmla="*/ 94 w 95"/>
                      <a:gd name="T19" fmla="*/ 28 h 36"/>
                      <a:gd name="T20" fmla="*/ 92 w 95"/>
                      <a:gd name="T21" fmla="*/ 24 h 36"/>
                      <a:gd name="T22" fmla="*/ 92 w 95"/>
                      <a:gd name="T23" fmla="*/ 22 h 36"/>
                      <a:gd name="T24" fmla="*/ 91 w 95"/>
                      <a:gd name="T25" fmla="*/ 17 h 36"/>
                      <a:gd name="T26" fmla="*/ 93 w 95"/>
                      <a:gd name="T27" fmla="*/ 14 h 36"/>
                      <a:gd name="T28" fmla="*/ 89 w 95"/>
                      <a:gd name="T29" fmla="*/ 8 h 36"/>
                      <a:gd name="T30" fmla="*/ 83 w 95"/>
                      <a:gd name="T31" fmla="*/ 3 h 36"/>
                      <a:gd name="T32" fmla="*/ 80 w 95"/>
                      <a:gd name="T33" fmla="*/ 3 h 36"/>
                      <a:gd name="T34" fmla="*/ 78 w 95"/>
                      <a:gd name="T35" fmla="*/ 3 h 36"/>
                      <a:gd name="T36" fmla="*/ 73 w 95"/>
                      <a:gd name="T37" fmla="*/ 6 h 36"/>
                      <a:gd name="T38" fmla="*/ 63 w 95"/>
                      <a:gd name="T39" fmla="*/ 6 h 36"/>
                      <a:gd name="T40" fmla="*/ 58 w 95"/>
                      <a:gd name="T41" fmla="*/ 6 h 36"/>
                      <a:gd name="T42" fmla="*/ 54 w 95"/>
                      <a:gd name="T43" fmla="*/ 4 h 36"/>
                      <a:gd name="T44" fmla="*/ 50 w 95"/>
                      <a:gd name="T45" fmla="*/ 2 h 36"/>
                      <a:gd name="T46" fmla="*/ 46 w 95"/>
                      <a:gd name="T47" fmla="*/ 0 h 36"/>
                      <a:gd name="T48" fmla="*/ 37 w 95"/>
                      <a:gd name="T49" fmla="*/ 0 h 36"/>
                      <a:gd name="T50" fmla="*/ 29 w 95"/>
                      <a:gd name="T51" fmla="*/ 4 h 36"/>
                      <a:gd name="T52" fmla="*/ 18 w 95"/>
                      <a:gd name="T53" fmla="*/ 5 h 36"/>
                      <a:gd name="T54" fmla="*/ 16 w 95"/>
                      <a:gd name="T55" fmla="*/ 6 h 36"/>
                      <a:gd name="T56" fmla="*/ 18 w 95"/>
                      <a:gd name="T57" fmla="*/ 7 h 36"/>
                      <a:gd name="T58" fmla="*/ 15 w 95"/>
                      <a:gd name="T59" fmla="*/ 8 h 36"/>
                      <a:gd name="T60" fmla="*/ 13 w 95"/>
                      <a:gd name="T61" fmla="*/ 9 h 36"/>
                      <a:gd name="T62" fmla="*/ 4 w 95"/>
                      <a:gd name="T63" fmla="*/ 9 h 36"/>
                      <a:gd name="T64" fmla="*/ 3 w 95"/>
                      <a:gd name="T65" fmla="*/ 11 h 36"/>
                      <a:gd name="T66" fmla="*/ 3 w 95"/>
                      <a:gd name="T67" fmla="*/ 15 h 36"/>
                      <a:gd name="T68" fmla="*/ 5 w 95"/>
                      <a:gd name="T69" fmla="*/ 14 h 36"/>
                      <a:gd name="T70" fmla="*/ 3 w 95"/>
                      <a:gd name="T71" fmla="*/ 17 h 36"/>
                      <a:gd name="T72" fmla="*/ 5 w 95"/>
                      <a:gd name="T73" fmla="*/ 17 h 36"/>
                      <a:gd name="T74" fmla="*/ 5 w 95"/>
                      <a:gd name="T75" fmla="*/ 19 h 36"/>
                      <a:gd name="T76" fmla="*/ 3 w 95"/>
                      <a:gd name="T77" fmla="*/ 20 h 36"/>
                      <a:gd name="T78" fmla="*/ 4 w 95"/>
                      <a:gd name="T79" fmla="*/ 22 h 36"/>
                      <a:gd name="T80" fmla="*/ 4 w 95"/>
                      <a:gd name="T81" fmla="*/ 25 h 36"/>
                      <a:gd name="T82" fmla="*/ 8 w 95"/>
                      <a:gd name="T83" fmla="*/ 27 h 36"/>
                      <a:gd name="T84" fmla="*/ 7 w 95"/>
                      <a:gd name="T85" fmla="*/ 30 h 36"/>
                      <a:gd name="T86" fmla="*/ 10 w 95"/>
                      <a:gd name="T87" fmla="*/ 30 h 36"/>
                      <a:gd name="T88" fmla="*/ 8 w 95"/>
                      <a:gd name="T89" fmla="*/ 31 h 36"/>
                      <a:gd name="T90" fmla="*/ 10 w 95"/>
                      <a:gd name="T91" fmla="*/ 31 h 36"/>
                      <a:gd name="T92" fmla="*/ 9 w 95"/>
                      <a:gd name="T93" fmla="*/ 34 h 36"/>
                      <a:gd name="T94" fmla="*/ 11 w 95"/>
                      <a:gd name="T95" fmla="*/ 35 h 36"/>
                      <a:gd name="T96" fmla="*/ 12 w 95"/>
                      <a:gd name="T97" fmla="*/ 31 h 36"/>
                      <a:gd name="T98" fmla="*/ 16 w 95"/>
                      <a:gd name="T99" fmla="*/ 32 h 36"/>
                      <a:gd name="T100" fmla="*/ 22 w 95"/>
                      <a:gd name="T101" fmla="*/ 33 h 36"/>
                      <a:gd name="T102" fmla="*/ 27 w 95"/>
                      <a:gd name="T103" fmla="*/ 31 h 36"/>
                      <a:gd name="T104" fmla="*/ 35 w 95"/>
                      <a:gd name="T105" fmla="*/ 35 h 36"/>
                      <a:gd name="T106" fmla="*/ 42 w 95"/>
                      <a:gd name="T107" fmla="*/ 32 h 36"/>
                      <a:gd name="T108" fmla="*/ 44 w 95"/>
                      <a:gd name="T109" fmla="*/ 30 h 36"/>
                      <a:gd name="T110" fmla="*/ 48 w 95"/>
                      <a:gd name="T111" fmla="*/ 31 h 36"/>
                      <a:gd name="T112" fmla="*/ 50 w 95"/>
                      <a:gd name="T113" fmla="*/ 33 h 36"/>
                      <a:gd name="T114" fmla="*/ 50 w 95"/>
                      <a:gd name="T115" fmla="*/ 35 h 36"/>
                      <a:gd name="T116" fmla="*/ 52 w 95"/>
                      <a:gd name="T117" fmla="*/ 36 h 36"/>
                      <a:gd name="T118" fmla="*/ 52 w 95"/>
                      <a:gd name="T119"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36">
                        <a:moveTo>
                          <a:pt x="52" y="36"/>
                        </a:moveTo>
                        <a:cubicBezTo>
                          <a:pt x="53" y="35"/>
                          <a:pt x="54" y="33"/>
                          <a:pt x="54" y="33"/>
                        </a:cubicBezTo>
                        <a:cubicBezTo>
                          <a:pt x="53" y="31"/>
                          <a:pt x="54" y="30"/>
                          <a:pt x="55" y="31"/>
                        </a:cubicBezTo>
                        <a:cubicBezTo>
                          <a:pt x="57" y="32"/>
                          <a:pt x="58" y="31"/>
                          <a:pt x="60" y="31"/>
                        </a:cubicBezTo>
                        <a:cubicBezTo>
                          <a:pt x="62" y="30"/>
                          <a:pt x="62" y="30"/>
                          <a:pt x="64" y="31"/>
                        </a:cubicBezTo>
                        <a:cubicBezTo>
                          <a:pt x="68" y="31"/>
                          <a:pt x="71" y="29"/>
                          <a:pt x="75" y="29"/>
                        </a:cubicBezTo>
                        <a:cubicBezTo>
                          <a:pt x="78" y="29"/>
                          <a:pt x="82" y="29"/>
                          <a:pt x="85" y="28"/>
                        </a:cubicBezTo>
                        <a:cubicBezTo>
                          <a:pt x="87" y="27"/>
                          <a:pt x="87" y="29"/>
                          <a:pt x="90" y="28"/>
                        </a:cubicBezTo>
                        <a:cubicBezTo>
                          <a:pt x="92" y="27"/>
                          <a:pt x="91" y="29"/>
                          <a:pt x="92" y="30"/>
                        </a:cubicBezTo>
                        <a:cubicBezTo>
                          <a:pt x="93" y="31"/>
                          <a:pt x="95" y="29"/>
                          <a:pt x="94" y="28"/>
                        </a:cubicBezTo>
                        <a:cubicBezTo>
                          <a:pt x="93" y="27"/>
                          <a:pt x="95" y="25"/>
                          <a:pt x="92" y="24"/>
                        </a:cubicBezTo>
                        <a:cubicBezTo>
                          <a:pt x="91" y="23"/>
                          <a:pt x="93" y="23"/>
                          <a:pt x="92" y="22"/>
                        </a:cubicBezTo>
                        <a:cubicBezTo>
                          <a:pt x="92" y="20"/>
                          <a:pt x="91" y="19"/>
                          <a:pt x="91" y="17"/>
                        </a:cubicBezTo>
                        <a:cubicBezTo>
                          <a:pt x="91" y="16"/>
                          <a:pt x="93" y="14"/>
                          <a:pt x="93" y="14"/>
                        </a:cubicBezTo>
                        <a:cubicBezTo>
                          <a:pt x="92" y="12"/>
                          <a:pt x="90" y="11"/>
                          <a:pt x="89" y="8"/>
                        </a:cubicBezTo>
                        <a:cubicBezTo>
                          <a:pt x="87" y="5"/>
                          <a:pt x="87" y="4"/>
                          <a:pt x="83" y="3"/>
                        </a:cubicBezTo>
                        <a:cubicBezTo>
                          <a:pt x="82" y="3"/>
                          <a:pt x="81" y="3"/>
                          <a:pt x="80" y="3"/>
                        </a:cubicBezTo>
                        <a:cubicBezTo>
                          <a:pt x="78" y="2"/>
                          <a:pt x="79" y="3"/>
                          <a:pt x="78" y="3"/>
                        </a:cubicBezTo>
                        <a:cubicBezTo>
                          <a:pt x="76" y="5"/>
                          <a:pt x="74" y="5"/>
                          <a:pt x="73" y="6"/>
                        </a:cubicBezTo>
                        <a:cubicBezTo>
                          <a:pt x="70" y="7"/>
                          <a:pt x="66" y="6"/>
                          <a:pt x="63" y="6"/>
                        </a:cubicBezTo>
                        <a:cubicBezTo>
                          <a:pt x="61" y="6"/>
                          <a:pt x="59" y="6"/>
                          <a:pt x="58" y="6"/>
                        </a:cubicBezTo>
                        <a:cubicBezTo>
                          <a:pt x="56" y="5"/>
                          <a:pt x="56" y="4"/>
                          <a:pt x="54" y="4"/>
                        </a:cubicBezTo>
                        <a:cubicBezTo>
                          <a:pt x="52" y="4"/>
                          <a:pt x="51" y="3"/>
                          <a:pt x="50" y="2"/>
                        </a:cubicBezTo>
                        <a:cubicBezTo>
                          <a:pt x="49" y="2"/>
                          <a:pt x="45" y="0"/>
                          <a:pt x="46" y="0"/>
                        </a:cubicBezTo>
                        <a:cubicBezTo>
                          <a:pt x="44" y="1"/>
                          <a:pt x="39" y="0"/>
                          <a:pt x="37" y="0"/>
                        </a:cubicBezTo>
                        <a:cubicBezTo>
                          <a:pt x="34" y="0"/>
                          <a:pt x="31" y="3"/>
                          <a:pt x="29" y="4"/>
                        </a:cubicBezTo>
                        <a:cubicBezTo>
                          <a:pt x="26" y="6"/>
                          <a:pt x="21" y="4"/>
                          <a:pt x="18" y="5"/>
                        </a:cubicBezTo>
                        <a:cubicBezTo>
                          <a:pt x="17" y="5"/>
                          <a:pt x="16" y="5"/>
                          <a:pt x="16" y="6"/>
                        </a:cubicBezTo>
                        <a:cubicBezTo>
                          <a:pt x="16" y="6"/>
                          <a:pt x="18" y="6"/>
                          <a:pt x="18" y="7"/>
                        </a:cubicBezTo>
                        <a:cubicBezTo>
                          <a:pt x="18" y="7"/>
                          <a:pt x="15" y="7"/>
                          <a:pt x="15" y="8"/>
                        </a:cubicBezTo>
                        <a:cubicBezTo>
                          <a:pt x="15" y="9"/>
                          <a:pt x="15" y="9"/>
                          <a:pt x="13" y="9"/>
                        </a:cubicBezTo>
                        <a:cubicBezTo>
                          <a:pt x="10" y="9"/>
                          <a:pt x="7" y="9"/>
                          <a:pt x="4" y="9"/>
                        </a:cubicBezTo>
                        <a:cubicBezTo>
                          <a:pt x="2" y="9"/>
                          <a:pt x="3" y="10"/>
                          <a:pt x="3" y="11"/>
                        </a:cubicBezTo>
                        <a:cubicBezTo>
                          <a:pt x="2" y="13"/>
                          <a:pt x="0" y="14"/>
                          <a:pt x="3" y="15"/>
                        </a:cubicBezTo>
                        <a:cubicBezTo>
                          <a:pt x="3" y="15"/>
                          <a:pt x="5" y="14"/>
                          <a:pt x="5" y="14"/>
                        </a:cubicBezTo>
                        <a:cubicBezTo>
                          <a:pt x="5" y="15"/>
                          <a:pt x="3" y="17"/>
                          <a:pt x="3" y="17"/>
                        </a:cubicBezTo>
                        <a:cubicBezTo>
                          <a:pt x="4" y="18"/>
                          <a:pt x="4" y="17"/>
                          <a:pt x="5" y="17"/>
                        </a:cubicBezTo>
                        <a:cubicBezTo>
                          <a:pt x="5" y="17"/>
                          <a:pt x="5" y="19"/>
                          <a:pt x="5" y="19"/>
                        </a:cubicBezTo>
                        <a:cubicBezTo>
                          <a:pt x="7" y="22"/>
                          <a:pt x="4" y="20"/>
                          <a:pt x="3" y="20"/>
                        </a:cubicBezTo>
                        <a:cubicBezTo>
                          <a:pt x="3" y="20"/>
                          <a:pt x="2" y="23"/>
                          <a:pt x="4" y="22"/>
                        </a:cubicBezTo>
                        <a:cubicBezTo>
                          <a:pt x="6" y="22"/>
                          <a:pt x="4" y="24"/>
                          <a:pt x="4" y="25"/>
                        </a:cubicBezTo>
                        <a:cubicBezTo>
                          <a:pt x="4" y="26"/>
                          <a:pt x="7" y="26"/>
                          <a:pt x="8" y="27"/>
                        </a:cubicBezTo>
                        <a:cubicBezTo>
                          <a:pt x="9" y="28"/>
                          <a:pt x="7" y="30"/>
                          <a:pt x="7" y="30"/>
                        </a:cubicBezTo>
                        <a:cubicBezTo>
                          <a:pt x="8" y="30"/>
                          <a:pt x="9" y="28"/>
                          <a:pt x="10" y="30"/>
                        </a:cubicBezTo>
                        <a:cubicBezTo>
                          <a:pt x="10" y="31"/>
                          <a:pt x="8" y="31"/>
                          <a:pt x="8" y="31"/>
                        </a:cubicBezTo>
                        <a:cubicBezTo>
                          <a:pt x="8" y="31"/>
                          <a:pt x="10" y="31"/>
                          <a:pt x="10" y="31"/>
                        </a:cubicBezTo>
                        <a:cubicBezTo>
                          <a:pt x="11" y="32"/>
                          <a:pt x="10" y="33"/>
                          <a:pt x="9" y="34"/>
                        </a:cubicBezTo>
                        <a:cubicBezTo>
                          <a:pt x="9" y="35"/>
                          <a:pt x="11" y="36"/>
                          <a:pt x="11" y="35"/>
                        </a:cubicBezTo>
                        <a:cubicBezTo>
                          <a:pt x="12" y="34"/>
                          <a:pt x="11" y="32"/>
                          <a:pt x="12" y="31"/>
                        </a:cubicBezTo>
                        <a:cubicBezTo>
                          <a:pt x="13" y="30"/>
                          <a:pt x="15" y="32"/>
                          <a:pt x="16" y="32"/>
                        </a:cubicBezTo>
                        <a:cubicBezTo>
                          <a:pt x="18" y="33"/>
                          <a:pt x="20" y="35"/>
                          <a:pt x="22" y="33"/>
                        </a:cubicBezTo>
                        <a:cubicBezTo>
                          <a:pt x="25" y="32"/>
                          <a:pt x="23" y="29"/>
                          <a:pt x="27" y="31"/>
                        </a:cubicBezTo>
                        <a:cubicBezTo>
                          <a:pt x="29" y="33"/>
                          <a:pt x="32" y="35"/>
                          <a:pt x="35" y="35"/>
                        </a:cubicBezTo>
                        <a:cubicBezTo>
                          <a:pt x="37" y="34"/>
                          <a:pt x="40" y="33"/>
                          <a:pt x="42" y="32"/>
                        </a:cubicBezTo>
                        <a:cubicBezTo>
                          <a:pt x="43" y="31"/>
                          <a:pt x="43" y="30"/>
                          <a:pt x="44" y="30"/>
                        </a:cubicBezTo>
                        <a:cubicBezTo>
                          <a:pt x="46" y="31"/>
                          <a:pt x="47" y="32"/>
                          <a:pt x="48" y="31"/>
                        </a:cubicBezTo>
                        <a:cubicBezTo>
                          <a:pt x="51" y="30"/>
                          <a:pt x="51" y="31"/>
                          <a:pt x="50" y="33"/>
                        </a:cubicBezTo>
                        <a:cubicBezTo>
                          <a:pt x="50" y="34"/>
                          <a:pt x="52" y="34"/>
                          <a:pt x="50" y="35"/>
                        </a:cubicBezTo>
                        <a:cubicBezTo>
                          <a:pt x="51" y="36"/>
                          <a:pt x="51" y="36"/>
                          <a:pt x="52" y="36"/>
                        </a:cubicBezTo>
                        <a:cubicBezTo>
                          <a:pt x="53" y="35"/>
                          <a:pt x="51" y="36"/>
                          <a:pt x="52" y="36"/>
                        </a:cubicBezTo>
                        <a:close/>
                      </a:path>
                    </a:pathLst>
                  </a:custGeom>
                  <a:grpFill/>
                  <a:ln w="12700" cap="flat" cmpd="sng" algn="ctr">
                    <a:noFill/>
                    <a:prstDash val="solid"/>
                    <a:miter lim="800000"/>
                  </a:ln>
                  <a:effectLst/>
                </p:spPr>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srgbClr val="FFFFFF"/>
                      </a:solidFill>
                      <a:effectLst/>
                      <a:uLnTx/>
                      <a:uFillTx/>
                      <a:latin typeface="Century Gothic"/>
                      <a:ea typeface="+mn-ea"/>
                      <a:cs typeface="+mn-cs"/>
                    </a:endParaRPr>
                  </a:p>
                </p:txBody>
              </p:sp>
              <p:sp>
                <p:nvSpPr>
                  <p:cNvPr id="245" name="Freeform 717">
                    <a:extLst>
                      <a:ext uri="{FF2B5EF4-FFF2-40B4-BE49-F238E27FC236}">
                        <a16:creationId xmlns:a16="http://schemas.microsoft.com/office/drawing/2014/main" id="{75E5A6BE-28AA-47D0-B56F-F21A6E8C4707}"/>
                      </a:ext>
                    </a:extLst>
                  </p:cNvPr>
                  <p:cNvSpPr>
                    <a:spLocks/>
                  </p:cNvSpPr>
                  <p:nvPr/>
                </p:nvSpPr>
                <p:spPr bwMode="auto">
                  <a:xfrm>
                    <a:off x="2999244" y="2699112"/>
                    <a:ext cx="174604" cy="300893"/>
                  </a:xfrm>
                  <a:custGeom>
                    <a:avLst/>
                    <a:gdLst>
                      <a:gd name="T0" fmla="*/ 61 w 63"/>
                      <a:gd name="T1" fmla="*/ 25 h 108"/>
                      <a:gd name="T2" fmla="*/ 61 w 63"/>
                      <a:gd name="T3" fmla="*/ 20 h 108"/>
                      <a:gd name="T4" fmla="*/ 61 w 63"/>
                      <a:gd name="T5" fmla="*/ 16 h 108"/>
                      <a:gd name="T6" fmla="*/ 60 w 63"/>
                      <a:gd name="T7" fmla="*/ 13 h 108"/>
                      <a:gd name="T8" fmla="*/ 60 w 63"/>
                      <a:gd name="T9" fmla="*/ 11 h 108"/>
                      <a:gd name="T10" fmla="*/ 57 w 63"/>
                      <a:gd name="T11" fmla="*/ 7 h 108"/>
                      <a:gd name="T12" fmla="*/ 51 w 63"/>
                      <a:gd name="T13" fmla="*/ 5 h 108"/>
                      <a:gd name="T14" fmla="*/ 44 w 63"/>
                      <a:gd name="T15" fmla="*/ 1 h 108"/>
                      <a:gd name="T16" fmla="*/ 44 w 63"/>
                      <a:gd name="T17" fmla="*/ 5 h 108"/>
                      <a:gd name="T18" fmla="*/ 34 w 63"/>
                      <a:gd name="T19" fmla="*/ 5 h 108"/>
                      <a:gd name="T20" fmla="*/ 34 w 63"/>
                      <a:gd name="T21" fmla="*/ 10 h 108"/>
                      <a:gd name="T22" fmla="*/ 29 w 63"/>
                      <a:gd name="T23" fmla="*/ 10 h 108"/>
                      <a:gd name="T24" fmla="*/ 27 w 63"/>
                      <a:gd name="T25" fmla="*/ 12 h 108"/>
                      <a:gd name="T26" fmla="*/ 25 w 63"/>
                      <a:gd name="T27" fmla="*/ 15 h 108"/>
                      <a:gd name="T28" fmla="*/ 25 w 63"/>
                      <a:gd name="T29" fmla="*/ 18 h 108"/>
                      <a:gd name="T30" fmla="*/ 24 w 63"/>
                      <a:gd name="T31" fmla="*/ 20 h 108"/>
                      <a:gd name="T32" fmla="*/ 20 w 63"/>
                      <a:gd name="T33" fmla="*/ 25 h 108"/>
                      <a:gd name="T34" fmla="*/ 17 w 63"/>
                      <a:gd name="T35" fmla="*/ 27 h 108"/>
                      <a:gd name="T36" fmla="*/ 16 w 63"/>
                      <a:gd name="T37" fmla="*/ 33 h 108"/>
                      <a:gd name="T38" fmla="*/ 13 w 63"/>
                      <a:gd name="T39" fmla="*/ 38 h 108"/>
                      <a:gd name="T40" fmla="*/ 15 w 63"/>
                      <a:gd name="T41" fmla="*/ 42 h 108"/>
                      <a:gd name="T42" fmla="*/ 9 w 63"/>
                      <a:gd name="T43" fmla="*/ 44 h 108"/>
                      <a:gd name="T44" fmla="*/ 5 w 63"/>
                      <a:gd name="T45" fmla="*/ 51 h 108"/>
                      <a:gd name="T46" fmla="*/ 6 w 63"/>
                      <a:gd name="T47" fmla="*/ 57 h 108"/>
                      <a:gd name="T48" fmla="*/ 8 w 63"/>
                      <a:gd name="T49" fmla="*/ 63 h 108"/>
                      <a:gd name="T50" fmla="*/ 7 w 63"/>
                      <a:gd name="T51" fmla="*/ 67 h 108"/>
                      <a:gd name="T52" fmla="*/ 7 w 63"/>
                      <a:gd name="T53" fmla="*/ 74 h 108"/>
                      <a:gd name="T54" fmla="*/ 4 w 63"/>
                      <a:gd name="T55" fmla="*/ 78 h 108"/>
                      <a:gd name="T56" fmla="*/ 3 w 63"/>
                      <a:gd name="T57" fmla="*/ 83 h 108"/>
                      <a:gd name="T58" fmla="*/ 0 w 63"/>
                      <a:gd name="T59" fmla="*/ 82 h 108"/>
                      <a:gd name="T60" fmla="*/ 4 w 63"/>
                      <a:gd name="T61" fmla="*/ 90 h 108"/>
                      <a:gd name="T62" fmla="*/ 7 w 63"/>
                      <a:gd name="T63" fmla="*/ 97 h 108"/>
                      <a:gd name="T64" fmla="*/ 8 w 63"/>
                      <a:gd name="T65" fmla="*/ 102 h 108"/>
                      <a:gd name="T66" fmla="*/ 10 w 63"/>
                      <a:gd name="T67" fmla="*/ 107 h 108"/>
                      <a:gd name="T68" fmla="*/ 14 w 63"/>
                      <a:gd name="T69" fmla="*/ 108 h 108"/>
                      <a:gd name="T70" fmla="*/ 15 w 63"/>
                      <a:gd name="T71" fmla="*/ 105 h 108"/>
                      <a:gd name="T72" fmla="*/ 24 w 63"/>
                      <a:gd name="T73" fmla="*/ 101 h 108"/>
                      <a:gd name="T74" fmla="*/ 27 w 63"/>
                      <a:gd name="T75" fmla="*/ 92 h 108"/>
                      <a:gd name="T76" fmla="*/ 26 w 63"/>
                      <a:gd name="T77" fmla="*/ 87 h 108"/>
                      <a:gd name="T78" fmla="*/ 28 w 63"/>
                      <a:gd name="T79" fmla="*/ 84 h 108"/>
                      <a:gd name="T80" fmla="*/ 32 w 63"/>
                      <a:gd name="T81" fmla="*/ 82 h 108"/>
                      <a:gd name="T82" fmla="*/ 32 w 63"/>
                      <a:gd name="T83" fmla="*/ 81 h 108"/>
                      <a:gd name="T84" fmla="*/ 35 w 63"/>
                      <a:gd name="T85" fmla="*/ 80 h 108"/>
                      <a:gd name="T86" fmla="*/ 34 w 63"/>
                      <a:gd name="T87" fmla="*/ 78 h 108"/>
                      <a:gd name="T88" fmla="*/ 36 w 63"/>
                      <a:gd name="T89" fmla="*/ 77 h 108"/>
                      <a:gd name="T90" fmla="*/ 35 w 63"/>
                      <a:gd name="T91" fmla="*/ 73 h 108"/>
                      <a:gd name="T92" fmla="*/ 29 w 63"/>
                      <a:gd name="T93" fmla="*/ 66 h 108"/>
                      <a:gd name="T94" fmla="*/ 30 w 63"/>
                      <a:gd name="T95" fmla="*/ 60 h 108"/>
                      <a:gd name="T96" fmla="*/ 30 w 63"/>
                      <a:gd name="T97" fmla="*/ 56 h 108"/>
                      <a:gd name="T98" fmla="*/ 33 w 63"/>
                      <a:gd name="T99" fmla="*/ 53 h 108"/>
                      <a:gd name="T100" fmla="*/ 39 w 63"/>
                      <a:gd name="T101" fmla="*/ 48 h 108"/>
                      <a:gd name="T102" fmla="*/ 49 w 63"/>
                      <a:gd name="T103" fmla="*/ 41 h 108"/>
                      <a:gd name="T104" fmla="*/ 50 w 63"/>
                      <a:gd name="T105" fmla="*/ 35 h 108"/>
                      <a:gd name="T106" fmla="*/ 50 w 63"/>
                      <a:gd name="T107" fmla="*/ 32 h 108"/>
                      <a:gd name="T108" fmla="*/ 54 w 63"/>
                      <a:gd name="T109" fmla="*/ 30 h 108"/>
                      <a:gd name="T110" fmla="*/ 58 w 63"/>
                      <a:gd name="T111" fmla="*/ 29 h 108"/>
                      <a:gd name="T112" fmla="*/ 60 w 63"/>
                      <a:gd name="T113" fmla="*/ 28 h 108"/>
                      <a:gd name="T114" fmla="*/ 63 w 63"/>
                      <a:gd name="T115" fmla="*/ 28 h 108"/>
                      <a:gd name="T116" fmla="*/ 61 w 63"/>
                      <a:gd name="T117" fmla="*/ 25 h 108"/>
                      <a:gd name="T118" fmla="*/ 61 w 63"/>
                      <a:gd name="T119" fmla="*/ 25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3" h="108">
                        <a:moveTo>
                          <a:pt x="61" y="25"/>
                        </a:moveTo>
                        <a:cubicBezTo>
                          <a:pt x="60" y="24"/>
                          <a:pt x="62" y="22"/>
                          <a:pt x="61" y="20"/>
                        </a:cubicBezTo>
                        <a:cubicBezTo>
                          <a:pt x="60" y="18"/>
                          <a:pt x="61" y="18"/>
                          <a:pt x="61" y="16"/>
                        </a:cubicBezTo>
                        <a:cubicBezTo>
                          <a:pt x="61" y="15"/>
                          <a:pt x="60" y="14"/>
                          <a:pt x="60" y="13"/>
                        </a:cubicBezTo>
                        <a:cubicBezTo>
                          <a:pt x="59" y="12"/>
                          <a:pt x="60" y="12"/>
                          <a:pt x="60" y="11"/>
                        </a:cubicBezTo>
                        <a:cubicBezTo>
                          <a:pt x="59" y="9"/>
                          <a:pt x="59" y="8"/>
                          <a:pt x="57" y="7"/>
                        </a:cubicBezTo>
                        <a:cubicBezTo>
                          <a:pt x="55" y="6"/>
                          <a:pt x="53" y="6"/>
                          <a:pt x="51" y="5"/>
                        </a:cubicBezTo>
                        <a:cubicBezTo>
                          <a:pt x="49" y="3"/>
                          <a:pt x="47" y="0"/>
                          <a:pt x="44" y="1"/>
                        </a:cubicBezTo>
                        <a:cubicBezTo>
                          <a:pt x="43" y="1"/>
                          <a:pt x="44" y="4"/>
                          <a:pt x="44" y="5"/>
                        </a:cubicBezTo>
                        <a:cubicBezTo>
                          <a:pt x="43" y="8"/>
                          <a:pt x="37" y="6"/>
                          <a:pt x="34" y="5"/>
                        </a:cubicBezTo>
                        <a:cubicBezTo>
                          <a:pt x="34" y="7"/>
                          <a:pt x="34" y="8"/>
                          <a:pt x="34" y="10"/>
                        </a:cubicBezTo>
                        <a:cubicBezTo>
                          <a:pt x="33" y="10"/>
                          <a:pt x="31" y="9"/>
                          <a:pt x="29" y="10"/>
                        </a:cubicBezTo>
                        <a:cubicBezTo>
                          <a:pt x="28" y="10"/>
                          <a:pt x="28" y="11"/>
                          <a:pt x="27" y="12"/>
                        </a:cubicBezTo>
                        <a:cubicBezTo>
                          <a:pt x="27" y="13"/>
                          <a:pt x="25" y="14"/>
                          <a:pt x="25" y="15"/>
                        </a:cubicBezTo>
                        <a:cubicBezTo>
                          <a:pt x="24" y="16"/>
                          <a:pt x="26" y="18"/>
                          <a:pt x="25" y="18"/>
                        </a:cubicBezTo>
                        <a:cubicBezTo>
                          <a:pt x="25" y="19"/>
                          <a:pt x="24" y="19"/>
                          <a:pt x="24" y="20"/>
                        </a:cubicBezTo>
                        <a:cubicBezTo>
                          <a:pt x="22" y="21"/>
                          <a:pt x="20" y="23"/>
                          <a:pt x="20" y="25"/>
                        </a:cubicBezTo>
                        <a:cubicBezTo>
                          <a:pt x="20" y="27"/>
                          <a:pt x="18" y="25"/>
                          <a:pt x="17" y="27"/>
                        </a:cubicBezTo>
                        <a:cubicBezTo>
                          <a:pt x="17" y="29"/>
                          <a:pt x="17" y="31"/>
                          <a:pt x="16" y="33"/>
                        </a:cubicBezTo>
                        <a:cubicBezTo>
                          <a:pt x="16" y="35"/>
                          <a:pt x="13" y="36"/>
                          <a:pt x="13" y="38"/>
                        </a:cubicBezTo>
                        <a:cubicBezTo>
                          <a:pt x="13" y="39"/>
                          <a:pt x="16" y="41"/>
                          <a:pt x="15" y="42"/>
                        </a:cubicBezTo>
                        <a:cubicBezTo>
                          <a:pt x="13" y="44"/>
                          <a:pt x="11" y="43"/>
                          <a:pt x="9" y="44"/>
                        </a:cubicBezTo>
                        <a:cubicBezTo>
                          <a:pt x="6" y="45"/>
                          <a:pt x="5" y="48"/>
                          <a:pt x="5" y="51"/>
                        </a:cubicBezTo>
                        <a:cubicBezTo>
                          <a:pt x="6" y="53"/>
                          <a:pt x="6" y="55"/>
                          <a:pt x="6" y="57"/>
                        </a:cubicBezTo>
                        <a:cubicBezTo>
                          <a:pt x="6" y="60"/>
                          <a:pt x="4" y="61"/>
                          <a:pt x="8" y="63"/>
                        </a:cubicBezTo>
                        <a:cubicBezTo>
                          <a:pt x="10" y="65"/>
                          <a:pt x="9" y="66"/>
                          <a:pt x="7" y="67"/>
                        </a:cubicBezTo>
                        <a:cubicBezTo>
                          <a:pt x="6" y="68"/>
                          <a:pt x="8" y="72"/>
                          <a:pt x="7" y="74"/>
                        </a:cubicBezTo>
                        <a:cubicBezTo>
                          <a:pt x="7" y="76"/>
                          <a:pt x="4" y="76"/>
                          <a:pt x="4" y="78"/>
                        </a:cubicBezTo>
                        <a:cubicBezTo>
                          <a:pt x="4" y="79"/>
                          <a:pt x="4" y="83"/>
                          <a:pt x="3" y="83"/>
                        </a:cubicBezTo>
                        <a:cubicBezTo>
                          <a:pt x="3" y="83"/>
                          <a:pt x="1" y="82"/>
                          <a:pt x="0" y="82"/>
                        </a:cubicBezTo>
                        <a:cubicBezTo>
                          <a:pt x="0" y="86"/>
                          <a:pt x="4" y="87"/>
                          <a:pt x="4" y="90"/>
                        </a:cubicBezTo>
                        <a:cubicBezTo>
                          <a:pt x="3" y="91"/>
                          <a:pt x="6" y="96"/>
                          <a:pt x="7" y="97"/>
                        </a:cubicBezTo>
                        <a:cubicBezTo>
                          <a:pt x="9" y="99"/>
                          <a:pt x="8" y="100"/>
                          <a:pt x="8" y="102"/>
                        </a:cubicBezTo>
                        <a:cubicBezTo>
                          <a:pt x="8" y="103"/>
                          <a:pt x="10" y="105"/>
                          <a:pt x="10" y="107"/>
                        </a:cubicBezTo>
                        <a:cubicBezTo>
                          <a:pt x="9" y="108"/>
                          <a:pt x="13" y="107"/>
                          <a:pt x="14" y="108"/>
                        </a:cubicBezTo>
                        <a:cubicBezTo>
                          <a:pt x="16" y="108"/>
                          <a:pt x="15" y="107"/>
                          <a:pt x="15" y="105"/>
                        </a:cubicBezTo>
                        <a:cubicBezTo>
                          <a:pt x="15" y="100"/>
                          <a:pt x="23" y="104"/>
                          <a:pt x="24" y="101"/>
                        </a:cubicBezTo>
                        <a:cubicBezTo>
                          <a:pt x="25" y="98"/>
                          <a:pt x="26" y="95"/>
                          <a:pt x="27" y="92"/>
                        </a:cubicBezTo>
                        <a:cubicBezTo>
                          <a:pt x="27" y="90"/>
                          <a:pt x="27" y="88"/>
                          <a:pt x="26" y="87"/>
                        </a:cubicBezTo>
                        <a:cubicBezTo>
                          <a:pt x="25" y="85"/>
                          <a:pt x="26" y="85"/>
                          <a:pt x="28" y="84"/>
                        </a:cubicBezTo>
                        <a:cubicBezTo>
                          <a:pt x="29" y="84"/>
                          <a:pt x="32" y="83"/>
                          <a:pt x="32" y="82"/>
                        </a:cubicBezTo>
                        <a:cubicBezTo>
                          <a:pt x="32" y="82"/>
                          <a:pt x="32" y="81"/>
                          <a:pt x="32" y="81"/>
                        </a:cubicBezTo>
                        <a:cubicBezTo>
                          <a:pt x="33" y="81"/>
                          <a:pt x="35" y="81"/>
                          <a:pt x="35" y="80"/>
                        </a:cubicBezTo>
                        <a:cubicBezTo>
                          <a:pt x="35" y="79"/>
                          <a:pt x="34" y="79"/>
                          <a:pt x="34" y="78"/>
                        </a:cubicBezTo>
                        <a:cubicBezTo>
                          <a:pt x="35" y="78"/>
                          <a:pt x="36" y="77"/>
                          <a:pt x="36" y="77"/>
                        </a:cubicBezTo>
                        <a:cubicBezTo>
                          <a:pt x="38" y="75"/>
                          <a:pt x="37" y="74"/>
                          <a:pt x="35" y="73"/>
                        </a:cubicBezTo>
                        <a:cubicBezTo>
                          <a:pt x="33" y="71"/>
                          <a:pt x="29" y="70"/>
                          <a:pt x="29" y="66"/>
                        </a:cubicBezTo>
                        <a:cubicBezTo>
                          <a:pt x="29" y="64"/>
                          <a:pt x="29" y="62"/>
                          <a:pt x="30" y="60"/>
                        </a:cubicBezTo>
                        <a:cubicBezTo>
                          <a:pt x="31" y="58"/>
                          <a:pt x="31" y="58"/>
                          <a:pt x="30" y="56"/>
                        </a:cubicBezTo>
                        <a:cubicBezTo>
                          <a:pt x="29" y="56"/>
                          <a:pt x="33" y="53"/>
                          <a:pt x="33" y="53"/>
                        </a:cubicBezTo>
                        <a:cubicBezTo>
                          <a:pt x="35" y="51"/>
                          <a:pt x="36" y="49"/>
                          <a:pt x="39" y="48"/>
                        </a:cubicBezTo>
                        <a:cubicBezTo>
                          <a:pt x="42" y="47"/>
                          <a:pt x="47" y="44"/>
                          <a:pt x="49" y="41"/>
                        </a:cubicBezTo>
                        <a:cubicBezTo>
                          <a:pt x="51" y="38"/>
                          <a:pt x="46" y="36"/>
                          <a:pt x="50" y="35"/>
                        </a:cubicBezTo>
                        <a:cubicBezTo>
                          <a:pt x="52" y="34"/>
                          <a:pt x="51" y="34"/>
                          <a:pt x="50" y="32"/>
                        </a:cubicBezTo>
                        <a:cubicBezTo>
                          <a:pt x="50" y="31"/>
                          <a:pt x="53" y="30"/>
                          <a:pt x="54" y="30"/>
                        </a:cubicBezTo>
                        <a:cubicBezTo>
                          <a:pt x="56" y="28"/>
                          <a:pt x="57" y="27"/>
                          <a:pt x="58" y="29"/>
                        </a:cubicBezTo>
                        <a:cubicBezTo>
                          <a:pt x="59" y="29"/>
                          <a:pt x="60" y="28"/>
                          <a:pt x="60" y="28"/>
                        </a:cubicBezTo>
                        <a:cubicBezTo>
                          <a:pt x="61" y="28"/>
                          <a:pt x="62" y="28"/>
                          <a:pt x="63" y="28"/>
                        </a:cubicBezTo>
                        <a:cubicBezTo>
                          <a:pt x="63" y="27"/>
                          <a:pt x="62" y="27"/>
                          <a:pt x="61" y="25"/>
                        </a:cubicBezTo>
                        <a:cubicBezTo>
                          <a:pt x="60" y="24"/>
                          <a:pt x="61" y="26"/>
                          <a:pt x="61" y="25"/>
                        </a:cubicBezTo>
                        <a:close/>
                      </a:path>
                    </a:pathLst>
                  </a:custGeom>
                  <a:grpFill/>
                  <a:ln w="12700" cap="flat" cmpd="sng" algn="ctr">
                    <a:noFill/>
                    <a:prstDash val="solid"/>
                    <a:miter lim="800000"/>
                  </a:ln>
                  <a:effectLst/>
                </p:spPr>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srgbClr val="FFFFFF"/>
                      </a:solidFill>
                      <a:effectLst/>
                      <a:uLnTx/>
                      <a:uFillTx/>
                      <a:latin typeface="Century Gothic"/>
                      <a:ea typeface="+mn-ea"/>
                      <a:cs typeface="+mn-cs"/>
                    </a:endParaRPr>
                  </a:p>
                </p:txBody>
              </p:sp>
              <p:sp>
                <p:nvSpPr>
                  <p:cNvPr id="246" name="Freeform 719">
                    <a:extLst>
                      <a:ext uri="{FF2B5EF4-FFF2-40B4-BE49-F238E27FC236}">
                        <a16:creationId xmlns:a16="http://schemas.microsoft.com/office/drawing/2014/main" id="{AE02FC0F-C3F8-4E0A-81E7-F2DDC87DA44A}"/>
                      </a:ext>
                    </a:extLst>
                  </p:cNvPr>
                  <p:cNvSpPr>
                    <a:spLocks/>
                  </p:cNvSpPr>
                  <p:nvPr/>
                </p:nvSpPr>
                <p:spPr bwMode="auto">
                  <a:xfrm>
                    <a:off x="2912896" y="2648804"/>
                    <a:ext cx="355853" cy="298045"/>
                  </a:xfrm>
                  <a:custGeom>
                    <a:avLst/>
                    <a:gdLst>
                      <a:gd name="T0" fmla="*/ 38 w 128"/>
                      <a:gd name="T1" fmla="*/ 87 h 107"/>
                      <a:gd name="T2" fmla="*/ 38 w 128"/>
                      <a:gd name="T3" fmla="*/ 63 h 107"/>
                      <a:gd name="T4" fmla="*/ 47 w 128"/>
                      <a:gd name="T5" fmla="*/ 52 h 107"/>
                      <a:gd name="T6" fmla="*/ 56 w 128"/>
                      <a:gd name="T7" fmla="*/ 34 h 107"/>
                      <a:gd name="T8" fmla="*/ 72 w 128"/>
                      <a:gd name="T9" fmla="*/ 25 h 107"/>
                      <a:gd name="T10" fmla="*/ 86 w 128"/>
                      <a:gd name="T11" fmla="*/ 22 h 107"/>
                      <a:gd name="T12" fmla="*/ 102 w 128"/>
                      <a:gd name="T13" fmla="*/ 20 h 107"/>
                      <a:gd name="T14" fmla="*/ 112 w 128"/>
                      <a:gd name="T15" fmla="*/ 10 h 107"/>
                      <a:gd name="T16" fmla="*/ 120 w 128"/>
                      <a:gd name="T17" fmla="*/ 13 h 107"/>
                      <a:gd name="T18" fmla="*/ 127 w 128"/>
                      <a:gd name="T19" fmla="*/ 6 h 107"/>
                      <a:gd name="T20" fmla="*/ 114 w 128"/>
                      <a:gd name="T21" fmla="*/ 5 h 107"/>
                      <a:gd name="T22" fmla="*/ 116 w 128"/>
                      <a:gd name="T23" fmla="*/ 2 h 107"/>
                      <a:gd name="T24" fmla="*/ 106 w 128"/>
                      <a:gd name="T25" fmla="*/ 3 h 107"/>
                      <a:gd name="T26" fmla="*/ 100 w 128"/>
                      <a:gd name="T27" fmla="*/ 1 h 107"/>
                      <a:gd name="T28" fmla="*/ 95 w 128"/>
                      <a:gd name="T29" fmla="*/ 3 h 107"/>
                      <a:gd name="T30" fmla="*/ 91 w 128"/>
                      <a:gd name="T31" fmla="*/ 6 h 107"/>
                      <a:gd name="T32" fmla="*/ 90 w 128"/>
                      <a:gd name="T33" fmla="*/ 11 h 107"/>
                      <a:gd name="T34" fmla="*/ 84 w 128"/>
                      <a:gd name="T35" fmla="*/ 10 h 107"/>
                      <a:gd name="T36" fmla="*/ 80 w 128"/>
                      <a:gd name="T37" fmla="*/ 13 h 107"/>
                      <a:gd name="T38" fmla="*/ 76 w 128"/>
                      <a:gd name="T39" fmla="*/ 15 h 107"/>
                      <a:gd name="T40" fmla="*/ 72 w 128"/>
                      <a:gd name="T41" fmla="*/ 16 h 107"/>
                      <a:gd name="T42" fmla="*/ 68 w 128"/>
                      <a:gd name="T43" fmla="*/ 10 h 107"/>
                      <a:gd name="T44" fmla="*/ 67 w 128"/>
                      <a:gd name="T45" fmla="*/ 14 h 107"/>
                      <a:gd name="T46" fmla="*/ 65 w 128"/>
                      <a:gd name="T47" fmla="*/ 14 h 107"/>
                      <a:gd name="T48" fmla="*/ 62 w 128"/>
                      <a:gd name="T49" fmla="*/ 18 h 107"/>
                      <a:gd name="T50" fmla="*/ 61 w 128"/>
                      <a:gd name="T51" fmla="*/ 21 h 107"/>
                      <a:gd name="T52" fmla="*/ 57 w 128"/>
                      <a:gd name="T53" fmla="*/ 20 h 107"/>
                      <a:gd name="T54" fmla="*/ 54 w 128"/>
                      <a:gd name="T55" fmla="*/ 20 h 107"/>
                      <a:gd name="T56" fmla="*/ 51 w 128"/>
                      <a:gd name="T57" fmla="*/ 22 h 107"/>
                      <a:gd name="T58" fmla="*/ 49 w 128"/>
                      <a:gd name="T59" fmla="*/ 23 h 107"/>
                      <a:gd name="T60" fmla="*/ 54 w 128"/>
                      <a:gd name="T61" fmla="*/ 25 h 107"/>
                      <a:gd name="T62" fmla="*/ 56 w 128"/>
                      <a:gd name="T63" fmla="*/ 25 h 107"/>
                      <a:gd name="T64" fmla="*/ 57 w 128"/>
                      <a:gd name="T65" fmla="*/ 28 h 107"/>
                      <a:gd name="T66" fmla="*/ 49 w 128"/>
                      <a:gd name="T67" fmla="*/ 31 h 107"/>
                      <a:gd name="T68" fmla="*/ 53 w 128"/>
                      <a:gd name="T69" fmla="*/ 33 h 107"/>
                      <a:gd name="T70" fmla="*/ 49 w 128"/>
                      <a:gd name="T71" fmla="*/ 35 h 107"/>
                      <a:gd name="T72" fmla="*/ 43 w 128"/>
                      <a:gd name="T73" fmla="*/ 40 h 107"/>
                      <a:gd name="T74" fmla="*/ 42 w 128"/>
                      <a:gd name="T75" fmla="*/ 43 h 107"/>
                      <a:gd name="T76" fmla="*/ 39 w 128"/>
                      <a:gd name="T77" fmla="*/ 45 h 107"/>
                      <a:gd name="T78" fmla="*/ 39 w 128"/>
                      <a:gd name="T79" fmla="*/ 49 h 107"/>
                      <a:gd name="T80" fmla="*/ 39 w 128"/>
                      <a:gd name="T81" fmla="*/ 52 h 107"/>
                      <a:gd name="T82" fmla="*/ 35 w 128"/>
                      <a:gd name="T83" fmla="*/ 56 h 107"/>
                      <a:gd name="T84" fmla="*/ 27 w 128"/>
                      <a:gd name="T85" fmla="*/ 62 h 107"/>
                      <a:gd name="T86" fmla="*/ 31 w 128"/>
                      <a:gd name="T87" fmla="*/ 64 h 107"/>
                      <a:gd name="T88" fmla="*/ 28 w 128"/>
                      <a:gd name="T89" fmla="*/ 66 h 107"/>
                      <a:gd name="T90" fmla="*/ 19 w 128"/>
                      <a:gd name="T91" fmla="*/ 68 h 107"/>
                      <a:gd name="T92" fmla="*/ 16 w 128"/>
                      <a:gd name="T93" fmla="*/ 72 h 107"/>
                      <a:gd name="T94" fmla="*/ 10 w 128"/>
                      <a:gd name="T95" fmla="*/ 73 h 107"/>
                      <a:gd name="T96" fmla="*/ 10 w 128"/>
                      <a:gd name="T97" fmla="*/ 74 h 107"/>
                      <a:gd name="T98" fmla="*/ 5 w 128"/>
                      <a:gd name="T99" fmla="*/ 75 h 107"/>
                      <a:gd name="T100" fmla="*/ 4 w 128"/>
                      <a:gd name="T101" fmla="*/ 81 h 107"/>
                      <a:gd name="T102" fmla="*/ 1 w 128"/>
                      <a:gd name="T103" fmla="*/ 86 h 107"/>
                      <a:gd name="T104" fmla="*/ 6 w 128"/>
                      <a:gd name="T105" fmla="*/ 92 h 107"/>
                      <a:gd name="T106" fmla="*/ 7 w 128"/>
                      <a:gd name="T107" fmla="*/ 94 h 107"/>
                      <a:gd name="T108" fmla="*/ 3 w 128"/>
                      <a:gd name="T109" fmla="*/ 93 h 107"/>
                      <a:gd name="T110" fmla="*/ 5 w 128"/>
                      <a:gd name="T111" fmla="*/ 97 h 107"/>
                      <a:gd name="T112" fmla="*/ 5 w 128"/>
                      <a:gd name="T113" fmla="*/ 103 h 107"/>
                      <a:gd name="T114" fmla="*/ 27 w 128"/>
                      <a:gd name="T115" fmla="*/ 99 h 107"/>
                      <a:gd name="T116" fmla="*/ 34 w 128"/>
                      <a:gd name="T117" fmla="*/ 10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8" h="107">
                        <a:moveTo>
                          <a:pt x="34" y="101"/>
                        </a:moveTo>
                        <a:cubicBezTo>
                          <a:pt x="34" y="101"/>
                          <a:pt x="35" y="98"/>
                          <a:pt x="35" y="97"/>
                        </a:cubicBezTo>
                        <a:cubicBezTo>
                          <a:pt x="35" y="95"/>
                          <a:pt x="36" y="94"/>
                          <a:pt x="38" y="93"/>
                        </a:cubicBezTo>
                        <a:cubicBezTo>
                          <a:pt x="40" y="91"/>
                          <a:pt x="38" y="88"/>
                          <a:pt x="38" y="87"/>
                        </a:cubicBezTo>
                        <a:cubicBezTo>
                          <a:pt x="38" y="84"/>
                          <a:pt x="42" y="84"/>
                          <a:pt x="39" y="82"/>
                        </a:cubicBezTo>
                        <a:cubicBezTo>
                          <a:pt x="37" y="80"/>
                          <a:pt x="36" y="80"/>
                          <a:pt x="37" y="77"/>
                        </a:cubicBezTo>
                        <a:cubicBezTo>
                          <a:pt x="38" y="75"/>
                          <a:pt x="37" y="73"/>
                          <a:pt x="37" y="71"/>
                        </a:cubicBezTo>
                        <a:cubicBezTo>
                          <a:pt x="36" y="68"/>
                          <a:pt x="35" y="65"/>
                          <a:pt x="38" y="63"/>
                        </a:cubicBezTo>
                        <a:cubicBezTo>
                          <a:pt x="39" y="62"/>
                          <a:pt x="41" y="62"/>
                          <a:pt x="42" y="61"/>
                        </a:cubicBezTo>
                        <a:cubicBezTo>
                          <a:pt x="43" y="61"/>
                          <a:pt x="44" y="62"/>
                          <a:pt x="45" y="61"/>
                        </a:cubicBezTo>
                        <a:cubicBezTo>
                          <a:pt x="46" y="59"/>
                          <a:pt x="45" y="58"/>
                          <a:pt x="44" y="57"/>
                        </a:cubicBezTo>
                        <a:cubicBezTo>
                          <a:pt x="44" y="55"/>
                          <a:pt x="46" y="54"/>
                          <a:pt x="47" y="52"/>
                        </a:cubicBezTo>
                        <a:cubicBezTo>
                          <a:pt x="47" y="51"/>
                          <a:pt x="48" y="48"/>
                          <a:pt x="48" y="46"/>
                        </a:cubicBezTo>
                        <a:cubicBezTo>
                          <a:pt x="48" y="44"/>
                          <a:pt x="52" y="44"/>
                          <a:pt x="51" y="43"/>
                        </a:cubicBezTo>
                        <a:cubicBezTo>
                          <a:pt x="51" y="41"/>
                          <a:pt x="53" y="40"/>
                          <a:pt x="54" y="38"/>
                        </a:cubicBezTo>
                        <a:cubicBezTo>
                          <a:pt x="56" y="36"/>
                          <a:pt x="56" y="37"/>
                          <a:pt x="56" y="34"/>
                        </a:cubicBezTo>
                        <a:cubicBezTo>
                          <a:pt x="55" y="33"/>
                          <a:pt x="59" y="28"/>
                          <a:pt x="60" y="28"/>
                        </a:cubicBezTo>
                        <a:cubicBezTo>
                          <a:pt x="61" y="27"/>
                          <a:pt x="64" y="28"/>
                          <a:pt x="65" y="28"/>
                        </a:cubicBezTo>
                        <a:cubicBezTo>
                          <a:pt x="65" y="26"/>
                          <a:pt x="65" y="25"/>
                          <a:pt x="65" y="23"/>
                        </a:cubicBezTo>
                        <a:cubicBezTo>
                          <a:pt x="68" y="24"/>
                          <a:pt x="70" y="24"/>
                          <a:pt x="72" y="25"/>
                        </a:cubicBezTo>
                        <a:cubicBezTo>
                          <a:pt x="76" y="25"/>
                          <a:pt x="74" y="21"/>
                          <a:pt x="75" y="19"/>
                        </a:cubicBezTo>
                        <a:cubicBezTo>
                          <a:pt x="75" y="19"/>
                          <a:pt x="77" y="19"/>
                          <a:pt x="78" y="19"/>
                        </a:cubicBezTo>
                        <a:cubicBezTo>
                          <a:pt x="79" y="18"/>
                          <a:pt x="81" y="16"/>
                          <a:pt x="82" y="18"/>
                        </a:cubicBezTo>
                        <a:cubicBezTo>
                          <a:pt x="84" y="19"/>
                          <a:pt x="84" y="21"/>
                          <a:pt x="86" y="22"/>
                        </a:cubicBezTo>
                        <a:cubicBezTo>
                          <a:pt x="87" y="22"/>
                          <a:pt x="89" y="22"/>
                          <a:pt x="90" y="22"/>
                        </a:cubicBezTo>
                        <a:cubicBezTo>
                          <a:pt x="91" y="22"/>
                          <a:pt x="92" y="21"/>
                          <a:pt x="94" y="21"/>
                        </a:cubicBezTo>
                        <a:cubicBezTo>
                          <a:pt x="95" y="21"/>
                          <a:pt x="96" y="23"/>
                          <a:pt x="98" y="23"/>
                        </a:cubicBezTo>
                        <a:cubicBezTo>
                          <a:pt x="98" y="22"/>
                          <a:pt x="102" y="20"/>
                          <a:pt x="102" y="20"/>
                        </a:cubicBezTo>
                        <a:cubicBezTo>
                          <a:pt x="102" y="17"/>
                          <a:pt x="102" y="16"/>
                          <a:pt x="103" y="14"/>
                        </a:cubicBezTo>
                        <a:cubicBezTo>
                          <a:pt x="104" y="13"/>
                          <a:pt x="106" y="11"/>
                          <a:pt x="107" y="11"/>
                        </a:cubicBezTo>
                        <a:cubicBezTo>
                          <a:pt x="108" y="11"/>
                          <a:pt x="109" y="11"/>
                          <a:pt x="110" y="11"/>
                        </a:cubicBezTo>
                        <a:cubicBezTo>
                          <a:pt x="111" y="11"/>
                          <a:pt x="111" y="10"/>
                          <a:pt x="112" y="10"/>
                        </a:cubicBezTo>
                        <a:cubicBezTo>
                          <a:pt x="113" y="10"/>
                          <a:pt x="115" y="12"/>
                          <a:pt x="116" y="12"/>
                        </a:cubicBezTo>
                        <a:cubicBezTo>
                          <a:pt x="118" y="13"/>
                          <a:pt x="119" y="14"/>
                          <a:pt x="119" y="17"/>
                        </a:cubicBezTo>
                        <a:cubicBezTo>
                          <a:pt x="121" y="17"/>
                          <a:pt x="126" y="14"/>
                          <a:pt x="124" y="12"/>
                        </a:cubicBezTo>
                        <a:cubicBezTo>
                          <a:pt x="126" y="13"/>
                          <a:pt x="121" y="13"/>
                          <a:pt x="120" y="13"/>
                        </a:cubicBezTo>
                        <a:cubicBezTo>
                          <a:pt x="125" y="12"/>
                          <a:pt x="118" y="9"/>
                          <a:pt x="117" y="10"/>
                        </a:cubicBezTo>
                        <a:cubicBezTo>
                          <a:pt x="118" y="9"/>
                          <a:pt x="119" y="10"/>
                          <a:pt x="119" y="10"/>
                        </a:cubicBezTo>
                        <a:cubicBezTo>
                          <a:pt x="121" y="10"/>
                          <a:pt x="123" y="10"/>
                          <a:pt x="124" y="9"/>
                        </a:cubicBezTo>
                        <a:cubicBezTo>
                          <a:pt x="125" y="9"/>
                          <a:pt x="128" y="7"/>
                          <a:pt x="127" y="6"/>
                        </a:cubicBezTo>
                        <a:cubicBezTo>
                          <a:pt x="125" y="5"/>
                          <a:pt x="122" y="4"/>
                          <a:pt x="119" y="3"/>
                        </a:cubicBezTo>
                        <a:cubicBezTo>
                          <a:pt x="118" y="2"/>
                          <a:pt x="117" y="4"/>
                          <a:pt x="116" y="5"/>
                        </a:cubicBezTo>
                        <a:cubicBezTo>
                          <a:pt x="116" y="5"/>
                          <a:pt x="114" y="8"/>
                          <a:pt x="114" y="7"/>
                        </a:cubicBezTo>
                        <a:cubicBezTo>
                          <a:pt x="114" y="7"/>
                          <a:pt x="114" y="6"/>
                          <a:pt x="114" y="5"/>
                        </a:cubicBezTo>
                        <a:cubicBezTo>
                          <a:pt x="114" y="5"/>
                          <a:pt x="112" y="5"/>
                          <a:pt x="112" y="5"/>
                        </a:cubicBezTo>
                        <a:cubicBezTo>
                          <a:pt x="113" y="4"/>
                          <a:pt x="115" y="5"/>
                          <a:pt x="115" y="4"/>
                        </a:cubicBezTo>
                        <a:cubicBezTo>
                          <a:pt x="115" y="4"/>
                          <a:pt x="112" y="4"/>
                          <a:pt x="112" y="4"/>
                        </a:cubicBezTo>
                        <a:cubicBezTo>
                          <a:pt x="112" y="3"/>
                          <a:pt x="116" y="3"/>
                          <a:pt x="116" y="2"/>
                        </a:cubicBezTo>
                        <a:cubicBezTo>
                          <a:pt x="115" y="1"/>
                          <a:pt x="109" y="0"/>
                          <a:pt x="110" y="2"/>
                        </a:cubicBezTo>
                        <a:cubicBezTo>
                          <a:pt x="111" y="3"/>
                          <a:pt x="111" y="3"/>
                          <a:pt x="110" y="4"/>
                        </a:cubicBezTo>
                        <a:cubicBezTo>
                          <a:pt x="109" y="5"/>
                          <a:pt x="107" y="7"/>
                          <a:pt x="106" y="7"/>
                        </a:cubicBezTo>
                        <a:cubicBezTo>
                          <a:pt x="105" y="7"/>
                          <a:pt x="106" y="3"/>
                          <a:pt x="106" y="3"/>
                        </a:cubicBezTo>
                        <a:cubicBezTo>
                          <a:pt x="106" y="2"/>
                          <a:pt x="101" y="9"/>
                          <a:pt x="100" y="9"/>
                        </a:cubicBezTo>
                        <a:cubicBezTo>
                          <a:pt x="97" y="9"/>
                          <a:pt x="100" y="5"/>
                          <a:pt x="101" y="4"/>
                        </a:cubicBezTo>
                        <a:cubicBezTo>
                          <a:pt x="102" y="4"/>
                          <a:pt x="103" y="2"/>
                          <a:pt x="103" y="2"/>
                        </a:cubicBezTo>
                        <a:cubicBezTo>
                          <a:pt x="102" y="1"/>
                          <a:pt x="100" y="0"/>
                          <a:pt x="100" y="1"/>
                        </a:cubicBezTo>
                        <a:cubicBezTo>
                          <a:pt x="100" y="1"/>
                          <a:pt x="101" y="2"/>
                          <a:pt x="101" y="2"/>
                        </a:cubicBezTo>
                        <a:cubicBezTo>
                          <a:pt x="101" y="2"/>
                          <a:pt x="99" y="2"/>
                          <a:pt x="98" y="2"/>
                        </a:cubicBezTo>
                        <a:cubicBezTo>
                          <a:pt x="97" y="3"/>
                          <a:pt x="98" y="2"/>
                          <a:pt x="97" y="1"/>
                        </a:cubicBezTo>
                        <a:cubicBezTo>
                          <a:pt x="97" y="1"/>
                          <a:pt x="95" y="3"/>
                          <a:pt x="95" y="3"/>
                        </a:cubicBezTo>
                        <a:cubicBezTo>
                          <a:pt x="95" y="4"/>
                          <a:pt x="97" y="5"/>
                          <a:pt x="96" y="5"/>
                        </a:cubicBezTo>
                        <a:cubicBezTo>
                          <a:pt x="95" y="5"/>
                          <a:pt x="95" y="5"/>
                          <a:pt x="95" y="5"/>
                        </a:cubicBezTo>
                        <a:cubicBezTo>
                          <a:pt x="94" y="5"/>
                          <a:pt x="94" y="6"/>
                          <a:pt x="94" y="7"/>
                        </a:cubicBezTo>
                        <a:cubicBezTo>
                          <a:pt x="95" y="5"/>
                          <a:pt x="91" y="6"/>
                          <a:pt x="91" y="6"/>
                        </a:cubicBezTo>
                        <a:cubicBezTo>
                          <a:pt x="91" y="6"/>
                          <a:pt x="93" y="5"/>
                          <a:pt x="93" y="4"/>
                        </a:cubicBezTo>
                        <a:cubicBezTo>
                          <a:pt x="93" y="5"/>
                          <a:pt x="89" y="6"/>
                          <a:pt x="88" y="6"/>
                        </a:cubicBezTo>
                        <a:cubicBezTo>
                          <a:pt x="87" y="6"/>
                          <a:pt x="91" y="9"/>
                          <a:pt x="91" y="9"/>
                        </a:cubicBezTo>
                        <a:cubicBezTo>
                          <a:pt x="91" y="9"/>
                          <a:pt x="90" y="11"/>
                          <a:pt x="90" y="11"/>
                        </a:cubicBezTo>
                        <a:cubicBezTo>
                          <a:pt x="90" y="11"/>
                          <a:pt x="87" y="8"/>
                          <a:pt x="87" y="8"/>
                        </a:cubicBezTo>
                        <a:cubicBezTo>
                          <a:pt x="87" y="8"/>
                          <a:pt x="85" y="11"/>
                          <a:pt x="85" y="8"/>
                        </a:cubicBezTo>
                        <a:cubicBezTo>
                          <a:pt x="84" y="7"/>
                          <a:pt x="81" y="9"/>
                          <a:pt x="80" y="8"/>
                        </a:cubicBezTo>
                        <a:cubicBezTo>
                          <a:pt x="81" y="9"/>
                          <a:pt x="84" y="9"/>
                          <a:pt x="84" y="10"/>
                        </a:cubicBezTo>
                        <a:cubicBezTo>
                          <a:pt x="84" y="10"/>
                          <a:pt x="83" y="10"/>
                          <a:pt x="83" y="11"/>
                        </a:cubicBezTo>
                        <a:cubicBezTo>
                          <a:pt x="83" y="12"/>
                          <a:pt x="84" y="12"/>
                          <a:pt x="84" y="13"/>
                        </a:cubicBezTo>
                        <a:cubicBezTo>
                          <a:pt x="84" y="13"/>
                          <a:pt x="81" y="12"/>
                          <a:pt x="81" y="11"/>
                        </a:cubicBezTo>
                        <a:cubicBezTo>
                          <a:pt x="80" y="11"/>
                          <a:pt x="80" y="12"/>
                          <a:pt x="80" y="13"/>
                        </a:cubicBezTo>
                        <a:cubicBezTo>
                          <a:pt x="79" y="13"/>
                          <a:pt x="79" y="12"/>
                          <a:pt x="79" y="11"/>
                        </a:cubicBezTo>
                        <a:cubicBezTo>
                          <a:pt x="79" y="11"/>
                          <a:pt x="77" y="13"/>
                          <a:pt x="77" y="13"/>
                        </a:cubicBezTo>
                        <a:cubicBezTo>
                          <a:pt x="76" y="14"/>
                          <a:pt x="78" y="14"/>
                          <a:pt x="78" y="15"/>
                        </a:cubicBezTo>
                        <a:cubicBezTo>
                          <a:pt x="78" y="15"/>
                          <a:pt x="76" y="15"/>
                          <a:pt x="76" y="15"/>
                        </a:cubicBezTo>
                        <a:cubicBezTo>
                          <a:pt x="75" y="14"/>
                          <a:pt x="76" y="13"/>
                          <a:pt x="76" y="12"/>
                        </a:cubicBezTo>
                        <a:cubicBezTo>
                          <a:pt x="76" y="12"/>
                          <a:pt x="73" y="14"/>
                          <a:pt x="73" y="14"/>
                        </a:cubicBezTo>
                        <a:cubicBezTo>
                          <a:pt x="73" y="14"/>
                          <a:pt x="73" y="14"/>
                          <a:pt x="74" y="14"/>
                        </a:cubicBezTo>
                        <a:cubicBezTo>
                          <a:pt x="73" y="14"/>
                          <a:pt x="72" y="16"/>
                          <a:pt x="72" y="16"/>
                        </a:cubicBezTo>
                        <a:cubicBezTo>
                          <a:pt x="71" y="15"/>
                          <a:pt x="73" y="14"/>
                          <a:pt x="72" y="14"/>
                        </a:cubicBezTo>
                        <a:cubicBezTo>
                          <a:pt x="71" y="13"/>
                          <a:pt x="70" y="13"/>
                          <a:pt x="70" y="12"/>
                        </a:cubicBezTo>
                        <a:cubicBezTo>
                          <a:pt x="70" y="12"/>
                          <a:pt x="72" y="12"/>
                          <a:pt x="72" y="12"/>
                        </a:cubicBezTo>
                        <a:cubicBezTo>
                          <a:pt x="72" y="11"/>
                          <a:pt x="69" y="10"/>
                          <a:pt x="68" y="10"/>
                        </a:cubicBezTo>
                        <a:cubicBezTo>
                          <a:pt x="68" y="11"/>
                          <a:pt x="69" y="13"/>
                          <a:pt x="69" y="13"/>
                        </a:cubicBezTo>
                        <a:cubicBezTo>
                          <a:pt x="69" y="13"/>
                          <a:pt x="65" y="14"/>
                          <a:pt x="66" y="14"/>
                        </a:cubicBezTo>
                        <a:cubicBezTo>
                          <a:pt x="66" y="14"/>
                          <a:pt x="68" y="14"/>
                          <a:pt x="68" y="14"/>
                        </a:cubicBezTo>
                        <a:cubicBezTo>
                          <a:pt x="68" y="14"/>
                          <a:pt x="67" y="14"/>
                          <a:pt x="67" y="14"/>
                        </a:cubicBezTo>
                        <a:cubicBezTo>
                          <a:pt x="68" y="16"/>
                          <a:pt x="70" y="14"/>
                          <a:pt x="69" y="14"/>
                        </a:cubicBezTo>
                        <a:cubicBezTo>
                          <a:pt x="70" y="15"/>
                          <a:pt x="69" y="16"/>
                          <a:pt x="69" y="16"/>
                        </a:cubicBezTo>
                        <a:cubicBezTo>
                          <a:pt x="69" y="17"/>
                          <a:pt x="67" y="15"/>
                          <a:pt x="67" y="15"/>
                        </a:cubicBezTo>
                        <a:cubicBezTo>
                          <a:pt x="66" y="15"/>
                          <a:pt x="66" y="14"/>
                          <a:pt x="65" y="14"/>
                        </a:cubicBezTo>
                        <a:cubicBezTo>
                          <a:pt x="65" y="14"/>
                          <a:pt x="64" y="16"/>
                          <a:pt x="63" y="15"/>
                        </a:cubicBezTo>
                        <a:cubicBezTo>
                          <a:pt x="63" y="14"/>
                          <a:pt x="60" y="16"/>
                          <a:pt x="60" y="16"/>
                        </a:cubicBezTo>
                        <a:cubicBezTo>
                          <a:pt x="60" y="16"/>
                          <a:pt x="60" y="19"/>
                          <a:pt x="60" y="19"/>
                        </a:cubicBezTo>
                        <a:cubicBezTo>
                          <a:pt x="60" y="20"/>
                          <a:pt x="61" y="17"/>
                          <a:pt x="62" y="18"/>
                        </a:cubicBezTo>
                        <a:cubicBezTo>
                          <a:pt x="62" y="18"/>
                          <a:pt x="64" y="19"/>
                          <a:pt x="64" y="18"/>
                        </a:cubicBezTo>
                        <a:cubicBezTo>
                          <a:pt x="64" y="19"/>
                          <a:pt x="63" y="19"/>
                          <a:pt x="63" y="20"/>
                        </a:cubicBezTo>
                        <a:cubicBezTo>
                          <a:pt x="62" y="20"/>
                          <a:pt x="63" y="22"/>
                          <a:pt x="62" y="22"/>
                        </a:cubicBezTo>
                        <a:cubicBezTo>
                          <a:pt x="62" y="23"/>
                          <a:pt x="61" y="21"/>
                          <a:pt x="61" y="21"/>
                        </a:cubicBezTo>
                        <a:cubicBezTo>
                          <a:pt x="60" y="21"/>
                          <a:pt x="60" y="23"/>
                          <a:pt x="59" y="23"/>
                        </a:cubicBezTo>
                        <a:cubicBezTo>
                          <a:pt x="59" y="23"/>
                          <a:pt x="59" y="21"/>
                          <a:pt x="59" y="21"/>
                        </a:cubicBezTo>
                        <a:cubicBezTo>
                          <a:pt x="58" y="21"/>
                          <a:pt x="58" y="22"/>
                          <a:pt x="57" y="22"/>
                        </a:cubicBezTo>
                        <a:cubicBezTo>
                          <a:pt x="57" y="22"/>
                          <a:pt x="57" y="20"/>
                          <a:pt x="57" y="20"/>
                        </a:cubicBezTo>
                        <a:cubicBezTo>
                          <a:pt x="57" y="19"/>
                          <a:pt x="56" y="22"/>
                          <a:pt x="55" y="22"/>
                        </a:cubicBezTo>
                        <a:cubicBezTo>
                          <a:pt x="53" y="23"/>
                          <a:pt x="56" y="17"/>
                          <a:pt x="56" y="17"/>
                        </a:cubicBezTo>
                        <a:cubicBezTo>
                          <a:pt x="55" y="17"/>
                          <a:pt x="53" y="18"/>
                          <a:pt x="53" y="18"/>
                        </a:cubicBezTo>
                        <a:cubicBezTo>
                          <a:pt x="52" y="19"/>
                          <a:pt x="54" y="20"/>
                          <a:pt x="54" y="20"/>
                        </a:cubicBezTo>
                        <a:cubicBezTo>
                          <a:pt x="53" y="20"/>
                          <a:pt x="53" y="20"/>
                          <a:pt x="52" y="20"/>
                        </a:cubicBezTo>
                        <a:cubicBezTo>
                          <a:pt x="52" y="20"/>
                          <a:pt x="52" y="21"/>
                          <a:pt x="51" y="22"/>
                        </a:cubicBezTo>
                        <a:cubicBezTo>
                          <a:pt x="52" y="21"/>
                          <a:pt x="47" y="21"/>
                          <a:pt x="49" y="22"/>
                        </a:cubicBezTo>
                        <a:cubicBezTo>
                          <a:pt x="49" y="23"/>
                          <a:pt x="51" y="22"/>
                          <a:pt x="51" y="22"/>
                        </a:cubicBezTo>
                        <a:cubicBezTo>
                          <a:pt x="51" y="22"/>
                          <a:pt x="50" y="23"/>
                          <a:pt x="51" y="23"/>
                        </a:cubicBezTo>
                        <a:cubicBezTo>
                          <a:pt x="51" y="23"/>
                          <a:pt x="52" y="23"/>
                          <a:pt x="52" y="22"/>
                        </a:cubicBezTo>
                        <a:cubicBezTo>
                          <a:pt x="52" y="22"/>
                          <a:pt x="52" y="24"/>
                          <a:pt x="51" y="24"/>
                        </a:cubicBezTo>
                        <a:cubicBezTo>
                          <a:pt x="50" y="24"/>
                          <a:pt x="50" y="23"/>
                          <a:pt x="49" y="23"/>
                        </a:cubicBezTo>
                        <a:cubicBezTo>
                          <a:pt x="48" y="24"/>
                          <a:pt x="48" y="26"/>
                          <a:pt x="47" y="26"/>
                        </a:cubicBezTo>
                        <a:cubicBezTo>
                          <a:pt x="47" y="26"/>
                          <a:pt x="44" y="26"/>
                          <a:pt x="44" y="26"/>
                        </a:cubicBezTo>
                        <a:cubicBezTo>
                          <a:pt x="44" y="29"/>
                          <a:pt x="51" y="25"/>
                          <a:pt x="51" y="25"/>
                        </a:cubicBezTo>
                        <a:cubicBezTo>
                          <a:pt x="52" y="25"/>
                          <a:pt x="53" y="24"/>
                          <a:pt x="54" y="25"/>
                        </a:cubicBezTo>
                        <a:cubicBezTo>
                          <a:pt x="56" y="25"/>
                          <a:pt x="55" y="23"/>
                          <a:pt x="54" y="23"/>
                        </a:cubicBezTo>
                        <a:cubicBezTo>
                          <a:pt x="55" y="23"/>
                          <a:pt x="55" y="23"/>
                          <a:pt x="55" y="23"/>
                        </a:cubicBezTo>
                        <a:cubicBezTo>
                          <a:pt x="56" y="25"/>
                          <a:pt x="57" y="23"/>
                          <a:pt x="58" y="23"/>
                        </a:cubicBezTo>
                        <a:cubicBezTo>
                          <a:pt x="57" y="23"/>
                          <a:pt x="57" y="25"/>
                          <a:pt x="56" y="25"/>
                        </a:cubicBezTo>
                        <a:cubicBezTo>
                          <a:pt x="57" y="25"/>
                          <a:pt x="58" y="25"/>
                          <a:pt x="58" y="25"/>
                        </a:cubicBezTo>
                        <a:cubicBezTo>
                          <a:pt x="58" y="25"/>
                          <a:pt x="56" y="26"/>
                          <a:pt x="56" y="27"/>
                        </a:cubicBezTo>
                        <a:cubicBezTo>
                          <a:pt x="56" y="27"/>
                          <a:pt x="61" y="25"/>
                          <a:pt x="61" y="26"/>
                        </a:cubicBezTo>
                        <a:cubicBezTo>
                          <a:pt x="60" y="27"/>
                          <a:pt x="57" y="26"/>
                          <a:pt x="57" y="28"/>
                        </a:cubicBezTo>
                        <a:cubicBezTo>
                          <a:pt x="56" y="31"/>
                          <a:pt x="54" y="27"/>
                          <a:pt x="54" y="27"/>
                        </a:cubicBezTo>
                        <a:cubicBezTo>
                          <a:pt x="54" y="26"/>
                          <a:pt x="54" y="29"/>
                          <a:pt x="54" y="29"/>
                        </a:cubicBezTo>
                        <a:cubicBezTo>
                          <a:pt x="54" y="29"/>
                          <a:pt x="53" y="27"/>
                          <a:pt x="52" y="27"/>
                        </a:cubicBezTo>
                        <a:cubicBezTo>
                          <a:pt x="51" y="28"/>
                          <a:pt x="49" y="30"/>
                          <a:pt x="49" y="31"/>
                        </a:cubicBezTo>
                        <a:cubicBezTo>
                          <a:pt x="49" y="31"/>
                          <a:pt x="51" y="30"/>
                          <a:pt x="51" y="30"/>
                        </a:cubicBezTo>
                        <a:cubicBezTo>
                          <a:pt x="51" y="31"/>
                          <a:pt x="53" y="30"/>
                          <a:pt x="53" y="31"/>
                        </a:cubicBezTo>
                        <a:cubicBezTo>
                          <a:pt x="53" y="30"/>
                          <a:pt x="50" y="31"/>
                          <a:pt x="50" y="32"/>
                        </a:cubicBezTo>
                        <a:cubicBezTo>
                          <a:pt x="51" y="33"/>
                          <a:pt x="54" y="31"/>
                          <a:pt x="53" y="33"/>
                        </a:cubicBezTo>
                        <a:cubicBezTo>
                          <a:pt x="54" y="31"/>
                          <a:pt x="47" y="34"/>
                          <a:pt x="47" y="34"/>
                        </a:cubicBezTo>
                        <a:cubicBezTo>
                          <a:pt x="47" y="33"/>
                          <a:pt x="53" y="35"/>
                          <a:pt x="52" y="35"/>
                        </a:cubicBezTo>
                        <a:cubicBezTo>
                          <a:pt x="51" y="36"/>
                          <a:pt x="50" y="34"/>
                          <a:pt x="49" y="35"/>
                        </a:cubicBezTo>
                        <a:cubicBezTo>
                          <a:pt x="49" y="35"/>
                          <a:pt x="49" y="35"/>
                          <a:pt x="49" y="35"/>
                        </a:cubicBezTo>
                        <a:cubicBezTo>
                          <a:pt x="49" y="36"/>
                          <a:pt x="46" y="34"/>
                          <a:pt x="45" y="36"/>
                        </a:cubicBezTo>
                        <a:cubicBezTo>
                          <a:pt x="45" y="36"/>
                          <a:pt x="48" y="36"/>
                          <a:pt x="48" y="36"/>
                        </a:cubicBezTo>
                        <a:cubicBezTo>
                          <a:pt x="46" y="38"/>
                          <a:pt x="44" y="36"/>
                          <a:pt x="45" y="39"/>
                        </a:cubicBezTo>
                        <a:cubicBezTo>
                          <a:pt x="45" y="39"/>
                          <a:pt x="43" y="40"/>
                          <a:pt x="43" y="40"/>
                        </a:cubicBezTo>
                        <a:cubicBezTo>
                          <a:pt x="42" y="41"/>
                          <a:pt x="42" y="41"/>
                          <a:pt x="42" y="41"/>
                        </a:cubicBezTo>
                        <a:cubicBezTo>
                          <a:pt x="42" y="42"/>
                          <a:pt x="41" y="42"/>
                          <a:pt x="41" y="42"/>
                        </a:cubicBezTo>
                        <a:cubicBezTo>
                          <a:pt x="41" y="43"/>
                          <a:pt x="42" y="42"/>
                          <a:pt x="42" y="42"/>
                        </a:cubicBezTo>
                        <a:cubicBezTo>
                          <a:pt x="43" y="42"/>
                          <a:pt x="42" y="43"/>
                          <a:pt x="42" y="43"/>
                        </a:cubicBezTo>
                        <a:cubicBezTo>
                          <a:pt x="43" y="43"/>
                          <a:pt x="45" y="44"/>
                          <a:pt x="46" y="43"/>
                        </a:cubicBezTo>
                        <a:cubicBezTo>
                          <a:pt x="44" y="44"/>
                          <a:pt x="44" y="44"/>
                          <a:pt x="42" y="44"/>
                        </a:cubicBezTo>
                        <a:cubicBezTo>
                          <a:pt x="41" y="44"/>
                          <a:pt x="38" y="44"/>
                          <a:pt x="38" y="45"/>
                        </a:cubicBezTo>
                        <a:cubicBezTo>
                          <a:pt x="38" y="45"/>
                          <a:pt x="39" y="45"/>
                          <a:pt x="39" y="45"/>
                        </a:cubicBezTo>
                        <a:cubicBezTo>
                          <a:pt x="39" y="45"/>
                          <a:pt x="38" y="46"/>
                          <a:pt x="38" y="46"/>
                        </a:cubicBezTo>
                        <a:cubicBezTo>
                          <a:pt x="38" y="46"/>
                          <a:pt x="40" y="45"/>
                          <a:pt x="40" y="46"/>
                        </a:cubicBezTo>
                        <a:cubicBezTo>
                          <a:pt x="40" y="46"/>
                          <a:pt x="38" y="48"/>
                          <a:pt x="38" y="48"/>
                        </a:cubicBezTo>
                        <a:cubicBezTo>
                          <a:pt x="38" y="48"/>
                          <a:pt x="39" y="48"/>
                          <a:pt x="39" y="49"/>
                        </a:cubicBezTo>
                        <a:cubicBezTo>
                          <a:pt x="39" y="49"/>
                          <a:pt x="37" y="49"/>
                          <a:pt x="37" y="49"/>
                        </a:cubicBezTo>
                        <a:cubicBezTo>
                          <a:pt x="37" y="49"/>
                          <a:pt x="39" y="50"/>
                          <a:pt x="39" y="50"/>
                        </a:cubicBezTo>
                        <a:cubicBezTo>
                          <a:pt x="38" y="50"/>
                          <a:pt x="37" y="50"/>
                          <a:pt x="37" y="50"/>
                        </a:cubicBezTo>
                        <a:cubicBezTo>
                          <a:pt x="37" y="51"/>
                          <a:pt x="38" y="52"/>
                          <a:pt x="39" y="52"/>
                        </a:cubicBezTo>
                        <a:cubicBezTo>
                          <a:pt x="37" y="52"/>
                          <a:pt x="35" y="52"/>
                          <a:pt x="34" y="54"/>
                        </a:cubicBezTo>
                        <a:cubicBezTo>
                          <a:pt x="34" y="55"/>
                          <a:pt x="30" y="54"/>
                          <a:pt x="30" y="54"/>
                        </a:cubicBezTo>
                        <a:cubicBezTo>
                          <a:pt x="30" y="57"/>
                          <a:pt x="36" y="54"/>
                          <a:pt x="37" y="54"/>
                        </a:cubicBezTo>
                        <a:cubicBezTo>
                          <a:pt x="36" y="54"/>
                          <a:pt x="35" y="56"/>
                          <a:pt x="35" y="56"/>
                        </a:cubicBezTo>
                        <a:cubicBezTo>
                          <a:pt x="32" y="56"/>
                          <a:pt x="34" y="57"/>
                          <a:pt x="33" y="58"/>
                        </a:cubicBezTo>
                        <a:cubicBezTo>
                          <a:pt x="32" y="59"/>
                          <a:pt x="30" y="57"/>
                          <a:pt x="29" y="58"/>
                        </a:cubicBezTo>
                        <a:cubicBezTo>
                          <a:pt x="29" y="59"/>
                          <a:pt x="26" y="61"/>
                          <a:pt x="26" y="61"/>
                        </a:cubicBezTo>
                        <a:cubicBezTo>
                          <a:pt x="26" y="62"/>
                          <a:pt x="27" y="62"/>
                          <a:pt x="27" y="62"/>
                        </a:cubicBezTo>
                        <a:cubicBezTo>
                          <a:pt x="27" y="63"/>
                          <a:pt x="24" y="63"/>
                          <a:pt x="24" y="63"/>
                        </a:cubicBezTo>
                        <a:cubicBezTo>
                          <a:pt x="24" y="63"/>
                          <a:pt x="25" y="64"/>
                          <a:pt x="25" y="65"/>
                        </a:cubicBezTo>
                        <a:cubicBezTo>
                          <a:pt x="25" y="66"/>
                          <a:pt x="27" y="65"/>
                          <a:pt x="28" y="65"/>
                        </a:cubicBezTo>
                        <a:cubicBezTo>
                          <a:pt x="29" y="64"/>
                          <a:pt x="30" y="65"/>
                          <a:pt x="31" y="64"/>
                        </a:cubicBezTo>
                        <a:cubicBezTo>
                          <a:pt x="31" y="64"/>
                          <a:pt x="30" y="63"/>
                          <a:pt x="30" y="62"/>
                        </a:cubicBezTo>
                        <a:cubicBezTo>
                          <a:pt x="30" y="62"/>
                          <a:pt x="32" y="63"/>
                          <a:pt x="33" y="64"/>
                        </a:cubicBezTo>
                        <a:cubicBezTo>
                          <a:pt x="33" y="64"/>
                          <a:pt x="30" y="66"/>
                          <a:pt x="30" y="66"/>
                        </a:cubicBezTo>
                        <a:cubicBezTo>
                          <a:pt x="29" y="66"/>
                          <a:pt x="28" y="67"/>
                          <a:pt x="28" y="66"/>
                        </a:cubicBezTo>
                        <a:cubicBezTo>
                          <a:pt x="27" y="65"/>
                          <a:pt x="26" y="67"/>
                          <a:pt x="25" y="67"/>
                        </a:cubicBezTo>
                        <a:cubicBezTo>
                          <a:pt x="24" y="66"/>
                          <a:pt x="24" y="63"/>
                          <a:pt x="23" y="66"/>
                        </a:cubicBezTo>
                        <a:cubicBezTo>
                          <a:pt x="21" y="70"/>
                          <a:pt x="20" y="65"/>
                          <a:pt x="21" y="65"/>
                        </a:cubicBezTo>
                        <a:cubicBezTo>
                          <a:pt x="19" y="65"/>
                          <a:pt x="21" y="69"/>
                          <a:pt x="19" y="68"/>
                        </a:cubicBezTo>
                        <a:cubicBezTo>
                          <a:pt x="15" y="68"/>
                          <a:pt x="18" y="70"/>
                          <a:pt x="17" y="71"/>
                        </a:cubicBezTo>
                        <a:cubicBezTo>
                          <a:pt x="16" y="71"/>
                          <a:pt x="16" y="69"/>
                          <a:pt x="16" y="69"/>
                        </a:cubicBezTo>
                        <a:cubicBezTo>
                          <a:pt x="14" y="69"/>
                          <a:pt x="12" y="70"/>
                          <a:pt x="11" y="71"/>
                        </a:cubicBezTo>
                        <a:cubicBezTo>
                          <a:pt x="11" y="72"/>
                          <a:pt x="15" y="72"/>
                          <a:pt x="16" y="72"/>
                        </a:cubicBezTo>
                        <a:cubicBezTo>
                          <a:pt x="16" y="72"/>
                          <a:pt x="19" y="71"/>
                          <a:pt x="19" y="71"/>
                        </a:cubicBezTo>
                        <a:cubicBezTo>
                          <a:pt x="20" y="72"/>
                          <a:pt x="15" y="72"/>
                          <a:pt x="15" y="72"/>
                        </a:cubicBezTo>
                        <a:cubicBezTo>
                          <a:pt x="14" y="72"/>
                          <a:pt x="14" y="73"/>
                          <a:pt x="13" y="73"/>
                        </a:cubicBezTo>
                        <a:cubicBezTo>
                          <a:pt x="12" y="73"/>
                          <a:pt x="11" y="73"/>
                          <a:pt x="10" y="73"/>
                        </a:cubicBezTo>
                        <a:cubicBezTo>
                          <a:pt x="8" y="72"/>
                          <a:pt x="7" y="73"/>
                          <a:pt x="9" y="74"/>
                        </a:cubicBezTo>
                        <a:cubicBezTo>
                          <a:pt x="10" y="74"/>
                          <a:pt x="12" y="74"/>
                          <a:pt x="12" y="76"/>
                        </a:cubicBezTo>
                        <a:cubicBezTo>
                          <a:pt x="12" y="76"/>
                          <a:pt x="11" y="78"/>
                          <a:pt x="11" y="77"/>
                        </a:cubicBezTo>
                        <a:cubicBezTo>
                          <a:pt x="10" y="77"/>
                          <a:pt x="12" y="75"/>
                          <a:pt x="10" y="74"/>
                        </a:cubicBezTo>
                        <a:cubicBezTo>
                          <a:pt x="7" y="74"/>
                          <a:pt x="9" y="75"/>
                          <a:pt x="8" y="76"/>
                        </a:cubicBezTo>
                        <a:cubicBezTo>
                          <a:pt x="8" y="76"/>
                          <a:pt x="8" y="73"/>
                          <a:pt x="7" y="73"/>
                        </a:cubicBezTo>
                        <a:cubicBezTo>
                          <a:pt x="7" y="72"/>
                          <a:pt x="5" y="78"/>
                          <a:pt x="6" y="77"/>
                        </a:cubicBezTo>
                        <a:cubicBezTo>
                          <a:pt x="5" y="77"/>
                          <a:pt x="5" y="75"/>
                          <a:pt x="5" y="75"/>
                        </a:cubicBezTo>
                        <a:cubicBezTo>
                          <a:pt x="4" y="75"/>
                          <a:pt x="4" y="77"/>
                          <a:pt x="4" y="77"/>
                        </a:cubicBezTo>
                        <a:cubicBezTo>
                          <a:pt x="3" y="78"/>
                          <a:pt x="1" y="77"/>
                          <a:pt x="1" y="78"/>
                        </a:cubicBezTo>
                        <a:cubicBezTo>
                          <a:pt x="1" y="79"/>
                          <a:pt x="0" y="80"/>
                          <a:pt x="1" y="80"/>
                        </a:cubicBezTo>
                        <a:cubicBezTo>
                          <a:pt x="2" y="80"/>
                          <a:pt x="3" y="80"/>
                          <a:pt x="4" y="81"/>
                        </a:cubicBezTo>
                        <a:cubicBezTo>
                          <a:pt x="4" y="81"/>
                          <a:pt x="0" y="82"/>
                          <a:pt x="1" y="83"/>
                        </a:cubicBezTo>
                        <a:cubicBezTo>
                          <a:pt x="1" y="84"/>
                          <a:pt x="3" y="84"/>
                          <a:pt x="3" y="84"/>
                        </a:cubicBezTo>
                        <a:cubicBezTo>
                          <a:pt x="3" y="84"/>
                          <a:pt x="6" y="83"/>
                          <a:pt x="6" y="84"/>
                        </a:cubicBezTo>
                        <a:cubicBezTo>
                          <a:pt x="5" y="85"/>
                          <a:pt x="2" y="84"/>
                          <a:pt x="1" y="86"/>
                        </a:cubicBezTo>
                        <a:cubicBezTo>
                          <a:pt x="0" y="87"/>
                          <a:pt x="6" y="87"/>
                          <a:pt x="4" y="89"/>
                        </a:cubicBezTo>
                        <a:cubicBezTo>
                          <a:pt x="4" y="89"/>
                          <a:pt x="3" y="87"/>
                          <a:pt x="2" y="88"/>
                        </a:cubicBezTo>
                        <a:cubicBezTo>
                          <a:pt x="1" y="89"/>
                          <a:pt x="1" y="90"/>
                          <a:pt x="2" y="91"/>
                        </a:cubicBezTo>
                        <a:cubicBezTo>
                          <a:pt x="3" y="91"/>
                          <a:pt x="5" y="92"/>
                          <a:pt x="6" y="92"/>
                        </a:cubicBezTo>
                        <a:cubicBezTo>
                          <a:pt x="7" y="91"/>
                          <a:pt x="8" y="89"/>
                          <a:pt x="9" y="90"/>
                        </a:cubicBezTo>
                        <a:cubicBezTo>
                          <a:pt x="8" y="90"/>
                          <a:pt x="7" y="91"/>
                          <a:pt x="7" y="91"/>
                        </a:cubicBezTo>
                        <a:cubicBezTo>
                          <a:pt x="7" y="92"/>
                          <a:pt x="6" y="92"/>
                          <a:pt x="5" y="92"/>
                        </a:cubicBezTo>
                        <a:cubicBezTo>
                          <a:pt x="5" y="92"/>
                          <a:pt x="7" y="93"/>
                          <a:pt x="7" y="94"/>
                        </a:cubicBezTo>
                        <a:cubicBezTo>
                          <a:pt x="7" y="94"/>
                          <a:pt x="4" y="92"/>
                          <a:pt x="5" y="94"/>
                        </a:cubicBezTo>
                        <a:cubicBezTo>
                          <a:pt x="5" y="95"/>
                          <a:pt x="8" y="96"/>
                          <a:pt x="8" y="96"/>
                        </a:cubicBezTo>
                        <a:cubicBezTo>
                          <a:pt x="8" y="97"/>
                          <a:pt x="5" y="95"/>
                          <a:pt x="4" y="96"/>
                        </a:cubicBezTo>
                        <a:cubicBezTo>
                          <a:pt x="2" y="96"/>
                          <a:pt x="4" y="93"/>
                          <a:pt x="3" y="93"/>
                        </a:cubicBezTo>
                        <a:cubicBezTo>
                          <a:pt x="3" y="93"/>
                          <a:pt x="1" y="95"/>
                          <a:pt x="2" y="96"/>
                        </a:cubicBezTo>
                        <a:cubicBezTo>
                          <a:pt x="3" y="96"/>
                          <a:pt x="2" y="98"/>
                          <a:pt x="2" y="98"/>
                        </a:cubicBezTo>
                        <a:cubicBezTo>
                          <a:pt x="3" y="99"/>
                          <a:pt x="4" y="97"/>
                          <a:pt x="5" y="96"/>
                        </a:cubicBezTo>
                        <a:cubicBezTo>
                          <a:pt x="5" y="96"/>
                          <a:pt x="5" y="97"/>
                          <a:pt x="5" y="97"/>
                        </a:cubicBezTo>
                        <a:cubicBezTo>
                          <a:pt x="6" y="97"/>
                          <a:pt x="6" y="96"/>
                          <a:pt x="7" y="96"/>
                        </a:cubicBezTo>
                        <a:cubicBezTo>
                          <a:pt x="7" y="96"/>
                          <a:pt x="7" y="98"/>
                          <a:pt x="6" y="98"/>
                        </a:cubicBezTo>
                        <a:cubicBezTo>
                          <a:pt x="4" y="99"/>
                          <a:pt x="8" y="101"/>
                          <a:pt x="8" y="100"/>
                        </a:cubicBezTo>
                        <a:cubicBezTo>
                          <a:pt x="8" y="102"/>
                          <a:pt x="1" y="100"/>
                          <a:pt x="5" y="103"/>
                        </a:cubicBezTo>
                        <a:cubicBezTo>
                          <a:pt x="7" y="104"/>
                          <a:pt x="8" y="105"/>
                          <a:pt x="10" y="105"/>
                        </a:cubicBezTo>
                        <a:cubicBezTo>
                          <a:pt x="10" y="105"/>
                          <a:pt x="13" y="107"/>
                          <a:pt x="14" y="107"/>
                        </a:cubicBezTo>
                        <a:cubicBezTo>
                          <a:pt x="17" y="107"/>
                          <a:pt x="21" y="104"/>
                          <a:pt x="23" y="102"/>
                        </a:cubicBezTo>
                        <a:cubicBezTo>
                          <a:pt x="24" y="100"/>
                          <a:pt x="25" y="100"/>
                          <a:pt x="27" y="99"/>
                        </a:cubicBezTo>
                        <a:cubicBezTo>
                          <a:pt x="28" y="98"/>
                          <a:pt x="28" y="95"/>
                          <a:pt x="29" y="95"/>
                        </a:cubicBezTo>
                        <a:cubicBezTo>
                          <a:pt x="29" y="95"/>
                          <a:pt x="29" y="98"/>
                          <a:pt x="30" y="98"/>
                        </a:cubicBezTo>
                        <a:cubicBezTo>
                          <a:pt x="32" y="99"/>
                          <a:pt x="31" y="99"/>
                          <a:pt x="31" y="100"/>
                        </a:cubicBezTo>
                        <a:cubicBezTo>
                          <a:pt x="32" y="100"/>
                          <a:pt x="33" y="100"/>
                          <a:pt x="34" y="101"/>
                        </a:cubicBezTo>
                        <a:cubicBezTo>
                          <a:pt x="34" y="102"/>
                          <a:pt x="33" y="100"/>
                          <a:pt x="34" y="101"/>
                        </a:cubicBezTo>
                        <a:close/>
                      </a:path>
                    </a:pathLst>
                  </a:custGeom>
                  <a:grpFill/>
                  <a:ln w="12700" cap="flat" cmpd="sng" algn="ctr">
                    <a:noFill/>
                    <a:prstDash val="solid"/>
                    <a:miter lim="800000"/>
                  </a:ln>
                  <a:effectLst/>
                </p:spPr>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srgbClr val="FFFFFF"/>
                      </a:solidFill>
                      <a:effectLst/>
                      <a:uLnTx/>
                      <a:uFillTx/>
                      <a:latin typeface="Century Gothic"/>
                      <a:ea typeface="+mn-ea"/>
                      <a:cs typeface="+mn-cs"/>
                    </a:endParaRPr>
                  </a:p>
                </p:txBody>
              </p:sp>
              <p:sp>
                <p:nvSpPr>
                  <p:cNvPr id="247" name="Freeform 727">
                    <a:extLst>
                      <a:ext uri="{FF2B5EF4-FFF2-40B4-BE49-F238E27FC236}">
                        <a16:creationId xmlns:a16="http://schemas.microsoft.com/office/drawing/2014/main" id="{07E4ABFE-2B5D-4158-A3C0-0EF70350072E}"/>
                      </a:ext>
                    </a:extLst>
                  </p:cNvPr>
                  <p:cNvSpPr>
                    <a:spLocks/>
                  </p:cNvSpPr>
                  <p:nvPr/>
                </p:nvSpPr>
                <p:spPr bwMode="auto">
                  <a:xfrm>
                    <a:off x="2715511" y="3211672"/>
                    <a:ext cx="174604" cy="128140"/>
                  </a:xfrm>
                  <a:custGeom>
                    <a:avLst/>
                    <a:gdLst>
                      <a:gd name="T0" fmla="*/ 58 w 63"/>
                      <a:gd name="T1" fmla="*/ 8 h 46"/>
                      <a:gd name="T2" fmla="*/ 52 w 63"/>
                      <a:gd name="T3" fmla="*/ 6 h 46"/>
                      <a:gd name="T4" fmla="*/ 49 w 63"/>
                      <a:gd name="T5" fmla="*/ 6 h 46"/>
                      <a:gd name="T6" fmla="*/ 45 w 63"/>
                      <a:gd name="T7" fmla="*/ 6 h 46"/>
                      <a:gd name="T8" fmla="*/ 40 w 63"/>
                      <a:gd name="T9" fmla="*/ 4 h 46"/>
                      <a:gd name="T10" fmla="*/ 38 w 63"/>
                      <a:gd name="T11" fmla="*/ 2 h 46"/>
                      <a:gd name="T12" fmla="*/ 35 w 63"/>
                      <a:gd name="T13" fmla="*/ 2 h 46"/>
                      <a:gd name="T14" fmla="*/ 31 w 63"/>
                      <a:gd name="T15" fmla="*/ 2 h 46"/>
                      <a:gd name="T16" fmla="*/ 27 w 63"/>
                      <a:gd name="T17" fmla="*/ 2 h 46"/>
                      <a:gd name="T18" fmla="*/ 17 w 63"/>
                      <a:gd name="T19" fmla="*/ 1 h 46"/>
                      <a:gd name="T20" fmla="*/ 8 w 63"/>
                      <a:gd name="T21" fmla="*/ 0 h 46"/>
                      <a:gd name="T22" fmla="*/ 2 w 63"/>
                      <a:gd name="T23" fmla="*/ 3 h 46"/>
                      <a:gd name="T24" fmla="*/ 2 w 63"/>
                      <a:gd name="T25" fmla="*/ 6 h 46"/>
                      <a:gd name="T26" fmla="*/ 2 w 63"/>
                      <a:gd name="T27" fmla="*/ 11 h 46"/>
                      <a:gd name="T28" fmla="*/ 5 w 63"/>
                      <a:gd name="T29" fmla="*/ 10 h 46"/>
                      <a:gd name="T30" fmla="*/ 7 w 63"/>
                      <a:gd name="T31" fmla="*/ 12 h 46"/>
                      <a:gd name="T32" fmla="*/ 12 w 63"/>
                      <a:gd name="T33" fmla="*/ 11 h 46"/>
                      <a:gd name="T34" fmla="*/ 14 w 63"/>
                      <a:gd name="T35" fmla="*/ 14 h 46"/>
                      <a:gd name="T36" fmla="*/ 13 w 63"/>
                      <a:gd name="T37" fmla="*/ 20 h 46"/>
                      <a:gd name="T38" fmla="*/ 12 w 63"/>
                      <a:gd name="T39" fmla="*/ 25 h 46"/>
                      <a:gd name="T40" fmla="*/ 12 w 63"/>
                      <a:gd name="T41" fmla="*/ 28 h 46"/>
                      <a:gd name="T42" fmla="*/ 10 w 63"/>
                      <a:gd name="T43" fmla="*/ 33 h 46"/>
                      <a:gd name="T44" fmla="*/ 10 w 63"/>
                      <a:gd name="T45" fmla="*/ 38 h 46"/>
                      <a:gd name="T46" fmla="*/ 17 w 63"/>
                      <a:gd name="T47" fmla="*/ 44 h 46"/>
                      <a:gd name="T48" fmla="*/ 20 w 63"/>
                      <a:gd name="T49" fmla="*/ 45 h 46"/>
                      <a:gd name="T50" fmla="*/ 21 w 63"/>
                      <a:gd name="T51" fmla="*/ 43 h 46"/>
                      <a:gd name="T52" fmla="*/ 24 w 63"/>
                      <a:gd name="T53" fmla="*/ 42 h 46"/>
                      <a:gd name="T54" fmla="*/ 36 w 63"/>
                      <a:gd name="T55" fmla="*/ 41 h 46"/>
                      <a:gd name="T56" fmla="*/ 39 w 63"/>
                      <a:gd name="T57" fmla="*/ 38 h 46"/>
                      <a:gd name="T58" fmla="*/ 43 w 63"/>
                      <a:gd name="T59" fmla="*/ 35 h 46"/>
                      <a:gd name="T60" fmla="*/ 47 w 63"/>
                      <a:gd name="T61" fmla="*/ 30 h 46"/>
                      <a:gd name="T62" fmla="*/ 45 w 63"/>
                      <a:gd name="T63" fmla="*/ 26 h 46"/>
                      <a:gd name="T64" fmla="*/ 48 w 63"/>
                      <a:gd name="T65" fmla="*/ 21 h 46"/>
                      <a:gd name="T66" fmla="*/ 50 w 63"/>
                      <a:gd name="T67" fmla="*/ 19 h 46"/>
                      <a:gd name="T68" fmla="*/ 51 w 63"/>
                      <a:gd name="T69" fmla="*/ 17 h 46"/>
                      <a:gd name="T70" fmla="*/ 60 w 63"/>
                      <a:gd name="T71" fmla="*/ 13 h 46"/>
                      <a:gd name="T72" fmla="*/ 63 w 63"/>
                      <a:gd name="T73" fmla="*/ 9 h 46"/>
                      <a:gd name="T74" fmla="*/ 58 w 63"/>
                      <a:gd name="T75" fmla="*/ 8 h 46"/>
                      <a:gd name="T76" fmla="*/ 58 w 63"/>
                      <a:gd name="T77" fmla="*/ 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3" h="46">
                        <a:moveTo>
                          <a:pt x="58" y="8"/>
                        </a:moveTo>
                        <a:cubicBezTo>
                          <a:pt x="55" y="8"/>
                          <a:pt x="54" y="7"/>
                          <a:pt x="52" y="6"/>
                        </a:cubicBezTo>
                        <a:cubicBezTo>
                          <a:pt x="51" y="5"/>
                          <a:pt x="50" y="6"/>
                          <a:pt x="49" y="6"/>
                        </a:cubicBezTo>
                        <a:cubicBezTo>
                          <a:pt x="48" y="6"/>
                          <a:pt x="46" y="6"/>
                          <a:pt x="45" y="6"/>
                        </a:cubicBezTo>
                        <a:cubicBezTo>
                          <a:pt x="43" y="5"/>
                          <a:pt x="41" y="4"/>
                          <a:pt x="40" y="4"/>
                        </a:cubicBezTo>
                        <a:cubicBezTo>
                          <a:pt x="39" y="3"/>
                          <a:pt x="39" y="3"/>
                          <a:pt x="38" y="2"/>
                        </a:cubicBezTo>
                        <a:cubicBezTo>
                          <a:pt x="37" y="3"/>
                          <a:pt x="36" y="2"/>
                          <a:pt x="35" y="2"/>
                        </a:cubicBezTo>
                        <a:cubicBezTo>
                          <a:pt x="33" y="1"/>
                          <a:pt x="32" y="2"/>
                          <a:pt x="31" y="2"/>
                        </a:cubicBezTo>
                        <a:cubicBezTo>
                          <a:pt x="29" y="2"/>
                          <a:pt x="28" y="2"/>
                          <a:pt x="27" y="2"/>
                        </a:cubicBezTo>
                        <a:cubicBezTo>
                          <a:pt x="24" y="2"/>
                          <a:pt x="21" y="1"/>
                          <a:pt x="17" y="1"/>
                        </a:cubicBezTo>
                        <a:cubicBezTo>
                          <a:pt x="15" y="1"/>
                          <a:pt x="11" y="0"/>
                          <a:pt x="8" y="0"/>
                        </a:cubicBezTo>
                        <a:cubicBezTo>
                          <a:pt x="7" y="1"/>
                          <a:pt x="4" y="2"/>
                          <a:pt x="2" y="3"/>
                        </a:cubicBezTo>
                        <a:cubicBezTo>
                          <a:pt x="0" y="4"/>
                          <a:pt x="1" y="5"/>
                          <a:pt x="2" y="6"/>
                        </a:cubicBezTo>
                        <a:cubicBezTo>
                          <a:pt x="2" y="8"/>
                          <a:pt x="2" y="9"/>
                          <a:pt x="2" y="11"/>
                        </a:cubicBezTo>
                        <a:cubicBezTo>
                          <a:pt x="3" y="11"/>
                          <a:pt x="5" y="10"/>
                          <a:pt x="5" y="10"/>
                        </a:cubicBezTo>
                        <a:cubicBezTo>
                          <a:pt x="6" y="10"/>
                          <a:pt x="5" y="12"/>
                          <a:pt x="7" y="12"/>
                        </a:cubicBezTo>
                        <a:cubicBezTo>
                          <a:pt x="9" y="12"/>
                          <a:pt x="10" y="11"/>
                          <a:pt x="12" y="11"/>
                        </a:cubicBezTo>
                        <a:cubicBezTo>
                          <a:pt x="14" y="10"/>
                          <a:pt x="16" y="13"/>
                          <a:pt x="14" y="14"/>
                        </a:cubicBezTo>
                        <a:cubicBezTo>
                          <a:pt x="12" y="16"/>
                          <a:pt x="13" y="17"/>
                          <a:pt x="13" y="20"/>
                        </a:cubicBezTo>
                        <a:cubicBezTo>
                          <a:pt x="12" y="21"/>
                          <a:pt x="13" y="24"/>
                          <a:pt x="12" y="25"/>
                        </a:cubicBezTo>
                        <a:cubicBezTo>
                          <a:pt x="9" y="25"/>
                          <a:pt x="10" y="26"/>
                          <a:pt x="12" y="28"/>
                        </a:cubicBezTo>
                        <a:cubicBezTo>
                          <a:pt x="13" y="29"/>
                          <a:pt x="10" y="31"/>
                          <a:pt x="10" y="33"/>
                        </a:cubicBezTo>
                        <a:cubicBezTo>
                          <a:pt x="12" y="35"/>
                          <a:pt x="10" y="36"/>
                          <a:pt x="10" y="38"/>
                        </a:cubicBezTo>
                        <a:cubicBezTo>
                          <a:pt x="13" y="37"/>
                          <a:pt x="15" y="42"/>
                          <a:pt x="17" y="44"/>
                        </a:cubicBezTo>
                        <a:cubicBezTo>
                          <a:pt x="17" y="45"/>
                          <a:pt x="19" y="46"/>
                          <a:pt x="20" y="45"/>
                        </a:cubicBezTo>
                        <a:cubicBezTo>
                          <a:pt x="20" y="45"/>
                          <a:pt x="21" y="44"/>
                          <a:pt x="21" y="43"/>
                        </a:cubicBezTo>
                        <a:cubicBezTo>
                          <a:pt x="22" y="43"/>
                          <a:pt x="24" y="42"/>
                          <a:pt x="24" y="42"/>
                        </a:cubicBezTo>
                        <a:cubicBezTo>
                          <a:pt x="28" y="41"/>
                          <a:pt x="32" y="42"/>
                          <a:pt x="36" y="41"/>
                        </a:cubicBezTo>
                        <a:cubicBezTo>
                          <a:pt x="37" y="40"/>
                          <a:pt x="37" y="39"/>
                          <a:pt x="39" y="38"/>
                        </a:cubicBezTo>
                        <a:cubicBezTo>
                          <a:pt x="41" y="37"/>
                          <a:pt x="42" y="36"/>
                          <a:pt x="43" y="35"/>
                        </a:cubicBezTo>
                        <a:cubicBezTo>
                          <a:pt x="44" y="32"/>
                          <a:pt x="45" y="31"/>
                          <a:pt x="47" y="30"/>
                        </a:cubicBezTo>
                        <a:cubicBezTo>
                          <a:pt x="48" y="29"/>
                          <a:pt x="46" y="27"/>
                          <a:pt x="45" y="26"/>
                        </a:cubicBezTo>
                        <a:cubicBezTo>
                          <a:pt x="45" y="25"/>
                          <a:pt x="47" y="22"/>
                          <a:pt x="48" y="21"/>
                        </a:cubicBezTo>
                        <a:cubicBezTo>
                          <a:pt x="48" y="21"/>
                          <a:pt x="49" y="20"/>
                          <a:pt x="50" y="19"/>
                        </a:cubicBezTo>
                        <a:cubicBezTo>
                          <a:pt x="50" y="19"/>
                          <a:pt x="50" y="17"/>
                          <a:pt x="51" y="17"/>
                        </a:cubicBezTo>
                        <a:cubicBezTo>
                          <a:pt x="54" y="15"/>
                          <a:pt x="57" y="14"/>
                          <a:pt x="60" y="13"/>
                        </a:cubicBezTo>
                        <a:cubicBezTo>
                          <a:pt x="61" y="12"/>
                          <a:pt x="63" y="11"/>
                          <a:pt x="63" y="9"/>
                        </a:cubicBezTo>
                        <a:cubicBezTo>
                          <a:pt x="62" y="7"/>
                          <a:pt x="60" y="9"/>
                          <a:pt x="58" y="8"/>
                        </a:cubicBezTo>
                        <a:cubicBezTo>
                          <a:pt x="55" y="8"/>
                          <a:pt x="60" y="9"/>
                          <a:pt x="58" y="8"/>
                        </a:cubicBezTo>
                        <a:close/>
                      </a:path>
                    </a:pathLst>
                  </a:custGeom>
                  <a:grpFill/>
                  <a:ln w="12700" cap="flat" cmpd="sng" algn="ctr">
                    <a:noFill/>
                    <a:prstDash val="solid"/>
                    <a:miter lim="800000"/>
                  </a:ln>
                  <a:effectLst/>
                </p:spPr>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srgbClr val="FFFFFF"/>
                      </a:solidFill>
                      <a:effectLst/>
                      <a:uLnTx/>
                      <a:uFillTx/>
                      <a:latin typeface="Century Gothic"/>
                      <a:ea typeface="+mn-ea"/>
                      <a:cs typeface="+mn-cs"/>
                    </a:endParaRPr>
                  </a:p>
                </p:txBody>
              </p:sp>
              <p:sp>
                <p:nvSpPr>
                  <p:cNvPr id="248" name="Freeform 728">
                    <a:extLst>
                      <a:ext uri="{FF2B5EF4-FFF2-40B4-BE49-F238E27FC236}">
                        <a16:creationId xmlns:a16="http://schemas.microsoft.com/office/drawing/2014/main" id="{4430A24F-5A29-4DD2-A85B-95108CA24C45}"/>
                      </a:ext>
                    </a:extLst>
                  </p:cNvPr>
                  <p:cNvSpPr>
                    <a:spLocks/>
                  </p:cNvSpPr>
                  <p:nvPr/>
                </p:nvSpPr>
                <p:spPr bwMode="auto">
                  <a:xfrm>
                    <a:off x="2715511" y="3239199"/>
                    <a:ext cx="44600" cy="84478"/>
                  </a:xfrm>
                  <a:custGeom>
                    <a:avLst/>
                    <a:gdLst>
                      <a:gd name="T0" fmla="*/ 11 w 16"/>
                      <a:gd name="T1" fmla="*/ 25 h 30"/>
                      <a:gd name="T2" fmla="*/ 11 w 16"/>
                      <a:gd name="T3" fmla="*/ 21 h 30"/>
                      <a:gd name="T4" fmla="*/ 10 w 16"/>
                      <a:gd name="T5" fmla="*/ 16 h 30"/>
                      <a:gd name="T6" fmla="*/ 12 w 16"/>
                      <a:gd name="T7" fmla="*/ 14 h 30"/>
                      <a:gd name="T8" fmla="*/ 13 w 16"/>
                      <a:gd name="T9" fmla="*/ 9 h 30"/>
                      <a:gd name="T10" fmla="*/ 14 w 16"/>
                      <a:gd name="T11" fmla="*/ 4 h 30"/>
                      <a:gd name="T12" fmla="*/ 12 w 16"/>
                      <a:gd name="T13" fmla="*/ 1 h 30"/>
                      <a:gd name="T14" fmla="*/ 7 w 16"/>
                      <a:gd name="T15" fmla="*/ 2 h 30"/>
                      <a:gd name="T16" fmla="*/ 5 w 16"/>
                      <a:gd name="T17" fmla="*/ 0 h 30"/>
                      <a:gd name="T18" fmla="*/ 4 w 16"/>
                      <a:gd name="T19" fmla="*/ 0 h 30"/>
                      <a:gd name="T20" fmla="*/ 3 w 16"/>
                      <a:gd name="T21" fmla="*/ 4 h 30"/>
                      <a:gd name="T22" fmla="*/ 3 w 16"/>
                      <a:gd name="T23" fmla="*/ 8 h 30"/>
                      <a:gd name="T24" fmla="*/ 2 w 16"/>
                      <a:gd name="T25" fmla="*/ 13 h 30"/>
                      <a:gd name="T26" fmla="*/ 0 w 16"/>
                      <a:gd name="T27" fmla="*/ 20 h 30"/>
                      <a:gd name="T28" fmla="*/ 2 w 16"/>
                      <a:gd name="T29" fmla="*/ 22 h 30"/>
                      <a:gd name="T30" fmla="*/ 2 w 16"/>
                      <a:gd name="T31" fmla="*/ 28 h 30"/>
                      <a:gd name="T32" fmla="*/ 6 w 16"/>
                      <a:gd name="T33" fmla="*/ 30 h 30"/>
                      <a:gd name="T34" fmla="*/ 11 w 16"/>
                      <a:gd name="T35" fmla="*/ 25 h 30"/>
                      <a:gd name="T36" fmla="*/ 11 w 16"/>
                      <a:gd name="T37" fmla="*/ 25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 h="30">
                        <a:moveTo>
                          <a:pt x="11" y="25"/>
                        </a:moveTo>
                        <a:cubicBezTo>
                          <a:pt x="12" y="23"/>
                          <a:pt x="10" y="22"/>
                          <a:pt x="11" y="21"/>
                        </a:cubicBezTo>
                        <a:cubicBezTo>
                          <a:pt x="12" y="18"/>
                          <a:pt x="12" y="18"/>
                          <a:pt x="10" y="16"/>
                        </a:cubicBezTo>
                        <a:cubicBezTo>
                          <a:pt x="9" y="14"/>
                          <a:pt x="11" y="15"/>
                          <a:pt x="12" y="14"/>
                        </a:cubicBezTo>
                        <a:cubicBezTo>
                          <a:pt x="13" y="13"/>
                          <a:pt x="13" y="10"/>
                          <a:pt x="13" y="9"/>
                        </a:cubicBezTo>
                        <a:cubicBezTo>
                          <a:pt x="13" y="6"/>
                          <a:pt x="12" y="6"/>
                          <a:pt x="14" y="4"/>
                        </a:cubicBezTo>
                        <a:cubicBezTo>
                          <a:pt x="16" y="3"/>
                          <a:pt x="14" y="0"/>
                          <a:pt x="12" y="1"/>
                        </a:cubicBezTo>
                        <a:cubicBezTo>
                          <a:pt x="10" y="1"/>
                          <a:pt x="9" y="2"/>
                          <a:pt x="7" y="2"/>
                        </a:cubicBezTo>
                        <a:cubicBezTo>
                          <a:pt x="5" y="2"/>
                          <a:pt x="6" y="0"/>
                          <a:pt x="5" y="0"/>
                        </a:cubicBezTo>
                        <a:cubicBezTo>
                          <a:pt x="6" y="0"/>
                          <a:pt x="3" y="0"/>
                          <a:pt x="4" y="0"/>
                        </a:cubicBezTo>
                        <a:cubicBezTo>
                          <a:pt x="2" y="1"/>
                          <a:pt x="3" y="2"/>
                          <a:pt x="3" y="4"/>
                        </a:cubicBezTo>
                        <a:cubicBezTo>
                          <a:pt x="3" y="5"/>
                          <a:pt x="3" y="7"/>
                          <a:pt x="3" y="8"/>
                        </a:cubicBezTo>
                        <a:cubicBezTo>
                          <a:pt x="2" y="10"/>
                          <a:pt x="2" y="12"/>
                          <a:pt x="2" y="13"/>
                        </a:cubicBezTo>
                        <a:cubicBezTo>
                          <a:pt x="1" y="16"/>
                          <a:pt x="0" y="17"/>
                          <a:pt x="0" y="20"/>
                        </a:cubicBezTo>
                        <a:cubicBezTo>
                          <a:pt x="1" y="21"/>
                          <a:pt x="2" y="20"/>
                          <a:pt x="2" y="22"/>
                        </a:cubicBezTo>
                        <a:cubicBezTo>
                          <a:pt x="3" y="23"/>
                          <a:pt x="2" y="26"/>
                          <a:pt x="2" y="28"/>
                        </a:cubicBezTo>
                        <a:cubicBezTo>
                          <a:pt x="2" y="30"/>
                          <a:pt x="4" y="30"/>
                          <a:pt x="6" y="30"/>
                        </a:cubicBezTo>
                        <a:cubicBezTo>
                          <a:pt x="10" y="30"/>
                          <a:pt x="9" y="27"/>
                          <a:pt x="11" y="25"/>
                        </a:cubicBezTo>
                        <a:cubicBezTo>
                          <a:pt x="12" y="23"/>
                          <a:pt x="10" y="26"/>
                          <a:pt x="11" y="25"/>
                        </a:cubicBezTo>
                        <a:close/>
                      </a:path>
                    </a:pathLst>
                  </a:custGeom>
                  <a:grpFill/>
                  <a:ln w="12700" cap="flat" cmpd="sng" algn="ctr">
                    <a:noFill/>
                    <a:prstDash val="solid"/>
                    <a:miter lim="800000"/>
                  </a:ln>
                  <a:effectLst/>
                </p:spPr>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srgbClr val="FFFFFF"/>
                      </a:solidFill>
                      <a:effectLst/>
                      <a:uLnTx/>
                      <a:uFillTx/>
                      <a:latin typeface="Century Gothic"/>
                      <a:ea typeface="+mn-ea"/>
                      <a:cs typeface="+mn-cs"/>
                    </a:endParaRPr>
                  </a:p>
                </p:txBody>
              </p:sp>
            </p:grpSp>
          </p:grpSp>
        </p:grpSp>
      </p:grpSp>
      <p:sp>
        <p:nvSpPr>
          <p:cNvPr id="249" name="Freeform 729">
            <a:extLst>
              <a:ext uri="{FF2B5EF4-FFF2-40B4-BE49-F238E27FC236}">
                <a16:creationId xmlns:a16="http://schemas.microsoft.com/office/drawing/2014/main" id="{76014EAA-2C5F-407D-B60D-DF59FA6F95B7}"/>
              </a:ext>
            </a:extLst>
          </p:cNvPr>
          <p:cNvSpPr>
            <a:spLocks/>
          </p:cNvSpPr>
          <p:nvPr userDrawn="1"/>
        </p:nvSpPr>
        <p:spPr bwMode="auto">
          <a:xfrm>
            <a:off x="6540320" y="4551088"/>
            <a:ext cx="245527" cy="422797"/>
          </a:xfrm>
          <a:custGeom>
            <a:avLst/>
            <a:gdLst>
              <a:gd name="T0" fmla="*/ 52 w 53"/>
              <a:gd name="T1" fmla="*/ 23 h 88"/>
              <a:gd name="T2" fmla="*/ 50 w 53"/>
              <a:gd name="T3" fmla="*/ 3 h 88"/>
              <a:gd name="T4" fmla="*/ 46 w 53"/>
              <a:gd name="T5" fmla="*/ 3 h 88"/>
              <a:gd name="T6" fmla="*/ 41 w 53"/>
              <a:gd name="T7" fmla="*/ 6 h 88"/>
              <a:gd name="T8" fmla="*/ 38 w 53"/>
              <a:gd name="T9" fmla="*/ 7 h 88"/>
              <a:gd name="T10" fmla="*/ 32 w 53"/>
              <a:gd name="T11" fmla="*/ 7 h 88"/>
              <a:gd name="T12" fmla="*/ 28 w 53"/>
              <a:gd name="T13" fmla="*/ 7 h 88"/>
              <a:gd name="T14" fmla="*/ 23 w 53"/>
              <a:gd name="T15" fmla="*/ 7 h 88"/>
              <a:gd name="T16" fmla="*/ 24 w 53"/>
              <a:gd name="T17" fmla="*/ 18 h 88"/>
              <a:gd name="T18" fmla="*/ 25 w 53"/>
              <a:gd name="T19" fmla="*/ 20 h 88"/>
              <a:gd name="T20" fmla="*/ 27 w 53"/>
              <a:gd name="T21" fmla="*/ 22 h 88"/>
              <a:gd name="T22" fmla="*/ 27 w 53"/>
              <a:gd name="T23" fmla="*/ 28 h 88"/>
              <a:gd name="T24" fmla="*/ 25 w 53"/>
              <a:gd name="T25" fmla="*/ 31 h 88"/>
              <a:gd name="T26" fmla="*/ 24 w 53"/>
              <a:gd name="T27" fmla="*/ 35 h 88"/>
              <a:gd name="T28" fmla="*/ 20 w 53"/>
              <a:gd name="T29" fmla="*/ 31 h 88"/>
              <a:gd name="T30" fmla="*/ 21 w 53"/>
              <a:gd name="T31" fmla="*/ 25 h 88"/>
              <a:gd name="T32" fmla="*/ 16 w 53"/>
              <a:gd name="T33" fmla="*/ 22 h 88"/>
              <a:gd name="T34" fmla="*/ 13 w 53"/>
              <a:gd name="T35" fmla="*/ 20 h 88"/>
              <a:gd name="T36" fmla="*/ 2 w 53"/>
              <a:gd name="T37" fmla="*/ 24 h 88"/>
              <a:gd name="T38" fmla="*/ 0 w 53"/>
              <a:gd name="T39" fmla="*/ 26 h 88"/>
              <a:gd name="T40" fmla="*/ 1 w 53"/>
              <a:gd name="T41" fmla="*/ 30 h 88"/>
              <a:gd name="T42" fmla="*/ 12 w 53"/>
              <a:gd name="T43" fmla="*/ 35 h 88"/>
              <a:gd name="T44" fmla="*/ 13 w 53"/>
              <a:gd name="T45" fmla="*/ 44 h 88"/>
              <a:gd name="T46" fmla="*/ 12 w 53"/>
              <a:gd name="T47" fmla="*/ 52 h 88"/>
              <a:gd name="T48" fmla="*/ 6 w 53"/>
              <a:gd name="T49" fmla="*/ 62 h 88"/>
              <a:gd name="T50" fmla="*/ 6 w 53"/>
              <a:gd name="T51" fmla="*/ 69 h 88"/>
              <a:gd name="T52" fmla="*/ 8 w 53"/>
              <a:gd name="T53" fmla="*/ 78 h 88"/>
              <a:gd name="T54" fmla="*/ 9 w 53"/>
              <a:gd name="T55" fmla="*/ 87 h 88"/>
              <a:gd name="T56" fmla="*/ 12 w 53"/>
              <a:gd name="T57" fmla="*/ 86 h 88"/>
              <a:gd name="T58" fmla="*/ 13 w 53"/>
              <a:gd name="T59" fmla="*/ 83 h 88"/>
              <a:gd name="T60" fmla="*/ 11 w 53"/>
              <a:gd name="T61" fmla="*/ 83 h 88"/>
              <a:gd name="T62" fmla="*/ 16 w 53"/>
              <a:gd name="T63" fmla="*/ 77 h 88"/>
              <a:gd name="T64" fmla="*/ 25 w 53"/>
              <a:gd name="T65" fmla="*/ 72 h 88"/>
              <a:gd name="T66" fmla="*/ 25 w 53"/>
              <a:gd name="T67" fmla="*/ 64 h 88"/>
              <a:gd name="T68" fmla="*/ 21 w 53"/>
              <a:gd name="T69" fmla="*/ 48 h 88"/>
              <a:gd name="T70" fmla="*/ 24 w 53"/>
              <a:gd name="T71" fmla="*/ 48 h 88"/>
              <a:gd name="T72" fmla="*/ 29 w 53"/>
              <a:gd name="T73" fmla="*/ 44 h 88"/>
              <a:gd name="T74" fmla="*/ 35 w 53"/>
              <a:gd name="T75" fmla="*/ 38 h 88"/>
              <a:gd name="T76" fmla="*/ 40 w 53"/>
              <a:gd name="T77" fmla="*/ 36 h 88"/>
              <a:gd name="T78" fmla="*/ 46 w 53"/>
              <a:gd name="T79" fmla="*/ 32 h 88"/>
              <a:gd name="T80" fmla="*/ 52 w 53"/>
              <a:gd name="T81" fmla="*/ 23 h 88"/>
              <a:gd name="T82" fmla="*/ 52 w 53"/>
              <a:gd name="T83" fmla="*/ 2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3" h="88">
                <a:moveTo>
                  <a:pt x="52" y="23"/>
                </a:moveTo>
                <a:cubicBezTo>
                  <a:pt x="49" y="17"/>
                  <a:pt x="50" y="9"/>
                  <a:pt x="50" y="3"/>
                </a:cubicBezTo>
                <a:cubicBezTo>
                  <a:pt x="50" y="0"/>
                  <a:pt x="48" y="2"/>
                  <a:pt x="46" y="3"/>
                </a:cubicBezTo>
                <a:cubicBezTo>
                  <a:pt x="45" y="4"/>
                  <a:pt x="43" y="6"/>
                  <a:pt x="41" y="6"/>
                </a:cubicBezTo>
                <a:cubicBezTo>
                  <a:pt x="40" y="6"/>
                  <a:pt x="38" y="5"/>
                  <a:pt x="38" y="7"/>
                </a:cubicBezTo>
                <a:cubicBezTo>
                  <a:pt x="36" y="10"/>
                  <a:pt x="34" y="7"/>
                  <a:pt x="32" y="7"/>
                </a:cubicBezTo>
                <a:cubicBezTo>
                  <a:pt x="30" y="7"/>
                  <a:pt x="30" y="9"/>
                  <a:pt x="28" y="7"/>
                </a:cubicBezTo>
                <a:cubicBezTo>
                  <a:pt x="27" y="7"/>
                  <a:pt x="24" y="7"/>
                  <a:pt x="23" y="7"/>
                </a:cubicBezTo>
                <a:cubicBezTo>
                  <a:pt x="20" y="7"/>
                  <a:pt x="21" y="16"/>
                  <a:pt x="24" y="18"/>
                </a:cubicBezTo>
                <a:cubicBezTo>
                  <a:pt x="24" y="18"/>
                  <a:pt x="24" y="20"/>
                  <a:pt x="25" y="20"/>
                </a:cubicBezTo>
                <a:cubicBezTo>
                  <a:pt x="25" y="21"/>
                  <a:pt x="26" y="21"/>
                  <a:pt x="27" y="22"/>
                </a:cubicBezTo>
                <a:cubicBezTo>
                  <a:pt x="27" y="24"/>
                  <a:pt x="27" y="27"/>
                  <a:pt x="27" y="28"/>
                </a:cubicBezTo>
                <a:cubicBezTo>
                  <a:pt x="27" y="30"/>
                  <a:pt x="28" y="31"/>
                  <a:pt x="25" y="31"/>
                </a:cubicBezTo>
                <a:cubicBezTo>
                  <a:pt x="24" y="31"/>
                  <a:pt x="24" y="34"/>
                  <a:pt x="24" y="35"/>
                </a:cubicBezTo>
                <a:cubicBezTo>
                  <a:pt x="23" y="34"/>
                  <a:pt x="21" y="32"/>
                  <a:pt x="20" y="31"/>
                </a:cubicBezTo>
                <a:cubicBezTo>
                  <a:pt x="19" y="29"/>
                  <a:pt x="21" y="27"/>
                  <a:pt x="21" y="25"/>
                </a:cubicBezTo>
                <a:cubicBezTo>
                  <a:pt x="22" y="20"/>
                  <a:pt x="19" y="24"/>
                  <a:pt x="16" y="22"/>
                </a:cubicBezTo>
                <a:cubicBezTo>
                  <a:pt x="15" y="21"/>
                  <a:pt x="15" y="19"/>
                  <a:pt x="13" y="20"/>
                </a:cubicBezTo>
                <a:cubicBezTo>
                  <a:pt x="9" y="22"/>
                  <a:pt x="6" y="23"/>
                  <a:pt x="2" y="24"/>
                </a:cubicBezTo>
                <a:cubicBezTo>
                  <a:pt x="1" y="25"/>
                  <a:pt x="0" y="25"/>
                  <a:pt x="0" y="26"/>
                </a:cubicBezTo>
                <a:cubicBezTo>
                  <a:pt x="0" y="27"/>
                  <a:pt x="1" y="29"/>
                  <a:pt x="1" y="30"/>
                </a:cubicBezTo>
                <a:cubicBezTo>
                  <a:pt x="4" y="30"/>
                  <a:pt x="12" y="32"/>
                  <a:pt x="12" y="35"/>
                </a:cubicBezTo>
                <a:cubicBezTo>
                  <a:pt x="13" y="38"/>
                  <a:pt x="13" y="41"/>
                  <a:pt x="13" y="44"/>
                </a:cubicBezTo>
                <a:cubicBezTo>
                  <a:pt x="12" y="46"/>
                  <a:pt x="14" y="49"/>
                  <a:pt x="12" y="52"/>
                </a:cubicBezTo>
                <a:cubicBezTo>
                  <a:pt x="10" y="55"/>
                  <a:pt x="8" y="59"/>
                  <a:pt x="6" y="62"/>
                </a:cubicBezTo>
                <a:cubicBezTo>
                  <a:pt x="4" y="64"/>
                  <a:pt x="6" y="68"/>
                  <a:pt x="6" y="69"/>
                </a:cubicBezTo>
                <a:cubicBezTo>
                  <a:pt x="8" y="73"/>
                  <a:pt x="8" y="75"/>
                  <a:pt x="8" y="78"/>
                </a:cubicBezTo>
                <a:cubicBezTo>
                  <a:pt x="8" y="81"/>
                  <a:pt x="8" y="84"/>
                  <a:pt x="9" y="87"/>
                </a:cubicBezTo>
                <a:cubicBezTo>
                  <a:pt x="9" y="88"/>
                  <a:pt x="12" y="87"/>
                  <a:pt x="12" y="86"/>
                </a:cubicBezTo>
                <a:cubicBezTo>
                  <a:pt x="13" y="85"/>
                  <a:pt x="13" y="83"/>
                  <a:pt x="13" y="83"/>
                </a:cubicBezTo>
                <a:cubicBezTo>
                  <a:pt x="12" y="83"/>
                  <a:pt x="11" y="83"/>
                  <a:pt x="11" y="83"/>
                </a:cubicBezTo>
                <a:cubicBezTo>
                  <a:pt x="11" y="80"/>
                  <a:pt x="14" y="78"/>
                  <a:pt x="16" y="77"/>
                </a:cubicBezTo>
                <a:cubicBezTo>
                  <a:pt x="19" y="76"/>
                  <a:pt x="23" y="75"/>
                  <a:pt x="25" y="72"/>
                </a:cubicBezTo>
                <a:cubicBezTo>
                  <a:pt x="25" y="71"/>
                  <a:pt x="25" y="66"/>
                  <a:pt x="25" y="64"/>
                </a:cubicBezTo>
                <a:cubicBezTo>
                  <a:pt x="25" y="62"/>
                  <a:pt x="21" y="48"/>
                  <a:pt x="21" y="48"/>
                </a:cubicBezTo>
                <a:cubicBezTo>
                  <a:pt x="22" y="47"/>
                  <a:pt x="22" y="50"/>
                  <a:pt x="24" y="48"/>
                </a:cubicBezTo>
                <a:cubicBezTo>
                  <a:pt x="26" y="46"/>
                  <a:pt x="27" y="45"/>
                  <a:pt x="29" y="44"/>
                </a:cubicBezTo>
                <a:cubicBezTo>
                  <a:pt x="31" y="43"/>
                  <a:pt x="32" y="37"/>
                  <a:pt x="35" y="38"/>
                </a:cubicBezTo>
                <a:cubicBezTo>
                  <a:pt x="36" y="38"/>
                  <a:pt x="38" y="36"/>
                  <a:pt x="40" y="36"/>
                </a:cubicBezTo>
                <a:cubicBezTo>
                  <a:pt x="42" y="35"/>
                  <a:pt x="44" y="34"/>
                  <a:pt x="46" y="32"/>
                </a:cubicBezTo>
                <a:cubicBezTo>
                  <a:pt x="47" y="31"/>
                  <a:pt x="53" y="25"/>
                  <a:pt x="52" y="23"/>
                </a:cubicBezTo>
                <a:cubicBezTo>
                  <a:pt x="51" y="22"/>
                  <a:pt x="52" y="24"/>
                  <a:pt x="52" y="23"/>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250" name="Freeform 730">
            <a:extLst>
              <a:ext uri="{FF2B5EF4-FFF2-40B4-BE49-F238E27FC236}">
                <a16:creationId xmlns:a16="http://schemas.microsoft.com/office/drawing/2014/main" id="{BE776166-1EFC-456B-BA3E-AFAE24BC3098}"/>
              </a:ext>
            </a:extLst>
          </p:cNvPr>
          <p:cNvSpPr>
            <a:spLocks/>
          </p:cNvSpPr>
          <p:nvPr userDrawn="1"/>
        </p:nvSpPr>
        <p:spPr bwMode="auto">
          <a:xfrm>
            <a:off x="6595761" y="4538030"/>
            <a:ext cx="74450" cy="181200"/>
          </a:xfrm>
          <a:custGeom>
            <a:avLst/>
            <a:gdLst>
              <a:gd name="T0" fmla="*/ 4 w 16"/>
              <a:gd name="T1" fmla="*/ 25 h 38"/>
              <a:gd name="T2" fmla="*/ 9 w 16"/>
              <a:gd name="T3" fmla="*/ 26 h 38"/>
              <a:gd name="T4" fmla="*/ 8 w 16"/>
              <a:gd name="T5" fmla="*/ 31 h 38"/>
              <a:gd name="T6" fmla="*/ 12 w 16"/>
              <a:gd name="T7" fmla="*/ 38 h 38"/>
              <a:gd name="T8" fmla="*/ 12 w 16"/>
              <a:gd name="T9" fmla="*/ 34 h 38"/>
              <a:gd name="T10" fmla="*/ 15 w 16"/>
              <a:gd name="T11" fmla="*/ 33 h 38"/>
              <a:gd name="T12" fmla="*/ 15 w 16"/>
              <a:gd name="T13" fmla="*/ 27 h 38"/>
              <a:gd name="T14" fmla="*/ 12 w 16"/>
              <a:gd name="T15" fmla="*/ 22 h 38"/>
              <a:gd name="T16" fmla="*/ 8 w 16"/>
              <a:gd name="T17" fmla="*/ 20 h 38"/>
              <a:gd name="T18" fmla="*/ 8 w 16"/>
              <a:gd name="T19" fmla="*/ 16 h 38"/>
              <a:gd name="T20" fmla="*/ 7 w 16"/>
              <a:gd name="T21" fmla="*/ 14 h 38"/>
              <a:gd name="T22" fmla="*/ 8 w 16"/>
              <a:gd name="T23" fmla="*/ 8 h 38"/>
              <a:gd name="T24" fmla="*/ 7 w 16"/>
              <a:gd name="T25" fmla="*/ 3 h 38"/>
              <a:gd name="T26" fmla="*/ 7 w 16"/>
              <a:gd name="T27" fmla="*/ 1 h 38"/>
              <a:gd name="T28" fmla="*/ 2 w 16"/>
              <a:gd name="T29" fmla="*/ 0 h 38"/>
              <a:gd name="T30" fmla="*/ 4 w 16"/>
              <a:gd name="T31" fmla="*/ 6 h 38"/>
              <a:gd name="T32" fmla="*/ 4 w 16"/>
              <a:gd name="T33" fmla="*/ 14 h 38"/>
              <a:gd name="T34" fmla="*/ 2 w 16"/>
              <a:gd name="T35" fmla="*/ 16 h 38"/>
              <a:gd name="T36" fmla="*/ 1 w 16"/>
              <a:gd name="T37" fmla="*/ 20 h 38"/>
              <a:gd name="T38" fmla="*/ 4 w 16"/>
              <a:gd name="T39" fmla="*/ 25 h 38"/>
              <a:gd name="T40" fmla="*/ 4 w 16"/>
              <a:gd name="T41" fmla="*/ 25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 h="38">
                <a:moveTo>
                  <a:pt x="4" y="25"/>
                </a:moveTo>
                <a:cubicBezTo>
                  <a:pt x="6" y="26"/>
                  <a:pt x="9" y="24"/>
                  <a:pt x="9" y="26"/>
                </a:cubicBezTo>
                <a:cubicBezTo>
                  <a:pt x="10" y="28"/>
                  <a:pt x="9" y="29"/>
                  <a:pt x="8" y="31"/>
                </a:cubicBezTo>
                <a:cubicBezTo>
                  <a:pt x="6" y="33"/>
                  <a:pt x="10" y="36"/>
                  <a:pt x="12" y="38"/>
                </a:cubicBezTo>
                <a:cubicBezTo>
                  <a:pt x="13" y="37"/>
                  <a:pt x="12" y="35"/>
                  <a:pt x="12" y="34"/>
                </a:cubicBezTo>
                <a:cubicBezTo>
                  <a:pt x="13" y="33"/>
                  <a:pt x="16" y="35"/>
                  <a:pt x="15" y="33"/>
                </a:cubicBezTo>
                <a:cubicBezTo>
                  <a:pt x="15" y="31"/>
                  <a:pt x="15" y="29"/>
                  <a:pt x="15" y="27"/>
                </a:cubicBezTo>
                <a:cubicBezTo>
                  <a:pt x="14" y="25"/>
                  <a:pt x="13" y="24"/>
                  <a:pt x="12" y="22"/>
                </a:cubicBezTo>
                <a:cubicBezTo>
                  <a:pt x="11" y="25"/>
                  <a:pt x="8" y="21"/>
                  <a:pt x="8" y="20"/>
                </a:cubicBezTo>
                <a:cubicBezTo>
                  <a:pt x="8" y="18"/>
                  <a:pt x="8" y="17"/>
                  <a:pt x="8" y="16"/>
                </a:cubicBezTo>
                <a:cubicBezTo>
                  <a:pt x="8" y="14"/>
                  <a:pt x="8" y="15"/>
                  <a:pt x="7" y="14"/>
                </a:cubicBezTo>
                <a:cubicBezTo>
                  <a:pt x="6" y="14"/>
                  <a:pt x="8" y="8"/>
                  <a:pt x="8" y="8"/>
                </a:cubicBezTo>
                <a:cubicBezTo>
                  <a:pt x="8" y="6"/>
                  <a:pt x="7" y="5"/>
                  <a:pt x="7" y="3"/>
                </a:cubicBezTo>
                <a:cubicBezTo>
                  <a:pt x="6" y="2"/>
                  <a:pt x="5" y="0"/>
                  <a:pt x="7" y="1"/>
                </a:cubicBezTo>
                <a:cubicBezTo>
                  <a:pt x="6" y="0"/>
                  <a:pt x="3" y="0"/>
                  <a:pt x="2" y="0"/>
                </a:cubicBezTo>
                <a:cubicBezTo>
                  <a:pt x="2" y="1"/>
                  <a:pt x="6" y="5"/>
                  <a:pt x="4" y="6"/>
                </a:cubicBezTo>
                <a:cubicBezTo>
                  <a:pt x="1" y="7"/>
                  <a:pt x="2" y="12"/>
                  <a:pt x="4" y="14"/>
                </a:cubicBezTo>
                <a:cubicBezTo>
                  <a:pt x="4" y="15"/>
                  <a:pt x="2" y="15"/>
                  <a:pt x="2" y="16"/>
                </a:cubicBezTo>
                <a:cubicBezTo>
                  <a:pt x="1" y="16"/>
                  <a:pt x="1" y="19"/>
                  <a:pt x="1" y="20"/>
                </a:cubicBezTo>
                <a:cubicBezTo>
                  <a:pt x="0" y="22"/>
                  <a:pt x="3" y="24"/>
                  <a:pt x="4" y="25"/>
                </a:cubicBezTo>
                <a:cubicBezTo>
                  <a:pt x="5" y="26"/>
                  <a:pt x="4" y="24"/>
                  <a:pt x="4" y="25"/>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251" name="Freeform 731">
            <a:extLst>
              <a:ext uri="{FF2B5EF4-FFF2-40B4-BE49-F238E27FC236}">
                <a16:creationId xmlns:a16="http://schemas.microsoft.com/office/drawing/2014/main" id="{E730BCED-5678-4556-A84A-49B5DE2EF44F}"/>
              </a:ext>
            </a:extLst>
          </p:cNvPr>
          <p:cNvSpPr>
            <a:spLocks/>
          </p:cNvSpPr>
          <p:nvPr userDrawn="1"/>
        </p:nvSpPr>
        <p:spPr bwMode="auto">
          <a:xfrm>
            <a:off x="6343897" y="4503746"/>
            <a:ext cx="278790" cy="239966"/>
          </a:xfrm>
          <a:custGeom>
            <a:avLst/>
            <a:gdLst>
              <a:gd name="T0" fmla="*/ 56 w 60"/>
              <a:gd name="T1" fmla="*/ 30 h 50"/>
              <a:gd name="T2" fmla="*/ 55 w 60"/>
              <a:gd name="T3" fmla="*/ 24 h 50"/>
              <a:gd name="T4" fmla="*/ 57 w 60"/>
              <a:gd name="T5" fmla="*/ 22 h 50"/>
              <a:gd name="T6" fmla="*/ 57 w 60"/>
              <a:gd name="T7" fmla="*/ 19 h 50"/>
              <a:gd name="T8" fmla="*/ 58 w 60"/>
              <a:gd name="T9" fmla="*/ 13 h 50"/>
              <a:gd name="T10" fmla="*/ 56 w 60"/>
              <a:gd name="T11" fmla="*/ 8 h 50"/>
              <a:gd name="T12" fmla="*/ 51 w 60"/>
              <a:gd name="T13" fmla="*/ 5 h 50"/>
              <a:gd name="T14" fmla="*/ 48 w 60"/>
              <a:gd name="T15" fmla="*/ 3 h 50"/>
              <a:gd name="T16" fmla="*/ 45 w 60"/>
              <a:gd name="T17" fmla="*/ 0 h 50"/>
              <a:gd name="T18" fmla="*/ 38 w 60"/>
              <a:gd name="T19" fmla="*/ 1 h 50"/>
              <a:gd name="T20" fmla="*/ 34 w 60"/>
              <a:gd name="T21" fmla="*/ 4 h 50"/>
              <a:gd name="T22" fmla="*/ 35 w 60"/>
              <a:gd name="T23" fmla="*/ 10 h 50"/>
              <a:gd name="T24" fmla="*/ 33 w 60"/>
              <a:gd name="T25" fmla="*/ 17 h 50"/>
              <a:gd name="T26" fmla="*/ 37 w 60"/>
              <a:gd name="T27" fmla="*/ 21 h 50"/>
              <a:gd name="T28" fmla="*/ 40 w 60"/>
              <a:gd name="T29" fmla="*/ 23 h 50"/>
              <a:gd name="T30" fmla="*/ 39 w 60"/>
              <a:gd name="T31" fmla="*/ 26 h 50"/>
              <a:gd name="T32" fmla="*/ 35 w 60"/>
              <a:gd name="T33" fmla="*/ 26 h 50"/>
              <a:gd name="T34" fmla="*/ 31 w 60"/>
              <a:gd name="T35" fmla="*/ 22 h 50"/>
              <a:gd name="T36" fmla="*/ 27 w 60"/>
              <a:gd name="T37" fmla="*/ 17 h 50"/>
              <a:gd name="T38" fmla="*/ 20 w 60"/>
              <a:gd name="T39" fmla="*/ 18 h 50"/>
              <a:gd name="T40" fmla="*/ 16 w 60"/>
              <a:gd name="T41" fmla="*/ 16 h 50"/>
              <a:gd name="T42" fmla="*/ 14 w 60"/>
              <a:gd name="T43" fmla="*/ 16 h 50"/>
              <a:gd name="T44" fmla="*/ 11 w 60"/>
              <a:gd name="T45" fmla="*/ 14 h 50"/>
              <a:gd name="T46" fmla="*/ 11 w 60"/>
              <a:gd name="T47" fmla="*/ 20 h 50"/>
              <a:gd name="T48" fmla="*/ 10 w 60"/>
              <a:gd name="T49" fmla="*/ 24 h 50"/>
              <a:gd name="T50" fmla="*/ 2 w 60"/>
              <a:gd name="T51" fmla="*/ 24 h 50"/>
              <a:gd name="T52" fmla="*/ 1 w 60"/>
              <a:gd name="T53" fmla="*/ 29 h 50"/>
              <a:gd name="T54" fmla="*/ 3 w 60"/>
              <a:gd name="T55" fmla="*/ 43 h 50"/>
              <a:gd name="T56" fmla="*/ 8 w 60"/>
              <a:gd name="T57" fmla="*/ 48 h 50"/>
              <a:gd name="T58" fmla="*/ 16 w 60"/>
              <a:gd name="T59" fmla="*/ 50 h 50"/>
              <a:gd name="T60" fmla="*/ 18 w 60"/>
              <a:gd name="T61" fmla="*/ 50 h 50"/>
              <a:gd name="T62" fmla="*/ 22 w 60"/>
              <a:gd name="T63" fmla="*/ 50 h 50"/>
              <a:gd name="T64" fmla="*/ 28 w 60"/>
              <a:gd name="T65" fmla="*/ 47 h 50"/>
              <a:gd name="T66" fmla="*/ 31 w 60"/>
              <a:gd name="T67" fmla="*/ 44 h 50"/>
              <a:gd name="T68" fmla="*/ 35 w 60"/>
              <a:gd name="T69" fmla="*/ 41 h 50"/>
              <a:gd name="T70" fmla="*/ 37 w 60"/>
              <a:gd name="T71" fmla="*/ 38 h 50"/>
              <a:gd name="T72" fmla="*/ 43 w 60"/>
              <a:gd name="T73" fmla="*/ 38 h 50"/>
              <a:gd name="T74" fmla="*/ 42 w 60"/>
              <a:gd name="T75" fmla="*/ 35 h 50"/>
              <a:gd name="T76" fmla="*/ 46 w 60"/>
              <a:gd name="T77" fmla="*/ 33 h 50"/>
              <a:gd name="T78" fmla="*/ 56 w 60"/>
              <a:gd name="T79" fmla="*/ 30 h 50"/>
              <a:gd name="T80" fmla="*/ 56 w 60"/>
              <a:gd name="T81" fmla="*/ 3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0" h="50">
                <a:moveTo>
                  <a:pt x="56" y="30"/>
                </a:moveTo>
                <a:cubicBezTo>
                  <a:pt x="54" y="27"/>
                  <a:pt x="56" y="27"/>
                  <a:pt x="55" y="24"/>
                </a:cubicBezTo>
                <a:cubicBezTo>
                  <a:pt x="55" y="23"/>
                  <a:pt x="56" y="23"/>
                  <a:pt x="57" y="22"/>
                </a:cubicBezTo>
                <a:cubicBezTo>
                  <a:pt x="58" y="21"/>
                  <a:pt x="57" y="20"/>
                  <a:pt x="57" y="19"/>
                </a:cubicBezTo>
                <a:cubicBezTo>
                  <a:pt x="56" y="17"/>
                  <a:pt x="56" y="14"/>
                  <a:pt x="58" y="13"/>
                </a:cubicBezTo>
                <a:cubicBezTo>
                  <a:pt x="60" y="12"/>
                  <a:pt x="57" y="9"/>
                  <a:pt x="56" y="8"/>
                </a:cubicBezTo>
                <a:cubicBezTo>
                  <a:pt x="55" y="6"/>
                  <a:pt x="53" y="5"/>
                  <a:pt x="51" y="5"/>
                </a:cubicBezTo>
                <a:cubicBezTo>
                  <a:pt x="50" y="4"/>
                  <a:pt x="49" y="3"/>
                  <a:pt x="48" y="3"/>
                </a:cubicBezTo>
                <a:cubicBezTo>
                  <a:pt x="47" y="2"/>
                  <a:pt x="46" y="1"/>
                  <a:pt x="45" y="0"/>
                </a:cubicBezTo>
                <a:cubicBezTo>
                  <a:pt x="45" y="0"/>
                  <a:pt x="39" y="1"/>
                  <a:pt x="38" y="1"/>
                </a:cubicBezTo>
                <a:cubicBezTo>
                  <a:pt x="36" y="1"/>
                  <a:pt x="36" y="3"/>
                  <a:pt x="34" y="4"/>
                </a:cubicBezTo>
                <a:cubicBezTo>
                  <a:pt x="33" y="6"/>
                  <a:pt x="34" y="9"/>
                  <a:pt x="35" y="10"/>
                </a:cubicBezTo>
                <a:cubicBezTo>
                  <a:pt x="35" y="13"/>
                  <a:pt x="33" y="14"/>
                  <a:pt x="33" y="17"/>
                </a:cubicBezTo>
                <a:cubicBezTo>
                  <a:pt x="33" y="18"/>
                  <a:pt x="35" y="21"/>
                  <a:pt x="37" y="21"/>
                </a:cubicBezTo>
                <a:cubicBezTo>
                  <a:pt x="39" y="21"/>
                  <a:pt x="40" y="20"/>
                  <a:pt x="40" y="23"/>
                </a:cubicBezTo>
                <a:cubicBezTo>
                  <a:pt x="40" y="25"/>
                  <a:pt x="40" y="26"/>
                  <a:pt x="39" y="26"/>
                </a:cubicBezTo>
                <a:cubicBezTo>
                  <a:pt x="37" y="27"/>
                  <a:pt x="36" y="28"/>
                  <a:pt x="35" y="26"/>
                </a:cubicBezTo>
                <a:cubicBezTo>
                  <a:pt x="34" y="24"/>
                  <a:pt x="33" y="22"/>
                  <a:pt x="31" y="22"/>
                </a:cubicBezTo>
                <a:cubicBezTo>
                  <a:pt x="29" y="21"/>
                  <a:pt x="28" y="19"/>
                  <a:pt x="27" y="17"/>
                </a:cubicBezTo>
                <a:cubicBezTo>
                  <a:pt x="25" y="21"/>
                  <a:pt x="23" y="19"/>
                  <a:pt x="20" y="18"/>
                </a:cubicBezTo>
                <a:cubicBezTo>
                  <a:pt x="18" y="18"/>
                  <a:pt x="18" y="16"/>
                  <a:pt x="16" y="16"/>
                </a:cubicBezTo>
                <a:cubicBezTo>
                  <a:pt x="16" y="16"/>
                  <a:pt x="15" y="17"/>
                  <a:pt x="14" y="16"/>
                </a:cubicBezTo>
                <a:cubicBezTo>
                  <a:pt x="13" y="16"/>
                  <a:pt x="13" y="14"/>
                  <a:pt x="11" y="14"/>
                </a:cubicBezTo>
                <a:cubicBezTo>
                  <a:pt x="11" y="16"/>
                  <a:pt x="11" y="18"/>
                  <a:pt x="11" y="20"/>
                </a:cubicBezTo>
                <a:cubicBezTo>
                  <a:pt x="11" y="22"/>
                  <a:pt x="12" y="24"/>
                  <a:pt x="10" y="24"/>
                </a:cubicBezTo>
                <a:cubicBezTo>
                  <a:pt x="7" y="24"/>
                  <a:pt x="4" y="24"/>
                  <a:pt x="2" y="24"/>
                </a:cubicBezTo>
                <a:cubicBezTo>
                  <a:pt x="1" y="24"/>
                  <a:pt x="1" y="28"/>
                  <a:pt x="1" y="29"/>
                </a:cubicBezTo>
                <a:cubicBezTo>
                  <a:pt x="1" y="33"/>
                  <a:pt x="0" y="40"/>
                  <a:pt x="3" y="43"/>
                </a:cubicBezTo>
                <a:cubicBezTo>
                  <a:pt x="4" y="44"/>
                  <a:pt x="7" y="48"/>
                  <a:pt x="8" y="48"/>
                </a:cubicBezTo>
                <a:cubicBezTo>
                  <a:pt x="10" y="47"/>
                  <a:pt x="19" y="47"/>
                  <a:pt x="16" y="50"/>
                </a:cubicBezTo>
                <a:cubicBezTo>
                  <a:pt x="18" y="50"/>
                  <a:pt x="17" y="50"/>
                  <a:pt x="18" y="50"/>
                </a:cubicBezTo>
                <a:cubicBezTo>
                  <a:pt x="20" y="49"/>
                  <a:pt x="21" y="50"/>
                  <a:pt x="22" y="50"/>
                </a:cubicBezTo>
                <a:cubicBezTo>
                  <a:pt x="25" y="50"/>
                  <a:pt x="27" y="50"/>
                  <a:pt x="28" y="47"/>
                </a:cubicBezTo>
                <a:cubicBezTo>
                  <a:pt x="29" y="46"/>
                  <a:pt x="30" y="45"/>
                  <a:pt x="31" y="44"/>
                </a:cubicBezTo>
                <a:cubicBezTo>
                  <a:pt x="32" y="43"/>
                  <a:pt x="34" y="43"/>
                  <a:pt x="35" y="41"/>
                </a:cubicBezTo>
                <a:cubicBezTo>
                  <a:pt x="36" y="40"/>
                  <a:pt x="36" y="39"/>
                  <a:pt x="37" y="38"/>
                </a:cubicBezTo>
                <a:cubicBezTo>
                  <a:pt x="39" y="38"/>
                  <a:pt x="41" y="38"/>
                  <a:pt x="43" y="38"/>
                </a:cubicBezTo>
                <a:cubicBezTo>
                  <a:pt x="42" y="37"/>
                  <a:pt x="42" y="35"/>
                  <a:pt x="42" y="35"/>
                </a:cubicBezTo>
                <a:cubicBezTo>
                  <a:pt x="44" y="34"/>
                  <a:pt x="45" y="34"/>
                  <a:pt x="46" y="33"/>
                </a:cubicBezTo>
                <a:cubicBezTo>
                  <a:pt x="49" y="32"/>
                  <a:pt x="53" y="31"/>
                  <a:pt x="56" y="30"/>
                </a:cubicBezTo>
                <a:cubicBezTo>
                  <a:pt x="55" y="29"/>
                  <a:pt x="55" y="30"/>
                  <a:pt x="56" y="30"/>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252" name="Freeform 732">
            <a:extLst>
              <a:ext uri="{FF2B5EF4-FFF2-40B4-BE49-F238E27FC236}">
                <a16:creationId xmlns:a16="http://schemas.microsoft.com/office/drawing/2014/main" id="{8F21DCE2-DAA3-45D0-ADF5-EE0C2855143C}"/>
              </a:ext>
            </a:extLst>
          </p:cNvPr>
          <p:cNvSpPr>
            <a:spLocks/>
          </p:cNvSpPr>
          <p:nvPr userDrawn="1"/>
        </p:nvSpPr>
        <p:spPr bwMode="auto">
          <a:xfrm>
            <a:off x="6131647" y="4719225"/>
            <a:ext cx="296216" cy="302000"/>
          </a:xfrm>
          <a:custGeom>
            <a:avLst/>
            <a:gdLst>
              <a:gd name="T0" fmla="*/ 33 w 64"/>
              <a:gd name="T1" fmla="*/ 5 h 63"/>
              <a:gd name="T2" fmla="*/ 31 w 64"/>
              <a:gd name="T3" fmla="*/ 2 h 63"/>
              <a:gd name="T4" fmla="*/ 28 w 64"/>
              <a:gd name="T5" fmla="*/ 2 h 63"/>
              <a:gd name="T6" fmla="*/ 18 w 64"/>
              <a:gd name="T7" fmla="*/ 2 h 63"/>
              <a:gd name="T8" fmla="*/ 10 w 64"/>
              <a:gd name="T9" fmla="*/ 2 h 63"/>
              <a:gd name="T10" fmla="*/ 7 w 64"/>
              <a:gd name="T11" fmla="*/ 0 h 63"/>
              <a:gd name="T12" fmla="*/ 4 w 64"/>
              <a:gd name="T13" fmla="*/ 2 h 63"/>
              <a:gd name="T14" fmla="*/ 1 w 64"/>
              <a:gd name="T15" fmla="*/ 2 h 63"/>
              <a:gd name="T16" fmla="*/ 6 w 64"/>
              <a:gd name="T17" fmla="*/ 14 h 63"/>
              <a:gd name="T18" fmla="*/ 9 w 64"/>
              <a:gd name="T19" fmla="*/ 21 h 63"/>
              <a:gd name="T20" fmla="*/ 13 w 64"/>
              <a:gd name="T21" fmla="*/ 29 h 63"/>
              <a:gd name="T22" fmla="*/ 13 w 64"/>
              <a:gd name="T23" fmla="*/ 34 h 63"/>
              <a:gd name="T24" fmla="*/ 14 w 64"/>
              <a:gd name="T25" fmla="*/ 42 h 63"/>
              <a:gd name="T26" fmla="*/ 16 w 64"/>
              <a:gd name="T27" fmla="*/ 51 h 63"/>
              <a:gd name="T28" fmla="*/ 22 w 64"/>
              <a:gd name="T29" fmla="*/ 61 h 63"/>
              <a:gd name="T30" fmla="*/ 28 w 64"/>
              <a:gd name="T31" fmla="*/ 62 h 63"/>
              <a:gd name="T32" fmla="*/ 33 w 64"/>
              <a:gd name="T33" fmla="*/ 62 h 63"/>
              <a:gd name="T34" fmla="*/ 38 w 64"/>
              <a:gd name="T35" fmla="*/ 58 h 63"/>
              <a:gd name="T36" fmla="*/ 38 w 64"/>
              <a:gd name="T37" fmla="*/ 40 h 63"/>
              <a:gd name="T38" fmla="*/ 38 w 64"/>
              <a:gd name="T39" fmla="*/ 28 h 63"/>
              <a:gd name="T40" fmla="*/ 39 w 64"/>
              <a:gd name="T41" fmla="*/ 26 h 63"/>
              <a:gd name="T42" fmla="*/ 43 w 64"/>
              <a:gd name="T43" fmla="*/ 26 h 63"/>
              <a:gd name="T44" fmla="*/ 43 w 64"/>
              <a:gd name="T45" fmla="*/ 7 h 63"/>
              <a:gd name="T46" fmla="*/ 51 w 64"/>
              <a:gd name="T47" fmla="*/ 6 h 63"/>
              <a:gd name="T48" fmla="*/ 53 w 64"/>
              <a:gd name="T49" fmla="*/ 5 h 63"/>
              <a:gd name="T50" fmla="*/ 56 w 64"/>
              <a:gd name="T51" fmla="*/ 8 h 63"/>
              <a:gd name="T52" fmla="*/ 58 w 64"/>
              <a:gd name="T53" fmla="*/ 6 h 63"/>
              <a:gd name="T54" fmla="*/ 62 w 64"/>
              <a:gd name="T55" fmla="*/ 5 h 63"/>
              <a:gd name="T56" fmla="*/ 59 w 64"/>
              <a:gd name="T57" fmla="*/ 2 h 63"/>
              <a:gd name="T58" fmla="*/ 45 w 64"/>
              <a:gd name="T59" fmla="*/ 5 h 63"/>
              <a:gd name="T60" fmla="*/ 33 w 64"/>
              <a:gd name="T61" fmla="*/ 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4" h="63">
                <a:moveTo>
                  <a:pt x="33" y="5"/>
                </a:moveTo>
                <a:cubicBezTo>
                  <a:pt x="32" y="5"/>
                  <a:pt x="31" y="2"/>
                  <a:pt x="31" y="2"/>
                </a:cubicBezTo>
                <a:cubicBezTo>
                  <a:pt x="30" y="2"/>
                  <a:pt x="29" y="2"/>
                  <a:pt x="28" y="2"/>
                </a:cubicBezTo>
                <a:cubicBezTo>
                  <a:pt x="25" y="2"/>
                  <a:pt x="21" y="2"/>
                  <a:pt x="18" y="2"/>
                </a:cubicBezTo>
                <a:cubicBezTo>
                  <a:pt x="15" y="2"/>
                  <a:pt x="13" y="2"/>
                  <a:pt x="10" y="2"/>
                </a:cubicBezTo>
                <a:cubicBezTo>
                  <a:pt x="9" y="2"/>
                  <a:pt x="9" y="0"/>
                  <a:pt x="7" y="0"/>
                </a:cubicBezTo>
                <a:cubicBezTo>
                  <a:pt x="6" y="0"/>
                  <a:pt x="5" y="2"/>
                  <a:pt x="4" y="2"/>
                </a:cubicBezTo>
                <a:cubicBezTo>
                  <a:pt x="3" y="2"/>
                  <a:pt x="2" y="2"/>
                  <a:pt x="1" y="2"/>
                </a:cubicBezTo>
                <a:cubicBezTo>
                  <a:pt x="0" y="7"/>
                  <a:pt x="4" y="9"/>
                  <a:pt x="6" y="14"/>
                </a:cubicBezTo>
                <a:cubicBezTo>
                  <a:pt x="7" y="16"/>
                  <a:pt x="8" y="19"/>
                  <a:pt x="9" y="21"/>
                </a:cubicBezTo>
                <a:cubicBezTo>
                  <a:pt x="10" y="24"/>
                  <a:pt x="12" y="26"/>
                  <a:pt x="13" y="29"/>
                </a:cubicBezTo>
                <a:cubicBezTo>
                  <a:pt x="13" y="30"/>
                  <a:pt x="13" y="33"/>
                  <a:pt x="13" y="34"/>
                </a:cubicBezTo>
                <a:cubicBezTo>
                  <a:pt x="13" y="37"/>
                  <a:pt x="14" y="39"/>
                  <a:pt x="14" y="42"/>
                </a:cubicBezTo>
                <a:cubicBezTo>
                  <a:pt x="15" y="45"/>
                  <a:pt x="15" y="48"/>
                  <a:pt x="16" y="51"/>
                </a:cubicBezTo>
                <a:cubicBezTo>
                  <a:pt x="17" y="55"/>
                  <a:pt x="20" y="58"/>
                  <a:pt x="22" y="61"/>
                </a:cubicBezTo>
                <a:cubicBezTo>
                  <a:pt x="25" y="58"/>
                  <a:pt x="25" y="60"/>
                  <a:pt x="28" y="62"/>
                </a:cubicBezTo>
                <a:cubicBezTo>
                  <a:pt x="29" y="63"/>
                  <a:pt x="32" y="63"/>
                  <a:pt x="33" y="62"/>
                </a:cubicBezTo>
                <a:cubicBezTo>
                  <a:pt x="36" y="62"/>
                  <a:pt x="38" y="61"/>
                  <a:pt x="38" y="58"/>
                </a:cubicBezTo>
                <a:cubicBezTo>
                  <a:pt x="38" y="52"/>
                  <a:pt x="38" y="46"/>
                  <a:pt x="38" y="40"/>
                </a:cubicBezTo>
                <a:cubicBezTo>
                  <a:pt x="38" y="36"/>
                  <a:pt x="38" y="32"/>
                  <a:pt x="38" y="28"/>
                </a:cubicBezTo>
                <a:cubicBezTo>
                  <a:pt x="38" y="27"/>
                  <a:pt x="38" y="26"/>
                  <a:pt x="39" y="26"/>
                </a:cubicBezTo>
                <a:cubicBezTo>
                  <a:pt x="39" y="26"/>
                  <a:pt x="43" y="26"/>
                  <a:pt x="43" y="26"/>
                </a:cubicBezTo>
                <a:cubicBezTo>
                  <a:pt x="43" y="20"/>
                  <a:pt x="43" y="13"/>
                  <a:pt x="43" y="7"/>
                </a:cubicBezTo>
                <a:cubicBezTo>
                  <a:pt x="46" y="8"/>
                  <a:pt x="48" y="6"/>
                  <a:pt x="51" y="6"/>
                </a:cubicBezTo>
                <a:cubicBezTo>
                  <a:pt x="51" y="5"/>
                  <a:pt x="52" y="5"/>
                  <a:pt x="53" y="5"/>
                </a:cubicBezTo>
                <a:cubicBezTo>
                  <a:pt x="53" y="5"/>
                  <a:pt x="55" y="8"/>
                  <a:pt x="56" y="8"/>
                </a:cubicBezTo>
                <a:cubicBezTo>
                  <a:pt x="57" y="7"/>
                  <a:pt x="56" y="6"/>
                  <a:pt x="58" y="6"/>
                </a:cubicBezTo>
                <a:cubicBezTo>
                  <a:pt x="59" y="6"/>
                  <a:pt x="60" y="5"/>
                  <a:pt x="62" y="5"/>
                </a:cubicBezTo>
                <a:cubicBezTo>
                  <a:pt x="64" y="4"/>
                  <a:pt x="60" y="2"/>
                  <a:pt x="59" y="2"/>
                </a:cubicBezTo>
                <a:cubicBezTo>
                  <a:pt x="54" y="2"/>
                  <a:pt x="50" y="5"/>
                  <a:pt x="45" y="5"/>
                </a:cubicBezTo>
                <a:cubicBezTo>
                  <a:pt x="41" y="5"/>
                  <a:pt x="37" y="5"/>
                  <a:pt x="33" y="5"/>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253" name="Freeform 733">
            <a:extLst>
              <a:ext uri="{FF2B5EF4-FFF2-40B4-BE49-F238E27FC236}">
                <a16:creationId xmlns:a16="http://schemas.microsoft.com/office/drawing/2014/main" id="{569522C0-81B5-4F2C-A49E-E39E57F1D86C}"/>
              </a:ext>
            </a:extLst>
          </p:cNvPr>
          <p:cNvSpPr>
            <a:spLocks/>
          </p:cNvSpPr>
          <p:nvPr userDrawn="1"/>
        </p:nvSpPr>
        <p:spPr bwMode="auto">
          <a:xfrm>
            <a:off x="6139558" y="4177263"/>
            <a:ext cx="422939" cy="455446"/>
          </a:xfrm>
          <a:custGeom>
            <a:avLst/>
            <a:gdLst>
              <a:gd name="T0" fmla="*/ 89 w 91"/>
              <a:gd name="T1" fmla="*/ 10 h 95"/>
              <a:gd name="T2" fmla="*/ 83 w 91"/>
              <a:gd name="T3" fmla="*/ 4 h 95"/>
              <a:gd name="T4" fmla="*/ 77 w 91"/>
              <a:gd name="T5" fmla="*/ 6 h 95"/>
              <a:gd name="T6" fmla="*/ 72 w 91"/>
              <a:gd name="T7" fmla="*/ 1 h 95"/>
              <a:gd name="T8" fmla="*/ 65 w 91"/>
              <a:gd name="T9" fmla="*/ 1 h 95"/>
              <a:gd name="T10" fmla="*/ 57 w 91"/>
              <a:gd name="T11" fmla="*/ 2 h 95"/>
              <a:gd name="T12" fmla="*/ 48 w 91"/>
              <a:gd name="T13" fmla="*/ 6 h 95"/>
              <a:gd name="T14" fmla="*/ 35 w 91"/>
              <a:gd name="T15" fmla="*/ 2 h 95"/>
              <a:gd name="T16" fmla="*/ 30 w 91"/>
              <a:gd name="T17" fmla="*/ 12 h 95"/>
              <a:gd name="T18" fmla="*/ 19 w 91"/>
              <a:gd name="T19" fmla="*/ 35 h 95"/>
              <a:gd name="T20" fmla="*/ 17 w 91"/>
              <a:gd name="T21" fmla="*/ 48 h 95"/>
              <a:gd name="T22" fmla="*/ 10 w 91"/>
              <a:gd name="T23" fmla="*/ 49 h 95"/>
              <a:gd name="T24" fmla="*/ 2 w 91"/>
              <a:gd name="T25" fmla="*/ 55 h 95"/>
              <a:gd name="T26" fmla="*/ 1 w 91"/>
              <a:gd name="T27" fmla="*/ 59 h 95"/>
              <a:gd name="T28" fmla="*/ 18 w 91"/>
              <a:gd name="T29" fmla="*/ 57 h 95"/>
              <a:gd name="T30" fmla="*/ 26 w 91"/>
              <a:gd name="T31" fmla="*/ 68 h 95"/>
              <a:gd name="T32" fmla="*/ 35 w 91"/>
              <a:gd name="T33" fmla="*/ 63 h 95"/>
              <a:gd name="T34" fmla="*/ 41 w 91"/>
              <a:gd name="T35" fmla="*/ 64 h 95"/>
              <a:gd name="T36" fmla="*/ 46 w 91"/>
              <a:gd name="T37" fmla="*/ 70 h 95"/>
              <a:gd name="T38" fmla="*/ 47 w 91"/>
              <a:gd name="T39" fmla="*/ 78 h 95"/>
              <a:gd name="T40" fmla="*/ 53 w 91"/>
              <a:gd name="T41" fmla="*/ 82 h 95"/>
              <a:gd name="T42" fmla="*/ 60 w 91"/>
              <a:gd name="T43" fmla="*/ 84 h 95"/>
              <a:gd name="T44" fmla="*/ 66 w 91"/>
              <a:gd name="T45" fmla="*/ 87 h 95"/>
              <a:gd name="T46" fmla="*/ 76 w 91"/>
              <a:gd name="T47" fmla="*/ 90 h 95"/>
              <a:gd name="T48" fmla="*/ 84 w 91"/>
              <a:gd name="T49" fmla="*/ 94 h 95"/>
              <a:gd name="T50" fmla="*/ 77 w 91"/>
              <a:gd name="T51" fmla="*/ 85 h 95"/>
              <a:gd name="T52" fmla="*/ 78 w 91"/>
              <a:gd name="T53" fmla="*/ 73 h 95"/>
              <a:gd name="T54" fmla="*/ 80 w 91"/>
              <a:gd name="T55" fmla="*/ 70 h 95"/>
              <a:gd name="T56" fmla="*/ 84 w 91"/>
              <a:gd name="T57" fmla="*/ 63 h 95"/>
              <a:gd name="T58" fmla="*/ 81 w 91"/>
              <a:gd name="T59" fmla="*/ 55 h 95"/>
              <a:gd name="T60" fmla="*/ 81 w 91"/>
              <a:gd name="T61" fmla="*/ 45 h 95"/>
              <a:gd name="T62" fmla="*/ 83 w 91"/>
              <a:gd name="T63" fmla="*/ 28 h 95"/>
              <a:gd name="T64" fmla="*/ 90 w 91"/>
              <a:gd name="T65" fmla="*/ 18 h 95"/>
              <a:gd name="T66" fmla="*/ 90 w 91"/>
              <a:gd name="T67" fmla="*/ 1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1" h="95">
                <a:moveTo>
                  <a:pt x="90" y="15"/>
                </a:moveTo>
                <a:cubicBezTo>
                  <a:pt x="89" y="14"/>
                  <a:pt x="89" y="12"/>
                  <a:pt x="89" y="10"/>
                </a:cubicBezTo>
                <a:cubicBezTo>
                  <a:pt x="89" y="9"/>
                  <a:pt x="87" y="8"/>
                  <a:pt x="86" y="7"/>
                </a:cubicBezTo>
                <a:cubicBezTo>
                  <a:pt x="86" y="6"/>
                  <a:pt x="84" y="4"/>
                  <a:pt x="83" y="4"/>
                </a:cubicBezTo>
                <a:cubicBezTo>
                  <a:pt x="82" y="4"/>
                  <a:pt x="82" y="6"/>
                  <a:pt x="80" y="5"/>
                </a:cubicBezTo>
                <a:cubicBezTo>
                  <a:pt x="78" y="4"/>
                  <a:pt x="79" y="5"/>
                  <a:pt x="77" y="6"/>
                </a:cubicBezTo>
                <a:cubicBezTo>
                  <a:pt x="77" y="6"/>
                  <a:pt x="75" y="5"/>
                  <a:pt x="75" y="4"/>
                </a:cubicBezTo>
                <a:cubicBezTo>
                  <a:pt x="74" y="3"/>
                  <a:pt x="73" y="2"/>
                  <a:pt x="72" y="1"/>
                </a:cubicBezTo>
                <a:cubicBezTo>
                  <a:pt x="71" y="0"/>
                  <a:pt x="70" y="2"/>
                  <a:pt x="69" y="2"/>
                </a:cubicBezTo>
                <a:cubicBezTo>
                  <a:pt x="68" y="3"/>
                  <a:pt x="66" y="2"/>
                  <a:pt x="65" y="1"/>
                </a:cubicBezTo>
                <a:cubicBezTo>
                  <a:pt x="63" y="0"/>
                  <a:pt x="63" y="1"/>
                  <a:pt x="61" y="2"/>
                </a:cubicBezTo>
                <a:cubicBezTo>
                  <a:pt x="60" y="3"/>
                  <a:pt x="58" y="2"/>
                  <a:pt x="57" y="2"/>
                </a:cubicBezTo>
                <a:cubicBezTo>
                  <a:pt x="56" y="3"/>
                  <a:pt x="53" y="3"/>
                  <a:pt x="52" y="3"/>
                </a:cubicBezTo>
                <a:cubicBezTo>
                  <a:pt x="49" y="1"/>
                  <a:pt x="51" y="6"/>
                  <a:pt x="48" y="6"/>
                </a:cubicBezTo>
                <a:cubicBezTo>
                  <a:pt x="46" y="7"/>
                  <a:pt x="42" y="6"/>
                  <a:pt x="40" y="5"/>
                </a:cubicBezTo>
                <a:cubicBezTo>
                  <a:pt x="38" y="4"/>
                  <a:pt x="37" y="2"/>
                  <a:pt x="35" y="2"/>
                </a:cubicBezTo>
                <a:cubicBezTo>
                  <a:pt x="34" y="1"/>
                  <a:pt x="32" y="3"/>
                  <a:pt x="31" y="4"/>
                </a:cubicBezTo>
                <a:cubicBezTo>
                  <a:pt x="29" y="6"/>
                  <a:pt x="31" y="9"/>
                  <a:pt x="30" y="12"/>
                </a:cubicBezTo>
                <a:cubicBezTo>
                  <a:pt x="27" y="17"/>
                  <a:pt x="27" y="23"/>
                  <a:pt x="24" y="27"/>
                </a:cubicBezTo>
                <a:cubicBezTo>
                  <a:pt x="22" y="30"/>
                  <a:pt x="21" y="32"/>
                  <a:pt x="19" y="35"/>
                </a:cubicBezTo>
                <a:cubicBezTo>
                  <a:pt x="18" y="37"/>
                  <a:pt x="18" y="39"/>
                  <a:pt x="18" y="41"/>
                </a:cubicBezTo>
                <a:cubicBezTo>
                  <a:pt x="18" y="44"/>
                  <a:pt x="19" y="46"/>
                  <a:pt x="17" y="48"/>
                </a:cubicBezTo>
                <a:cubicBezTo>
                  <a:pt x="16" y="48"/>
                  <a:pt x="11" y="51"/>
                  <a:pt x="11" y="51"/>
                </a:cubicBezTo>
                <a:cubicBezTo>
                  <a:pt x="10" y="51"/>
                  <a:pt x="12" y="48"/>
                  <a:pt x="10" y="49"/>
                </a:cubicBezTo>
                <a:cubicBezTo>
                  <a:pt x="7" y="51"/>
                  <a:pt x="7" y="53"/>
                  <a:pt x="5" y="50"/>
                </a:cubicBezTo>
                <a:cubicBezTo>
                  <a:pt x="4" y="51"/>
                  <a:pt x="2" y="53"/>
                  <a:pt x="2" y="55"/>
                </a:cubicBezTo>
                <a:cubicBezTo>
                  <a:pt x="2" y="55"/>
                  <a:pt x="2" y="56"/>
                  <a:pt x="1" y="56"/>
                </a:cubicBezTo>
                <a:cubicBezTo>
                  <a:pt x="0" y="57"/>
                  <a:pt x="1" y="58"/>
                  <a:pt x="1" y="59"/>
                </a:cubicBezTo>
                <a:cubicBezTo>
                  <a:pt x="5" y="56"/>
                  <a:pt x="8" y="57"/>
                  <a:pt x="13" y="57"/>
                </a:cubicBezTo>
                <a:cubicBezTo>
                  <a:pt x="15" y="57"/>
                  <a:pt x="16" y="57"/>
                  <a:pt x="18" y="57"/>
                </a:cubicBezTo>
                <a:cubicBezTo>
                  <a:pt x="20" y="57"/>
                  <a:pt x="21" y="60"/>
                  <a:pt x="22" y="62"/>
                </a:cubicBezTo>
                <a:cubicBezTo>
                  <a:pt x="23" y="64"/>
                  <a:pt x="24" y="67"/>
                  <a:pt x="26" y="68"/>
                </a:cubicBezTo>
                <a:cubicBezTo>
                  <a:pt x="27" y="69"/>
                  <a:pt x="31" y="68"/>
                  <a:pt x="33" y="67"/>
                </a:cubicBezTo>
                <a:cubicBezTo>
                  <a:pt x="34" y="67"/>
                  <a:pt x="34" y="64"/>
                  <a:pt x="35" y="63"/>
                </a:cubicBezTo>
                <a:cubicBezTo>
                  <a:pt x="35" y="61"/>
                  <a:pt x="38" y="62"/>
                  <a:pt x="39" y="62"/>
                </a:cubicBezTo>
                <a:cubicBezTo>
                  <a:pt x="39" y="64"/>
                  <a:pt x="39" y="64"/>
                  <a:pt x="41" y="64"/>
                </a:cubicBezTo>
                <a:cubicBezTo>
                  <a:pt x="42" y="64"/>
                  <a:pt x="45" y="63"/>
                  <a:pt x="45" y="65"/>
                </a:cubicBezTo>
                <a:cubicBezTo>
                  <a:pt x="45" y="67"/>
                  <a:pt x="46" y="68"/>
                  <a:pt x="46" y="70"/>
                </a:cubicBezTo>
                <a:cubicBezTo>
                  <a:pt x="46" y="71"/>
                  <a:pt x="46" y="72"/>
                  <a:pt x="45" y="74"/>
                </a:cubicBezTo>
                <a:cubicBezTo>
                  <a:pt x="45" y="75"/>
                  <a:pt x="46" y="77"/>
                  <a:pt x="47" y="78"/>
                </a:cubicBezTo>
                <a:cubicBezTo>
                  <a:pt x="48" y="79"/>
                  <a:pt x="47" y="81"/>
                  <a:pt x="47" y="82"/>
                </a:cubicBezTo>
                <a:cubicBezTo>
                  <a:pt x="47" y="85"/>
                  <a:pt x="52" y="82"/>
                  <a:pt x="53" y="82"/>
                </a:cubicBezTo>
                <a:cubicBezTo>
                  <a:pt x="55" y="82"/>
                  <a:pt x="56" y="82"/>
                  <a:pt x="57" y="83"/>
                </a:cubicBezTo>
                <a:cubicBezTo>
                  <a:pt x="59" y="85"/>
                  <a:pt x="58" y="84"/>
                  <a:pt x="60" y="84"/>
                </a:cubicBezTo>
                <a:cubicBezTo>
                  <a:pt x="62" y="84"/>
                  <a:pt x="62" y="85"/>
                  <a:pt x="63" y="86"/>
                </a:cubicBezTo>
                <a:cubicBezTo>
                  <a:pt x="64" y="86"/>
                  <a:pt x="65" y="87"/>
                  <a:pt x="66" y="87"/>
                </a:cubicBezTo>
                <a:cubicBezTo>
                  <a:pt x="69" y="88"/>
                  <a:pt x="70" y="88"/>
                  <a:pt x="71" y="85"/>
                </a:cubicBezTo>
                <a:cubicBezTo>
                  <a:pt x="72" y="88"/>
                  <a:pt x="73" y="89"/>
                  <a:pt x="76" y="90"/>
                </a:cubicBezTo>
                <a:cubicBezTo>
                  <a:pt x="78" y="91"/>
                  <a:pt x="78" y="94"/>
                  <a:pt x="80" y="95"/>
                </a:cubicBezTo>
                <a:cubicBezTo>
                  <a:pt x="80" y="95"/>
                  <a:pt x="84" y="94"/>
                  <a:pt x="84" y="94"/>
                </a:cubicBezTo>
                <a:cubicBezTo>
                  <a:pt x="84" y="92"/>
                  <a:pt x="85" y="88"/>
                  <a:pt x="83" y="89"/>
                </a:cubicBezTo>
                <a:cubicBezTo>
                  <a:pt x="80" y="90"/>
                  <a:pt x="78" y="88"/>
                  <a:pt x="77" y="85"/>
                </a:cubicBezTo>
                <a:cubicBezTo>
                  <a:pt x="77" y="83"/>
                  <a:pt x="79" y="80"/>
                  <a:pt x="78" y="77"/>
                </a:cubicBezTo>
                <a:cubicBezTo>
                  <a:pt x="78" y="76"/>
                  <a:pt x="77" y="74"/>
                  <a:pt x="78" y="73"/>
                </a:cubicBezTo>
                <a:cubicBezTo>
                  <a:pt x="78" y="73"/>
                  <a:pt x="78" y="72"/>
                  <a:pt x="79" y="72"/>
                </a:cubicBezTo>
                <a:cubicBezTo>
                  <a:pt x="80" y="72"/>
                  <a:pt x="79" y="70"/>
                  <a:pt x="80" y="70"/>
                </a:cubicBezTo>
                <a:cubicBezTo>
                  <a:pt x="81" y="68"/>
                  <a:pt x="86" y="68"/>
                  <a:pt x="87" y="68"/>
                </a:cubicBezTo>
                <a:cubicBezTo>
                  <a:pt x="85" y="67"/>
                  <a:pt x="86" y="64"/>
                  <a:pt x="84" y="63"/>
                </a:cubicBezTo>
                <a:cubicBezTo>
                  <a:pt x="83" y="62"/>
                  <a:pt x="82" y="61"/>
                  <a:pt x="82" y="60"/>
                </a:cubicBezTo>
                <a:cubicBezTo>
                  <a:pt x="82" y="58"/>
                  <a:pt x="82" y="56"/>
                  <a:pt x="81" y="55"/>
                </a:cubicBezTo>
                <a:cubicBezTo>
                  <a:pt x="81" y="53"/>
                  <a:pt x="80" y="52"/>
                  <a:pt x="80" y="50"/>
                </a:cubicBezTo>
                <a:cubicBezTo>
                  <a:pt x="80" y="49"/>
                  <a:pt x="80" y="44"/>
                  <a:pt x="81" y="45"/>
                </a:cubicBezTo>
                <a:cubicBezTo>
                  <a:pt x="80" y="41"/>
                  <a:pt x="80" y="39"/>
                  <a:pt x="82" y="35"/>
                </a:cubicBezTo>
                <a:cubicBezTo>
                  <a:pt x="83" y="32"/>
                  <a:pt x="83" y="31"/>
                  <a:pt x="83" y="28"/>
                </a:cubicBezTo>
                <a:cubicBezTo>
                  <a:pt x="83" y="25"/>
                  <a:pt x="85" y="23"/>
                  <a:pt x="87" y="21"/>
                </a:cubicBezTo>
                <a:cubicBezTo>
                  <a:pt x="88" y="20"/>
                  <a:pt x="89" y="19"/>
                  <a:pt x="90" y="18"/>
                </a:cubicBezTo>
                <a:cubicBezTo>
                  <a:pt x="91" y="17"/>
                  <a:pt x="91" y="17"/>
                  <a:pt x="90" y="15"/>
                </a:cubicBezTo>
                <a:cubicBezTo>
                  <a:pt x="89" y="15"/>
                  <a:pt x="91" y="16"/>
                  <a:pt x="90" y="15"/>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254" name="Freeform 734">
            <a:extLst>
              <a:ext uri="{FF2B5EF4-FFF2-40B4-BE49-F238E27FC236}">
                <a16:creationId xmlns:a16="http://schemas.microsoft.com/office/drawing/2014/main" id="{23CB630E-1DBC-4220-A58D-7B15F8E1C9C0}"/>
              </a:ext>
            </a:extLst>
          </p:cNvPr>
          <p:cNvSpPr>
            <a:spLocks/>
          </p:cNvSpPr>
          <p:nvPr userDrawn="1"/>
        </p:nvSpPr>
        <p:spPr bwMode="auto">
          <a:xfrm>
            <a:off x="6134806" y="4446612"/>
            <a:ext cx="261367" cy="302000"/>
          </a:xfrm>
          <a:custGeom>
            <a:avLst/>
            <a:gdLst>
              <a:gd name="T0" fmla="*/ 51 w 56"/>
              <a:gd name="T1" fmla="*/ 27 h 63"/>
              <a:gd name="T2" fmla="*/ 48 w 56"/>
              <a:gd name="T3" fmla="*/ 26 h 63"/>
              <a:gd name="T4" fmla="*/ 47 w 56"/>
              <a:gd name="T5" fmla="*/ 21 h 63"/>
              <a:gd name="T6" fmla="*/ 46 w 56"/>
              <a:gd name="T7" fmla="*/ 12 h 63"/>
              <a:gd name="T8" fmla="*/ 46 w 56"/>
              <a:gd name="T9" fmla="*/ 8 h 63"/>
              <a:gd name="T10" fmla="*/ 43 w 56"/>
              <a:gd name="T11" fmla="*/ 8 h 63"/>
              <a:gd name="T12" fmla="*/ 40 w 56"/>
              <a:gd name="T13" fmla="*/ 6 h 63"/>
              <a:gd name="T14" fmla="*/ 35 w 56"/>
              <a:gd name="T15" fmla="*/ 8 h 63"/>
              <a:gd name="T16" fmla="*/ 34 w 56"/>
              <a:gd name="T17" fmla="*/ 11 h 63"/>
              <a:gd name="T18" fmla="*/ 29 w 56"/>
              <a:gd name="T19" fmla="*/ 12 h 63"/>
              <a:gd name="T20" fmla="*/ 18 w 56"/>
              <a:gd name="T21" fmla="*/ 1 h 63"/>
              <a:gd name="T22" fmla="*/ 3 w 56"/>
              <a:gd name="T23" fmla="*/ 2 h 63"/>
              <a:gd name="T24" fmla="*/ 6 w 56"/>
              <a:gd name="T25" fmla="*/ 12 h 63"/>
              <a:gd name="T26" fmla="*/ 6 w 56"/>
              <a:gd name="T27" fmla="*/ 16 h 63"/>
              <a:gd name="T28" fmla="*/ 6 w 56"/>
              <a:gd name="T29" fmla="*/ 20 h 63"/>
              <a:gd name="T30" fmla="*/ 8 w 56"/>
              <a:gd name="T31" fmla="*/ 33 h 63"/>
              <a:gd name="T32" fmla="*/ 3 w 56"/>
              <a:gd name="T33" fmla="*/ 41 h 63"/>
              <a:gd name="T34" fmla="*/ 0 w 56"/>
              <a:gd name="T35" fmla="*/ 50 h 63"/>
              <a:gd name="T36" fmla="*/ 0 w 56"/>
              <a:gd name="T37" fmla="*/ 55 h 63"/>
              <a:gd name="T38" fmla="*/ 0 w 56"/>
              <a:gd name="T39" fmla="*/ 59 h 63"/>
              <a:gd name="T40" fmla="*/ 3 w 56"/>
              <a:gd name="T41" fmla="*/ 59 h 63"/>
              <a:gd name="T42" fmla="*/ 8 w 56"/>
              <a:gd name="T43" fmla="*/ 58 h 63"/>
              <a:gd name="T44" fmla="*/ 9 w 56"/>
              <a:gd name="T45" fmla="*/ 59 h 63"/>
              <a:gd name="T46" fmla="*/ 16 w 56"/>
              <a:gd name="T47" fmla="*/ 59 h 63"/>
              <a:gd name="T48" fmla="*/ 25 w 56"/>
              <a:gd name="T49" fmla="*/ 59 h 63"/>
              <a:gd name="T50" fmla="*/ 30 w 56"/>
              <a:gd name="T51" fmla="*/ 59 h 63"/>
              <a:gd name="T52" fmla="*/ 39 w 56"/>
              <a:gd name="T53" fmla="*/ 62 h 63"/>
              <a:gd name="T54" fmla="*/ 53 w 56"/>
              <a:gd name="T55" fmla="*/ 60 h 63"/>
              <a:gd name="T56" fmla="*/ 46 w 56"/>
              <a:gd name="T57" fmla="*/ 51 h 63"/>
              <a:gd name="T58" fmla="*/ 46 w 56"/>
              <a:gd name="T59" fmla="*/ 37 h 63"/>
              <a:gd name="T60" fmla="*/ 56 w 56"/>
              <a:gd name="T61" fmla="*/ 35 h 63"/>
              <a:gd name="T62" fmla="*/ 56 w 56"/>
              <a:gd name="T63" fmla="*/ 27 h 63"/>
              <a:gd name="T64" fmla="*/ 51 w 56"/>
              <a:gd name="T6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6" h="63">
                <a:moveTo>
                  <a:pt x="51" y="27"/>
                </a:moveTo>
                <a:cubicBezTo>
                  <a:pt x="49" y="27"/>
                  <a:pt x="48" y="28"/>
                  <a:pt x="48" y="26"/>
                </a:cubicBezTo>
                <a:cubicBezTo>
                  <a:pt x="48" y="24"/>
                  <a:pt x="48" y="23"/>
                  <a:pt x="47" y="21"/>
                </a:cubicBezTo>
                <a:cubicBezTo>
                  <a:pt x="45" y="18"/>
                  <a:pt x="48" y="15"/>
                  <a:pt x="46" y="12"/>
                </a:cubicBezTo>
                <a:cubicBezTo>
                  <a:pt x="46" y="11"/>
                  <a:pt x="46" y="8"/>
                  <a:pt x="46" y="8"/>
                </a:cubicBezTo>
                <a:cubicBezTo>
                  <a:pt x="46" y="8"/>
                  <a:pt x="43" y="8"/>
                  <a:pt x="43" y="8"/>
                </a:cubicBezTo>
                <a:cubicBezTo>
                  <a:pt x="40" y="8"/>
                  <a:pt x="40" y="9"/>
                  <a:pt x="40" y="6"/>
                </a:cubicBezTo>
                <a:cubicBezTo>
                  <a:pt x="37" y="6"/>
                  <a:pt x="36" y="5"/>
                  <a:pt x="35" y="8"/>
                </a:cubicBezTo>
                <a:cubicBezTo>
                  <a:pt x="35" y="8"/>
                  <a:pt x="35" y="11"/>
                  <a:pt x="34" y="11"/>
                </a:cubicBezTo>
                <a:cubicBezTo>
                  <a:pt x="33" y="12"/>
                  <a:pt x="31" y="12"/>
                  <a:pt x="29" y="12"/>
                </a:cubicBezTo>
                <a:cubicBezTo>
                  <a:pt x="22" y="13"/>
                  <a:pt x="24" y="1"/>
                  <a:pt x="18" y="1"/>
                </a:cubicBezTo>
                <a:cubicBezTo>
                  <a:pt x="13" y="1"/>
                  <a:pt x="7" y="0"/>
                  <a:pt x="3" y="2"/>
                </a:cubicBezTo>
                <a:cubicBezTo>
                  <a:pt x="1" y="4"/>
                  <a:pt x="6" y="10"/>
                  <a:pt x="6" y="12"/>
                </a:cubicBezTo>
                <a:cubicBezTo>
                  <a:pt x="7" y="13"/>
                  <a:pt x="7" y="15"/>
                  <a:pt x="6" y="16"/>
                </a:cubicBezTo>
                <a:cubicBezTo>
                  <a:pt x="4" y="17"/>
                  <a:pt x="6" y="19"/>
                  <a:pt x="6" y="20"/>
                </a:cubicBezTo>
                <a:cubicBezTo>
                  <a:pt x="9" y="24"/>
                  <a:pt x="11" y="29"/>
                  <a:pt x="8" y="33"/>
                </a:cubicBezTo>
                <a:cubicBezTo>
                  <a:pt x="6" y="36"/>
                  <a:pt x="4" y="38"/>
                  <a:pt x="3" y="41"/>
                </a:cubicBezTo>
                <a:cubicBezTo>
                  <a:pt x="2" y="44"/>
                  <a:pt x="1" y="47"/>
                  <a:pt x="0" y="50"/>
                </a:cubicBezTo>
                <a:cubicBezTo>
                  <a:pt x="0" y="52"/>
                  <a:pt x="0" y="54"/>
                  <a:pt x="0" y="55"/>
                </a:cubicBezTo>
                <a:cubicBezTo>
                  <a:pt x="0" y="56"/>
                  <a:pt x="0" y="58"/>
                  <a:pt x="0" y="59"/>
                </a:cubicBezTo>
                <a:cubicBezTo>
                  <a:pt x="1" y="59"/>
                  <a:pt x="2" y="59"/>
                  <a:pt x="3" y="59"/>
                </a:cubicBezTo>
                <a:cubicBezTo>
                  <a:pt x="5" y="59"/>
                  <a:pt x="5" y="56"/>
                  <a:pt x="8" y="58"/>
                </a:cubicBezTo>
                <a:cubicBezTo>
                  <a:pt x="8" y="58"/>
                  <a:pt x="9" y="59"/>
                  <a:pt x="9" y="59"/>
                </a:cubicBezTo>
                <a:cubicBezTo>
                  <a:pt x="12" y="59"/>
                  <a:pt x="14" y="59"/>
                  <a:pt x="16" y="59"/>
                </a:cubicBezTo>
                <a:cubicBezTo>
                  <a:pt x="19" y="59"/>
                  <a:pt x="22" y="59"/>
                  <a:pt x="25" y="59"/>
                </a:cubicBezTo>
                <a:cubicBezTo>
                  <a:pt x="26" y="59"/>
                  <a:pt x="29" y="59"/>
                  <a:pt x="30" y="59"/>
                </a:cubicBezTo>
                <a:cubicBezTo>
                  <a:pt x="32" y="63"/>
                  <a:pt x="36" y="62"/>
                  <a:pt x="39" y="62"/>
                </a:cubicBezTo>
                <a:cubicBezTo>
                  <a:pt x="44" y="62"/>
                  <a:pt x="48" y="61"/>
                  <a:pt x="53" y="60"/>
                </a:cubicBezTo>
                <a:cubicBezTo>
                  <a:pt x="50" y="57"/>
                  <a:pt x="46" y="55"/>
                  <a:pt x="46" y="51"/>
                </a:cubicBezTo>
                <a:cubicBezTo>
                  <a:pt x="46" y="46"/>
                  <a:pt x="46" y="41"/>
                  <a:pt x="46" y="37"/>
                </a:cubicBezTo>
                <a:cubicBezTo>
                  <a:pt x="46" y="36"/>
                  <a:pt x="56" y="38"/>
                  <a:pt x="56" y="35"/>
                </a:cubicBezTo>
                <a:cubicBezTo>
                  <a:pt x="56" y="33"/>
                  <a:pt x="56" y="30"/>
                  <a:pt x="56" y="27"/>
                </a:cubicBezTo>
                <a:cubicBezTo>
                  <a:pt x="56" y="24"/>
                  <a:pt x="53" y="27"/>
                  <a:pt x="51" y="27"/>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255" name="Freeform 735">
            <a:extLst>
              <a:ext uri="{FF2B5EF4-FFF2-40B4-BE49-F238E27FC236}">
                <a16:creationId xmlns:a16="http://schemas.microsoft.com/office/drawing/2014/main" id="{BF97ABFA-1580-4356-BB91-D7956114C65F}"/>
              </a:ext>
            </a:extLst>
          </p:cNvPr>
          <p:cNvSpPr>
            <a:spLocks/>
          </p:cNvSpPr>
          <p:nvPr userDrawn="1"/>
        </p:nvSpPr>
        <p:spPr bwMode="auto">
          <a:xfrm>
            <a:off x="6302721" y="4733920"/>
            <a:ext cx="213845" cy="230171"/>
          </a:xfrm>
          <a:custGeom>
            <a:avLst/>
            <a:gdLst>
              <a:gd name="T0" fmla="*/ 25 w 46"/>
              <a:gd name="T1" fmla="*/ 2 h 48"/>
              <a:gd name="T2" fmla="*/ 21 w 46"/>
              <a:gd name="T3" fmla="*/ 3 h 48"/>
              <a:gd name="T4" fmla="*/ 18 w 46"/>
              <a:gd name="T5" fmla="*/ 4 h 48"/>
              <a:gd name="T6" fmla="*/ 6 w 46"/>
              <a:gd name="T7" fmla="*/ 4 h 48"/>
              <a:gd name="T8" fmla="*/ 6 w 46"/>
              <a:gd name="T9" fmla="*/ 18 h 48"/>
              <a:gd name="T10" fmla="*/ 6 w 46"/>
              <a:gd name="T11" fmla="*/ 23 h 48"/>
              <a:gd name="T12" fmla="*/ 1 w 46"/>
              <a:gd name="T13" fmla="*/ 24 h 48"/>
              <a:gd name="T14" fmla="*/ 1 w 46"/>
              <a:gd name="T15" fmla="*/ 31 h 48"/>
              <a:gd name="T16" fmla="*/ 1 w 46"/>
              <a:gd name="T17" fmla="*/ 38 h 48"/>
              <a:gd name="T18" fmla="*/ 4 w 46"/>
              <a:gd name="T19" fmla="*/ 47 h 48"/>
              <a:gd name="T20" fmla="*/ 8 w 46"/>
              <a:gd name="T21" fmla="*/ 48 h 48"/>
              <a:gd name="T22" fmla="*/ 13 w 46"/>
              <a:gd name="T23" fmla="*/ 44 h 48"/>
              <a:gd name="T24" fmla="*/ 19 w 46"/>
              <a:gd name="T25" fmla="*/ 41 h 48"/>
              <a:gd name="T26" fmla="*/ 29 w 46"/>
              <a:gd name="T27" fmla="*/ 39 h 48"/>
              <a:gd name="T28" fmla="*/ 31 w 46"/>
              <a:gd name="T29" fmla="*/ 37 h 48"/>
              <a:gd name="T30" fmla="*/ 34 w 46"/>
              <a:gd name="T31" fmla="*/ 34 h 48"/>
              <a:gd name="T32" fmla="*/ 43 w 46"/>
              <a:gd name="T33" fmla="*/ 26 h 48"/>
              <a:gd name="T34" fmla="*/ 44 w 46"/>
              <a:gd name="T35" fmla="*/ 22 h 48"/>
              <a:gd name="T36" fmla="*/ 40 w 46"/>
              <a:gd name="T37" fmla="*/ 21 h 48"/>
              <a:gd name="T38" fmla="*/ 38 w 46"/>
              <a:gd name="T39" fmla="*/ 17 h 48"/>
              <a:gd name="T40" fmla="*/ 39 w 46"/>
              <a:gd name="T41" fmla="*/ 15 h 48"/>
              <a:gd name="T42" fmla="*/ 36 w 46"/>
              <a:gd name="T43" fmla="*/ 14 h 48"/>
              <a:gd name="T44" fmla="*/ 36 w 46"/>
              <a:gd name="T45" fmla="*/ 13 h 48"/>
              <a:gd name="T46" fmla="*/ 34 w 46"/>
              <a:gd name="T47" fmla="*/ 12 h 48"/>
              <a:gd name="T48" fmla="*/ 30 w 46"/>
              <a:gd name="T49" fmla="*/ 7 h 48"/>
              <a:gd name="T50" fmla="*/ 25 w 46"/>
              <a:gd name="T51" fmla="*/ 2 h 48"/>
              <a:gd name="T52" fmla="*/ 25 w 46"/>
              <a:gd name="T53"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6" h="48">
                <a:moveTo>
                  <a:pt x="25" y="2"/>
                </a:moveTo>
                <a:cubicBezTo>
                  <a:pt x="24" y="3"/>
                  <a:pt x="22" y="3"/>
                  <a:pt x="21" y="3"/>
                </a:cubicBezTo>
                <a:cubicBezTo>
                  <a:pt x="19" y="3"/>
                  <a:pt x="20" y="6"/>
                  <a:pt x="18" y="4"/>
                </a:cubicBezTo>
                <a:cubicBezTo>
                  <a:pt x="15" y="0"/>
                  <a:pt x="10" y="5"/>
                  <a:pt x="6" y="4"/>
                </a:cubicBezTo>
                <a:cubicBezTo>
                  <a:pt x="6" y="9"/>
                  <a:pt x="6" y="14"/>
                  <a:pt x="6" y="18"/>
                </a:cubicBezTo>
                <a:cubicBezTo>
                  <a:pt x="6" y="19"/>
                  <a:pt x="7" y="23"/>
                  <a:pt x="6" y="23"/>
                </a:cubicBezTo>
                <a:cubicBezTo>
                  <a:pt x="5" y="24"/>
                  <a:pt x="1" y="22"/>
                  <a:pt x="1" y="24"/>
                </a:cubicBezTo>
                <a:cubicBezTo>
                  <a:pt x="1" y="26"/>
                  <a:pt x="1" y="29"/>
                  <a:pt x="1" y="31"/>
                </a:cubicBezTo>
                <a:cubicBezTo>
                  <a:pt x="1" y="33"/>
                  <a:pt x="0" y="36"/>
                  <a:pt x="1" y="38"/>
                </a:cubicBezTo>
                <a:cubicBezTo>
                  <a:pt x="5" y="39"/>
                  <a:pt x="6" y="44"/>
                  <a:pt x="4" y="47"/>
                </a:cubicBezTo>
                <a:cubicBezTo>
                  <a:pt x="4" y="48"/>
                  <a:pt x="8" y="48"/>
                  <a:pt x="8" y="48"/>
                </a:cubicBezTo>
                <a:cubicBezTo>
                  <a:pt x="10" y="48"/>
                  <a:pt x="11" y="46"/>
                  <a:pt x="13" y="44"/>
                </a:cubicBezTo>
                <a:cubicBezTo>
                  <a:pt x="15" y="42"/>
                  <a:pt x="15" y="39"/>
                  <a:pt x="19" y="41"/>
                </a:cubicBezTo>
                <a:cubicBezTo>
                  <a:pt x="23" y="43"/>
                  <a:pt x="27" y="44"/>
                  <a:pt x="29" y="39"/>
                </a:cubicBezTo>
                <a:cubicBezTo>
                  <a:pt x="29" y="38"/>
                  <a:pt x="29" y="37"/>
                  <a:pt x="31" y="37"/>
                </a:cubicBezTo>
                <a:cubicBezTo>
                  <a:pt x="33" y="37"/>
                  <a:pt x="34" y="35"/>
                  <a:pt x="34" y="34"/>
                </a:cubicBezTo>
                <a:cubicBezTo>
                  <a:pt x="36" y="31"/>
                  <a:pt x="40" y="28"/>
                  <a:pt x="43" y="26"/>
                </a:cubicBezTo>
                <a:cubicBezTo>
                  <a:pt x="45" y="25"/>
                  <a:pt x="46" y="24"/>
                  <a:pt x="44" y="22"/>
                </a:cubicBezTo>
                <a:cubicBezTo>
                  <a:pt x="43" y="21"/>
                  <a:pt x="40" y="22"/>
                  <a:pt x="40" y="21"/>
                </a:cubicBezTo>
                <a:cubicBezTo>
                  <a:pt x="39" y="20"/>
                  <a:pt x="38" y="19"/>
                  <a:pt x="38" y="17"/>
                </a:cubicBezTo>
                <a:cubicBezTo>
                  <a:pt x="38" y="17"/>
                  <a:pt x="39" y="16"/>
                  <a:pt x="39" y="15"/>
                </a:cubicBezTo>
                <a:cubicBezTo>
                  <a:pt x="38" y="15"/>
                  <a:pt x="37" y="15"/>
                  <a:pt x="36" y="14"/>
                </a:cubicBezTo>
                <a:cubicBezTo>
                  <a:pt x="36" y="14"/>
                  <a:pt x="37" y="13"/>
                  <a:pt x="36" y="13"/>
                </a:cubicBezTo>
                <a:cubicBezTo>
                  <a:pt x="35" y="13"/>
                  <a:pt x="35" y="12"/>
                  <a:pt x="34" y="12"/>
                </a:cubicBezTo>
                <a:cubicBezTo>
                  <a:pt x="32" y="11"/>
                  <a:pt x="31" y="10"/>
                  <a:pt x="30" y="7"/>
                </a:cubicBezTo>
                <a:cubicBezTo>
                  <a:pt x="30" y="6"/>
                  <a:pt x="27" y="2"/>
                  <a:pt x="25" y="2"/>
                </a:cubicBezTo>
                <a:cubicBezTo>
                  <a:pt x="25" y="2"/>
                  <a:pt x="26" y="2"/>
                  <a:pt x="25" y="2"/>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256" name="Freeform 736">
            <a:extLst>
              <a:ext uri="{FF2B5EF4-FFF2-40B4-BE49-F238E27FC236}">
                <a16:creationId xmlns:a16="http://schemas.microsoft.com/office/drawing/2014/main" id="{72F1B9E5-EDA6-44CD-BBA8-CC4235D3E42A}"/>
              </a:ext>
            </a:extLst>
          </p:cNvPr>
          <p:cNvSpPr>
            <a:spLocks/>
          </p:cNvSpPr>
          <p:nvPr userDrawn="1"/>
        </p:nvSpPr>
        <p:spPr bwMode="auto">
          <a:xfrm>
            <a:off x="6418354" y="4686576"/>
            <a:ext cx="182164" cy="166506"/>
          </a:xfrm>
          <a:custGeom>
            <a:avLst/>
            <a:gdLst>
              <a:gd name="T0" fmla="*/ 39 w 39"/>
              <a:gd name="T1" fmla="*/ 22 h 35"/>
              <a:gd name="T2" fmla="*/ 38 w 39"/>
              <a:gd name="T3" fmla="*/ 18 h 35"/>
              <a:gd name="T4" fmla="*/ 39 w 39"/>
              <a:gd name="T5" fmla="*/ 14 h 35"/>
              <a:gd name="T6" fmla="*/ 38 w 39"/>
              <a:gd name="T7" fmla="*/ 7 h 35"/>
              <a:gd name="T8" fmla="*/ 27 w 39"/>
              <a:gd name="T9" fmla="*/ 2 h 35"/>
              <a:gd name="T10" fmla="*/ 24 w 39"/>
              <a:gd name="T11" fmla="*/ 0 h 35"/>
              <a:gd name="T12" fmla="*/ 19 w 39"/>
              <a:gd name="T13" fmla="*/ 3 h 35"/>
              <a:gd name="T14" fmla="*/ 13 w 39"/>
              <a:gd name="T15" fmla="*/ 7 h 35"/>
              <a:gd name="T16" fmla="*/ 9 w 39"/>
              <a:gd name="T17" fmla="*/ 12 h 35"/>
              <a:gd name="T18" fmla="*/ 2 w 39"/>
              <a:gd name="T19" fmla="*/ 12 h 35"/>
              <a:gd name="T20" fmla="*/ 5 w 39"/>
              <a:gd name="T21" fmla="*/ 16 h 35"/>
              <a:gd name="T22" fmla="*/ 8 w 39"/>
              <a:gd name="T23" fmla="*/ 21 h 35"/>
              <a:gd name="T24" fmla="*/ 11 w 39"/>
              <a:gd name="T25" fmla="*/ 23 h 35"/>
              <a:gd name="T26" fmla="*/ 11 w 39"/>
              <a:gd name="T27" fmla="*/ 24 h 35"/>
              <a:gd name="T28" fmla="*/ 14 w 39"/>
              <a:gd name="T29" fmla="*/ 25 h 35"/>
              <a:gd name="T30" fmla="*/ 13 w 39"/>
              <a:gd name="T31" fmla="*/ 28 h 35"/>
              <a:gd name="T32" fmla="*/ 15 w 39"/>
              <a:gd name="T33" fmla="*/ 31 h 35"/>
              <a:gd name="T34" fmla="*/ 20 w 39"/>
              <a:gd name="T35" fmla="*/ 34 h 35"/>
              <a:gd name="T36" fmla="*/ 25 w 39"/>
              <a:gd name="T37" fmla="*/ 35 h 35"/>
              <a:gd name="T38" fmla="*/ 27 w 39"/>
              <a:gd name="T39" fmla="*/ 35 h 35"/>
              <a:gd name="T40" fmla="*/ 34 w 39"/>
              <a:gd name="T41" fmla="*/ 31 h 35"/>
              <a:gd name="T42" fmla="*/ 36 w 39"/>
              <a:gd name="T43" fmla="*/ 27 h 35"/>
              <a:gd name="T44" fmla="*/ 39 w 39"/>
              <a:gd name="T45" fmla="*/ 2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9" h="35">
                <a:moveTo>
                  <a:pt x="39" y="22"/>
                </a:moveTo>
                <a:cubicBezTo>
                  <a:pt x="39" y="21"/>
                  <a:pt x="38" y="19"/>
                  <a:pt x="38" y="18"/>
                </a:cubicBezTo>
                <a:cubicBezTo>
                  <a:pt x="38" y="16"/>
                  <a:pt x="39" y="15"/>
                  <a:pt x="39" y="14"/>
                </a:cubicBezTo>
                <a:cubicBezTo>
                  <a:pt x="39" y="11"/>
                  <a:pt x="39" y="9"/>
                  <a:pt x="38" y="7"/>
                </a:cubicBezTo>
                <a:cubicBezTo>
                  <a:pt x="38" y="4"/>
                  <a:pt x="29" y="2"/>
                  <a:pt x="27" y="2"/>
                </a:cubicBezTo>
                <a:cubicBezTo>
                  <a:pt x="27" y="0"/>
                  <a:pt x="27" y="0"/>
                  <a:pt x="24" y="0"/>
                </a:cubicBezTo>
                <a:cubicBezTo>
                  <a:pt x="21" y="0"/>
                  <a:pt x="21" y="1"/>
                  <a:pt x="19" y="3"/>
                </a:cubicBezTo>
                <a:cubicBezTo>
                  <a:pt x="18" y="5"/>
                  <a:pt x="15" y="6"/>
                  <a:pt x="13" y="7"/>
                </a:cubicBezTo>
                <a:cubicBezTo>
                  <a:pt x="12" y="9"/>
                  <a:pt x="11" y="12"/>
                  <a:pt x="9" y="12"/>
                </a:cubicBezTo>
                <a:cubicBezTo>
                  <a:pt x="7" y="12"/>
                  <a:pt x="5" y="11"/>
                  <a:pt x="2" y="12"/>
                </a:cubicBezTo>
                <a:cubicBezTo>
                  <a:pt x="0" y="13"/>
                  <a:pt x="4" y="15"/>
                  <a:pt x="5" y="16"/>
                </a:cubicBezTo>
                <a:cubicBezTo>
                  <a:pt x="6" y="18"/>
                  <a:pt x="6" y="20"/>
                  <a:pt x="8" y="21"/>
                </a:cubicBezTo>
                <a:cubicBezTo>
                  <a:pt x="9" y="22"/>
                  <a:pt x="10" y="23"/>
                  <a:pt x="11" y="23"/>
                </a:cubicBezTo>
                <a:cubicBezTo>
                  <a:pt x="12" y="23"/>
                  <a:pt x="11" y="24"/>
                  <a:pt x="11" y="24"/>
                </a:cubicBezTo>
                <a:cubicBezTo>
                  <a:pt x="12" y="24"/>
                  <a:pt x="13" y="25"/>
                  <a:pt x="14" y="25"/>
                </a:cubicBezTo>
                <a:cubicBezTo>
                  <a:pt x="14" y="26"/>
                  <a:pt x="13" y="27"/>
                  <a:pt x="13" y="28"/>
                </a:cubicBezTo>
                <a:cubicBezTo>
                  <a:pt x="13" y="29"/>
                  <a:pt x="14" y="31"/>
                  <a:pt x="15" y="31"/>
                </a:cubicBezTo>
                <a:cubicBezTo>
                  <a:pt x="18" y="31"/>
                  <a:pt x="19" y="31"/>
                  <a:pt x="20" y="34"/>
                </a:cubicBezTo>
                <a:cubicBezTo>
                  <a:pt x="21" y="35"/>
                  <a:pt x="23" y="34"/>
                  <a:pt x="25" y="35"/>
                </a:cubicBezTo>
                <a:cubicBezTo>
                  <a:pt x="26" y="35"/>
                  <a:pt x="26" y="35"/>
                  <a:pt x="27" y="35"/>
                </a:cubicBezTo>
                <a:cubicBezTo>
                  <a:pt x="31" y="35"/>
                  <a:pt x="32" y="34"/>
                  <a:pt x="34" y="31"/>
                </a:cubicBezTo>
                <a:cubicBezTo>
                  <a:pt x="35" y="30"/>
                  <a:pt x="36" y="28"/>
                  <a:pt x="36" y="27"/>
                </a:cubicBezTo>
                <a:cubicBezTo>
                  <a:pt x="37" y="25"/>
                  <a:pt x="39" y="24"/>
                  <a:pt x="39" y="22"/>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257" name="Freeform 737">
            <a:extLst>
              <a:ext uri="{FF2B5EF4-FFF2-40B4-BE49-F238E27FC236}">
                <a16:creationId xmlns:a16="http://schemas.microsoft.com/office/drawing/2014/main" id="{0B9F31D1-7D5A-4D97-B8CF-41FFCFFDAF2A}"/>
              </a:ext>
            </a:extLst>
          </p:cNvPr>
          <p:cNvSpPr>
            <a:spLocks/>
          </p:cNvSpPr>
          <p:nvPr userDrawn="1"/>
        </p:nvSpPr>
        <p:spPr bwMode="auto">
          <a:xfrm>
            <a:off x="6540318" y="4934704"/>
            <a:ext cx="45937" cy="53871"/>
          </a:xfrm>
          <a:custGeom>
            <a:avLst/>
            <a:gdLst>
              <a:gd name="T0" fmla="*/ 5 w 10"/>
              <a:gd name="T1" fmla="*/ 1 h 11"/>
              <a:gd name="T2" fmla="*/ 7 w 10"/>
              <a:gd name="T3" fmla="*/ 9 h 11"/>
              <a:gd name="T4" fmla="*/ 5 w 10"/>
              <a:gd name="T5" fmla="*/ 1 h 11"/>
              <a:gd name="T6" fmla="*/ 5 w 10"/>
              <a:gd name="T7" fmla="*/ 1 h 11"/>
            </a:gdLst>
            <a:ahLst/>
            <a:cxnLst>
              <a:cxn ang="0">
                <a:pos x="T0" y="T1"/>
              </a:cxn>
              <a:cxn ang="0">
                <a:pos x="T2" y="T3"/>
              </a:cxn>
              <a:cxn ang="0">
                <a:pos x="T4" y="T5"/>
              </a:cxn>
              <a:cxn ang="0">
                <a:pos x="T6" y="T7"/>
              </a:cxn>
            </a:cxnLst>
            <a:rect l="0" t="0" r="r" b="b"/>
            <a:pathLst>
              <a:path w="10" h="11">
                <a:moveTo>
                  <a:pt x="5" y="1"/>
                </a:moveTo>
                <a:cubicBezTo>
                  <a:pt x="0" y="2"/>
                  <a:pt x="3" y="11"/>
                  <a:pt x="7" y="9"/>
                </a:cubicBezTo>
                <a:cubicBezTo>
                  <a:pt x="10" y="8"/>
                  <a:pt x="9" y="0"/>
                  <a:pt x="5" y="1"/>
                </a:cubicBezTo>
                <a:cubicBezTo>
                  <a:pt x="3" y="1"/>
                  <a:pt x="6" y="1"/>
                  <a:pt x="5" y="1"/>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258" name="Freeform 738">
            <a:extLst>
              <a:ext uri="{FF2B5EF4-FFF2-40B4-BE49-F238E27FC236}">
                <a16:creationId xmlns:a16="http://schemas.microsoft.com/office/drawing/2014/main" id="{6926EAF9-281F-4E62-B457-CACAA9BC56C8}"/>
              </a:ext>
            </a:extLst>
          </p:cNvPr>
          <p:cNvSpPr>
            <a:spLocks noEditPoints="1"/>
          </p:cNvSpPr>
          <p:nvPr userDrawn="1"/>
        </p:nvSpPr>
        <p:spPr bwMode="auto">
          <a:xfrm>
            <a:off x="6228273" y="4848190"/>
            <a:ext cx="367497" cy="331380"/>
          </a:xfrm>
          <a:custGeom>
            <a:avLst/>
            <a:gdLst>
              <a:gd name="T0" fmla="*/ 74 w 79"/>
              <a:gd name="T1" fmla="*/ 27 h 69"/>
              <a:gd name="T2" fmla="*/ 69 w 79"/>
              <a:gd name="T3" fmla="*/ 22 h 69"/>
              <a:gd name="T4" fmla="*/ 72 w 79"/>
              <a:gd name="T5" fmla="*/ 19 h 69"/>
              <a:gd name="T6" fmla="*/ 75 w 79"/>
              <a:gd name="T7" fmla="*/ 20 h 69"/>
              <a:gd name="T8" fmla="*/ 75 w 79"/>
              <a:gd name="T9" fmla="*/ 11 h 69"/>
              <a:gd name="T10" fmla="*/ 73 w 79"/>
              <a:gd name="T11" fmla="*/ 7 h 69"/>
              <a:gd name="T12" fmla="*/ 72 w 79"/>
              <a:gd name="T13" fmla="*/ 1 h 69"/>
              <a:gd name="T14" fmla="*/ 66 w 79"/>
              <a:gd name="T15" fmla="*/ 1 h 69"/>
              <a:gd name="T16" fmla="*/ 60 w 79"/>
              <a:gd name="T17" fmla="*/ 2 h 69"/>
              <a:gd name="T18" fmla="*/ 55 w 79"/>
              <a:gd name="T19" fmla="*/ 5 h 69"/>
              <a:gd name="T20" fmla="*/ 51 w 79"/>
              <a:gd name="T21" fmla="*/ 8 h 69"/>
              <a:gd name="T22" fmla="*/ 49 w 79"/>
              <a:gd name="T23" fmla="*/ 12 h 69"/>
              <a:gd name="T24" fmla="*/ 45 w 79"/>
              <a:gd name="T25" fmla="*/ 14 h 69"/>
              <a:gd name="T26" fmla="*/ 44 w 79"/>
              <a:gd name="T27" fmla="*/ 17 h 69"/>
              <a:gd name="T28" fmla="*/ 34 w 79"/>
              <a:gd name="T29" fmla="*/ 17 h 69"/>
              <a:gd name="T30" fmla="*/ 28 w 79"/>
              <a:gd name="T31" fmla="*/ 21 h 69"/>
              <a:gd name="T32" fmla="*/ 24 w 79"/>
              <a:gd name="T33" fmla="*/ 24 h 69"/>
              <a:gd name="T34" fmla="*/ 20 w 79"/>
              <a:gd name="T35" fmla="*/ 23 h 69"/>
              <a:gd name="T36" fmla="*/ 17 w 79"/>
              <a:gd name="T37" fmla="*/ 14 h 69"/>
              <a:gd name="T38" fmla="*/ 17 w 79"/>
              <a:gd name="T39" fmla="*/ 29 h 69"/>
              <a:gd name="T40" fmla="*/ 17 w 79"/>
              <a:gd name="T41" fmla="*/ 33 h 69"/>
              <a:gd name="T42" fmla="*/ 9 w 79"/>
              <a:gd name="T43" fmla="*/ 35 h 69"/>
              <a:gd name="T44" fmla="*/ 6 w 79"/>
              <a:gd name="T45" fmla="*/ 34 h 69"/>
              <a:gd name="T46" fmla="*/ 2 w 79"/>
              <a:gd name="T47" fmla="*/ 33 h 69"/>
              <a:gd name="T48" fmla="*/ 3 w 79"/>
              <a:gd name="T49" fmla="*/ 40 h 69"/>
              <a:gd name="T50" fmla="*/ 5 w 79"/>
              <a:gd name="T51" fmla="*/ 45 h 69"/>
              <a:gd name="T52" fmla="*/ 9 w 79"/>
              <a:gd name="T53" fmla="*/ 56 h 69"/>
              <a:gd name="T54" fmla="*/ 8 w 79"/>
              <a:gd name="T55" fmla="*/ 60 h 69"/>
              <a:gd name="T56" fmla="*/ 9 w 79"/>
              <a:gd name="T57" fmla="*/ 62 h 69"/>
              <a:gd name="T58" fmla="*/ 10 w 79"/>
              <a:gd name="T59" fmla="*/ 66 h 69"/>
              <a:gd name="T60" fmla="*/ 11 w 79"/>
              <a:gd name="T61" fmla="*/ 64 h 69"/>
              <a:gd name="T62" fmla="*/ 15 w 79"/>
              <a:gd name="T63" fmla="*/ 68 h 69"/>
              <a:gd name="T64" fmla="*/ 21 w 79"/>
              <a:gd name="T65" fmla="*/ 66 h 69"/>
              <a:gd name="T66" fmla="*/ 26 w 79"/>
              <a:gd name="T67" fmla="*/ 65 h 69"/>
              <a:gd name="T68" fmla="*/ 31 w 79"/>
              <a:gd name="T69" fmla="*/ 64 h 69"/>
              <a:gd name="T70" fmla="*/ 38 w 79"/>
              <a:gd name="T71" fmla="*/ 64 h 69"/>
              <a:gd name="T72" fmla="*/ 39 w 79"/>
              <a:gd name="T73" fmla="*/ 64 h 69"/>
              <a:gd name="T74" fmla="*/ 41 w 79"/>
              <a:gd name="T75" fmla="*/ 63 h 69"/>
              <a:gd name="T76" fmla="*/ 42 w 79"/>
              <a:gd name="T77" fmla="*/ 62 h 69"/>
              <a:gd name="T78" fmla="*/ 44 w 79"/>
              <a:gd name="T79" fmla="*/ 65 h 69"/>
              <a:gd name="T80" fmla="*/ 46 w 79"/>
              <a:gd name="T81" fmla="*/ 62 h 69"/>
              <a:gd name="T82" fmla="*/ 57 w 79"/>
              <a:gd name="T83" fmla="*/ 56 h 69"/>
              <a:gd name="T84" fmla="*/ 65 w 79"/>
              <a:gd name="T85" fmla="*/ 48 h 69"/>
              <a:gd name="T86" fmla="*/ 72 w 79"/>
              <a:gd name="T87" fmla="*/ 37 h 69"/>
              <a:gd name="T88" fmla="*/ 77 w 79"/>
              <a:gd name="T89" fmla="*/ 33 h 69"/>
              <a:gd name="T90" fmla="*/ 79 w 79"/>
              <a:gd name="T91" fmla="*/ 25 h 69"/>
              <a:gd name="T92" fmla="*/ 76 w 79"/>
              <a:gd name="T93" fmla="*/ 25 h 69"/>
              <a:gd name="T94" fmla="*/ 74 w 79"/>
              <a:gd name="T95" fmla="*/ 27 h 69"/>
              <a:gd name="T96" fmla="*/ 62 w 79"/>
              <a:gd name="T97" fmla="*/ 39 h 69"/>
              <a:gd name="T98" fmla="*/ 61 w 79"/>
              <a:gd name="T99" fmla="*/ 41 h 69"/>
              <a:gd name="T100" fmla="*/ 57 w 79"/>
              <a:gd name="T101" fmla="*/ 43 h 69"/>
              <a:gd name="T102" fmla="*/ 55 w 79"/>
              <a:gd name="T103" fmla="*/ 44 h 69"/>
              <a:gd name="T104" fmla="*/ 52 w 79"/>
              <a:gd name="T105" fmla="*/ 41 h 69"/>
              <a:gd name="T106" fmla="*/ 56 w 79"/>
              <a:gd name="T107" fmla="*/ 35 h 69"/>
              <a:gd name="T108" fmla="*/ 60 w 79"/>
              <a:gd name="T109" fmla="*/ 35 h 69"/>
              <a:gd name="T110" fmla="*/ 62 w 79"/>
              <a:gd name="T111" fmla="*/ 39 h 69"/>
              <a:gd name="T112" fmla="*/ 62 w 79"/>
              <a:gd name="T113" fmla="*/ 3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9" h="69">
                <a:moveTo>
                  <a:pt x="74" y="27"/>
                </a:moveTo>
                <a:cubicBezTo>
                  <a:pt x="71" y="27"/>
                  <a:pt x="68" y="24"/>
                  <a:pt x="69" y="22"/>
                </a:cubicBezTo>
                <a:cubicBezTo>
                  <a:pt x="69" y="20"/>
                  <a:pt x="71" y="19"/>
                  <a:pt x="72" y="19"/>
                </a:cubicBezTo>
                <a:cubicBezTo>
                  <a:pt x="73" y="19"/>
                  <a:pt x="74" y="20"/>
                  <a:pt x="75" y="20"/>
                </a:cubicBezTo>
                <a:cubicBezTo>
                  <a:pt x="75" y="17"/>
                  <a:pt x="76" y="14"/>
                  <a:pt x="75" y="11"/>
                </a:cubicBezTo>
                <a:cubicBezTo>
                  <a:pt x="74" y="10"/>
                  <a:pt x="73" y="8"/>
                  <a:pt x="73" y="7"/>
                </a:cubicBezTo>
                <a:cubicBezTo>
                  <a:pt x="72" y="5"/>
                  <a:pt x="72" y="3"/>
                  <a:pt x="72" y="1"/>
                </a:cubicBezTo>
                <a:cubicBezTo>
                  <a:pt x="70" y="2"/>
                  <a:pt x="67" y="1"/>
                  <a:pt x="66" y="1"/>
                </a:cubicBezTo>
                <a:cubicBezTo>
                  <a:pt x="63" y="0"/>
                  <a:pt x="61" y="0"/>
                  <a:pt x="60" y="2"/>
                </a:cubicBezTo>
                <a:cubicBezTo>
                  <a:pt x="58" y="3"/>
                  <a:pt x="56" y="3"/>
                  <a:pt x="55" y="5"/>
                </a:cubicBezTo>
                <a:cubicBezTo>
                  <a:pt x="54" y="6"/>
                  <a:pt x="52" y="7"/>
                  <a:pt x="51" y="8"/>
                </a:cubicBezTo>
                <a:cubicBezTo>
                  <a:pt x="50" y="9"/>
                  <a:pt x="50" y="11"/>
                  <a:pt x="49" y="12"/>
                </a:cubicBezTo>
                <a:cubicBezTo>
                  <a:pt x="48" y="14"/>
                  <a:pt x="46" y="12"/>
                  <a:pt x="45" y="14"/>
                </a:cubicBezTo>
                <a:cubicBezTo>
                  <a:pt x="44" y="15"/>
                  <a:pt x="45" y="16"/>
                  <a:pt x="44" y="17"/>
                </a:cubicBezTo>
                <a:cubicBezTo>
                  <a:pt x="42" y="21"/>
                  <a:pt x="37" y="18"/>
                  <a:pt x="34" y="17"/>
                </a:cubicBezTo>
                <a:cubicBezTo>
                  <a:pt x="31" y="15"/>
                  <a:pt x="30" y="19"/>
                  <a:pt x="28" y="21"/>
                </a:cubicBezTo>
                <a:cubicBezTo>
                  <a:pt x="27" y="22"/>
                  <a:pt x="26" y="24"/>
                  <a:pt x="24" y="24"/>
                </a:cubicBezTo>
                <a:cubicBezTo>
                  <a:pt x="24" y="24"/>
                  <a:pt x="20" y="24"/>
                  <a:pt x="20" y="23"/>
                </a:cubicBezTo>
                <a:cubicBezTo>
                  <a:pt x="22" y="20"/>
                  <a:pt x="21" y="15"/>
                  <a:pt x="17" y="14"/>
                </a:cubicBezTo>
                <a:cubicBezTo>
                  <a:pt x="17" y="19"/>
                  <a:pt x="17" y="24"/>
                  <a:pt x="17" y="29"/>
                </a:cubicBezTo>
                <a:cubicBezTo>
                  <a:pt x="17" y="29"/>
                  <a:pt x="18" y="32"/>
                  <a:pt x="17" y="33"/>
                </a:cubicBezTo>
                <a:cubicBezTo>
                  <a:pt x="14" y="35"/>
                  <a:pt x="13" y="36"/>
                  <a:pt x="9" y="35"/>
                </a:cubicBezTo>
                <a:cubicBezTo>
                  <a:pt x="8" y="35"/>
                  <a:pt x="7" y="35"/>
                  <a:pt x="6" y="34"/>
                </a:cubicBezTo>
                <a:cubicBezTo>
                  <a:pt x="5" y="32"/>
                  <a:pt x="4" y="31"/>
                  <a:pt x="2" y="33"/>
                </a:cubicBezTo>
                <a:cubicBezTo>
                  <a:pt x="0" y="35"/>
                  <a:pt x="2" y="38"/>
                  <a:pt x="3" y="40"/>
                </a:cubicBezTo>
                <a:cubicBezTo>
                  <a:pt x="4" y="41"/>
                  <a:pt x="5" y="43"/>
                  <a:pt x="5" y="45"/>
                </a:cubicBezTo>
                <a:cubicBezTo>
                  <a:pt x="7" y="49"/>
                  <a:pt x="11" y="51"/>
                  <a:pt x="9" y="56"/>
                </a:cubicBezTo>
                <a:cubicBezTo>
                  <a:pt x="8" y="58"/>
                  <a:pt x="7" y="58"/>
                  <a:pt x="8" y="60"/>
                </a:cubicBezTo>
                <a:cubicBezTo>
                  <a:pt x="9" y="61"/>
                  <a:pt x="9" y="62"/>
                  <a:pt x="9" y="62"/>
                </a:cubicBezTo>
                <a:cubicBezTo>
                  <a:pt x="10" y="63"/>
                  <a:pt x="9" y="65"/>
                  <a:pt x="10" y="66"/>
                </a:cubicBezTo>
                <a:cubicBezTo>
                  <a:pt x="10" y="66"/>
                  <a:pt x="10" y="64"/>
                  <a:pt x="11" y="64"/>
                </a:cubicBezTo>
                <a:cubicBezTo>
                  <a:pt x="11" y="64"/>
                  <a:pt x="14" y="67"/>
                  <a:pt x="15" y="68"/>
                </a:cubicBezTo>
                <a:cubicBezTo>
                  <a:pt x="17" y="69"/>
                  <a:pt x="19" y="66"/>
                  <a:pt x="21" y="66"/>
                </a:cubicBezTo>
                <a:cubicBezTo>
                  <a:pt x="23" y="65"/>
                  <a:pt x="25" y="67"/>
                  <a:pt x="26" y="65"/>
                </a:cubicBezTo>
                <a:cubicBezTo>
                  <a:pt x="28" y="64"/>
                  <a:pt x="29" y="64"/>
                  <a:pt x="31" y="64"/>
                </a:cubicBezTo>
                <a:cubicBezTo>
                  <a:pt x="33" y="64"/>
                  <a:pt x="35" y="64"/>
                  <a:pt x="38" y="64"/>
                </a:cubicBezTo>
                <a:cubicBezTo>
                  <a:pt x="38" y="64"/>
                  <a:pt x="39" y="64"/>
                  <a:pt x="39" y="64"/>
                </a:cubicBezTo>
                <a:cubicBezTo>
                  <a:pt x="40" y="64"/>
                  <a:pt x="40" y="63"/>
                  <a:pt x="41" y="63"/>
                </a:cubicBezTo>
                <a:cubicBezTo>
                  <a:pt x="41" y="63"/>
                  <a:pt x="41" y="62"/>
                  <a:pt x="42" y="62"/>
                </a:cubicBezTo>
                <a:cubicBezTo>
                  <a:pt x="42" y="63"/>
                  <a:pt x="42" y="65"/>
                  <a:pt x="44" y="65"/>
                </a:cubicBezTo>
                <a:cubicBezTo>
                  <a:pt x="44" y="65"/>
                  <a:pt x="43" y="61"/>
                  <a:pt x="46" y="62"/>
                </a:cubicBezTo>
                <a:cubicBezTo>
                  <a:pt x="50" y="63"/>
                  <a:pt x="54" y="59"/>
                  <a:pt x="57" y="56"/>
                </a:cubicBezTo>
                <a:cubicBezTo>
                  <a:pt x="60" y="54"/>
                  <a:pt x="62" y="51"/>
                  <a:pt x="65" y="48"/>
                </a:cubicBezTo>
                <a:cubicBezTo>
                  <a:pt x="68" y="45"/>
                  <a:pt x="69" y="41"/>
                  <a:pt x="72" y="37"/>
                </a:cubicBezTo>
                <a:cubicBezTo>
                  <a:pt x="73" y="36"/>
                  <a:pt x="76" y="35"/>
                  <a:pt x="77" y="33"/>
                </a:cubicBezTo>
                <a:cubicBezTo>
                  <a:pt x="78" y="31"/>
                  <a:pt x="79" y="27"/>
                  <a:pt x="79" y="25"/>
                </a:cubicBezTo>
                <a:cubicBezTo>
                  <a:pt x="78" y="25"/>
                  <a:pt x="77" y="25"/>
                  <a:pt x="76" y="25"/>
                </a:cubicBezTo>
                <a:cubicBezTo>
                  <a:pt x="75" y="25"/>
                  <a:pt x="75" y="27"/>
                  <a:pt x="74" y="27"/>
                </a:cubicBezTo>
                <a:close/>
                <a:moveTo>
                  <a:pt x="62" y="39"/>
                </a:moveTo>
                <a:cubicBezTo>
                  <a:pt x="61" y="39"/>
                  <a:pt x="61" y="41"/>
                  <a:pt x="61" y="41"/>
                </a:cubicBezTo>
                <a:cubicBezTo>
                  <a:pt x="60" y="43"/>
                  <a:pt x="58" y="42"/>
                  <a:pt x="57" y="43"/>
                </a:cubicBezTo>
                <a:cubicBezTo>
                  <a:pt x="56" y="43"/>
                  <a:pt x="56" y="44"/>
                  <a:pt x="55" y="44"/>
                </a:cubicBezTo>
                <a:cubicBezTo>
                  <a:pt x="53" y="44"/>
                  <a:pt x="52" y="42"/>
                  <a:pt x="52" y="41"/>
                </a:cubicBezTo>
                <a:cubicBezTo>
                  <a:pt x="51" y="39"/>
                  <a:pt x="54" y="36"/>
                  <a:pt x="56" y="35"/>
                </a:cubicBezTo>
                <a:cubicBezTo>
                  <a:pt x="57" y="34"/>
                  <a:pt x="59" y="34"/>
                  <a:pt x="60" y="35"/>
                </a:cubicBezTo>
                <a:cubicBezTo>
                  <a:pt x="61" y="36"/>
                  <a:pt x="64" y="38"/>
                  <a:pt x="62" y="39"/>
                </a:cubicBezTo>
                <a:cubicBezTo>
                  <a:pt x="61" y="39"/>
                  <a:pt x="63" y="38"/>
                  <a:pt x="62" y="39"/>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259" name="Freeform 739">
            <a:extLst>
              <a:ext uri="{FF2B5EF4-FFF2-40B4-BE49-F238E27FC236}">
                <a16:creationId xmlns:a16="http://schemas.microsoft.com/office/drawing/2014/main" id="{9150BF9F-082A-43FB-856B-56BAA8A0BFCB}"/>
              </a:ext>
            </a:extLst>
          </p:cNvPr>
          <p:cNvSpPr>
            <a:spLocks/>
          </p:cNvSpPr>
          <p:nvPr userDrawn="1"/>
        </p:nvSpPr>
        <p:spPr bwMode="auto">
          <a:xfrm>
            <a:off x="6465877" y="5006534"/>
            <a:ext cx="60193" cy="63666"/>
          </a:xfrm>
          <a:custGeom>
            <a:avLst/>
            <a:gdLst>
              <a:gd name="T0" fmla="*/ 11 w 13"/>
              <a:gd name="T1" fmla="*/ 4 h 13"/>
              <a:gd name="T2" fmla="*/ 3 w 13"/>
              <a:gd name="T3" fmla="*/ 3 h 13"/>
              <a:gd name="T4" fmla="*/ 2 w 13"/>
              <a:gd name="T5" fmla="*/ 9 h 13"/>
              <a:gd name="T6" fmla="*/ 7 w 13"/>
              <a:gd name="T7" fmla="*/ 9 h 13"/>
              <a:gd name="T8" fmla="*/ 11 w 13"/>
              <a:gd name="T9" fmla="*/ 4 h 13"/>
              <a:gd name="T10" fmla="*/ 11 w 13"/>
              <a:gd name="T11" fmla="*/ 4 h 13"/>
            </a:gdLst>
            <a:ahLst/>
            <a:cxnLst>
              <a:cxn ang="0">
                <a:pos x="T0" y="T1"/>
              </a:cxn>
              <a:cxn ang="0">
                <a:pos x="T2" y="T3"/>
              </a:cxn>
              <a:cxn ang="0">
                <a:pos x="T4" y="T5"/>
              </a:cxn>
              <a:cxn ang="0">
                <a:pos x="T6" y="T7"/>
              </a:cxn>
              <a:cxn ang="0">
                <a:pos x="T8" y="T9"/>
              </a:cxn>
              <a:cxn ang="0">
                <a:pos x="T10" y="T11"/>
              </a:cxn>
            </a:cxnLst>
            <a:rect l="0" t="0" r="r" b="b"/>
            <a:pathLst>
              <a:path w="13" h="13">
                <a:moveTo>
                  <a:pt x="11" y="4"/>
                </a:moveTo>
                <a:cubicBezTo>
                  <a:pt x="9" y="2"/>
                  <a:pt x="5" y="0"/>
                  <a:pt x="3" y="3"/>
                </a:cubicBezTo>
                <a:cubicBezTo>
                  <a:pt x="1" y="5"/>
                  <a:pt x="0" y="7"/>
                  <a:pt x="2" y="9"/>
                </a:cubicBezTo>
                <a:cubicBezTo>
                  <a:pt x="4" y="13"/>
                  <a:pt x="5" y="9"/>
                  <a:pt x="7" y="9"/>
                </a:cubicBezTo>
                <a:cubicBezTo>
                  <a:pt x="10" y="9"/>
                  <a:pt x="13" y="5"/>
                  <a:pt x="11" y="4"/>
                </a:cubicBezTo>
                <a:cubicBezTo>
                  <a:pt x="10" y="3"/>
                  <a:pt x="12" y="4"/>
                  <a:pt x="11" y="4"/>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260" name="Freeform 740">
            <a:extLst>
              <a:ext uri="{FF2B5EF4-FFF2-40B4-BE49-F238E27FC236}">
                <a16:creationId xmlns:a16="http://schemas.microsoft.com/office/drawing/2014/main" id="{316B4430-80CC-4268-9C5C-A26791067BA1}"/>
              </a:ext>
            </a:extLst>
          </p:cNvPr>
          <p:cNvSpPr>
            <a:spLocks/>
          </p:cNvSpPr>
          <p:nvPr userDrawn="1"/>
        </p:nvSpPr>
        <p:spPr bwMode="auto">
          <a:xfrm>
            <a:off x="6139566" y="4412329"/>
            <a:ext cx="23761" cy="39177"/>
          </a:xfrm>
          <a:custGeom>
            <a:avLst/>
            <a:gdLst>
              <a:gd name="T0" fmla="*/ 2 w 5"/>
              <a:gd name="T1" fmla="*/ 5 h 8"/>
              <a:gd name="T2" fmla="*/ 5 w 5"/>
              <a:gd name="T3" fmla="*/ 1 h 8"/>
              <a:gd name="T4" fmla="*/ 1 w 5"/>
              <a:gd name="T5" fmla="*/ 3 h 8"/>
              <a:gd name="T6" fmla="*/ 0 w 5"/>
              <a:gd name="T7" fmla="*/ 8 h 8"/>
              <a:gd name="T8" fmla="*/ 2 w 5"/>
              <a:gd name="T9" fmla="*/ 5 h 8"/>
            </a:gdLst>
            <a:ahLst/>
            <a:cxnLst>
              <a:cxn ang="0">
                <a:pos x="T0" y="T1"/>
              </a:cxn>
              <a:cxn ang="0">
                <a:pos x="T2" y="T3"/>
              </a:cxn>
              <a:cxn ang="0">
                <a:pos x="T4" y="T5"/>
              </a:cxn>
              <a:cxn ang="0">
                <a:pos x="T6" y="T7"/>
              </a:cxn>
              <a:cxn ang="0">
                <a:pos x="T8" y="T9"/>
              </a:cxn>
            </a:cxnLst>
            <a:rect l="0" t="0" r="r" b="b"/>
            <a:pathLst>
              <a:path w="5" h="8">
                <a:moveTo>
                  <a:pt x="2" y="5"/>
                </a:moveTo>
                <a:cubicBezTo>
                  <a:pt x="2" y="4"/>
                  <a:pt x="4" y="2"/>
                  <a:pt x="5" y="1"/>
                </a:cubicBezTo>
                <a:cubicBezTo>
                  <a:pt x="4" y="0"/>
                  <a:pt x="2" y="2"/>
                  <a:pt x="1" y="3"/>
                </a:cubicBezTo>
                <a:cubicBezTo>
                  <a:pt x="0" y="4"/>
                  <a:pt x="0" y="6"/>
                  <a:pt x="0" y="8"/>
                </a:cubicBezTo>
                <a:cubicBezTo>
                  <a:pt x="2" y="7"/>
                  <a:pt x="2" y="6"/>
                  <a:pt x="2" y="5"/>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261" name="Freeform 741">
            <a:extLst>
              <a:ext uri="{FF2B5EF4-FFF2-40B4-BE49-F238E27FC236}">
                <a16:creationId xmlns:a16="http://schemas.microsoft.com/office/drawing/2014/main" id="{B54D8B1E-C43B-4A3E-A270-338703D62E2B}"/>
              </a:ext>
            </a:extLst>
          </p:cNvPr>
          <p:cNvSpPr>
            <a:spLocks/>
          </p:cNvSpPr>
          <p:nvPr userDrawn="1"/>
        </p:nvSpPr>
        <p:spPr bwMode="auto">
          <a:xfrm>
            <a:off x="6117380" y="4216443"/>
            <a:ext cx="161572" cy="215479"/>
          </a:xfrm>
          <a:custGeom>
            <a:avLst/>
            <a:gdLst>
              <a:gd name="T0" fmla="*/ 11 w 35"/>
              <a:gd name="T1" fmla="*/ 44 h 45"/>
              <a:gd name="T2" fmla="*/ 15 w 35"/>
              <a:gd name="T3" fmla="*/ 41 h 45"/>
              <a:gd name="T4" fmla="*/ 16 w 35"/>
              <a:gd name="T5" fmla="*/ 43 h 45"/>
              <a:gd name="T6" fmla="*/ 23 w 35"/>
              <a:gd name="T7" fmla="*/ 37 h 45"/>
              <a:gd name="T8" fmla="*/ 25 w 35"/>
              <a:gd name="T9" fmla="*/ 26 h 45"/>
              <a:gd name="T10" fmla="*/ 31 w 35"/>
              <a:gd name="T11" fmla="*/ 16 h 45"/>
              <a:gd name="T12" fmla="*/ 33 w 35"/>
              <a:gd name="T13" fmla="*/ 8 h 45"/>
              <a:gd name="T14" fmla="*/ 35 w 35"/>
              <a:gd name="T15" fmla="*/ 2 h 45"/>
              <a:gd name="T16" fmla="*/ 29 w 35"/>
              <a:gd name="T17" fmla="*/ 1 h 45"/>
              <a:gd name="T18" fmla="*/ 26 w 35"/>
              <a:gd name="T19" fmla="*/ 2 h 45"/>
              <a:gd name="T20" fmla="*/ 25 w 35"/>
              <a:gd name="T21" fmla="*/ 6 h 45"/>
              <a:gd name="T22" fmla="*/ 20 w 35"/>
              <a:gd name="T23" fmla="*/ 10 h 45"/>
              <a:gd name="T24" fmla="*/ 10 w 35"/>
              <a:gd name="T25" fmla="*/ 8 h 45"/>
              <a:gd name="T26" fmla="*/ 13 w 35"/>
              <a:gd name="T27" fmla="*/ 13 h 45"/>
              <a:gd name="T28" fmla="*/ 14 w 35"/>
              <a:gd name="T29" fmla="*/ 19 h 45"/>
              <a:gd name="T30" fmla="*/ 15 w 35"/>
              <a:gd name="T31" fmla="*/ 22 h 45"/>
              <a:gd name="T32" fmla="*/ 16 w 35"/>
              <a:gd name="T33" fmla="*/ 25 h 45"/>
              <a:gd name="T34" fmla="*/ 15 w 35"/>
              <a:gd name="T35" fmla="*/ 32 h 45"/>
              <a:gd name="T36" fmla="*/ 13 w 35"/>
              <a:gd name="T37" fmla="*/ 31 h 45"/>
              <a:gd name="T38" fmla="*/ 10 w 35"/>
              <a:gd name="T39" fmla="*/ 32 h 45"/>
              <a:gd name="T40" fmla="*/ 8 w 35"/>
              <a:gd name="T41" fmla="*/ 29 h 45"/>
              <a:gd name="T42" fmla="*/ 6 w 35"/>
              <a:gd name="T43" fmla="*/ 32 h 45"/>
              <a:gd name="T44" fmla="*/ 4 w 35"/>
              <a:gd name="T45" fmla="*/ 32 h 45"/>
              <a:gd name="T46" fmla="*/ 3 w 35"/>
              <a:gd name="T47" fmla="*/ 35 h 45"/>
              <a:gd name="T48" fmla="*/ 0 w 35"/>
              <a:gd name="T49" fmla="*/ 39 h 45"/>
              <a:gd name="T50" fmla="*/ 5 w 35"/>
              <a:gd name="T51" fmla="*/ 45 h 45"/>
              <a:gd name="T52" fmla="*/ 8 w 35"/>
              <a:gd name="T53" fmla="*/ 42 h 45"/>
              <a:gd name="T54" fmla="*/ 11 w 35"/>
              <a:gd name="T55" fmla="*/ 44 h 45"/>
              <a:gd name="T56" fmla="*/ 11 w 35"/>
              <a:gd name="T57" fmla="*/ 44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5" h="45">
                <a:moveTo>
                  <a:pt x="11" y="44"/>
                </a:moveTo>
                <a:cubicBezTo>
                  <a:pt x="12" y="44"/>
                  <a:pt x="14" y="42"/>
                  <a:pt x="15" y="41"/>
                </a:cubicBezTo>
                <a:cubicBezTo>
                  <a:pt x="17" y="40"/>
                  <a:pt x="15" y="43"/>
                  <a:pt x="16" y="43"/>
                </a:cubicBezTo>
                <a:cubicBezTo>
                  <a:pt x="16" y="43"/>
                  <a:pt x="23" y="39"/>
                  <a:pt x="23" y="37"/>
                </a:cubicBezTo>
                <a:cubicBezTo>
                  <a:pt x="23" y="33"/>
                  <a:pt x="23" y="29"/>
                  <a:pt x="25" y="26"/>
                </a:cubicBezTo>
                <a:cubicBezTo>
                  <a:pt x="27" y="22"/>
                  <a:pt x="30" y="19"/>
                  <a:pt x="31" y="16"/>
                </a:cubicBezTo>
                <a:cubicBezTo>
                  <a:pt x="32" y="13"/>
                  <a:pt x="32" y="11"/>
                  <a:pt x="33" y="8"/>
                </a:cubicBezTo>
                <a:cubicBezTo>
                  <a:pt x="33" y="6"/>
                  <a:pt x="35" y="4"/>
                  <a:pt x="35" y="2"/>
                </a:cubicBezTo>
                <a:cubicBezTo>
                  <a:pt x="33" y="2"/>
                  <a:pt x="31" y="0"/>
                  <a:pt x="29" y="1"/>
                </a:cubicBezTo>
                <a:cubicBezTo>
                  <a:pt x="28" y="1"/>
                  <a:pt x="26" y="1"/>
                  <a:pt x="26" y="2"/>
                </a:cubicBezTo>
                <a:cubicBezTo>
                  <a:pt x="25" y="4"/>
                  <a:pt x="25" y="5"/>
                  <a:pt x="25" y="6"/>
                </a:cubicBezTo>
                <a:cubicBezTo>
                  <a:pt x="24" y="9"/>
                  <a:pt x="23" y="10"/>
                  <a:pt x="20" y="10"/>
                </a:cubicBezTo>
                <a:cubicBezTo>
                  <a:pt x="17" y="9"/>
                  <a:pt x="13" y="8"/>
                  <a:pt x="10" y="8"/>
                </a:cubicBezTo>
                <a:cubicBezTo>
                  <a:pt x="10" y="10"/>
                  <a:pt x="9" y="14"/>
                  <a:pt x="13" y="13"/>
                </a:cubicBezTo>
                <a:cubicBezTo>
                  <a:pt x="17" y="11"/>
                  <a:pt x="14" y="17"/>
                  <a:pt x="14" y="19"/>
                </a:cubicBezTo>
                <a:cubicBezTo>
                  <a:pt x="14" y="20"/>
                  <a:pt x="14" y="21"/>
                  <a:pt x="15" y="22"/>
                </a:cubicBezTo>
                <a:cubicBezTo>
                  <a:pt x="16" y="23"/>
                  <a:pt x="16" y="24"/>
                  <a:pt x="16" y="25"/>
                </a:cubicBezTo>
                <a:cubicBezTo>
                  <a:pt x="16" y="27"/>
                  <a:pt x="16" y="30"/>
                  <a:pt x="15" y="32"/>
                </a:cubicBezTo>
                <a:cubicBezTo>
                  <a:pt x="15" y="33"/>
                  <a:pt x="13" y="31"/>
                  <a:pt x="13" y="31"/>
                </a:cubicBezTo>
                <a:cubicBezTo>
                  <a:pt x="11" y="31"/>
                  <a:pt x="11" y="33"/>
                  <a:pt x="10" y="32"/>
                </a:cubicBezTo>
                <a:cubicBezTo>
                  <a:pt x="10" y="31"/>
                  <a:pt x="9" y="30"/>
                  <a:pt x="8" y="29"/>
                </a:cubicBezTo>
                <a:cubicBezTo>
                  <a:pt x="7" y="29"/>
                  <a:pt x="7" y="31"/>
                  <a:pt x="6" y="32"/>
                </a:cubicBezTo>
                <a:cubicBezTo>
                  <a:pt x="6" y="32"/>
                  <a:pt x="4" y="32"/>
                  <a:pt x="4" y="32"/>
                </a:cubicBezTo>
                <a:cubicBezTo>
                  <a:pt x="2" y="32"/>
                  <a:pt x="3" y="34"/>
                  <a:pt x="3" y="35"/>
                </a:cubicBezTo>
                <a:cubicBezTo>
                  <a:pt x="4" y="38"/>
                  <a:pt x="3" y="37"/>
                  <a:pt x="0" y="39"/>
                </a:cubicBezTo>
                <a:cubicBezTo>
                  <a:pt x="2" y="41"/>
                  <a:pt x="4" y="42"/>
                  <a:pt x="5" y="45"/>
                </a:cubicBezTo>
                <a:cubicBezTo>
                  <a:pt x="6" y="44"/>
                  <a:pt x="7" y="43"/>
                  <a:pt x="8" y="42"/>
                </a:cubicBezTo>
                <a:cubicBezTo>
                  <a:pt x="10" y="41"/>
                  <a:pt x="10" y="43"/>
                  <a:pt x="11" y="44"/>
                </a:cubicBezTo>
                <a:cubicBezTo>
                  <a:pt x="12" y="44"/>
                  <a:pt x="10" y="43"/>
                  <a:pt x="11" y="44"/>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262" name="Freeform 742">
            <a:extLst>
              <a:ext uri="{FF2B5EF4-FFF2-40B4-BE49-F238E27FC236}">
                <a16:creationId xmlns:a16="http://schemas.microsoft.com/office/drawing/2014/main" id="{41D64C78-77D2-49AD-B154-72A3B5F2DA59}"/>
              </a:ext>
            </a:extLst>
          </p:cNvPr>
          <p:cNvSpPr>
            <a:spLocks/>
          </p:cNvSpPr>
          <p:nvPr userDrawn="1"/>
        </p:nvSpPr>
        <p:spPr bwMode="auto">
          <a:xfrm>
            <a:off x="6187085" y="4043404"/>
            <a:ext cx="296216" cy="215479"/>
          </a:xfrm>
          <a:custGeom>
            <a:avLst/>
            <a:gdLst>
              <a:gd name="T0" fmla="*/ 12 w 64"/>
              <a:gd name="T1" fmla="*/ 37 h 45"/>
              <a:gd name="T2" fmla="*/ 17 w 64"/>
              <a:gd name="T3" fmla="*/ 37 h 45"/>
              <a:gd name="T4" fmla="*/ 20 w 64"/>
              <a:gd name="T5" fmla="*/ 38 h 45"/>
              <a:gd name="T6" fmla="*/ 21 w 64"/>
              <a:gd name="T7" fmla="*/ 33 h 45"/>
              <a:gd name="T8" fmla="*/ 25 w 64"/>
              <a:gd name="T9" fmla="*/ 30 h 45"/>
              <a:gd name="T10" fmla="*/ 30 w 64"/>
              <a:gd name="T11" fmla="*/ 33 h 45"/>
              <a:gd name="T12" fmla="*/ 36 w 64"/>
              <a:gd name="T13" fmla="*/ 34 h 45"/>
              <a:gd name="T14" fmla="*/ 39 w 64"/>
              <a:gd name="T15" fmla="*/ 34 h 45"/>
              <a:gd name="T16" fmla="*/ 41 w 64"/>
              <a:gd name="T17" fmla="*/ 30 h 45"/>
              <a:gd name="T18" fmla="*/ 45 w 64"/>
              <a:gd name="T19" fmla="*/ 31 h 45"/>
              <a:gd name="T20" fmla="*/ 50 w 64"/>
              <a:gd name="T21" fmla="*/ 31 h 45"/>
              <a:gd name="T22" fmla="*/ 55 w 64"/>
              <a:gd name="T23" fmla="*/ 29 h 45"/>
              <a:gd name="T24" fmla="*/ 60 w 64"/>
              <a:gd name="T25" fmla="*/ 30 h 45"/>
              <a:gd name="T26" fmla="*/ 58 w 64"/>
              <a:gd name="T27" fmla="*/ 24 h 45"/>
              <a:gd name="T28" fmla="*/ 55 w 64"/>
              <a:gd name="T29" fmla="*/ 20 h 45"/>
              <a:gd name="T30" fmla="*/ 51 w 64"/>
              <a:gd name="T31" fmla="*/ 16 h 45"/>
              <a:gd name="T32" fmla="*/ 47 w 64"/>
              <a:gd name="T33" fmla="*/ 13 h 45"/>
              <a:gd name="T34" fmla="*/ 46 w 64"/>
              <a:gd name="T35" fmla="*/ 12 h 45"/>
              <a:gd name="T36" fmla="*/ 44 w 64"/>
              <a:gd name="T37" fmla="*/ 12 h 45"/>
              <a:gd name="T38" fmla="*/ 44 w 64"/>
              <a:gd name="T39" fmla="*/ 6 h 45"/>
              <a:gd name="T40" fmla="*/ 41 w 64"/>
              <a:gd name="T41" fmla="*/ 1 h 45"/>
              <a:gd name="T42" fmla="*/ 41 w 64"/>
              <a:gd name="T43" fmla="*/ 0 h 45"/>
              <a:gd name="T44" fmla="*/ 38 w 64"/>
              <a:gd name="T45" fmla="*/ 0 h 45"/>
              <a:gd name="T46" fmla="*/ 35 w 64"/>
              <a:gd name="T47" fmla="*/ 3 h 45"/>
              <a:gd name="T48" fmla="*/ 26 w 64"/>
              <a:gd name="T49" fmla="*/ 10 h 45"/>
              <a:gd name="T50" fmla="*/ 22 w 64"/>
              <a:gd name="T51" fmla="*/ 11 h 45"/>
              <a:gd name="T52" fmla="*/ 19 w 64"/>
              <a:gd name="T53" fmla="*/ 15 h 45"/>
              <a:gd name="T54" fmla="*/ 13 w 64"/>
              <a:gd name="T55" fmla="*/ 17 h 45"/>
              <a:gd name="T56" fmla="*/ 9 w 64"/>
              <a:gd name="T57" fmla="*/ 17 h 45"/>
              <a:gd name="T58" fmla="*/ 6 w 64"/>
              <a:gd name="T59" fmla="*/ 18 h 45"/>
              <a:gd name="T60" fmla="*/ 3 w 64"/>
              <a:gd name="T61" fmla="*/ 23 h 45"/>
              <a:gd name="T62" fmla="*/ 4 w 64"/>
              <a:gd name="T63" fmla="*/ 34 h 45"/>
              <a:gd name="T64" fmla="*/ 6 w 64"/>
              <a:gd name="T65" fmla="*/ 39 h 45"/>
              <a:gd name="T66" fmla="*/ 9 w 64"/>
              <a:gd name="T67" fmla="*/ 45 h 45"/>
              <a:gd name="T68" fmla="*/ 12 w 64"/>
              <a:gd name="T69" fmla="*/ 3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4" h="45">
                <a:moveTo>
                  <a:pt x="12" y="37"/>
                </a:moveTo>
                <a:cubicBezTo>
                  <a:pt x="13" y="37"/>
                  <a:pt x="16" y="36"/>
                  <a:pt x="17" y="37"/>
                </a:cubicBezTo>
                <a:cubicBezTo>
                  <a:pt x="17" y="38"/>
                  <a:pt x="20" y="38"/>
                  <a:pt x="20" y="38"/>
                </a:cubicBezTo>
                <a:cubicBezTo>
                  <a:pt x="21" y="36"/>
                  <a:pt x="20" y="34"/>
                  <a:pt x="21" y="33"/>
                </a:cubicBezTo>
                <a:cubicBezTo>
                  <a:pt x="21" y="32"/>
                  <a:pt x="23" y="29"/>
                  <a:pt x="25" y="30"/>
                </a:cubicBezTo>
                <a:cubicBezTo>
                  <a:pt x="27" y="30"/>
                  <a:pt x="28" y="32"/>
                  <a:pt x="30" y="33"/>
                </a:cubicBezTo>
                <a:cubicBezTo>
                  <a:pt x="32" y="34"/>
                  <a:pt x="34" y="34"/>
                  <a:pt x="36" y="34"/>
                </a:cubicBezTo>
                <a:cubicBezTo>
                  <a:pt x="37" y="34"/>
                  <a:pt x="39" y="35"/>
                  <a:pt x="39" y="34"/>
                </a:cubicBezTo>
                <a:cubicBezTo>
                  <a:pt x="40" y="33"/>
                  <a:pt x="40" y="29"/>
                  <a:pt x="41" y="30"/>
                </a:cubicBezTo>
                <a:cubicBezTo>
                  <a:pt x="43" y="31"/>
                  <a:pt x="43" y="31"/>
                  <a:pt x="45" y="31"/>
                </a:cubicBezTo>
                <a:cubicBezTo>
                  <a:pt x="47" y="30"/>
                  <a:pt x="48" y="31"/>
                  <a:pt x="50" y="31"/>
                </a:cubicBezTo>
                <a:cubicBezTo>
                  <a:pt x="52" y="31"/>
                  <a:pt x="53" y="28"/>
                  <a:pt x="55" y="29"/>
                </a:cubicBezTo>
                <a:cubicBezTo>
                  <a:pt x="56" y="29"/>
                  <a:pt x="58" y="31"/>
                  <a:pt x="60" y="30"/>
                </a:cubicBezTo>
                <a:cubicBezTo>
                  <a:pt x="64" y="28"/>
                  <a:pt x="59" y="26"/>
                  <a:pt x="58" y="24"/>
                </a:cubicBezTo>
                <a:cubicBezTo>
                  <a:pt x="57" y="22"/>
                  <a:pt x="57" y="21"/>
                  <a:pt x="55" y="20"/>
                </a:cubicBezTo>
                <a:cubicBezTo>
                  <a:pt x="53" y="19"/>
                  <a:pt x="52" y="18"/>
                  <a:pt x="51" y="16"/>
                </a:cubicBezTo>
                <a:cubicBezTo>
                  <a:pt x="51" y="14"/>
                  <a:pt x="49" y="14"/>
                  <a:pt x="47" y="13"/>
                </a:cubicBezTo>
                <a:cubicBezTo>
                  <a:pt x="47" y="13"/>
                  <a:pt x="47" y="12"/>
                  <a:pt x="46" y="12"/>
                </a:cubicBezTo>
                <a:cubicBezTo>
                  <a:pt x="46" y="12"/>
                  <a:pt x="44" y="12"/>
                  <a:pt x="44" y="12"/>
                </a:cubicBezTo>
                <a:cubicBezTo>
                  <a:pt x="43" y="11"/>
                  <a:pt x="44" y="7"/>
                  <a:pt x="44" y="6"/>
                </a:cubicBezTo>
                <a:cubicBezTo>
                  <a:pt x="44" y="4"/>
                  <a:pt x="42" y="3"/>
                  <a:pt x="41" y="1"/>
                </a:cubicBezTo>
                <a:cubicBezTo>
                  <a:pt x="41" y="1"/>
                  <a:pt x="41" y="0"/>
                  <a:pt x="41" y="0"/>
                </a:cubicBezTo>
                <a:cubicBezTo>
                  <a:pt x="40" y="0"/>
                  <a:pt x="39" y="0"/>
                  <a:pt x="38" y="0"/>
                </a:cubicBezTo>
                <a:cubicBezTo>
                  <a:pt x="36" y="1"/>
                  <a:pt x="36" y="1"/>
                  <a:pt x="35" y="3"/>
                </a:cubicBezTo>
                <a:cubicBezTo>
                  <a:pt x="35" y="6"/>
                  <a:pt x="28" y="10"/>
                  <a:pt x="26" y="10"/>
                </a:cubicBezTo>
                <a:cubicBezTo>
                  <a:pt x="25" y="10"/>
                  <a:pt x="21" y="10"/>
                  <a:pt x="22" y="11"/>
                </a:cubicBezTo>
                <a:cubicBezTo>
                  <a:pt x="23" y="13"/>
                  <a:pt x="20" y="15"/>
                  <a:pt x="19" y="15"/>
                </a:cubicBezTo>
                <a:cubicBezTo>
                  <a:pt x="17" y="16"/>
                  <a:pt x="15" y="17"/>
                  <a:pt x="13" y="17"/>
                </a:cubicBezTo>
                <a:cubicBezTo>
                  <a:pt x="11" y="18"/>
                  <a:pt x="11" y="16"/>
                  <a:pt x="9" y="17"/>
                </a:cubicBezTo>
                <a:cubicBezTo>
                  <a:pt x="7" y="18"/>
                  <a:pt x="6" y="17"/>
                  <a:pt x="6" y="18"/>
                </a:cubicBezTo>
                <a:cubicBezTo>
                  <a:pt x="5" y="20"/>
                  <a:pt x="4" y="22"/>
                  <a:pt x="3" y="23"/>
                </a:cubicBezTo>
                <a:cubicBezTo>
                  <a:pt x="0" y="27"/>
                  <a:pt x="2" y="30"/>
                  <a:pt x="4" y="34"/>
                </a:cubicBezTo>
                <a:cubicBezTo>
                  <a:pt x="5" y="36"/>
                  <a:pt x="5" y="37"/>
                  <a:pt x="6" y="39"/>
                </a:cubicBezTo>
                <a:cubicBezTo>
                  <a:pt x="8" y="41"/>
                  <a:pt x="9" y="42"/>
                  <a:pt x="9" y="45"/>
                </a:cubicBezTo>
                <a:cubicBezTo>
                  <a:pt x="9" y="44"/>
                  <a:pt x="10" y="37"/>
                  <a:pt x="12" y="37"/>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263" name="Freeform 743">
            <a:extLst>
              <a:ext uri="{FF2B5EF4-FFF2-40B4-BE49-F238E27FC236}">
                <a16:creationId xmlns:a16="http://schemas.microsoft.com/office/drawing/2014/main" id="{A7EDD2D7-AC0A-4607-9DC3-64A52D459903}"/>
              </a:ext>
            </a:extLst>
          </p:cNvPr>
          <p:cNvSpPr>
            <a:spLocks/>
          </p:cNvSpPr>
          <p:nvPr userDrawn="1"/>
        </p:nvSpPr>
        <p:spPr bwMode="auto">
          <a:xfrm>
            <a:off x="5857601" y="3736509"/>
            <a:ext cx="543327" cy="393412"/>
          </a:xfrm>
          <a:custGeom>
            <a:avLst/>
            <a:gdLst>
              <a:gd name="T0" fmla="*/ 83 w 117"/>
              <a:gd name="T1" fmla="*/ 82 h 82"/>
              <a:gd name="T2" fmla="*/ 93 w 117"/>
              <a:gd name="T3" fmla="*/ 76 h 82"/>
              <a:gd name="T4" fmla="*/ 105 w 117"/>
              <a:gd name="T5" fmla="*/ 68 h 82"/>
              <a:gd name="T6" fmla="*/ 112 w 117"/>
              <a:gd name="T7" fmla="*/ 64 h 82"/>
              <a:gd name="T8" fmla="*/ 107 w 117"/>
              <a:gd name="T9" fmla="*/ 55 h 82"/>
              <a:gd name="T10" fmla="*/ 110 w 117"/>
              <a:gd name="T11" fmla="*/ 46 h 82"/>
              <a:gd name="T12" fmla="*/ 114 w 117"/>
              <a:gd name="T13" fmla="*/ 40 h 82"/>
              <a:gd name="T14" fmla="*/ 117 w 117"/>
              <a:gd name="T15" fmla="*/ 21 h 82"/>
              <a:gd name="T16" fmla="*/ 81 w 117"/>
              <a:gd name="T17" fmla="*/ 1 h 82"/>
              <a:gd name="T18" fmla="*/ 75 w 117"/>
              <a:gd name="T19" fmla="*/ 2 h 82"/>
              <a:gd name="T20" fmla="*/ 67 w 117"/>
              <a:gd name="T21" fmla="*/ 2 h 82"/>
              <a:gd name="T22" fmla="*/ 59 w 117"/>
              <a:gd name="T23" fmla="*/ 1 h 82"/>
              <a:gd name="T24" fmla="*/ 29 w 117"/>
              <a:gd name="T25" fmla="*/ 21 h 82"/>
              <a:gd name="T26" fmla="*/ 22 w 117"/>
              <a:gd name="T27" fmla="*/ 25 h 82"/>
              <a:gd name="T28" fmla="*/ 19 w 117"/>
              <a:gd name="T29" fmla="*/ 42 h 82"/>
              <a:gd name="T30" fmla="*/ 8 w 117"/>
              <a:gd name="T31" fmla="*/ 43 h 82"/>
              <a:gd name="T32" fmla="*/ 5 w 117"/>
              <a:gd name="T33" fmla="*/ 51 h 82"/>
              <a:gd name="T34" fmla="*/ 11 w 117"/>
              <a:gd name="T35" fmla="*/ 56 h 82"/>
              <a:gd name="T36" fmla="*/ 19 w 117"/>
              <a:gd name="T37" fmla="*/ 62 h 82"/>
              <a:gd name="T38" fmla="*/ 21 w 117"/>
              <a:gd name="T39" fmla="*/ 55 h 82"/>
              <a:gd name="T40" fmla="*/ 28 w 117"/>
              <a:gd name="T41" fmla="*/ 50 h 82"/>
              <a:gd name="T42" fmla="*/ 35 w 117"/>
              <a:gd name="T43" fmla="*/ 53 h 82"/>
              <a:gd name="T44" fmla="*/ 46 w 117"/>
              <a:gd name="T45" fmla="*/ 55 h 82"/>
              <a:gd name="T46" fmla="*/ 64 w 117"/>
              <a:gd name="T47" fmla="*/ 53 h 82"/>
              <a:gd name="T48" fmla="*/ 68 w 117"/>
              <a:gd name="T49" fmla="*/ 47 h 82"/>
              <a:gd name="T50" fmla="*/ 77 w 117"/>
              <a:gd name="T51" fmla="*/ 31 h 82"/>
              <a:gd name="T52" fmla="*/ 79 w 117"/>
              <a:gd name="T53" fmla="*/ 16 h 82"/>
              <a:gd name="T54" fmla="*/ 75 w 117"/>
              <a:gd name="T55" fmla="*/ 2 h 82"/>
              <a:gd name="T56" fmla="*/ 78 w 117"/>
              <a:gd name="T57" fmla="*/ 16 h 82"/>
              <a:gd name="T58" fmla="*/ 77 w 117"/>
              <a:gd name="T59" fmla="*/ 35 h 82"/>
              <a:gd name="T60" fmla="*/ 68 w 117"/>
              <a:gd name="T61" fmla="*/ 46 h 82"/>
              <a:gd name="T62" fmla="*/ 72 w 117"/>
              <a:gd name="T63" fmla="*/ 55 h 82"/>
              <a:gd name="T64" fmla="*/ 75 w 117"/>
              <a:gd name="T65" fmla="*/ 65 h 82"/>
              <a:gd name="T66" fmla="*/ 72 w 117"/>
              <a:gd name="T67" fmla="*/ 74 h 82"/>
              <a:gd name="T68" fmla="*/ 77 w 117"/>
              <a:gd name="T69" fmla="*/ 81 h 82"/>
              <a:gd name="T70" fmla="*/ 80 w 117"/>
              <a:gd name="T71" fmla="*/ 81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7" h="82">
                <a:moveTo>
                  <a:pt x="80" y="81"/>
                </a:moveTo>
                <a:cubicBezTo>
                  <a:pt x="81" y="80"/>
                  <a:pt x="82" y="82"/>
                  <a:pt x="83" y="82"/>
                </a:cubicBezTo>
                <a:cubicBezTo>
                  <a:pt x="85" y="81"/>
                  <a:pt x="87" y="80"/>
                  <a:pt x="89" y="79"/>
                </a:cubicBezTo>
                <a:cubicBezTo>
                  <a:pt x="90" y="79"/>
                  <a:pt x="93" y="78"/>
                  <a:pt x="93" y="76"/>
                </a:cubicBezTo>
                <a:cubicBezTo>
                  <a:pt x="93" y="74"/>
                  <a:pt x="94" y="75"/>
                  <a:pt x="96" y="74"/>
                </a:cubicBezTo>
                <a:cubicBezTo>
                  <a:pt x="99" y="74"/>
                  <a:pt x="103" y="71"/>
                  <a:pt x="105" y="68"/>
                </a:cubicBezTo>
                <a:cubicBezTo>
                  <a:pt x="106" y="67"/>
                  <a:pt x="106" y="66"/>
                  <a:pt x="107" y="65"/>
                </a:cubicBezTo>
                <a:cubicBezTo>
                  <a:pt x="108" y="64"/>
                  <a:pt x="110" y="64"/>
                  <a:pt x="112" y="64"/>
                </a:cubicBezTo>
                <a:cubicBezTo>
                  <a:pt x="112" y="62"/>
                  <a:pt x="110" y="61"/>
                  <a:pt x="109" y="59"/>
                </a:cubicBezTo>
                <a:cubicBezTo>
                  <a:pt x="109" y="58"/>
                  <a:pt x="110" y="55"/>
                  <a:pt x="107" y="55"/>
                </a:cubicBezTo>
                <a:cubicBezTo>
                  <a:pt x="106" y="55"/>
                  <a:pt x="109" y="53"/>
                  <a:pt x="108" y="52"/>
                </a:cubicBezTo>
                <a:cubicBezTo>
                  <a:pt x="108" y="49"/>
                  <a:pt x="109" y="48"/>
                  <a:pt x="110" y="46"/>
                </a:cubicBezTo>
                <a:cubicBezTo>
                  <a:pt x="110" y="44"/>
                  <a:pt x="112" y="44"/>
                  <a:pt x="112" y="42"/>
                </a:cubicBezTo>
                <a:cubicBezTo>
                  <a:pt x="112" y="41"/>
                  <a:pt x="113" y="40"/>
                  <a:pt x="114" y="40"/>
                </a:cubicBezTo>
                <a:cubicBezTo>
                  <a:pt x="117" y="40"/>
                  <a:pt x="117" y="40"/>
                  <a:pt x="117" y="38"/>
                </a:cubicBezTo>
                <a:cubicBezTo>
                  <a:pt x="117" y="32"/>
                  <a:pt x="117" y="27"/>
                  <a:pt x="117" y="21"/>
                </a:cubicBezTo>
                <a:cubicBezTo>
                  <a:pt x="117" y="19"/>
                  <a:pt x="113" y="18"/>
                  <a:pt x="111" y="17"/>
                </a:cubicBezTo>
                <a:cubicBezTo>
                  <a:pt x="101" y="12"/>
                  <a:pt x="91" y="6"/>
                  <a:pt x="81" y="1"/>
                </a:cubicBezTo>
                <a:cubicBezTo>
                  <a:pt x="80" y="1"/>
                  <a:pt x="80" y="0"/>
                  <a:pt x="79" y="0"/>
                </a:cubicBezTo>
                <a:cubicBezTo>
                  <a:pt x="78" y="1"/>
                  <a:pt x="76" y="2"/>
                  <a:pt x="75" y="2"/>
                </a:cubicBezTo>
                <a:cubicBezTo>
                  <a:pt x="74" y="3"/>
                  <a:pt x="72" y="5"/>
                  <a:pt x="71" y="5"/>
                </a:cubicBezTo>
                <a:cubicBezTo>
                  <a:pt x="70" y="5"/>
                  <a:pt x="69" y="3"/>
                  <a:pt x="67" y="2"/>
                </a:cubicBezTo>
                <a:cubicBezTo>
                  <a:pt x="66" y="1"/>
                  <a:pt x="65" y="1"/>
                  <a:pt x="64" y="1"/>
                </a:cubicBezTo>
                <a:cubicBezTo>
                  <a:pt x="62" y="0"/>
                  <a:pt x="61" y="0"/>
                  <a:pt x="59" y="1"/>
                </a:cubicBezTo>
                <a:cubicBezTo>
                  <a:pt x="52" y="5"/>
                  <a:pt x="45" y="10"/>
                  <a:pt x="38" y="14"/>
                </a:cubicBezTo>
                <a:cubicBezTo>
                  <a:pt x="35" y="16"/>
                  <a:pt x="32" y="18"/>
                  <a:pt x="29" y="21"/>
                </a:cubicBezTo>
                <a:cubicBezTo>
                  <a:pt x="28" y="22"/>
                  <a:pt x="27" y="22"/>
                  <a:pt x="26" y="22"/>
                </a:cubicBezTo>
                <a:cubicBezTo>
                  <a:pt x="23" y="22"/>
                  <a:pt x="22" y="22"/>
                  <a:pt x="22" y="25"/>
                </a:cubicBezTo>
                <a:cubicBezTo>
                  <a:pt x="22" y="28"/>
                  <a:pt x="22" y="31"/>
                  <a:pt x="22" y="34"/>
                </a:cubicBezTo>
                <a:cubicBezTo>
                  <a:pt x="22" y="37"/>
                  <a:pt x="21" y="40"/>
                  <a:pt x="19" y="42"/>
                </a:cubicBezTo>
                <a:cubicBezTo>
                  <a:pt x="18" y="43"/>
                  <a:pt x="15" y="43"/>
                  <a:pt x="14" y="43"/>
                </a:cubicBezTo>
                <a:cubicBezTo>
                  <a:pt x="12" y="43"/>
                  <a:pt x="10" y="43"/>
                  <a:pt x="8" y="43"/>
                </a:cubicBezTo>
                <a:cubicBezTo>
                  <a:pt x="6" y="43"/>
                  <a:pt x="4" y="44"/>
                  <a:pt x="2" y="44"/>
                </a:cubicBezTo>
                <a:cubicBezTo>
                  <a:pt x="0" y="44"/>
                  <a:pt x="5" y="51"/>
                  <a:pt x="5" y="51"/>
                </a:cubicBezTo>
                <a:cubicBezTo>
                  <a:pt x="6" y="54"/>
                  <a:pt x="7" y="56"/>
                  <a:pt x="10" y="57"/>
                </a:cubicBezTo>
                <a:cubicBezTo>
                  <a:pt x="10" y="57"/>
                  <a:pt x="11" y="56"/>
                  <a:pt x="11" y="56"/>
                </a:cubicBezTo>
                <a:cubicBezTo>
                  <a:pt x="12" y="57"/>
                  <a:pt x="12" y="60"/>
                  <a:pt x="14" y="58"/>
                </a:cubicBezTo>
                <a:cubicBezTo>
                  <a:pt x="16" y="56"/>
                  <a:pt x="18" y="61"/>
                  <a:pt x="19" y="62"/>
                </a:cubicBezTo>
                <a:cubicBezTo>
                  <a:pt x="19" y="61"/>
                  <a:pt x="20" y="59"/>
                  <a:pt x="20" y="58"/>
                </a:cubicBezTo>
                <a:cubicBezTo>
                  <a:pt x="20" y="57"/>
                  <a:pt x="21" y="56"/>
                  <a:pt x="21" y="55"/>
                </a:cubicBezTo>
                <a:cubicBezTo>
                  <a:pt x="22" y="52"/>
                  <a:pt x="22" y="52"/>
                  <a:pt x="25" y="51"/>
                </a:cubicBezTo>
                <a:cubicBezTo>
                  <a:pt x="26" y="50"/>
                  <a:pt x="27" y="50"/>
                  <a:pt x="28" y="50"/>
                </a:cubicBezTo>
                <a:cubicBezTo>
                  <a:pt x="29" y="49"/>
                  <a:pt x="30" y="51"/>
                  <a:pt x="31" y="51"/>
                </a:cubicBezTo>
                <a:cubicBezTo>
                  <a:pt x="33" y="51"/>
                  <a:pt x="34" y="52"/>
                  <a:pt x="35" y="53"/>
                </a:cubicBezTo>
                <a:cubicBezTo>
                  <a:pt x="36" y="54"/>
                  <a:pt x="37" y="54"/>
                  <a:pt x="39" y="54"/>
                </a:cubicBezTo>
                <a:cubicBezTo>
                  <a:pt x="42" y="52"/>
                  <a:pt x="43" y="55"/>
                  <a:pt x="46" y="55"/>
                </a:cubicBezTo>
                <a:cubicBezTo>
                  <a:pt x="49" y="55"/>
                  <a:pt x="52" y="53"/>
                  <a:pt x="55" y="53"/>
                </a:cubicBezTo>
                <a:cubicBezTo>
                  <a:pt x="57" y="53"/>
                  <a:pt x="61" y="54"/>
                  <a:pt x="64" y="53"/>
                </a:cubicBezTo>
                <a:cubicBezTo>
                  <a:pt x="65" y="53"/>
                  <a:pt x="66" y="52"/>
                  <a:pt x="67" y="51"/>
                </a:cubicBezTo>
                <a:cubicBezTo>
                  <a:pt x="69" y="50"/>
                  <a:pt x="68" y="49"/>
                  <a:pt x="68" y="47"/>
                </a:cubicBezTo>
                <a:cubicBezTo>
                  <a:pt x="68" y="42"/>
                  <a:pt x="73" y="39"/>
                  <a:pt x="77" y="35"/>
                </a:cubicBezTo>
                <a:cubicBezTo>
                  <a:pt x="78" y="34"/>
                  <a:pt x="77" y="32"/>
                  <a:pt x="77" y="31"/>
                </a:cubicBezTo>
                <a:cubicBezTo>
                  <a:pt x="77" y="28"/>
                  <a:pt x="77" y="26"/>
                  <a:pt x="77" y="23"/>
                </a:cubicBezTo>
                <a:cubicBezTo>
                  <a:pt x="78" y="21"/>
                  <a:pt x="79" y="18"/>
                  <a:pt x="79" y="16"/>
                </a:cubicBezTo>
                <a:cubicBezTo>
                  <a:pt x="78" y="14"/>
                  <a:pt x="77" y="12"/>
                  <a:pt x="76" y="11"/>
                </a:cubicBezTo>
                <a:cubicBezTo>
                  <a:pt x="74" y="8"/>
                  <a:pt x="75" y="5"/>
                  <a:pt x="75" y="2"/>
                </a:cubicBezTo>
                <a:cubicBezTo>
                  <a:pt x="75" y="5"/>
                  <a:pt x="75" y="7"/>
                  <a:pt x="75" y="9"/>
                </a:cubicBezTo>
                <a:cubicBezTo>
                  <a:pt x="75" y="11"/>
                  <a:pt x="78" y="14"/>
                  <a:pt x="78" y="16"/>
                </a:cubicBezTo>
                <a:cubicBezTo>
                  <a:pt x="79" y="19"/>
                  <a:pt x="77" y="23"/>
                  <a:pt x="77" y="26"/>
                </a:cubicBezTo>
                <a:cubicBezTo>
                  <a:pt x="77" y="28"/>
                  <a:pt x="78" y="32"/>
                  <a:pt x="77" y="35"/>
                </a:cubicBezTo>
                <a:cubicBezTo>
                  <a:pt x="76" y="37"/>
                  <a:pt x="72" y="39"/>
                  <a:pt x="71" y="41"/>
                </a:cubicBezTo>
                <a:cubicBezTo>
                  <a:pt x="69" y="42"/>
                  <a:pt x="68" y="44"/>
                  <a:pt x="68" y="46"/>
                </a:cubicBezTo>
                <a:cubicBezTo>
                  <a:pt x="67" y="49"/>
                  <a:pt x="69" y="50"/>
                  <a:pt x="70" y="53"/>
                </a:cubicBezTo>
                <a:cubicBezTo>
                  <a:pt x="70" y="54"/>
                  <a:pt x="71" y="54"/>
                  <a:pt x="72" y="55"/>
                </a:cubicBezTo>
                <a:cubicBezTo>
                  <a:pt x="74" y="56"/>
                  <a:pt x="75" y="57"/>
                  <a:pt x="75" y="59"/>
                </a:cubicBezTo>
                <a:cubicBezTo>
                  <a:pt x="75" y="61"/>
                  <a:pt x="75" y="63"/>
                  <a:pt x="75" y="65"/>
                </a:cubicBezTo>
                <a:cubicBezTo>
                  <a:pt x="75" y="66"/>
                  <a:pt x="76" y="68"/>
                  <a:pt x="77" y="70"/>
                </a:cubicBezTo>
                <a:cubicBezTo>
                  <a:pt x="74" y="70"/>
                  <a:pt x="67" y="70"/>
                  <a:pt x="72" y="74"/>
                </a:cubicBezTo>
                <a:cubicBezTo>
                  <a:pt x="74" y="75"/>
                  <a:pt x="75" y="76"/>
                  <a:pt x="76" y="78"/>
                </a:cubicBezTo>
                <a:cubicBezTo>
                  <a:pt x="76" y="79"/>
                  <a:pt x="77" y="80"/>
                  <a:pt x="77" y="81"/>
                </a:cubicBezTo>
                <a:cubicBezTo>
                  <a:pt x="77" y="82"/>
                  <a:pt x="80" y="81"/>
                  <a:pt x="80" y="81"/>
                </a:cubicBezTo>
                <a:cubicBezTo>
                  <a:pt x="82" y="80"/>
                  <a:pt x="80" y="81"/>
                  <a:pt x="80" y="81"/>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264" name="Freeform 744">
            <a:extLst>
              <a:ext uri="{FF2B5EF4-FFF2-40B4-BE49-F238E27FC236}">
                <a16:creationId xmlns:a16="http://schemas.microsoft.com/office/drawing/2014/main" id="{967A109B-BDDA-4119-8B79-EBF89D5BBB62}"/>
              </a:ext>
            </a:extLst>
          </p:cNvPr>
          <p:cNvSpPr>
            <a:spLocks/>
          </p:cNvSpPr>
          <p:nvPr userDrawn="1"/>
        </p:nvSpPr>
        <p:spPr bwMode="auto">
          <a:xfrm>
            <a:off x="6348649" y="3746305"/>
            <a:ext cx="381754" cy="484829"/>
          </a:xfrm>
          <a:custGeom>
            <a:avLst/>
            <a:gdLst>
              <a:gd name="T0" fmla="*/ 6 w 82"/>
              <a:gd name="T1" fmla="*/ 39 h 101"/>
              <a:gd name="T2" fmla="*/ 6 w 82"/>
              <a:gd name="T3" fmla="*/ 41 h 101"/>
              <a:gd name="T4" fmla="*/ 4 w 82"/>
              <a:gd name="T5" fmla="*/ 43 h 101"/>
              <a:gd name="T6" fmla="*/ 2 w 82"/>
              <a:gd name="T7" fmla="*/ 49 h 101"/>
              <a:gd name="T8" fmla="*/ 2 w 82"/>
              <a:gd name="T9" fmla="*/ 51 h 101"/>
              <a:gd name="T10" fmla="*/ 1 w 82"/>
              <a:gd name="T11" fmla="*/ 53 h 101"/>
              <a:gd name="T12" fmla="*/ 4 w 82"/>
              <a:gd name="T13" fmla="*/ 58 h 101"/>
              <a:gd name="T14" fmla="*/ 6 w 82"/>
              <a:gd name="T15" fmla="*/ 60 h 101"/>
              <a:gd name="T16" fmla="*/ 6 w 82"/>
              <a:gd name="T17" fmla="*/ 63 h 101"/>
              <a:gd name="T18" fmla="*/ 9 w 82"/>
              <a:gd name="T19" fmla="*/ 68 h 101"/>
              <a:gd name="T20" fmla="*/ 9 w 82"/>
              <a:gd name="T21" fmla="*/ 74 h 101"/>
              <a:gd name="T22" fmla="*/ 15 w 82"/>
              <a:gd name="T23" fmla="*/ 76 h 101"/>
              <a:gd name="T24" fmla="*/ 18 w 82"/>
              <a:gd name="T25" fmla="*/ 81 h 101"/>
              <a:gd name="T26" fmla="*/ 22 w 82"/>
              <a:gd name="T27" fmla="*/ 84 h 101"/>
              <a:gd name="T28" fmla="*/ 26 w 82"/>
              <a:gd name="T29" fmla="*/ 88 h 101"/>
              <a:gd name="T30" fmla="*/ 26 w 82"/>
              <a:gd name="T31" fmla="*/ 91 h 101"/>
              <a:gd name="T32" fmla="*/ 28 w 82"/>
              <a:gd name="T33" fmla="*/ 92 h 101"/>
              <a:gd name="T34" fmla="*/ 32 w 82"/>
              <a:gd name="T35" fmla="*/ 96 h 101"/>
              <a:gd name="T36" fmla="*/ 35 w 82"/>
              <a:gd name="T37" fmla="*/ 95 h 101"/>
              <a:gd name="T38" fmla="*/ 39 w 82"/>
              <a:gd name="T39" fmla="*/ 94 h 101"/>
              <a:gd name="T40" fmla="*/ 44 w 82"/>
              <a:gd name="T41" fmla="*/ 100 h 101"/>
              <a:gd name="T42" fmla="*/ 51 w 82"/>
              <a:gd name="T43" fmla="*/ 100 h 101"/>
              <a:gd name="T44" fmla="*/ 55 w 82"/>
              <a:gd name="T45" fmla="*/ 98 h 101"/>
              <a:gd name="T46" fmla="*/ 59 w 82"/>
              <a:gd name="T47" fmla="*/ 97 h 101"/>
              <a:gd name="T48" fmla="*/ 69 w 82"/>
              <a:gd name="T49" fmla="*/ 94 h 101"/>
              <a:gd name="T50" fmla="*/ 69 w 82"/>
              <a:gd name="T51" fmla="*/ 91 h 101"/>
              <a:gd name="T52" fmla="*/ 66 w 82"/>
              <a:gd name="T53" fmla="*/ 90 h 101"/>
              <a:gd name="T54" fmla="*/ 61 w 82"/>
              <a:gd name="T55" fmla="*/ 83 h 101"/>
              <a:gd name="T56" fmla="*/ 59 w 82"/>
              <a:gd name="T57" fmla="*/ 80 h 101"/>
              <a:gd name="T58" fmla="*/ 56 w 82"/>
              <a:gd name="T59" fmla="*/ 78 h 101"/>
              <a:gd name="T60" fmla="*/ 59 w 82"/>
              <a:gd name="T61" fmla="*/ 75 h 101"/>
              <a:gd name="T62" fmla="*/ 61 w 82"/>
              <a:gd name="T63" fmla="*/ 67 h 101"/>
              <a:gd name="T64" fmla="*/ 62 w 82"/>
              <a:gd name="T65" fmla="*/ 64 h 101"/>
              <a:gd name="T66" fmla="*/ 65 w 82"/>
              <a:gd name="T67" fmla="*/ 62 h 101"/>
              <a:gd name="T68" fmla="*/ 65 w 82"/>
              <a:gd name="T69" fmla="*/ 58 h 101"/>
              <a:gd name="T70" fmla="*/ 67 w 82"/>
              <a:gd name="T71" fmla="*/ 55 h 101"/>
              <a:gd name="T72" fmla="*/ 71 w 82"/>
              <a:gd name="T73" fmla="*/ 52 h 101"/>
              <a:gd name="T74" fmla="*/ 72 w 82"/>
              <a:gd name="T75" fmla="*/ 45 h 101"/>
              <a:gd name="T76" fmla="*/ 72 w 82"/>
              <a:gd name="T77" fmla="*/ 42 h 101"/>
              <a:gd name="T78" fmla="*/ 74 w 82"/>
              <a:gd name="T79" fmla="*/ 37 h 101"/>
              <a:gd name="T80" fmla="*/ 79 w 82"/>
              <a:gd name="T81" fmla="*/ 29 h 101"/>
              <a:gd name="T82" fmla="*/ 82 w 82"/>
              <a:gd name="T83" fmla="*/ 27 h 101"/>
              <a:gd name="T84" fmla="*/ 79 w 82"/>
              <a:gd name="T85" fmla="*/ 23 h 101"/>
              <a:gd name="T86" fmla="*/ 76 w 82"/>
              <a:gd name="T87" fmla="*/ 17 h 101"/>
              <a:gd name="T88" fmla="*/ 76 w 82"/>
              <a:gd name="T89" fmla="*/ 11 h 101"/>
              <a:gd name="T90" fmla="*/ 75 w 82"/>
              <a:gd name="T91" fmla="*/ 9 h 101"/>
              <a:gd name="T92" fmla="*/ 74 w 82"/>
              <a:gd name="T93" fmla="*/ 5 h 101"/>
              <a:gd name="T94" fmla="*/ 68 w 82"/>
              <a:gd name="T95" fmla="*/ 0 h 101"/>
              <a:gd name="T96" fmla="*/ 64 w 82"/>
              <a:gd name="T97" fmla="*/ 2 h 101"/>
              <a:gd name="T98" fmla="*/ 60 w 82"/>
              <a:gd name="T99" fmla="*/ 5 h 101"/>
              <a:gd name="T100" fmla="*/ 56 w 82"/>
              <a:gd name="T101" fmla="*/ 5 h 101"/>
              <a:gd name="T102" fmla="*/ 46 w 82"/>
              <a:gd name="T103" fmla="*/ 5 h 101"/>
              <a:gd name="T104" fmla="*/ 17 w 82"/>
              <a:gd name="T105" fmla="*/ 5 h 101"/>
              <a:gd name="T106" fmla="*/ 16 w 82"/>
              <a:gd name="T107" fmla="*/ 14 h 101"/>
              <a:gd name="T108" fmla="*/ 13 w 82"/>
              <a:gd name="T109" fmla="*/ 16 h 101"/>
              <a:gd name="T110" fmla="*/ 11 w 82"/>
              <a:gd name="T111" fmla="*/ 18 h 101"/>
              <a:gd name="T112" fmla="*/ 11 w 82"/>
              <a:gd name="T113" fmla="*/ 32 h 101"/>
              <a:gd name="T114" fmla="*/ 11 w 82"/>
              <a:gd name="T115" fmla="*/ 37 h 101"/>
              <a:gd name="T116" fmla="*/ 6 w 82"/>
              <a:gd name="T117" fmla="*/ 3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2" h="101">
                <a:moveTo>
                  <a:pt x="6" y="39"/>
                </a:moveTo>
                <a:cubicBezTo>
                  <a:pt x="6" y="39"/>
                  <a:pt x="6" y="40"/>
                  <a:pt x="6" y="41"/>
                </a:cubicBezTo>
                <a:cubicBezTo>
                  <a:pt x="5" y="42"/>
                  <a:pt x="4" y="42"/>
                  <a:pt x="4" y="43"/>
                </a:cubicBezTo>
                <a:cubicBezTo>
                  <a:pt x="4" y="45"/>
                  <a:pt x="2" y="47"/>
                  <a:pt x="2" y="49"/>
                </a:cubicBezTo>
                <a:cubicBezTo>
                  <a:pt x="2" y="50"/>
                  <a:pt x="3" y="51"/>
                  <a:pt x="2" y="51"/>
                </a:cubicBezTo>
                <a:cubicBezTo>
                  <a:pt x="2" y="52"/>
                  <a:pt x="0" y="53"/>
                  <a:pt x="1" y="53"/>
                </a:cubicBezTo>
                <a:cubicBezTo>
                  <a:pt x="4" y="53"/>
                  <a:pt x="3" y="57"/>
                  <a:pt x="4" y="58"/>
                </a:cubicBezTo>
                <a:cubicBezTo>
                  <a:pt x="4" y="59"/>
                  <a:pt x="5" y="59"/>
                  <a:pt x="6" y="60"/>
                </a:cubicBezTo>
                <a:cubicBezTo>
                  <a:pt x="6" y="61"/>
                  <a:pt x="6" y="62"/>
                  <a:pt x="6" y="63"/>
                </a:cubicBezTo>
                <a:cubicBezTo>
                  <a:pt x="7" y="65"/>
                  <a:pt x="9" y="66"/>
                  <a:pt x="9" y="68"/>
                </a:cubicBezTo>
                <a:cubicBezTo>
                  <a:pt x="9" y="69"/>
                  <a:pt x="8" y="74"/>
                  <a:pt x="9" y="74"/>
                </a:cubicBezTo>
                <a:cubicBezTo>
                  <a:pt x="12" y="74"/>
                  <a:pt x="13" y="75"/>
                  <a:pt x="15" y="76"/>
                </a:cubicBezTo>
                <a:cubicBezTo>
                  <a:pt x="17" y="77"/>
                  <a:pt x="16" y="80"/>
                  <a:pt x="18" y="81"/>
                </a:cubicBezTo>
                <a:cubicBezTo>
                  <a:pt x="19" y="82"/>
                  <a:pt x="22" y="82"/>
                  <a:pt x="22" y="84"/>
                </a:cubicBezTo>
                <a:cubicBezTo>
                  <a:pt x="22" y="86"/>
                  <a:pt x="25" y="87"/>
                  <a:pt x="26" y="88"/>
                </a:cubicBezTo>
                <a:cubicBezTo>
                  <a:pt x="26" y="89"/>
                  <a:pt x="26" y="90"/>
                  <a:pt x="26" y="91"/>
                </a:cubicBezTo>
                <a:cubicBezTo>
                  <a:pt x="27" y="91"/>
                  <a:pt x="28" y="92"/>
                  <a:pt x="28" y="92"/>
                </a:cubicBezTo>
                <a:cubicBezTo>
                  <a:pt x="29" y="93"/>
                  <a:pt x="30" y="95"/>
                  <a:pt x="32" y="96"/>
                </a:cubicBezTo>
                <a:cubicBezTo>
                  <a:pt x="33" y="97"/>
                  <a:pt x="33" y="93"/>
                  <a:pt x="35" y="95"/>
                </a:cubicBezTo>
                <a:cubicBezTo>
                  <a:pt x="37" y="96"/>
                  <a:pt x="37" y="94"/>
                  <a:pt x="39" y="94"/>
                </a:cubicBezTo>
                <a:cubicBezTo>
                  <a:pt x="41" y="95"/>
                  <a:pt x="42" y="98"/>
                  <a:pt x="44" y="100"/>
                </a:cubicBezTo>
                <a:cubicBezTo>
                  <a:pt x="46" y="95"/>
                  <a:pt x="49" y="101"/>
                  <a:pt x="51" y="100"/>
                </a:cubicBezTo>
                <a:cubicBezTo>
                  <a:pt x="52" y="99"/>
                  <a:pt x="53" y="98"/>
                  <a:pt x="55" y="98"/>
                </a:cubicBezTo>
                <a:cubicBezTo>
                  <a:pt x="56" y="98"/>
                  <a:pt x="58" y="98"/>
                  <a:pt x="59" y="97"/>
                </a:cubicBezTo>
                <a:cubicBezTo>
                  <a:pt x="61" y="93"/>
                  <a:pt x="65" y="91"/>
                  <a:pt x="69" y="94"/>
                </a:cubicBezTo>
                <a:cubicBezTo>
                  <a:pt x="69" y="93"/>
                  <a:pt x="69" y="92"/>
                  <a:pt x="69" y="91"/>
                </a:cubicBezTo>
                <a:cubicBezTo>
                  <a:pt x="69" y="90"/>
                  <a:pt x="66" y="90"/>
                  <a:pt x="66" y="90"/>
                </a:cubicBezTo>
                <a:cubicBezTo>
                  <a:pt x="64" y="88"/>
                  <a:pt x="63" y="85"/>
                  <a:pt x="61" y="83"/>
                </a:cubicBezTo>
                <a:cubicBezTo>
                  <a:pt x="60" y="82"/>
                  <a:pt x="60" y="81"/>
                  <a:pt x="59" y="80"/>
                </a:cubicBezTo>
                <a:cubicBezTo>
                  <a:pt x="58" y="79"/>
                  <a:pt x="57" y="79"/>
                  <a:pt x="56" y="78"/>
                </a:cubicBezTo>
                <a:cubicBezTo>
                  <a:pt x="53" y="75"/>
                  <a:pt x="59" y="75"/>
                  <a:pt x="59" y="75"/>
                </a:cubicBezTo>
                <a:cubicBezTo>
                  <a:pt x="61" y="74"/>
                  <a:pt x="60" y="69"/>
                  <a:pt x="61" y="67"/>
                </a:cubicBezTo>
                <a:cubicBezTo>
                  <a:pt x="61" y="66"/>
                  <a:pt x="61" y="64"/>
                  <a:pt x="62" y="64"/>
                </a:cubicBezTo>
                <a:cubicBezTo>
                  <a:pt x="63" y="63"/>
                  <a:pt x="65" y="63"/>
                  <a:pt x="65" y="62"/>
                </a:cubicBezTo>
                <a:cubicBezTo>
                  <a:pt x="65" y="61"/>
                  <a:pt x="65" y="60"/>
                  <a:pt x="65" y="58"/>
                </a:cubicBezTo>
                <a:cubicBezTo>
                  <a:pt x="65" y="57"/>
                  <a:pt x="66" y="56"/>
                  <a:pt x="67" y="55"/>
                </a:cubicBezTo>
                <a:cubicBezTo>
                  <a:pt x="68" y="53"/>
                  <a:pt x="70" y="54"/>
                  <a:pt x="71" y="52"/>
                </a:cubicBezTo>
                <a:cubicBezTo>
                  <a:pt x="71" y="50"/>
                  <a:pt x="72" y="48"/>
                  <a:pt x="72" y="45"/>
                </a:cubicBezTo>
                <a:cubicBezTo>
                  <a:pt x="72" y="44"/>
                  <a:pt x="72" y="43"/>
                  <a:pt x="72" y="42"/>
                </a:cubicBezTo>
                <a:cubicBezTo>
                  <a:pt x="72" y="40"/>
                  <a:pt x="74" y="38"/>
                  <a:pt x="74" y="37"/>
                </a:cubicBezTo>
                <a:cubicBezTo>
                  <a:pt x="74" y="33"/>
                  <a:pt x="75" y="30"/>
                  <a:pt x="79" y="29"/>
                </a:cubicBezTo>
                <a:cubicBezTo>
                  <a:pt x="80" y="29"/>
                  <a:pt x="81" y="29"/>
                  <a:pt x="82" y="27"/>
                </a:cubicBezTo>
                <a:cubicBezTo>
                  <a:pt x="82" y="26"/>
                  <a:pt x="80" y="24"/>
                  <a:pt x="79" y="23"/>
                </a:cubicBezTo>
                <a:cubicBezTo>
                  <a:pt x="77" y="21"/>
                  <a:pt x="76" y="19"/>
                  <a:pt x="76" y="17"/>
                </a:cubicBezTo>
                <a:cubicBezTo>
                  <a:pt x="76" y="16"/>
                  <a:pt x="75" y="11"/>
                  <a:pt x="76" y="11"/>
                </a:cubicBezTo>
                <a:cubicBezTo>
                  <a:pt x="77" y="10"/>
                  <a:pt x="76" y="10"/>
                  <a:pt x="75" y="9"/>
                </a:cubicBezTo>
                <a:cubicBezTo>
                  <a:pt x="74" y="8"/>
                  <a:pt x="74" y="7"/>
                  <a:pt x="74" y="5"/>
                </a:cubicBezTo>
                <a:cubicBezTo>
                  <a:pt x="72" y="3"/>
                  <a:pt x="69" y="2"/>
                  <a:pt x="68" y="0"/>
                </a:cubicBezTo>
                <a:cubicBezTo>
                  <a:pt x="67" y="0"/>
                  <a:pt x="65" y="1"/>
                  <a:pt x="64" y="2"/>
                </a:cubicBezTo>
                <a:cubicBezTo>
                  <a:pt x="63" y="5"/>
                  <a:pt x="61" y="3"/>
                  <a:pt x="60" y="5"/>
                </a:cubicBezTo>
                <a:cubicBezTo>
                  <a:pt x="59" y="9"/>
                  <a:pt x="58" y="5"/>
                  <a:pt x="56" y="5"/>
                </a:cubicBezTo>
                <a:cubicBezTo>
                  <a:pt x="52" y="5"/>
                  <a:pt x="49" y="5"/>
                  <a:pt x="46" y="5"/>
                </a:cubicBezTo>
                <a:cubicBezTo>
                  <a:pt x="37" y="5"/>
                  <a:pt x="27" y="5"/>
                  <a:pt x="17" y="5"/>
                </a:cubicBezTo>
                <a:cubicBezTo>
                  <a:pt x="15" y="5"/>
                  <a:pt x="16" y="12"/>
                  <a:pt x="16" y="14"/>
                </a:cubicBezTo>
                <a:cubicBezTo>
                  <a:pt x="16" y="16"/>
                  <a:pt x="15" y="16"/>
                  <a:pt x="13" y="16"/>
                </a:cubicBezTo>
                <a:cubicBezTo>
                  <a:pt x="10" y="16"/>
                  <a:pt x="11" y="16"/>
                  <a:pt x="11" y="18"/>
                </a:cubicBezTo>
                <a:cubicBezTo>
                  <a:pt x="11" y="23"/>
                  <a:pt x="11" y="27"/>
                  <a:pt x="11" y="32"/>
                </a:cubicBezTo>
                <a:cubicBezTo>
                  <a:pt x="11" y="34"/>
                  <a:pt x="11" y="36"/>
                  <a:pt x="11" y="37"/>
                </a:cubicBezTo>
                <a:cubicBezTo>
                  <a:pt x="11" y="39"/>
                  <a:pt x="7" y="38"/>
                  <a:pt x="6" y="39"/>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265" name="Freeform 745">
            <a:extLst>
              <a:ext uri="{FF2B5EF4-FFF2-40B4-BE49-F238E27FC236}">
                <a16:creationId xmlns:a16="http://schemas.microsoft.com/office/drawing/2014/main" id="{78A0F0A8-3550-48B9-9803-26D9083394B8}"/>
              </a:ext>
            </a:extLst>
          </p:cNvPr>
          <p:cNvSpPr>
            <a:spLocks/>
          </p:cNvSpPr>
          <p:nvPr userDrawn="1"/>
        </p:nvSpPr>
        <p:spPr bwMode="auto">
          <a:xfrm>
            <a:off x="6682891" y="3870369"/>
            <a:ext cx="148899" cy="138756"/>
          </a:xfrm>
          <a:custGeom>
            <a:avLst/>
            <a:gdLst>
              <a:gd name="T0" fmla="*/ 3 w 32"/>
              <a:gd name="T1" fmla="*/ 19 h 29"/>
              <a:gd name="T2" fmla="*/ 7 w 32"/>
              <a:gd name="T3" fmla="*/ 20 h 29"/>
              <a:gd name="T4" fmla="*/ 7 w 32"/>
              <a:gd name="T5" fmla="*/ 17 h 29"/>
              <a:gd name="T6" fmla="*/ 10 w 32"/>
              <a:gd name="T7" fmla="*/ 19 h 29"/>
              <a:gd name="T8" fmla="*/ 12 w 32"/>
              <a:gd name="T9" fmla="*/ 18 h 29"/>
              <a:gd name="T10" fmla="*/ 14 w 32"/>
              <a:gd name="T11" fmla="*/ 18 h 29"/>
              <a:gd name="T12" fmla="*/ 29 w 32"/>
              <a:gd name="T13" fmla="*/ 29 h 29"/>
              <a:gd name="T14" fmla="*/ 32 w 32"/>
              <a:gd name="T15" fmla="*/ 27 h 29"/>
              <a:gd name="T16" fmla="*/ 24 w 32"/>
              <a:gd name="T17" fmla="*/ 19 h 29"/>
              <a:gd name="T18" fmla="*/ 19 w 32"/>
              <a:gd name="T19" fmla="*/ 16 h 29"/>
              <a:gd name="T20" fmla="*/ 17 w 32"/>
              <a:gd name="T21" fmla="*/ 14 h 29"/>
              <a:gd name="T22" fmla="*/ 17 w 32"/>
              <a:gd name="T23" fmla="*/ 16 h 29"/>
              <a:gd name="T24" fmla="*/ 16 w 32"/>
              <a:gd name="T25" fmla="*/ 14 h 29"/>
              <a:gd name="T26" fmla="*/ 14 w 32"/>
              <a:gd name="T27" fmla="*/ 9 h 29"/>
              <a:gd name="T28" fmla="*/ 10 w 32"/>
              <a:gd name="T29" fmla="*/ 0 h 29"/>
              <a:gd name="T30" fmla="*/ 2 w 32"/>
              <a:gd name="T31" fmla="*/ 7 h 29"/>
              <a:gd name="T32" fmla="*/ 1 w 32"/>
              <a:gd name="T33" fmla="*/ 13 h 29"/>
              <a:gd name="T34" fmla="*/ 0 w 32"/>
              <a:gd name="T35" fmla="*/ 20 h 29"/>
              <a:gd name="T36" fmla="*/ 3 w 32"/>
              <a:gd name="T37" fmla="*/ 1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 h="29">
                <a:moveTo>
                  <a:pt x="3" y="19"/>
                </a:moveTo>
                <a:cubicBezTo>
                  <a:pt x="4" y="19"/>
                  <a:pt x="6" y="21"/>
                  <a:pt x="7" y="20"/>
                </a:cubicBezTo>
                <a:cubicBezTo>
                  <a:pt x="7" y="19"/>
                  <a:pt x="6" y="17"/>
                  <a:pt x="7" y="17"/>
                </a:cubicBezTo>
                <a:cubicBezTo>
                  <a:pt x="9" y="17"/>
                  <a:pt x="9" y="19"/>
                  <a:pt x="10" y="19"/>
                </a:cubicBezTo>
                <a:cubicBezTo>
                  <a:pt x="11" y="19"/>
                  <a:pt x="12" y="18"/>
                  <a:pt x="12" y="18"/>
                </a:cubicBezTo>
                <a:cubicBezTo>
                  <a:pt x="13" y="17"/>
                  <a:pt x="14" y="18"/>
                  <a:pt x="14" y="18"/>
                </a:cubicBezTo>
                <a:cubicBezTo>
                  <a:pt x="22" y="18"/>
                  <a:pt x="25" y="24"/>
                  <a:pt x="29" y="29"/>
                </a:cubicBezTo>
                <a:cubicBezTo>
                  <a:pt x="30" y="29"/>
                  <a:pt x="31" y="28"/>
                  <a:pt x="32" y="27"/>
                </a:cubicBezTo>
                <a:cubicBezTo>
                  <a:pt x="29" y="25"/>
                  <a:pt x="26" y="22"/>
                  <a:pt x="24" y="19"/>
                </a:cubicBezTo>
                <a:cubicBezTo>
                  <a:pt x="23" y="17"/>
                  <a:pt x="21" y="17"/>
                  <a:pt x="19" y="16"/>
                </a:cubicBezTo>
                <a:cubicBezTo>
                  <a:pt x="18" y="16"/>
                  <a:pt x="18" y="14"/>
                  <a:pt x="17" y="14"/>
                </a:cubicBezTo>
                <a:cubicBezTo>
                  <a:pt x="16" y="14"/>
                  <a:pt x="17" y="15"/>
                  <a:pt x="17" y="16"/>
                </a:cubicBezTo>
                <a:cubicBezTo>
                  <a:pt x="17" y="16"/>
                  <a:pt x="16" y="14"/>
                  <a:pt x="16" y="14"/>
                </a:cubicBezTo>
                <a:cubicBezTo>
                  <a:pt x="15" y="12"/>
                  <a:pt x="14" y="11"/>
                  <a:pt x="14" y="9"/>
                </a:cubicBezTo>
                <a:cubicBezTo>
                  <a:pt x="13" y="6"/>
                  <a:pt x="13" y="3"/>
                  <a:pt x="10" y="0"/>
                </a:cubicBezTo>
                <a:cubicBezTo>
                  <a:pt x="9" y="4"/>
                  <a:pt x="4" y="4"/>
                  <a:pt x="2" y="7"/>
                </a:cubicBezTo>
                <a:cubicBezTo>
                  <a:pt x="1" y="9"/>
                  <a:pt x="2" y="11"/>
                  <a:pt x="1" y="13"/>
                </a:cubicBezTo>
                <a:cubicBezTo>
                  <a:pt x="0" y="15"/>
                  <a:pt x="0" y="17"/>
                  <a:pt x="0" y="20"/>
                </a:cubicBezTo>
                <a:cubicBezTo>
                  <a:pt x="1" y="19"/>
                  <a:pt x="2" y="19"/>
                  <a:pt x="3" y="19"/>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266" name="Freeform 746">
            <a:extLst>
              <a:ext uri="{FF2B5EF4-FFF2-40B4-BE49-F238E27FC236}">
                <a16:creationId xmlns:a16="http://schemas.microsoft.com/office/drawing/2014/main" id="{BB254AE7-0306-4C54-BC38-FD3BD55BFF0B}"/>
              </a:ext>
            </a:extLst>
          </p:cNvPr>
          <p:cNvSpPr>
            <a:spLocks/>
          </p:cNvSpPr>
          <p:nvPr userDrawn="1"/>
        </p:nvSpPr>
        <p:spPr bwMode="auto">
          <a:xfrm>
            <a:off x="6605262" y="3937298"/>
            <a:ext cx="343736" cy="293835"/>
          </a:xfrm>
          <a:custGeom>
            <a:avLst/>
            <a:gdLst>
              <a:gd name="T0" fmla="*/ 70 w 74"/>
              <a:gd name="T1" fmla="*/ 38 h 61"/>
              <a:gd name="T2" fmla="*/ 57 w 74"/>
              <a:gd name="T3" fmla="*/ 33 h 61"/>
              <a:gd name="T4" fmla="*/ 51 w 74"/>
              <a:gd name="T5" fmla="*/ 29 h 61"/>
              <a:gd name="T6" fmla="*/ 48 w 74"/>
              <a:gd name="T7" fmla="*/ 24 h 61"/>
              <a:gd name="T8" fmla="*/ 51 w 74"/>
              <a:gd name="T9" fmla="*/ 20 h 61"/>
              <a:gd name="T10" fmla="*/ 45 w 74"/>
              <a:gd name="T11" fmla="*/ 23 h 61"/>
              <a:gd name="T12" fmla="*/ 44 w 74"/>
              <a:gd name="T13" fmla="*/ 18 h 61"/>
              <a:gd name="T14" fmla="*/ 44 w 74"/>
              <a:gd name="T15" fmla="*/ 12 h 61"/>
              <a:gd name="T16" fmla="*/ 37 w 74"/>
              <a:gd name="T17" fmla="*/ 5 h 61"/>
              <a:gd name="T18" fmla="*/ 28 w 74"/>
              <a:gd name="T19" fmla="*/ 4 h 61"/>
              <a:gd name="T20" fmla="*/ 24 w 74"/>
              <a:gd name="T21" fmla="*/ 5 h 61"/>
              <a:gd name="T22" fmla="*/ 21 w 74"/>
              <a:gd name="T23" fmla="*/ 5 h 61"/>
              <a:gd name="T24" fmla="*/ 18 w 74"/>
              <a:gd name="T25" fmla="*/ 5 h 61"/>
              <a:gd name="T26" fmla="*/ 17 w 74"/>
              <a:gd name="T27" fmla="*/ 8 h 61"/>
              <a:gd name="T28" fmla="*/ 15 w 74"/>
              <a:gd name="T29" fmla="*/ 13 h 61"/>
              <a:gd name="T30" fmla="*/ 12 w 74"/>
              <a:gd name="T31" fmla="*/ 14 h 61"/>
              <a:gd name="T32" fmla="*/ 10 w 74"/>
              <a:gd name="T33" fmla="*/ 18 h 61"/>
              <a:gd name="T34" fmla="*/ 10 w 74"/>
              <a:gd name="T35" fmla="*/ 23 h 61"/>
              <a:gd name="T36" fmla="*/ 5 w 74"/>
              <a:gd name="T37" fmla="*/ 34 h 61"/>
              <a:gd name="T38" fmla="*/ 1 w 74"/>
              <a:gd name="T39" fmla="*/ 35 h 61"/>
              <a:gd name="T40" fmla="*/ 2 w 74"/>
              <a:gd name="T41" fmla="*/ 38 h 61"/>
              <a:gd name="T42" fmla="*/ 9 w 74"/>
              <a:gd name="T43" fmla="*/ 47 h 61"/>
              <a:gd name="T44" fmla="*/ 13 w 74"/>
              <a:gd name="T45" fmla="*/ 50 h 61"/>
              <a:gd name="T46" fmla="*/ 14 w 74"/>
              <a:gd name="T47" fmla="*/ 54 h 61"/>
              <a:gd name="T48" fmla="*/ 20 w 74"/>
              <a:gd name="T49" fmla="*/ 55 h 61"/>
              <a:gd name="T50" fmla="*/ 25 w 74"/>
              <a:gd name="T51" fmla="*/ 59 h 61"/>
              <a:gd name="T52" fmla="*/ 33 w 74"/>
              <a:gd name="T53" fmla="*/ 60 h 61"/>
              <a:gd name="T54" fmla="*/ 39 w 74"/>
              <a:gd name="T55" fmla="*/ 57 h 61"/>
              <a:gd name="T56" fmla="*/ 47 w 74"/>
              <a:gd name="T57" fmla="*/ 56 h 61"/>
              <a:gd name="T58" fmla="*/ 54 w 74"/>
              <a:gd name="T59" fmla="*/ 53 h 61"/>
              <a:gd name="T60" fmla="*/ 59 w 74"/>
              <a:gd name="T61" fmla="*/ 53 h 61"/>
              <a:gd name="T62" fmla="*/ 74 w 74"/>
              <a:gd name="T63" fmla="*/ 38 h 61"/>
              <a:gd name="T64" fmla="*/ 70 w 74"/>
              <a:gd name="T65" fmla="*/ 3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4" h="61">
                <a:moveTo>
                  <a:pt x="70" y="38"/>
                </a:moveTo>
                <a:cubicBezTo>
                  <a:pt x="65" y="36"/>
                  <a:pt x="61" y="35"/>
                  <a:pt x="57" y="33"/>
                </a:cubicBezTo>
                <a:cubicBezTo>
                  <a:pt x="54" y="32"/>
                  <a:pt x="53" y="31"/>
                  <a:pt x="51" y="29"/>
                </a:cubicBezTo>
                <a:cubicBezTo>
                  <a:pt x="50" y="28"/>
                  <a:pt x="49" y="26"/>
                  <a:pt x="48" y="24"/>
                </a:cubicBezTo>
                <a:cubicBezTo>
                  <a:pt x="48" y="23"/>
                  <a:pt x="51" y="21"/>
                  <a:pt x="51" y="20"/>
                </a:cubicBezTo>
                <a:cubicBezTo>
                  <a:pt x="49" y="21"/>
                  <a:pt x="47" y="22"/>
                  <a:pt x="45" y="23"/>
                </a:cubicBezTo>
                <a:cubicBezTo>
                  <a:pt x="43" y="23"/>
                  <a:pt x="43" y="19"/>
                  <a:pt x="44" y="18"/>
                </a:cubicBezTo>
                <a:cubicBezTo>
                  <a:pt x="47" y="15"/>
                  <a:pt x="46" y="15"/>
                  <a:pt x="44" y="12"/>
                </a:cubicBezTo>
                <a:cubicBezTo>
                  <a:pt x="42" y="10"/>
                  <a:pt x="40" y="6"/>
                  <a:pt x="37" y="5"/>
                </a:cubicBezTo>
                <a:cubicBezTo>
                  <a:pt x="35" y="5"/>
                  <a:pt x="30" y="3"/>
                  <a:pt x="28" y="4"/>
                </a:cubicBezTo>
                <a:cubicBezTo>
                  <a:pt x="26" y="7"/>
                  <a:pt x="24" y="0"/>
                  <a:pt x="24" y="5"/>
                </a:cubicBezTo>
                <a:cubicBezTo>
                  <a:pt x="24" y="7"/>
                  <a:pt x="22" y="6"/>
                  <a:pt x="21" y="5"/>
                </a:cubicBezTo>
                <a:cubicBezTo>
                  <a:pt x="20" y="5"/>
                  <a:pt x="19" y="5"/>
                  <a:pt x="18" y="5"/>
                </a:cubicBezTo>
                <a:cubicBezTo>
                  <a:pt x="16" y="6"/>
                  <a:pt x="17" y="6"/>
                  <a:pt x="17" y="8"/>
                </a:cubicBezTo>
                <a:cubicBezTo>
                  <a:pt x="17" y="9"/>
                  <a:pt x="16" y="12"/>
                  <a:pt x="15" y="13"/>
                </a:cubicBezTo>
                <a:cubicBezTo>
                  <a:pt x="15" y="14"/>
                  <a:pt x="12" y="13"/>
                  <a:pt x="12" y="14"/>
                </a:cubicBezTo>
                <a:cubicBezTo>
                  <a:pt x="12" y="16"/>
                  <a:pt x="10" y="17"/>
                  <a:pt x="10" y="18"/>
                </a:cubicBezTo>
                <a:cubicBezTo>
                  <a:pt x="10" y="19"/>
                  <a:pt x="11" y="22"/>
                  <a:pt x="10" y="23"/>
                </a:cubicBezTo>
                <a:cubicBezTo>
                  <a:pt x="4" y="24"/>
                  <a:pt x="6" y="30"/>
                  <a:pt x="5" y="34"/>
                </a:cubicBezTo>
                <a:cubicBezTo>
                  <a:pt x="4" y="35"/>
                  <a:pt x="3" y="35"/>
                  <a:pt x="1" y="35"/>
                </a:cubicBezTo>
                <a:cubicBezTo>
                  <a:pt x="0" y="36"/>
                  <a:pt x="0" y="38"/>
                  <a:pt x="2" y="38"/>
                </a:cubicBezTo>
                <a:cubicBezTo>
                  <a:pt x="5" y="39"/>
                  <a:pt x="8" y="45"/>
                  <a:pt x="9" y="47"/>
                </a:cubicBezTo>
                <a:cubicBezTo>
                  <a:pt x="10" y="49"/>
                  <a:pt x="11" y="49"/>
                  <a:pt x="13" y="50"/>
                </a:cubicBezTo>
                <a:cubicBezTo>
                  <a:pt x="14" y="51"/>
                  <a:pt x="13" y="53"/>
                  <a:pt x="14" y="54"/>
                </a:cubicBezTo>
                <a:cubicBezTo>
                  <a:pt x="16" y="56"/>
                  <a:pt x="18" y="54"/>
                  <a:pt x="20" y="55"/>
                </a:cubicBezTo>
                <a:cubicBezTo>
                  <a:pt x="21" y="56"/>
                  <a:pt x="23" y="58"/>
                  <a:pt x="25" y="59"/>
                </a:cubicBezTo>
                <a:cubicBezTo>
                  <a:pt x="27" y="59"/>
                  <a:pt x="31" y="61"/>
                  <a:pt x="33" y="60"/>
                </a:cubicBezTo>
                <a:cubicBezTo>
                  <a:pt x="35" y="58"/>
                  <a:pt x="36" y="56"/>
                  <a:pt x="39" y="57"/>
                </a:cubicBezTo>
                <a:cubicBezTo>
                  <a:pt x="42" y="58"/>
                  <a:pt x="45" y="57"/>
                  <a:pt x="47" y="56"/>
                </a:cubicBezTo>
                <a:cubicBezTo>
                  <a:pt x="49" y="54"/>
                  <a:pt x="51" y="53"/>
                  <a:pt x="54" y="53"/>
                </a:cubicBezTo>
                <a:cubicBezTo>
                  <a:pt x="55" y="53"/>
                  <a:pt x="59" y="53"/>
                  <a:pt x="59" y="53"/>
                </a:cubicBezTo>
                <a:cubicBezTo>
                  <a:pt x="64" y="48"/>
                  <a:pt x="69" y="43"/>
                  <a:pt x="74" y="38"/>
                </a:cubicBezTo>
                <a:cubicBezTo>
                  <a:pt x="73" y="38"/>
                  <a:pt x="71" y="38"/>
                  <a:pt x="70" y="38"/>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267" name="Freeform 747">
            <a:extLst>
              <a:ext uri="{FF2B5EF4-FFF2-40B4-BE49-F238E27FC236}">
                <a16:creationId xmlns:a16="http://schemas.microsoft.com/office/drawing/2014/main" id="{7FEC2AC9-0871-49FE-818F-0146A6DEFE75}"/>
              </a:ext>
            </a:extLst>
          </p:cNvPr>
          <p:cNvSpPr>
            <a:spLocks/>
          </p:cNvSpPr>
          <p:nvPr userDrawn="1"/>
        </p:nvSpPr>
        <p:spPr bwMode="auto">
          <a:xfrm>
            <a:off x="6622688" y="4023819"/>
            <a:ext cx="403930" cy="398308"/>
          </a:xfrm>
          <a:custGeom>
            <a:avLst/>
            <a:gdLst>
              <a:gd name="T0" fmla="*/ 86 w 87"/>
              <a:gd name="T1" fmla="*/ 1 h 83"/>
              <a:gd name="T2" fmla="*/ 83 w 87"/>
              <a:gd name="T3" fmla="*/ 0 h 83"/>
              <a:gd name="T4" fmla="*/ 79 w 87"/>
              <a:gd name="T5" fmla="*/ 3 h 83"/>
              <a:gd name="T6" fmla="*/ 71 w 87"/>
              <a:gd name="T7" fmla="*/ 3 h 83"/>
              <a:gd name="T8" fmla="*/ 69 w 87"/>
              <a:gd name="T9" fmla="*/ 4 h 83"/>
              <a:gd name="T10" fmla="*/ 68 w 87"/>
              <a:gd name="T11" fmla="*/ 3 h 83"/>
              <a:gd name="T12" fmla="*/ 63 w 87"/>
              <a:gd name="T13" fmla="*/ 6 h 83"/>
              <a:gd name="T14" fmla="*/ 58 w 87"/>
              <a:gd name="T15" fmla="*/ 5 h 83"/>
              <a:gd name="T16" fmla="*/ 53 w 87"/>
              <a:gd name="T17" fmla="*/ 7 h 83"/>
              <a:gd name="T18" fmla="*/ 47 w 87"/>
              <a:gd name="T19" fmla="*/ 2 h 83"/>
              <a:gd name="T20" fmla="*/ 44 w 87"/>
              <a:gd name="T21" fmla="*/ 6 h 83"/>
              <a:gd name="T22" fmla="*/ 48 w 87"/>
              <a:gd name="T23" fmla="*/ 12 h 83"/>
              <a:gd name="T24" fmla="*/ 56 w 87"/>
              <a:gd name="T25" fmla="*/ 16 h 83"/>
              <a:gd name="T26" fmla="*/ 70 w 87"/>
              <a:gd name="T27" fmla="*/ 20 h 83"/>
              <a:gd name="T28" fmla="*/ 63 w 87"/>
              <a:gd name="T29" fmla="*/ 27 h 83"/>
              <a:gd name="T30" fmla="*/ 58 w 87"/>
              <a:gd name="T31" fmla="*/ 33 h 83"/>
              <a:gd name="T32" fmla="*/ 55 w 87"/>
              <a:gd name="T33" fmla="*/ 35 h 83"/>
              <a:gd name="T34" fmla="*/ 48 w 87"/>
              <a:gd name="T35" fmla="*/ 35 h 83"/>
              <a:gd name="T36" fmla="*/ 42 w 87"/>
              <a:gd name="T37" fmla="*/ 38 h 83"/>
              <a:gd name="T38" fmla="*/ 36 w 87"/>
              <a:gd name="T39" fmla="*/ 39 h 83"/>
              <a:gd name="T40" fmla="*/ 32 w 87"/>
              <a:gd name="T41" fmla="*/ 39 h 83"/>
              <a:gd name="T42" fmla="*/ 26 w 87"/>
              <a:gd name="T43" fmla="*/ 42 h 83"/>
              <a:gd name="T44" fmla="*/ 21 w 87"/>
              <a:gd name="T45" fmla="*/ 41 h 83"/>
              <a:gd name="T46" fmla="*/ 16 w 87"/>
              <a:gd name="T47" fmla="*/ 37 h 83"/>
              <a:gd name="T48" fmla="*/ 11 w 87"/>
              <a:gd name="T49" fmla="*/ 37 h 83"/>
              <a:gd name="T50" fmla="*/ 7 w 87"/>
              <a:gd name="T51" fmla="*/ 34 h 83"/>
              <a:gd name="T52" fmla="*/ 0 w 87"/>
              <a:gd name="T53" fmla="*/ 39 h 83"/>
              <a:gd name="T54" fmla="*/ 3 w 87"/>
              <a:gd name="T55" fmla="*/ 41 h 83"/>
              <a:gd name="T56" fmla="*/ 4 w 87"/>
              <a:gd name="T57" fmla="*/ 45 h 83"/>
              <a:gd name="T58" fmla="*/ 3 w 87"/>
              <a:gd name="T59" fmla="*/ 54 h 83"/>
              <a:gd name="T60" fmla="*/ 0 w 87"/>
              <a:gd name="T61" fmla="*/ 58 h 83"/>
              <a:gd name="T62" fmla="*/ 3 w 87"/>
              <a:gd name="T63" fmla="*/ 60 h 83"/>
              <a:gd name="T64" fmla="*/ 1 w 87"/>
              <a:gd name="T65" fmla="*/ 65 h 83"/>
              <a:gd name="T66" fmla="*/ 4 w 87"/>
              <a:gd name="T67" fmla="*/ 66 h 83"/>
              <a:gd name="T68" fmla="*/ 15 w 87"/>
              <a:gd name="T69" fmla="*/ 73 h 83"/>
              <a:gd name="T70" fmla="*/ 19 w 87"/>
              <a:gd name="T71" fmla="*/ 77 h 83"/>
              <a:gd name="T72" fmla="*/ 26 w 87"/>
              <a:gd name="T73" fmla="*/ 83 h 83"/>
              <a:gd name="T74" fmla="*/ 30 w 87"/>
              <a:gd name="T75" fmla="*/ 76 h 83"/>
              <a:gd name="T76" fmla="*/ 33 w 87"/>
              <a:gd name="T77" fmla="*/ 72 h 83"/>
              <a:gd name="T78" fmla="*/ 35 w 87"/>
              <a:gd name="T79" fmla="*/ 69 h 83"/>
              <a:gd name="T80" fmla="*/ 40 w 87"/>
              <a:gd name="T81" fmla="*/ 65 h 83"/>
              <a:gd name="T82" fmla="*/ 59 w 87"/>
              <a:gd name="T83" fmla="*/ 48 h 83"/>
              <a:gd name="T84" fmla="*/ 77 w 87"/>
              <a:gd name="T85" fmla="*/ 24 h 83"/>
              <a:gd name="T86" fmla="*/ 84 w 87"/>
              <a:gd name="T87" fmla="*/ 14 h 83"/>
              <a:gd name="T88" fmla="*/ 86 w 87"/>
              <a:gd name="T89" fmla="*/ 7 h 83"/>
              <a:gd name="T90" fmla="*/ 86 w 87"/>
              <a:gd name="T91" fmla="*/ 1 h 83"/>
              <a:gd name="T92" fmla="*/ 86 w 87"/>
              <a:gd name="T93" fmla="*/ 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7" h="83">
                <a:moveTo>
                  <a:pt x="86" y="1"/>
                </a:moveTo>
                <a:cubicBezTo>
                  <a:pt x="87" y="0"/>
                  <a:pt x="84" y="0"/>
                  <a:pt x="83" y="0"/>
                </a:cubicBezTo>
                <a:cubicBezTo>
                  <a:pt x="82" y="1"/>
                  <a:pt x="81" y="2"/>
                  <a:pt x="79" y="3"/>
                </a:cubicBezTo>
                <a:cubicBezTo>
                  <a:pt x="77" y="3"/>
                  <a:pt x="74" y="3"/>
                  <a:pt x="71" y="3"/>
                </a:cubicBezTo>
                <a:cubicBezTo>
                  <a:pt x="71" y="4"/>
                  <a:pt x="70" y="4"/>
                  <a:pt x="69" y="4"/>
                </a:cubicBezTo>
                <a:cubicBezTo>
                  <a:pt x="68" y="4"/>
                  <a:pt x="68" y="3"/>
                  <a:pt x="68" y="3"/>
                </a:cubicBezTo>
                <a:cubicBezTo>
                  <a:pt x="66" y="4"/>
                  <a:pt x="65" y="6"/>
                  <a:pt x="63" y="6"/>
                </a:cubicBezTo>
                <a:cubicBezTo>
                  <a:pt x="61" y="6"/>
                  <a:pt x="61" y="5"/>
                  <a:pt x="58" y="5"/>
                </a:cubicBezTo>
                <a:cubicBezTo>
                  <a:pt x="57" y="6"/>
                  <a:pt x="55" y="8"/>
                  <a:pt x="53" y="7"/>
                </a:cubicBezTo>
                <a:cubicBezTo>
                  <a:pt x="50" y="6"/>
                  <a:pt x="49" y="5"/>
                  <a:pt x="47" y="2"/>
                </a:cubicBezTo>
                <a:cubicBezTo>
                  <a:pt x="47" y="3"/>
                  <a:pt x="44" y="5"/>
                  <a:pt x="44" y="6"/>
                </a:cubicBezTo>
                <a:cubicBezTo>
                  <a:pt x="45" y="8"/>
                  <a:pt x="46" y="10"/>
                  <a:pt x="48" y="12"/>
                </a:cubicBezTo>
                <a:cubicBezTo>
                  <a:pt x="50" y="14"/>
                  <a:pt x="53" y="15"/>
                  <a:pt x="56" y="16"/>
                </a:cubicBezTo>
                <a:cubicBezTo>
                  <a:pt x="61" y="18"/>
                  <a:pt x="65" y="20"/>
                  <a:pt x="70" y="20"/>
                </a:cubicBezTo>
                <a:cubicBezTo>
                  <a:pt x="68" y="22"/>
                  <a:pt x="65" y="25"/>
                  <a:pt x="63" y="27"/>
                </a:cubicBezTo>
                <a:cubicBezTo>
                  <a:pt x="61" y="29"/>
                  <a:pt x="59" y="31"/>
                  <a:pt x="58" y="33"/>
                </a:cubicBezTo>
                <a:cubicBezTo>
                  <a:pt x="57" y="33"/>
                  <a:pt x="56" y="35"/>
                  <a:pt x="55" y="35"/>
                </a:cubicBezTo>
                <a:cubicBezTo>
                  <a:pt x="53" y="36"/>
                  <a:pt x="50" y="34"/>
                  <a:pt x="48" y="35"/>
                </a:cubicBezTo>
                <a:cubicBezTo>
                  <a:pt x="46" y="35"/>
                  <a:pt x="44" y="37"/>
                  <a:pt x="42" y="38"/>
                </a:cubicBezTo>
                <a:cubicBezTo>
                  <a:pt x="40" y="39"/>
                  <a:pt x="38" y="40"/>
                  <a:pt x="36" y="39"/>
                </a:cubicBezTo>
                <a:cubicBezTo>
                  <a:pt x="35" y="39"/>
                  <a:pt x="33" y="38"/>
                  <a:pt x="32" y="39"/>
                </a:cubicBezTo>
                <a:cubicBezTo>
                  <a:pt x="29" y="41"/>
                  <a:pt x="29" y="43"/>
                  <a:pt x="26" y="42"/>
                </a:cubicBezTo>
                <a:cubicBezTo>
                  <a:pt x="24" y="41"/>
                  <a:pt x="22" y="41"/>
                  <a:pt x="21" y="41"/>
                </a:cubicBezTo>
                <a:cubicBezTo>
                  <a:pt x="19" y="40"/>
                  <a:pt x="17" y="38"/>
                  <a:pt x="16" y="37"/>
                </a:cubicBezTo>
                <a:cubicBezTo>
                  <a:pt x="15" y="37"/>
                  <a:pt x="12" y="38"/>
                  <a:pt x="11" y="37"/>
                </a:cubicBezTo>
                <a:cubicBezTo>
                  <a:pt x="10" y="36"/>
                  <a:pt x="8" y="34"/>
                  <a:pt x="7" y="34"/>
                </a:cubicBezTo>
                <a:cubicBezTo>
                  <a:pt x="3" y="35"/>
                  <a:pt x="2" y="36"/>
                  <a:pt x="0" y="39"/>
                </a:cubicBezTo>
                <a:cubicBezTo>
                  <a:pt x="0" y="40"/>
                  <a:pt x="3" y="40"/>
                  <a:pt x="3" y="41"/>
                </a:cubicBezTo>
                <a:cubicBezTo>
                  <a:pt x="3" y="43"/>
                  <a:pt x="3" y="44"/>
                  <a:pt x="4" y="45"/>
                </a:cubicBezTo>
                <a:cubicBezTo>
                  <a:pt x="6" y="47"/>
                  <a:pt x="5" y="52"/>
                  <a:pt x="3" y="54"/>
                </a:cubicBezTo>
                <a:cubicBezTo>
                  <a:pt x="2" y="55"/>
                  <a:pt x="1" y="56"/>
                  <a:pt x="0" y="58"/>
                </a:cubicBezTo>
                <a:cubicBezTo>
                  <a:pt x="0" y="61"/>
                  <a:pt x="2" y="59"/>
                  <a:pt x="3" y="60"/>
                </a:cubicBezTo>
                <a:cubicBezTo>
                  <a:pt x="3" y="60"/>
                  <a:pt x="0" y="64"/>
                  <a:pt x="1" y="65"/>
                </a:cubicBezTo>
                <a:cubicBezTo>
                  <a:pt x="2" y="65"/>
                  <a:pt x="3" y="66"/>
                  <a:pt x="4" y="66"/>
                </a:cubicBezTo>
                <a:cubicBezTo>
                  <a:pt x="8" y="69"/>
                  <a:pt x="12" y="71"/>
                  <a:pt x="15" y="73"/>
                </a:cubicBezTo>
                <a:cubicBezTo>
                  <a:pt x="18" y="74"/>
                  <a:pt x="19" y="74"/>
                  <a:pt x="19" y="77"/>
                </a:cubicBezTo>
                <a:cubicBezTo>
                  <a:pt x="19" y="79"/>
                  <a:pt x="25" y="82"/>
                  <a:pt x="26" y="83"/>
                </a:cubicBezTo>
                <a:cubicBezTo>
                  <a:pt x="28" y="80"/>
                  <a:pt x="29" y="78"/>
                  <a:pt x="30" y="76"/>
                </a:cubicBezTo>
                <a:cubicBezTo>
                  <a:pt x="30" y="74"/>
                  <a:pt x="31" y="72"/>
                  <a:pt x="33" y="72"/>
                </a:cubicBezTo>
                <a:cubicBezTo>
                  <a:pt x="34" y="71"/>
                  <a:pt x="34" y="70"/>
                  <a:pt x="35" y="69"/>
                </a:cubicBezTo>
                <a:cubicBezTo>
                  <a:pt x="37" y="68"/>
                  <a:pt x="38" y="67"/>
                  <a:pt x="40" y="65"/>
                </a:cubicBezTo>
                <a:cubicBezTo>
                  <a:pt x="45" y="57"/>
                  <a:pt x="52" y="53"/>
                  <a:pt x="59" y="48"/>
                </a:cubicBezTo>
                <a:cubicBezTo>
                  <a:pt x="68" y="42"/>
                  <a:pt x="73" y="33"/>
                  <a:pt x="77" y="24"/>
                </a:cubicBezTo>
                <a:cubicBezTo>
                  <a:pt x="79" y="20"/>
                  <a:pt x="82" y="18"/>
                  <a:pt x="84" y="14"/>
                </a:cubicBezTo>
                <a:cubicBezTo>
                  <a:pt x="85" y="12"/>
                  <a:pt x="85" y="9"/>
                  <a:pt x="86" y="7"/>
                </a:cubicBezTo>
                <a:cubicBezTo>
                  <a:pt x="86" y="6"/>
                  <a:pt x="85" y="2"/>
                  <a:pt x="86" y="1"/>
                </a:cubicBezTo>
                <a:cubicBezTo>
                  <a:pt x="86" y="1"/>
                  <a:pt x="86" y="1"/>
                  <a:pt x="86" y="1"/>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268" name="Freeform 748">
            <a:extLst>
              <a:ext uri="{FF2B5EF4-FFF2-40B4-BE49-F238E27FC236}">
                <a16:creationId xmlns:a16="http://schemas.microsoft.com/office/drawing/2014/main" id="{57BAB287-479A-4AF8-9D28-E39E7ABB860C}"/>
              </a:ext>
            </a:extLst>
          </p:cNvPr>
          <p:cNvSpPr>
            <a:spLocks/>
          </p:cNvSpPr>
          <p:nvPr userDrawn="1"/>
        </p:nvSpPr>
        <p:spPr bwMode="auto">
          <a:xfrm>
            <a:off x="6804854" y="4000961"/>
            <a:ext cx="41184" cy="52238"/>
          </a:xfrm>
          <a:custGeom>
            <a:avLst/>
            <a:gdLst>
              <a:gd name="T0" fmla="*/ 3 w 9"/>
              <a:gd name="T1" fmla="*/ 2 h 11"/>
              <a:gd name="T2" fmla="*/ 1 w 9"/>
              <a:gd name="T3" fmla="*/ 5 h 11"/>
              <a:gd name="T4" fmla="*/ 0 w 9"/>
              <a:gd name="T5" fmla="*/ 10 h 11"/>
              <a:gd name="T6" fmla="*/ 8 w 9"/>
              <a:gd name="T7" fmla="*/ 7 h 11"/>
              <a:gd name="T8" fmla="*/ 4 w 9"/>
              <a:gd name="T9" fmla="*/ 6 h 11"/>
              <a:gd name="T10" fmla="*/ 8 w 9"/>
              <a:gd name="T11" fmla="*/ 3 h 11"/>
              <a:gd name="T12" fmla="*/ 3 w 9"/>
              <a:gd name="T13" fmla="*/ 2 h 11"/>
            </a:gdLst>
            <a:ahLst/>
            <a:cxnLst>
              <a:cxn ang="0">
                <a:pos x="T0" y="T1"/>
              </a:cxn>
              <a:cxn ang="0">
                <a:pos x="T2" y="T3"/>
              </a:cxn>
              <a:cxn ang="0">
                <a:pos x="T4" y="T5"/>
              </a:cxn>
              <a:cxn ang="0">
                <a:pos x="T6" y="T7"/>
              </a:cxn>
              <a:cxn ang="0">
                <a:pos x="T8" y="T9"/>
              </a:cxn>
              <a:cxn ang="0">
                <a:pos x="T10" y="T11"/>
              </a:cxn>
              <a:cxn ang="0">
                <a:pos x="T12" y="T13"/>
              </a:cxn>
            </a:cxnLst>
            <a:rect l="0" t="0" r="r" b="b"/>
            <a:pathLst>
              <a:path w="9" h="11">
                <a:moveTo>
                  <a:pt x="3" y="2"/>
                </a:moveTo>
                <a:cubicBezTo>
                  <a:pt x="2" y="3"/>
                  <a:pt x="1" y="4"/>
                  <a:pt x="1" y="5"/>
                </a:cubicBezTo>
                <a:cubicBezTo>
                  <a:pt x="0" y="5"/>
                  <a:pt x="0" y="9"/>
                  <a:pt x="0" y="10"/>
                </a:cubicBezTo>
                <a:cubicBezTo>
                  <a:pt x="2" y="11"/>
                  <a:pt x="7" y="7"/>
                  <a:pt x="8" y="7"/>
                </a:cubicBezTo>
                <a:cubicBezTo>
                  <a:pt x="8" y="6"/>
                  <a:pt x="5" y="5"/>
                  <a:pt x="4" y="6"/>
                </a:cubicBezTo>
                <a:cubicBezTo>
                  <a:pt x="5" y="5"/>
                  <a:pt x="9" y="4"/>
                  <a:pt x="8" y="3"/>
                </a:cubicBezTo>
                <a:cubicBezTo>
                  <a:pt x="7" y="0"/>
                  <a:pt x="5" y="0"/>
                  <a:pt x="3" y="2"/>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269" name="Freeform 749">
            <a:extLst>
              <a:ext uri="{FF2B5EF4-FFF2-40B4-BE49-F238E27FC236}">
                <a16:creationId xmlns:a16="http://schemas.microsoft.com/office/drawing/2014/main" id="{89520FEB-0191-4651-9C18-681B0302ECEE}"/>
              </a:ext>
            </a:extLst>
          </p:cNvPr>
          <p:cNvSpPr>
            <a:spLocks/>
          </p:cNvSpPr>
          <p:nvPr userDrawn="1"/>
        </p:nvSpPr>
        <p:spPr bwMode="auto">
          <a:xfrm>
            <a:off x="6526065" y="4211544"/>
            <a:ext cx="120387" cy="133857"/>
          </a:xfrm>
          <a:custGeom>
            <a:avLst/>
            <a:gdLst>
              <a:gd name="T0" fmla="*/ 22 w 26"/>
              <a:gd name="T1" fmla="*/ 18 h 28"/>
              <a:gd name="T2" fmla="*/ 25 w 26"/>
              <a:gd name="T3" fmla="*/ 14 h 28"/>
              <a:gd name="T4" fmla="*/ 26 w 26"/>
              <a:gd name="T5" fmla="*/ 8 h 28"/>
              <a:gd name="T6" fmla="*/ 24 w 26"/>
              <a:gd name="T7" fmla="*/ 3 h 28"/>
              <a:gd name="T8" fmla="*/ 21 w 26"/>
              <a:gd name="T9" fmla="*/ 0 h 28"/>
              <a:gd name="T10" fmla="*/ 16 w 26"/>
              <a:gd name="T11" fmla="*/ 1 h 28"/>
              <a:gd name="T12" fmla="*/ 12 w 26"/>
              <a:gd name="T13" fmla="*/ 3 h 28"/>
              <a:gd name="T14" fmla="*/ 6 w 26"/>
              <a:gd name="T15" fmla="*/ 2 h 28"/>
              <a:gd name="T16" fmla="*/ 7 w 26"/>
              <a:gd name="T17" fmla="*/ 8 h 28"/>
              <a:gd name="T18" fmla="*/ 6 w 26"/>
              <a:gd name="T19" fmla="*/ 12 h 28"/>
              <a:gd name="T20" fmla="*/ 2 w 26"/>
              <a:gd name="T21" fmla="*/ 16 h 28"/>
              <a:gd name="T22" fmla="*/ 0 w 26"/>
              <a:gd name="T23" fmla="*/ 22 h 28"/>
              <a:gd name="T24" fmla="*/ 0 w 26"/>
              <a:gd name="T25" fmla="*/ 27 h 28"/>
              <a:gd name="T26" fmla="*/ 4 w 26"/>
              <a:gd name="T27" fmla="*/ 26 h 28"/>
              <a:gd name="T28" fmla="*/ 11 w 26"/>
              <a:gd name="T29" fmla="*/ 25 h 28"/>
              <a:gd name="T30" fmla="*/ 14 w 26"/>
              <a:gd name="T31" fmla="*/ 20 h 28"/>
              <a:gd name="T32" fmla="*/ 21 w 26"/>
              <a:gd name="T33" fmla="*/ 20 h 28"/>
              <a:gd name="T34" fmla="*/ 22 w 26"/>
              <a:gd name="T35" fmla="*/ 18 h 28"/>
              <a:gd name="T36" fmla="*/ 22 w 26"/>
              <a:gd name="T37" fmla="*/ 1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 h="28">
                <a:moveTo>
                  <a:pt x="22" y="18"/>
                </a:moveTo>
                <a:cubicBezTo>
                  <a:pt x="22" y="16"/>
                  <a:pt x="24" y="15"/>
                  <a:pt x="25" y="14"/>
                </a:cubicBezTo>
                <a:cubicBezTo>
                  <a:pt x="26" y="13"/>
                  <a:pt x="26" y="10"/>
                  <a:pt x="26" y="8"/>
                </a:cubicBezTo>
                <a:cubicBezTo>
                  <a:pt x="26" y="6"/>
                  <a:pt x="24" y="5"/>
                  <a:pt x="24" y="3"/>
                </a:cubicBezTo>
                <a:cubicBezTo>
                  <a:pt x="24" y="1"/>
                  <a:pt x="22" y="1"/>
                  <a:pt x="21" y="0"/>
                </a:cubicBezTo>
                <a:cubicBezTo>
                  <a:pt x="20" y="1"/>
                  <a:pt x="18" y="0"/>
                  <a:pt x="16" y="1"/>
                </a:cubicBezTo>
                <a:cubicBezTo>
                  <a:pt x="15" y="2"/>
                  <a:pt x="13" y="4"/>
                  <a:pt x="12" y="3"/>
                </a:cubicBezTo>
                <a:cubicBezTo>
                  <a:pt x="10" y="1"/>
                  <a:pt x="7" y="0"/>
                  <a:pt x="6" y="2"/>
                </a:cubicBezTo>
                <a:cubicBezTo>
                  <a:pt x="5" y="4"/>
                  <a:pt x="6" y="7"/>
                  <a:pt x="7" y="8"/>
                </a:cubicBezTo>
                <a:cubicBezTo>
                  <a:pt x="8" y="10"/>
                  <a:pt x="7" y="10"/>
                  <a:pt x="6" y="12"/>
                </a:cubicBezTo>
                <a:cubicBezTo>
                  <a:pt x="5" y="14"/>
                  <a:pt x="3" y="15"/>
                  <a:pt x="2" y="16"/>
                </a:cubicBezTo>
                <a:cubicBezTo>
                  <a:pt x="1" y="18"/>
                  <a:pt x="0" y="19"/>
                  <a:pt x="0" y="22"/>
                </a:cubicBezTo>
                <a:cubicBezTo>
                  <a:pt x="0" y="23"/>
                  <a:pt x="1" y="25"/>
                  <a:pt x="0" y="27"/>
                </a:cubicBezTo>
                <a:cubicBezTo>
                  <a:pt x="2" y="28"/>
                  <a:pt x="2" y="27"/>
                  <a:pt x="4" y="26"/>
                </a:cubicBezTo>
                <a:cubicBezTo>
                  <a:pt x="6" y="25"/>
                  <a:pt x="9" y="25"/>
                  <a:pt x="11" y="25"/>
                </a:cubicBezTo>
                <a:cubicBezTo>
                  <a:pt x="10" y="22"/>
                  <a:pt x="12" y="21"/>
                  <a:pt x="14" y="20"/>
                </a:cubicBezTo>
                <a:cubicBezTo>
                  <a:pt x="16" y="19"/>
                  <a:pt x="20" y="17"/>
                  <a:pt x="21" y="20"/>
                </a:cubicBezTo>
                <a:cubicBezTo>
                  <a:pt x="21" y="19"/>
                  <a:pt x="21" y="18"/>
                  <a:pt x="22" y="18"/>
                </a:cubicBezTo>
                <a:cubicBezTo>
                  <a:pt x="22" y="16"/>
                  <a:pt x="21" y="18"/>
                  <a:pt x="22" y="18"/>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270" name="Freeform 750">
            <a:extLst>
              <a:ext uri="{FF2B5EF4-FFF2-40B4-BE49-F238E27FC236}">
                <a16:creationId xmlns:a16="http://schemas.microsoft.com/office/drawing/2014/main" id="{48B27B1F-AEB9-45C6-97D3-53D86FA65C58}"/>
              </a:ext>
            </a:extLst>
          </p:cNvPr>
          <p:cNvSpPr>
            <a:spLocks/>
          </p:cNvSpPr>
          <p:nvPr userDrawn="1"/>
        </p:nvSpPr>
        <p:spPr bwMode="auto">
          <a:xfrm>
            <a:off x="6511808" y="4364993"/>
            <a:ext cx="45937" cy="47339"/>
          </a:xfrm>
          <a:custGeom>
            <a:avLst/>
            <a:gdLst>
              <a:gd name="T0" fmla="*/ 1 w 10"/>
              <a:gd name="T1" fmla="*/ 6 h 10"/>
              <a:gd name="T2" fmla="*/ 3 w 10"/>
              <a:gd name="T3" fmla="*/ 10 h 10"/>
              <a:gd name="T4" fmla="*/ 9 w 10"/>
              <a:gd name="T5" fmla="*/ 5 h 10"/>
              <a:gd name="T6" fmla="*/ 8 w 10"/>
              <a:gd name="T7" fmla="*/ 0 h 10"/>
              <a:gd name="T8" fmla="*/ 4 w 10"/>
              <a:gd name="T9" fmla="*/ 1 h 10"/>
              <a:gd name="T10" fmla="*/ 0 w 10"/>
              <a:gd name="T11" fmla="*/ 1 h 10"/>
              <a:gd name="T12" fmla="*/ 1 w 10"/>
              <a:gd name="T13" fmla="*/ 6 h 10"/>
            </a:gdLst>
            <a:ahLst/>
            <a:cxnLst>
              <a:cxn ang="0">
                <a:pos x="T0" y="T1"/>
              </a:cxn>
              <a:cxn ang="0">
                <a:pos x="T2" y="T3"/>
              </a:cxn>
              <a:cxn ang="0">
                <a:pos x="T4" y="T5"/>
              </a:cxn>
              <a:cxn ang="0">
                <a:pos x="T6" y="T7"/>
              </a:cxn>
              <a:cxn ang="0">
                <a:pos x="T8" y="T9"/>
              </a:cxn>
              <a:cxn ang="0">
                <a:pos x="T10" y="T11"/>
              </a:cxn>
              <a:cxn ang="0">
                <a:pos x="T12" y="T13"/>
              </a:cxn>
            </a:cxnLst>
            <a:rect l="0" t="0" r="r" b="b"/>
            <a:pathLst>
              <a:path w="10" h="10">
                <a:moveTo>
                  <a:pt x="1" y="6"/>
                </a:moveTo>
                <a:cubicBezTo>
                  <a:pt x="2" y="7"/>
                  <a:pt x="2" y="9"/>
                  <a:pt x="3" y="10"/>
                </a:cubicBezTo>
                <a:cubicBezTo>
                  <a:pt x="5" y="9"/>
                  <a:pt x="7" y="7"/>
                  <a:pt x="9" y="5"/>
                </a:cubicBezTo>
                <a:cubicBezTo>
                  <a:pt x="10" y="3"/>
                  <a:pt x="5" y="4"/>
                  <a:pt x="8" y="0"/>
                </a:cubicBezTo>
                <a:cubicBezTo>
                  <a:pt x="7" y="0"/>
                  <a:pt x="3" y="0"/>
                  <a:pt x="4" y="1"/>
                </a:cubicBezTo>
                <a:cubicBezTo>
                  <a:pt x="5" y="3"/>
                  <a:pt x="1" y="2"/>
                  <a:pt x="0" y="1"/>
                </a:cubicBezTo>
                <a:cubicBezTo>
                  <a:pt x="0" y="3"/>
                  <a:pt x="1" y="4"/>
                  <a:pt x="1" y="6"/>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271" name="Freeform 751">
            <a:extLst>
              <a:ext uri="{FF2B5EF4-FFF2-40B4-BE49-F238E27FC236}">
                <a16:creationId xmlns:a16="http://schemas.microsoft.com/office/drawing/2014/main" id="{5EA643EA-B2D8-4408-A917-FD7B254DCDBA}"/>
              </a:ext>
            </a:extLst>
          </p:cNvPr>
          <p:cNvSpPr>
            <a:spLocks/>
          </p:cNvSpPr>
          <p:nvPr userDrawn="1"/>
        </p:nvSpPr>
        <p:spPr bwMode="auto">
          <a:xfrm>
            <a:off x="6511814" y="4335606"/>
            <a:ext cx="50689" cy="44076"/>
          </a:xfrm>
          <a:custGeom>
            <a:avLst/>
            <a:gdLst>
              <a:gd name="T0" fmla="*/ 3 w 11"/>
              <a:gd name="T1" fmla="*/ 1 h 9"/>
              <a:gd name="T2" fmla="*/ 0 w 11"/>
              <a:gd name="T3" fmla="*/ 7 h 9"/>
              <a:gd name="T4" fmla="*/ 4 w 11"/>
              <a:gd name="T5" fmla="*/ 7 h 9"/>
              <a:gd name="T6" fmla="*/ 8 w 11"/>
              <a:gd name="T7" fmla="*/ 6 h 9"/>
              <a:gd name="T8" fmla="*/ 7 w 11"/>
              <a:gd name="T9" fmla="*/ 0 h 9"/>
              <a:gd name="T10" fmla="*/ 3 w 11"/>
              <a:gd name="T11" fmla="*/ 1 h 9"/>
              <a:gd name="T12" fmla="*/ 3 w 11"/>
              <a:gd name="T13" fmla="*/ 1 h 9"/>
            </a:gdLst>
            <a:ahLst/>
            <a:cxnLst>
              <a:cxn ang="0">
                <a:pos x="T0" y="T1"/>
              </a:cxn>
              <a:cxn ang="0">
                <a:pos x="T2" y="T3"/>
              </a:cxn>
              <a:cxn ang="0">
                <a:pos x="T4" y="T5"/>
              </a:cxn>
              <a:cxn ang="0">
                <a:pos x="T6" y="T7"/>
              </a:cxn>
              <a:cxn ang="0">
                <a:pos x="T8" y="T9"/>
              </a:cxn>
              <a:cxn ang="0">
                <a:pos x="T10" y="T11"/>
              </a:cxn>
              <a:cxn ang="0">
                <a:pos x="T12" y="T13"/>
              </a:cxn>
            </a:cxnLst>
            <a:rect l="0" t="0" r="r" b="b"/>
            <a:pathLst>
              <a:path w="11" h="9">
                <a:moveTo>
                  <a:pt x="3" y="1"/>
                </a:moveTo>
                <a:cubicBezTo>
                  <a:pt x="1" y="2"/>
                  <a:pt x="0" y="5"/>
                  <a:pt x="0" y="7"/>
                </a:cubicBezTo>
                <a:cubicBezTo>
                  <a:pt x="1" y="8"/>
                  <a:pt x="5" y="9"/>
                  <a:pt x="4" y="7"/>
                </a:cubicBezTo>
                <a:cubicBezTo>
                  <a:pt x="3" y="6"/>
                  <a:pt x="7" y="6"/>
                  <a:pt x="8" y="6"/>
                </a:cubicBezTo>
                <a:cubicBezTo>
                  <a:pt x="11" y="5"/>
                  <a:pt x="8" y="1"/>
                  <a:pt x="7" y="0"/>
                </a:cubicBezTo>
                <a:cubicBezTo>
                  <a:pt x="5" y="1"/>
                  <a:pt x="5" y="2"/>
                  <a:pt x="3" y="1"/>
                </a:cubicBezTo>
                <a:cubicBezTo>
                  <a:pt x="2" y="1"/>
                  <a:pt x="4" y="1"/>
                  <a:pt x="3" y="1"/>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272" name="Freeform 752">
            <a:extLst>
              <a:ext uri="{FF2B5EF4-FFF2-40B4-BE49-F238E27FC236}">
                <a16:creationId xmlns:a16="http://schemas.microsoft.com/office/drawing/2014/main" id="{872A0522-40AF-4A81-9D8C-068BFEAEAFA5}"/>
              </a:ext>
            </a:extLst>
          </p:cNvPr>
          <p:cNvSpPr>
            <a:spLocks/>
          </p:cNvSpPr>
          <p:nvPr userDrawn="1"/>
        </p:nvSpPr>
        <p:spPr bwMode="auto">
          <a:xfrm>
            <a:off x="6521321" y="4320920"/>
            <a:ext cx="250279" cy="279144"/>
          </a:xfrm>
          <a:custGeom>
            <a:avLst/>
            <a:gdLst>
              <a:gd name="T0" fmla="*/ 41 w 54"/>
              <a:gd name="T1" fmla="*/ 13 h 58"/>
              <a:gd name="T2" fmla="*/ 23 w 54"/>
              <a:gd name="T3" fmla="*/ 3 h 58"/>
              <a:gd name="T4" fmla="*/ 17 w 54"/>
              <a:gd name="T5" fmla="*/ 7 h 58"/>
              <a:gd name="T6" fmla="*/ 21 w 54"/>
              <a:gd name="T7" fmla="*/ 9 h 58"/>
              <a:gd name="T8" fmla="*/ 17 w 54"/>
              <a:gd name="T9" fmla="*/ 9 h 58"/>
              <a:gd name="T10" fmla="*/ 13 w 54"/>
              <a:gd name="T11" fmla="*/ 10 h 58"/>
              <a:gd name="T12" fmla="*/ 11 w 54"/>
              <a:gd name="T13" fmla="*/ 8 h 58"/>
              <a:gd name="T14" fmla="*/ 12 w 54"/>
              <a:gd name="T15" fmla="*/ 4 h 58"/>
              <a:gd name="T16" fmla="*/ 5 w 54"/>
              <a:gd name="T17" fmla="*/ 3 h 58"/>
              <a:gd name="T18" fmla="*/ 7 w 54"/>
              <a:gd name="T19" fmla="*/ 8 h 58"/>
              <a:gd name="T20" fmla="*/ 5 w 54"/>
              <a:gd name="T21" fmla="*/ 12 h 58"/>
              <a:gd name="T22" fmla="*/ 6 w 54"/>
              <a:gd name="T23" fmla="*/ 16 h 58"/>
              <a:gd name="T24" fmla="*/ 2 w 54"/>
              <a:gd name="T25" fmla="*/ 18 h 58"/>
              <a:gd name="T26" fmla="*/ 1 w 54"/>
              <a:gd name="T27" fmla="*/ 21 h 58"/>
              <a:gd name="T28" fmla="*/ 5 w 54"/>
              <a:gd name="T29" fmla="*/ 33 h 58"/>
              <a:gd name="T30" fmla="*/ 12 w 54"/>
              <a:gd name="T31" fmla="*/ 42 h 58"/>
              <a:gd name="T32" fmla="*/ 15 w 54"/>
              <a:gd name="T33" fmla="*/ 43 h 58"/>
              <a:gd name="T34" fmla="*/ 17 w 54"/>
              <a:gd name="T35" fmla="*/ 45 h 58"/>
              <a:gd name="T36" fmla="*/ 24 w 54"/>
              <a:gd name="T37" fmla="*/ 47 h 58"/>
              <a:gd name="T38" fmla="*/ 25 w 54"/>
              <a:gd name="T39" fmla="*/ 53 h 58"/>
              <a:gd name="T40" fmla="*/ 27 w 54"/>
              <a:gd name="T41" fmla="*/ 55 h 58"/>
              <a:gd name="T42" fmla="*/ 30 w 54"/>
              <a:gd name="T43" fmla="*/ 55 h 58"/>
              <a:gd name="T44" fmla="*/ 33 w 54"/>
              <a:gd name="T45" fmla="*/ 56 h 58"/>
              <a:gd name="T46" fmla="*/ 36 w 54"/>
              <a:gd name="T47" fmla="*/ 55 h 58"/>
              <a:gd name="T48" fmla="*/ 42 w 54"/>
              <a:gd name="T49" fmla="*/ 55 h 58"/>
              <a:gd name="T50" fmla="*/ 46 w 54"/>
              <a:gd name="T51" fmla="*/ 54 h 58"/>
              <a:gd name="T52" fmla="*/ 54 w 54"/>
              <a:gd name="T53" fmla="*/ 49 h 58"/>
              <a:gd name="T54" fmla="*/ 49 w 54"/>
              <a:gd name="T55" fmla="*/ 36 h 58"/>
              <a:gd name="T56" fmla="*/ 49 w 54"/>
              <a:gd name="T57" fmla="*/ 32 h 58"/>
              <a:gd name="T58" fmla="*/ 46 w 54"/>
              <a:gd name="T59" fmla="*/ 28 h 58"/>
              <a:gd name="T60" fmla="*/ 48 w 54"/>
              <a:gd name="T61" fmla="*/ 20 h 58"/>
              <a:gd name="T62" fmla="*/ 45 w 54"/>
              <a:gd name="T63" fmla="*/ 18 h 58"/>
              <a:gd name="T64" fmla="*/ 41 w 54"/>
              <a:gd name="T65" fmla="*/ 16 h 58"/>
              <a:gd name="T66" fmla="*/ 41 w 54"/>
              <a:gd name="T6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4" h="58">
                <a:moveTo>
                  <a:pt x="41" y="13"/>
                </a:moveTo>
                <a:cubicBezTo>
                  <a:pt x="35" y="9"/>
                  <a:pt x="29" y="6"/>
                  <a:pt x="23" y="3"/>
                </a:cubicBezTo>
                <a:cubicBezTo>
                  <a:pt x="22" y="5"/>
                  <a:pt x="19" y="7"/>
                  <a:pt x="17" y="7"/>
                </a:cubicBezTo>
                <a:cubicBezTo>
                  <a:pt x="17" y="7"/>
                  <a:pt x="21" y="8"/>
                  <a:pt x="21" y="9"/>
                </a:cubicBezTo>
                <a:cubicBezTo>
                  <a:pt x="20" y="10"/>
                  <a:pt x="18" y="9"/>
                  <a:pt x="17" y="9"/>
                </a:cubicBezTo>
                <a:cubicBezTo>
                  <a:pt x="15" y="8"/>
                  <a:pt x="15" y="9"/>
                  <a:pt x="13" y="10"/>
                </a:cubicBezTo>
                <a:cubicBezTo>
                  <a:pt x="13" y="10"/>
                  <a:pt x="11" y="9"/>
                  <a:pt x="11" y="8"/>
                </a:cubicBezTo>
                <a:cubicBezTo>
                  <a:pt x="10" y="7"/>
                  <a:pt x="11" y="5"/>
                  <a:pt x="12" y="4"/>
                </a:cubicBezTo>
                <a:cubicBezTo>
                  <a:pt x="13" y="0"/>
                  <a:pt x="7" y="2"/>
                  <a:pt x="5" y="3"/>
                </a:cubicBezTo>
                <a:cubicBezTo>
                  <a:pt x="6" y="4"/>
                  <a:pt x="8" y="7"/>
                  <a:pt x="7" y="8"/>
                </a:cubicBezTo>
                <a:cubicBezTo>
                  <a:pt x="7" y="9"/>
                  <a:pt x="3" y="12"/>
                  <a:pt x="5" y="12"/>
                </a:cubicBezTo>
                <a:cubicBezTo>
                  <a:pt x="8" y="13"/>
                  <a:pt x="7" y="14"/>
                  <a:pt x="6" y="16"/>
                </a:cubicBezTo>
                <a:cubicBezTo>
                  <a:pt x="5" y="16"/>
                  <a:pt x="3" y="17"/>
                  <a:pt x="2" y="18"/>
                </a:cubicBezTo>
                <a:cubicBezTo>
                  <a:pt x="0" y="19"/>
                  <a:pt x="1" y="19"/>
                  <a:pt x="1" y="21"/>
                </a:cubicBezTo>
                <a:cubicBezTo>
                  <a:pt x="2" y="26"/>
                  <a:pt x="4" y="29"/>
                  <a:pt x="5" y="33"/>
                </a:cubicBezTo>
                <a:cubicBezTo>
                  <a:pt x="5" y="38"/>
                  <a:pt x="9" y="40"/>
                  <a:pt x="12" y="42"/>
                </a:cubicBezTo>
                <a:cubicBezTo>
                  <a:pt x="13" y="43"/>
                  <a:pt x="14" y="43"/>
                  <a:pt x="15" y="43"/>
                </a:cubicBezTo>
                <a:cubicBezTo>
                  <a:pt x="16" y="43"/>
                  <a:pt x="16" y="44"/>
                  <a:pt x="17" y="45"/>
                </a:cubicBezTo>
                <a:cubicBezTo>
                  <a:pt x="19" y="45"/>
                  <a:pt x="22" y="45"/>
                  <a:pt x="24" y="47"/>
                </a:cubicBezTo>
                <a:cubicBezTo>
                  <a:pt x="25" y="48"/>
                  <a:pt x="25" y="51"/>
                  <a:pt x="25" y="53"/>
                </a:cubicBezTo>
                <a:cubicBezTo>
                  <a:pt x="26" y="54"/>
                  <a:pt x="25" y="55"/>
                  <a:pt x="27" y="55"/>
                </a:cubicBezTo>
                <a:cubicBezTo>
                  <a:pt x="28" y="55"/>
                  <a:pt x="29" y="55"/>
                  <a:pt x="30" y="55"/>
                </a:cubicBezTo>
                <a:cubicBezTo>
                  <a:pt x="31" y="55"/>
                  <a:pt x="32" y="55"/>
                  <a:pt x="33" y="56"/>
                </a:cubicBezTo>
                <a:cubicBezTo>
                  <a:pt x="34" y="57"/>
                  <a:pt x="35" y="56"/>
                  <a:pt x="36" y="55"/>
                </a:cubicBezTo>
                <a:cubicBezTo>
                  <a:pt x="38" y="54"/>
                  <a:pt x="40" y="58"/>
                  <a:pt x="42" y="55"/>
                </a:cubicBezTo>
                <a:cubicBezTo>
                  <a:pt x="42" y="53"/>
                  <a:pt x="45" y="54"/>
                  <a:pt x="46" y="54"/>
                </a:cubicBezTo>
                <a:cubicBezTo>
                  <a:pt x="49" y="53"/>
                  <a:pt x="51" y="51"/>
                  <a:pt x="54" y="49"/>
                </a:cubicBezTo>
                <a:cubicBezTo>
                  <a:pt x="49" y="46"/>
                  <a:pt x="49" y="42"/>
                  <a:pt x="49" y="36"/>
                </a:cubicBezTo>
                <a:cubicBezTo>
                  <a:pt x="48" y="35"/>
                  <a:pt x="50" y="33"/>
                  <a:pt x="49" y="32"/>
                </a:cubicBezTo>
                <a:cubicBezTo>
                  <a:pt x="48" y="31"/>
                  <a:pt x="46" y="30"/>
                  <a:pt x="46" y="28"/>
                </a:cubicBezTo>
                <a:cubicBezTo>
                  <a:pt x="46" y="27"/>
                  <a:pt x="48" y="20"/>
                  <a:pt x="48" y="20"/>
                </a:cubicBezTo>
                <a:cubicBezTo>
                  <a:pt x="47" y="20"/>
                  <a:pt x="46" y="19"/>
                  <a:pt x="45" y="18"/>
                </a:cubicBezTo>
                <a:cubicBezTo>
                  <a:pt x="44" y="17"/>
                  <a:pt x="43" y="17"/>
                  <a:pt x="41" y="16"/>
                </a:cubicBezTo>
                <a:cubicBezTo>
                  <a:pt x="41" y="15"/>
                  <a:pt x="41" y="14"/>
                  <a:pt x="41" y="13"/>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273" name="Freeform 753">
            <a:extLst>
              <a:ext uri="{FF2B5EF4-FFF2-40B4-BE49-F238E27FC236}">
                <a16:creationId xmlns:a16="http://schemas.microsoft.com/office/drawing/2014/main" id="{1A0489B8-BBCF-4260-B127-BE9340CF3BB9}"/>
              </a:ext>
            </a:extLst>
          </p:cNvPr>
          <p:cNvSpPr>
            <a:spLocks/>
          </p:cNvSpPr>
          <p:nvPr userDrawn="1"/>
        </p:nvSpPr>
        <p:spPr bwMode="auto">
          <a:xfrm>
            <a:off x="6066697" y="4253990"/>
            <a:ext cx="125139" cy="148551"/>
          </a:xfrm>
          <a:custGeom>
            <a:avLst/>
            <a:gdLst>
              <a:gd name="T0" fmla="*/ 15 w 27"/>
              <a:gd name="T1" fmla="*/ 29 h 31"/>
              <a:gd name="T2" fmla="*/ 15 w 27"/>
              <a:gd name="T3" fmla="*/ 24 h 31"/>
              <a:gd name="T4" fmla="*/ 17 w 27"/>
              <a:gd name="T5" fmla="*/ 24 h 31"/>
              <a:gd name="T6" fmla="*/ 19 w 27"/>
              <a:gd name="T7" fmla="*/ 21 h 31"/>
              <a:gd name="T8" fmla="*/ 21 w 27"/>
              <a:gd name="T9" fmla="*/ 24 h 31"/>
              <a:gd name="T10" fmla="*/ 24 w 27"/>
              <a:gd name="T11" fmla="*/ 23 h 31"/>
              <a:gd name="T12" fmla="*/ 26 w 27"/>
              <a:gd name="T13" fmla="*/ 24 h 31"/>
              <a:gd name="T14" fmla="*/ 26 w 27"/>
              <a:gd name="T15" fmla="*/ 21 h 31"/>
              <a:gd name="T16" fmla="*/ 26 w 27"/>
              <a:gd name="T17" fmla="*/ 14 h 31"/>
              <a:gd name="T18" fmla="*/ 25 w 27"/>
              <a:gd name="T19" fmla="*/ 11 h 31"/>
              <a:gd name="T20" fmla="*/ 26 w 27"/>
              <a:gd name="T21" fmla="*/ 6 h 31"/>
              <a:gd name="T22" fmla="*/ 21 w 27"/>
              <a:gd name="T23" fmla="*/ 4 h 31"/>
              <a:gd name="T24" fmla="*/ 19 w 27"/>
              <a:gd name="T25" fmla="*/ 0 h 31"/>
              <a:gd name="T26" fmla="*/ 14 w 27"/>
              <a:gd name="T27" fmla="*/ 0 h 31"/>
              <a:gd name="T28" fmla="*/ 11 w 27"/>
              <a:gd name="T29" fmla="*/ 7 h 31"/>
              <a:gd name="T30" fmla="*/ 5 w 27"/>
              <a:gd name="T31" fmla="*/ 7 h 31"/>
              <a:gd name="T32" fmla="*/ 4 w 27"/>
              <a:gd name="T33" fmla="*/ 7 h 31"/>
              <a:gd name="T34" fmla="*/ 4 w 27"/>
              <a:gd name="T35" fmla="*/ 10 h 31"/>
              <a:gd name="T36" fmla="*/ 0 w 27"/>
              <a:gd name="T37" fmla="*/ 16 h 31"/>
              <a:gd name="T38" fmla="*/ 4 w 27"/>
              <a:gd name="T39" fmla="*/ 23 h 31"/>
              <a:gd name="T40" fmla="*/ 9 w 27"/>
              <a:gd name="T41" fmla="*/ 28 h 31"/>
              <a:gd name="T42" fmla="*/ 11 w 27"/>
              <a:gd name="T43" fmla="*/ 31 h 31"/>
              <a:gd name="T44" fmla="*/ 15 w 27"/>
              <a:gd name="T45" fmla="*/ 29 h 31"/>
              <a:gd name="T46" fmla="*/ 15 w 27"/>
              <a:gd name="T47" fmla="*/ 2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 h="31">
                <a:moveTo>
                  <a:pt x="15" y="29"/>
                </a:moveTo>
                <a:cubicBezTo>
                  <a:pt x="15" y="28"/>
                  <a:pt x="13" y="24"/>
                  <a:pt x="15" y="24"/>
                </a:cubicBezTo>
                <a:cubicBezTo>
                  <a:pt x="15" y="24"/>
                  <a:pt x="17" y="24"/>
                  <a:pt x="17" y="24"/>
                </a:cubicBezTo>
                <a:cubicBezTo>
                  <a:pt x="18" y="23"/>
                  <a:pt x="18" y="21"/>
                  <a:pt x="19" y="21"/>
                </a:cubicBezTo>
                <a:cubicBezTo>
                  <a:pt x="20" y="22"/>
                  <a:pt x="21" y="23"/>
                  <a:pt x="21" y="24"/>
                </a:cubicBezTo>
                <a:cubicBezTo>
                  <a:pt x="22" y="25"/>
                  <a:pt x="22" y="23"/>
                  <a:pt x="24" y="23"/>
                </a:cubicBezTo>
                <a:cubicBezTo>
                  <a:pt x="24" y="23"/>
                  <a:pt x="26" y="25"/>
                  <a:pt x="26" y="24"/>
                </a:cubicBezTo>
                <a:cubicBezTo>
                  <a:pt x="26" y="23"/>
                  <a:pt x="26" y="22"/>
                  <a:pt x="26" y="21"/>
                </a:cubicBezTo>
                <a:cubicBezTo>
                  <a:pt x="27" y="19"/>
                  <a:pt x="27" y="16"/>
                  <a:pt x="26" y="14"/>
                </a:cubicBezTo>
                <a:cubicBezTo>
                  <a:pt x="25" y="13"/>
                  <a:pt x="25" y="12"/>
                  <a:pt x="25" y="11"/>
                </a:cubicBezTo>
                <a:cubicBezTo>
                  <a:pt x="25" y="9"/>
                  <a:pt x="27" y="8"/>
                  <a:pt x="26" y="6"/>
                </a:cubicBezTo>
                <a:cubicBezTo>
                  <a:pt x="25" y="3"/>
                  <a:pt x="21" y="7"/>
                  <a:pt x="21" y="4"/>
                </a:cubicBezTo>
                <a:cubicBezTo>
                  <a:pt x="21" y="2"/>
                  <a:pt x="22" y="0"/>
                  <a:pt x="19" y="0"/>
                </a:cubicBezTo>
                <a:cubicBezTo>
                  <a:pt x="18" y="0"/>
                  <a:pt x="16" y="0"/>
                  <a:pt x="14" y="0"/>
                </a:cubicBezTo>
                <a:cubicBezTo>
                  <a:pt x="10" y="0"/>
                  <a:pt x="15" y="7"/>
                  <a:pt x="11" y="7"/>
                </a:cubicBezTo>
                <a:cubicBezTo>
                  <a:pt x="9" y="7"/>
                  <a:pt x="7" y="7"/>
                  <a:pt x="5" y="7"/>
                </a:cubicBezTo>
                <a:cubicBezTo>
                  <a:pt x="4" y="7"/>
                  <a:pt x="4" y="7"/>
                  <a:pt x="4" y="7"/>
                </a:cubicBezTo>
                <a:cubicBezTo>
                  <a:pt x="2" y="9"/>
                  <a:pt x="4" y="9"/>
                  <a:pt x="4" y="10"/>
                </a:cubicBezTo>
                <a:cubicBezTo>
                  <a:pt x="4" y="12"/>
                  <a:pt x="0" y="14"/>
                  <a:pt x="0" y="16"/>
                </a:cubicBezTo>
                <a:cubicBezTo>
                  <a:pt x="1" y="18"/>
                  <a:pt x="3" y="21"/>
                  <a:pt x="4" y="23"/>
                </a:cubicBezTo>
                <a:cubicBezTo>
                  <a:pt x="6" y="24"/>
                  <a:pt x="7" y="26"/>
                  <a:pt x="9" y="28"/>
                </a:cubicBezTo>
                <a:cubicBezTo>
                  <a:pt x="10" y="29"/>
                  <a:pt x="11" y="30"/>
                  <a:pt x="11" y="31"/>
                </a:cubicBezTo>
                <a:cubicBezTo>
                  <a:pt x="12" y="30"/>
                  <a:pt x="14" y="30"/>
                  <a:pt x="15" y="29"/>
                </a:cubicBezTo>
                <a:cubicBezTo>
                  <a:pt x="15" y="29"/>
                  <a:pt x="14" y="30"/>
                  <a:pt x="15" y="29"/>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274" name="Freeform 754">
            <a:extLst>
              <a:ext uri="{FF2B5EF4-FFF2-40B4-BE49-F238E27FC236}">
                <a16:creationId xmlns:a16="http://schemas.microsoft.com/office/drawing/2014/main" id="{96516F53-4767-4C40-BD50-C3E4BE2CB79F}"/>
              </a:ext>
            </a:extLst>
          </p:cNvPr>
          <p:cNvSpPr>
            <a:spLocks/>
          </p:cNvSpPr>
          <p:nvPr userDrawn="1"/>
        </p:nvSpPr>
        <p:spPr bwMode="auto">
          <a:xfrm>
            <a:off x="6074614" y="4253988"/>
            <a:ext cx="52273" cy="34280"/>
          </a:xfrm>
          <a:custGeom>
            <a:avLst/>
            <a:gdLst>
              <a:gd name="T0" fmla="*/ 11 w 11"/>
              <a:gd name="T1" fmla="*/ 7 h 7"/>
              <a:gd name="T2" fmla="*/ 11 w 11"/>
              <a:gd name="T3" fmla="*/ 0 h 7"/>
              <a:gd name="T4" fmla="*/ 3 w 11"/>
              <a:gd name="T5" fmla="*/ 1 h 7"/>
              <a:gd name="T6" fmla="*/ 0 w 11"/>
              <a:gd name="T7" fmla="*/ 4 h 7"/>
              <a:gd name="T8" fmla="*/ 2 w 11"/>
              <a:gd name="T9" fmla="*/ 7 h 7"/>
              <a:gd name="T10" fmla="*/ 11 w 11"/>
              <a:gd name="T11" fmla="*/ 7 h 7"/>
            </a:gdLst>
            <a:ahLst/>
            <a:cxnLst>
              <a:cxn ang="0">
                <a:pos x="T0" y="T1"/>
              </a:cxn>
              <a:cxn ang="0">
                <a:pos x="T2" y="T3"/>
              </a:cxn>
              <a:cxn ang="0">
                <a:pos x="T4" y="T5"/>
              </a:cxn>
              <a:cxn ang="0">
                <a:pos x="T6" y="T7"/>
              </a:cxn>
              <a:cxn ang="0">
                <a:pos x="T8" y="T9"/>
              </a:cxn>
              <a:cxn ang="0">
                <a:pos x="T10" y="T11"/>
              </a:cxn>
            </a:cxnLst>
            <a:rect l="0" t="0" r="r" b="b"/>
            <a:pathLst>
              <a:path w="11" h="7">
                <a:moveTo>
                  <a:pt x="11" y="7"/>
                </a:moveTo>
                <a:cubicBezTo>
                  <a:pt x="11" y="5"/>
                  <a:pt x="11" y="2"/>
                  <a:pt x="11" y="0"/>
                </a:cubicBezTo>
                <a:cubicBezTo>
                  <a:pt x="8" y="0"/>
                  <a:pt x="6" y="1"/>
                  <a:pt x="3" y="1"/>
                </a:cubicBezTo>
                <a:cubicBezTo>
                  <a:pt x="4" y="2"/>
                  <a:pt x="1" y="3"/>
                  <a:pt x="0" y="4"/>
                </a:cubicBezTo>
                <a:cubicBezTo>
                  <a:pt x="0" y="5"/>
                  <a:pt x="2" y="6"/>
                  <a:pt x="2" y="7"/>
                </a:cubicBezTo>
                <a:lnTo>
                  <a:pt x="11" y="7"/>
                </a:ln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275" name="Freeform 755">
            <a:extLst>
              <a:ext uri="{FF2B5EF4-FFF2-40B4-BE49-F238E27FC236}">
                <a16:creationId xmlns:a16="http://schemas.microsoft.com/office/drawing/2014/main" id="{1EC1E526-1DB8-4434-90F2-C386F08E5724}"/>
              </a:ext>
            </a:extLst>
          </p:cNvPr>
          <p:cNvSpPr>
            <a:spLocks/>
          </p:cNvSpPr>
          <p:nvPr userDrawn="1"/>
        </p:nvSpPr>
        <p:spPr bwMode="auto">
          <a:xfrm>
            <a:off x="6057186" y="3996064"/>
            <a:ext cx="171077" cy="272613"/>
          </a:xfrm>
          <a:custGeom>
            <a:avLst/>
            <a:gdLst>
              <a:gd name="T0" fmla="*/ 29 w 37"/>
              <a:gd name="T1" fmla="*/ 55 h 57"/>
              <a:gd name="T2" fmla="*/ 37 w 37"/>
              <a:gd name="T3" fmla="*/ 55 h 57"/>
              <a:gd name="T4" fmla="*/ 33 w 37"/>
              <a:gd name="T5" fmla="*/ 48 h 57"/>
              <a:gd name="T6" fmla="*/ 32 w 37"/>
              <a:gd name="T7" fmla="*/ 44 h 57"/>
              <a:gd name="T8" fmla="*/ 30 w 37"/>
              <a:gd name="T9" fmla="*/ 40 h 57"/>
              <a:gd name="T10" fmla="*/ 32 w 37"/>
              <a:gd name="T11" fmla="*/ 32 h 57"/>
              <a:gd name="T12" fmla="*/ 34 w 37"/>
              <a:gd name="T13" fmla="*/ 27 h 57"/>
              <a:gd name="T14" fmla="*/ 31 w 37"/>
              <a:gd name="T15" fmla="*/ 21 h 57"/>
              <a:gd name="T16" fmla="*/ 28 w 37"/>
              <a:gd name="T17" fmla="*/ 16 h 57"/>
              <a:gd name="T18" fmla="*/ 34 w 37"/>
              <a:gd name="T19" fmla="*/ 16 h 57"/>
              <a:gd name="T20" fmla="*/ 32 w 37"/>
              <a:gd name="T21" fmla="*/ 6 h 57"/>
              <a:gd name="T22" fmla="*/ 30 w 37"/>
              <a:gd name="T23" fmla="*/ 2 h 57"/>
              <a:gd name="T24" fmla="*/ 27 w 37"/>
              <a:gd name="T25" fmla="*/ 0 h 57"/>
              <a:gd name="T26" fmla="*/ 28 w 37"/>
              <a:gd name="T27" fmla="*/ 9 h 57"/>
              <a:gd name="T28" fmla="*/ 23 w 37"/>
              <a:gd name="T29" fmla="*/ 18 h 57"/>
              <a:gd name="T30" fmla="*/ 21 w 37"/>
              <a:gd name="T31" fmla="*/ 22 h 57"/>
              <a:gd name="T32" fmla="*/ 18 w 37"/>
              <a:gd name="T33" fmla="*/ 27 h 57"/>
              <a:gd name="T34" fmla="*/ 15 w 37"/>
              <a:gd name="T35" fmla="*/ 33 h 57"/>
              <a:gd name="T36" fmla="*/ 11 w 37"/>
              <a:gd name="T37" fmla="*/ 31 h 57"/>
              <a:gd name="T38" fmla="*/ 2 w 37"/>
              <a:gd name="T39" fmla="*/ 39 h 57"/>
              <a:gd name="T40" fmla="*/ 1 w 37"/>
              <a:gd name="T41" fmla="*/ 42 h 57"/>
              <a:gd name="T42" fmla="*/ 4 w 37"/>
              <a:gd name="T43" fmla="*/ 45 h 57"/>
              <a:gd name="T44" fmla="*/ 5 w 37"/>
              <a:gd name="T45" fmla="*/ 45 h 57"/>
              <a:gd name="T46" fmla="*/ 7 w 37"/>
              <a:gd name="T47" fmla="*/ 48 h 57"/>
              <a:gd name="T48" fmla="*/ 7 w 37"/>
              <a:gd name="T49" fmla="*/ 55 h 57"/>
              <a:gd name="T50" fmla="*/ 16 w 37"/>
              <a:gd name="T51" fmla="*/ 54 h 57"/>
              <a:gd name="T52" fmla="*/ 29 w 37"/>
              <a:gd name="T53" fmla="*/ 5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7" h="57">
                <a:moveTo>
                  <a:pt x="29" y="55"/>
                </a:moveTo>
                <a:cubicBezTo>
                  <a:pt x="32" y="55"/>
                  <a:pt x="35" y="57"/>
                  <a:pt x="37" y="55"/>
                </a:cubicBezTo>
                <a:cubicBezTo>
                  <a:pt x="37" y="51"/>
                  <a:pt x="35" y="50"/>
                  <a:pt x="33" y="48"/>
                </a:cubicBezTo>
                <a:cubicBezTo>
                  <a:pt x="32" y="47"/>
                  <a:pt x="32" y="46"/>
                  <a:pt x="32" y="44"/>
                </a:cubicBezTo>
                <a:cubicBezTo>
                  <a:pt x="31" y="43"/>
                  <a:pt x="30" y="42"/>
                  <a:pt x="30" y="40"/>
                </a:cubicBezTo>
                <a:cubicBezTo>
                  <a:pt x="29" y="36"/>
                  <a:pt x="31" y="35"/>
                  <a:pt x="32" y="32"/>
                </a:cubicBezTo>
                <a:cubicBezTo>
                  <a:pt x="33" y="30"/>
                  <a:pt x="34" y="29"/>
                  <a:pt x="34" y="27"/>
                </a:cubicBezTo>
                <a:cubicBezTo>
                  <a:pt x="33" y="25"/>
                  <a:pt x="33" y="23"/>
                  <a:pt x="31" y="21"/>
                </a:cubicBezTo>
                <a:cubicBezTo>
                  <a:pt x="31" y="21"/>
                  <a:pt x="26" y="18"/>
                  <a:pt x="28" y="16"/>
                </a:cubicBezTo>
                <a:cubicBezTo>
                  <a:pt x="29" y="15"/>
                  <a:pt x="32" y="16"/>
                  <a:pt x="34" y="16"/>
                </a:cubicBezTo>
                <a:cubicBezTo>
                  <a:pt x="32" y="12"/>
                  <a:pt x="32" y="10"/>
                  <a:pt x="32" y="6"/>
                </a:cubicBezTo>
                <a:cubicBezTo>
                  <a:pt x="32" y="5"/>
                  <a:pt x="32" y="3"/>
                  <a:pt x="30" y="2"/>
                </a:cubicBezTo>
                <a:cubicBezTo>
                  <a:pt x="30" y="1"/>
                  <a:pt x="27" y="0"/>
                  <a:pt x="27" y="0"/>
                </a:cubicBezTo>
                <a:cubicBezTo>
                  <a:pt x="27" y="2"/>
                  <a:pt x="33" y="7"/>
                  <a:pt x="28" y="9"/>
                </a:cubicBezTo>
                <a:cubicBezTo>
                  <a:pt x="25" y="11"/>
                  <a:pt x="24" y="14"/>
                  <a:pt x="23" y="18"/>
                </a:cubicBezTo>
                <a:cubicBezTo>
                  <a:pt x="22" y="19"/>
                  <a:pt x="22" y="22"/>
                  <a:pt x="21" y="22"/>
                </a:cubicBezTo>
                <a:cubicBezTo>
                  <a:pt x="19" y="23"/>
                  <a:pt x="19" y="25"/>
                  <a:pt x="18" y="27"/>
                </a:cubicBezTo>
                <a:cubicBezTo>
                  <a:pt x="17" y="29"/>
                  <a:pt x="16" y="31"/>
                  <a:pt x="15" y="33"/>
                </a:cubicBezTo>
                <a:cubicBezTo>
                  <a:pt x="13" y="35"/>
                  <a:pt x="12" y="31"/>
                  <a:pt x="11" y="31"/>
                </a:cubicBezTo>
                <a:cubicBezTo>
                  <a:pt x="6" y="31"/>
                  <a:pt x="3" y="35"/>
                  <a:pt x="2" y="39"/>
                </a:cubicBezTo>
                <a:cubicBezTo>
                  <a:pt x="2" y="40"/>
                  <a:pt x="0" y="41"/>
                  <a:pt x="1" y="42"/>
                </a:cubicBezTo>
                <a:cubicBezTo>
                  <a:pt x="2" y="43"/>
                  <a:pt x="3" y="44"/>
                  <a:pt x="4" y="45"/>
                </a:cubicBezTo>
                <a:cubicBezTo>
                  <a:pt x="4" y="46"/>
                  <a:pt x="5" y="44"/>
                  <a:pt x="5" y="45"/>
                </a:cubicBezTo>
                <a:cubicBezTo>
                  <a:pt x="6" y="46"/>
                  <a:pt x="7" y="47"/>
                  <a:pt x="7" y="48"/>
                </a:cubicBezTo>
                <a:cubicBezTo>
                  <a:pt x="8" y="50"/>
                  <a:pt x="7" y="53"/>
                  <a:pt x="7" y="55"/>
                </a:cubicBezTo>
                <a:cubicBezTo>
                  <a:pt x="10" y="54"/>
                  <a:pt x="13" y="54"/>
                  <a:pt x="16" y="54"/>
                </a:cubicBezTo>
                <a:cubicBezTo>
                  <a:pt x="20" y="54"/>
                  <a:pt x="25" y="55"/>
                  <a:pt x="29" y="55"/>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276" name="Freeform 756">
            <a:extLst>
              <a:ext uri="{FF2B5EF4-FFF2-40B4-BE49-F238E27FC236}">
                <a16:creationId xmlns:a16="http://schemas.microsoft.com/office/drawing/2014/main" id="{F7F8D7C8-6D20-47B6-BDD6-4C3BBF95B2A1}"/>
              </a:ext>
            </a:extLst>
          </p:cNvPr>
          <p:cNvSpPr>
            <a:spLocks/>
          </p:cNvSpPr>
          <p:nvPr userDrawn="1"/>
        </p:nvSpPr>
        <p:spPr bwMode="auto">
          <a:xfrm>
            <a:off x="5875034" y="4009128"/>
            <a:ext cx="69698" cy="148551"/>
          </a:xfrm>
          <a:custGeom>
            <a:avLst/>
            <a:gdLst>
              <a:gd name="T0" fmla="*/ 11 w 15"/>
              <a:gd name="T1" fmla="*/ 0 h 31"/>
              <a:gd name="T2" fmla="*/ 9 w 15"/>
              <a:gd name="T3" fmla="*/ 4 h 31"/>
              <a:gd name="T4" fmla="*/ 4 w 15"/>
              <a:gd name="T5" fmla="*/ 5 h 31"/>
              <a:gd name="T6" fmla="*/ 1 w 15"/>
              <a:gd name="T7" fmla="*/ 8 h 31"/>
              <a:gd name="T8" fmla="*/ 3 w 15"/>
              <a:gd name="T9" fmla="*/ 13 h 31"/>
              <a:gd name="T10" fmla="*/ 6 w 15"/>
              <a:gd name="T11" fmla="*/ 31 h 31"/>
              <a:gd name="T12" fmla="*/ 11 w 15"/>
              <a:gd name="T13" fmla="*/ 30 h 31"/>
              <a:gd name="T14" fmla="*/ 11 w 15"/>
              <a:gd name="T15" fmla="*/ 27 h 31"/>
              <a:gd name="T16" fmla="*/ 11 w 15"/>
              <a:gd name="T17" fmla="*/ 18 h 31"/>
              <a:gd name="T18" fmla="*/ 15 w 15"/>
              <a:gd name="T19" fmla="*/ 9 h 31"/>
              <a:gd name="T20" fmla="*/ 14 w 15"/>
              <a:gd name="T21" fmla="*/ 3 h 31"/>
              <a:gd name="T22" fmla="*/ 11 w 15"/>
              <a:gd name="T23" fmla="*/ 0 h 31"/>
              <a:gd name="T24" fmla="*/ 11 w 15"/>
              <a:gd name="T25"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 h="31">
                <a:moveTo>
                  <a:pt x="11" y="0"/>
                </a:moveTo>
                <a:cubicBezTo>
                  <a:pt x="9" y="2"/>
                  <a:pt x="10" y="2"/>
                  <a:pt x="9" y="4"/>
                </a:cubicBezTo>
                <a:cubicBezTo>
                  <a:pt x="8" y="6"/>
                  <a:pt x="6" y="5"/>
                  <a:pt x="4" y="5"/>
                </a:cubicBezTo>
                <a:cubicBezTo>
                  <a:pt x="4" y="5"/>
                  <a:pt x="2" y="7"/>
                  <a:pt x="1" y="8"/>
                </a:cubicBezTo>
                <a:cubicBezTo>
                  <a:pt x="0" y="9"/>
                  <a:pt x="2" y="11"/>
                  <a:pt x="3" y="13"/>
                </a:cubicBezTo>
                <a:cubicBezTo>
                  <a:pt x="7" y="18"/>
                  <a:pt x="4" y="25"/>
                  <a:pt x="6" y="31"/>
                </a:cubicBezTo>
                <a:cubicBezTo>
                  <a:pt x="7" y="31"/>
                  <a:pt x="9" y="31"/>
                  <a:pt x="11" y="30"/>
                </a:cubicBezTo>
                <a:cubicBezTo>
                  <a:pt x="12" y="30"/>
                  <a:pt x="12" y="29"/>
                  <a:pt x="11" y="27"/>
                </a:cubicBezTo>
                <a:cubicBezTo>
                  <a:pt x="11" y="24"/>
                  <a:pt x="11" y="21"/>
                  <a:pt x="11" y="18"/>
                </a:cubicBezTo>
                <a:cubicBezTo>
                  <a:pt x="11" y="14"/>
                  <a:pt x="14" y="12"/>
                  <a:pt x="15" y="9"/>
                </a:cubicBezTo>
                <a:cubicBezTo>
                  <a:pt x="15" y="6"/>
                  <a:pt x="15" y="5"/>
                  <a:pt x="14" y="3"/>
                </a:cubicBezTo>
                <a:cubicBezTo>
                  <a:pt x="14" y="3"/>
                  <a:pt x="11" y="0"/>
                  <a:pt x="11" y="0"/>
                </a:cubicBezTo>
                <a:cubicBezTo>
                  <a:pt x="10" y="1"/>
                  <a:pt x="11" y="0"/>
                  <a:pt x="11" y="0"/>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277" name="Freeform 757">
            <a:extLst>
              <a:ext uri="{FF2B5EF4-FFF2-40B4-BE49-F238E27FC236}">
                <a16:creationId xmlns:a16="http://schemas.microsoft.com/office/drawing/2014/main" id="{13C71613-9D4D-442F-95DE-5F880356E011}"/>
              </a:ext>
            </a:extLst>
          </p:cNvPr>
          <p:cNvSpPr>
            <a:spLocks/>
          </p:cNvSpPr>
          <p:nvPr userDrawn="1"/>
        </p:nvSpPr>
        <p:spPr bwMode="auto">
          <a:xfrm>
            <a:off x="5922544" y="3971581"/>
            <a:ext cx="274038" cy="244862"/>
          </a:xfrm>
          <a:custGeom>
            <a:avLst/>
            <a:gdLst>
              <a:gd name="T0" fmla="*/ 31 w 59"/>
              <a:gd name="T1" fmla="*/ 42 h 51"/>
              <a:gd name="T2" fmla="*/ 37 w 59"/>
              <a:gd name="T3" fmla="*/ 37 h 51"/>
              <a:gd name="T4" fmla="*/ 40 w 59"/>
              <a:gd name="T5" fmla="*/ 36 h 51"/>
              <a:gd name="T6" fmla="*/ 43 w 59"/>
              <a:gd name="T7" fmla="*/ 38 h 51"/>
              <a:gd name="T8" fmla="*/ 47 w 59"/>
              <a:gd name="T9" fmla="*/ 32 h 51"/>
              <a:gd name="T10" fmla="*/ 48 w 59"/>
              <a:gd name="T11" fmla="*/ 28 h 51"/>
              <a:gd name="T12" fmla="*/ 51 w 59"/>
              <a:gd name="T13" fmla="*/ 27 h 51"/>
              <a:gd name="T14" fmla="*/ 56 w 59"/>
              <a:gd name="T15" fmla="*/ 14 h 51"/>
              <a:gd name="T16" fmla="*/ 59 w 59"/>
              <a:gd name="T17" fmla="*/ 11 h 51"/>
              <a:gd name="T18" fmla="*/ 57 w 59"/>
              <a:gd name="T19" fmla="*/ 8 h 51"/>
              <a:gd name="T20" fmla="*/ 56 w 59"/>
              <a:gd name="T21" fmla="*/ 6 h 51"/>
              <a:gd name="T22" fmla="*/ 54 w 59"/>
              <a:gd name="T23" fmla="*/ 1 h 51"/>
              <a:gd name="T24" fmla="*/ 48 w 59"/>
              <a:gd name="T25" fmla="*/ 5 h 51"/>
              <a:gd name="T26" fmla="*/ 40 w 59"/>
              <a:gd name="T27" fmla="*/ 4 h 51"/>
              <a:gd name="T28" fmla="*/ 32 w 59"/>
              <a:gd name="T29" fmla="*/ 6 h 51"/>
              <a:gd name="T30" fmla="*/ 26 w 59"/>
              <a:gd name="T31" fmla="*/ 4 h 51"/>
              <a:gd name="T32" fmla="*/ 19 w 59"/>
              <a:gd name="T33" fmla="*/ 3 h 51"/>
              <a:gd name="T34" fmla="*/ 13 w 59"/>
              <a:gd name="T35" fmla="*/ 1 h 51"/>
              <a:gd name="T36" fmla="*/ 8 w 59"/>
              <a:gd name="T37" fmla="*/ 3 h 51"/>
              <a:gd name="T38" fmla="*/ 7 w 59"/>
              <a:gd name="T39" fmla="*/ 6 h 51"/>
              <a:gd name="T40" fmla="*/ 6 w 59"/>
              <a:gd name="T41" fmla="*/ 10 h 51"/>
              <a:gd name="T42" fmla="*/ 5 w 59"/>
              <a:gd name="T43" fmla="*/ 16 h 51"/>
              <a:gd name="T44" fmla="*/ 1 w 59"/>
              <a:gd name="T45" fmla="*/ 24 h 51"/>
              <a:gd name="T46" fmla="*/ 2 w 59"/>
              <a:gd name="T47" fmla="*/ 38 h 51"/>
              <a:gd name="T48" fmla="*/ 5 w 59"/>
              <a:gd name="T49" fmla="*/ 38 h 51"/>
              <a:gd name="T50" fmla="*/ 9 w 59"/>
              <a:gd name="T51" fmla="*/ 39 h 51"/>
              <a:gd name="T52" fmla="*/ 14 w 59"/>
              <a:gd name="T53" fmla="*/ 43 h 51"/>
              <a:gd name="T54" fmla="*/ 14 w 59"/>
              <a:gd name="T55" fmla="*/ 45 h 51"/>
              <a:gd name="T56" fmla="*/ 16 w 59"/>
              <a:gd name="T57" fmla="*/ 48 h 51"/>
              <a:gd name="T58" fmla="*/ 23 w 59"/>
              <a:gd name="T59" fmla="*/ 47 h 51"/>
              <a:gd name="T60" fmla="*/ 22 w 59"/>
              <a:gd name="T61" fmla="*/ 48 h 51"/>
              <a:gd name="T62" fmla="*/ 27 w 59"/>
              <a:gd name="T63" fmla="*/ 47 h 51"/>
              <a:gd name="T64" fmla="*/ 30 w 59"/>
              <a:gd name="T65" fmla="*/ 47 h 51"/>
              <a:gd name="T66" fmla="*/ 31 w 59"/>
              <a:gd name="T67" fmla="*/ 42 h 51"/>
              <a:gd name="T68" fmla="*/ 31 w 59"/>
              <a:gd name="T69" fmla="*/ 42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9" h="51">
                <a:moveTo>
                  <a:pt x="31" y="42"/>
                </a:moveTo>
                <a:cubicBezTo>
                  <a:pt x="32" y="40"/>
                  <a:pt x="35" y="37"/>
                  <a:pt x="37" y="37"/>
                </a:cubicBezTo>
                <a:cubicBezTo>
                  <a:pt x="38" y="36"/>
                  <a:pt x="40" y="36"/>
                  <a:pt x="40" y="36"/>
                </a:cubicBezTo>
                <a:cubicBezTo>
                  <a:pt x="41" y="37"/>
                  <a:pt x="42" y="39"/>
                  <a:pt x="43" y="38"/>
                </a:cubicBezTo>
                <a:cubicBezTo>
                  <a:pt x="45" y="37"/>
                  <a:pt x="46" y="34"/>
                  <a:pt x="47" y="32"/>
                </a:cubicBezTo>
                <a:cubicBezTo>
                  <a:pt x="47" y="31"/>
                  <a:pt x="48" y="29"/>
                  <a:pt x="48" y="28"/>
                </a:cubicBezTo>
                <a:cubicBezTo>
                  <a:pt x="49" y="27"/>
                  <a:pt x="50" y="28"/>
                  <a:pt x="51" y="27"/>
                </a:cubicBezTo>
                <a:cubicBezTo>
                  <a:pt x="51" y="25"/>
                  <a:pt x="53" y="14"/>
                  <a:pt x="56" y="14"/>
                </a:cubicBezTo>
                <a:cubicBezTo>
                  <a:pt x="58" y="14"/>
                  <a:pt x="59" y="12"/>
                  <a:pt x="59" y="11"/>
                </a:cubicBezTo>
                <a:cubicBezTo>
                  <a:pt x="59" y="9"/>
                  <a:pt x="57" y="9"/>
                  <a:pt x="57" y="8"/>
                </a:cubicBezTo>
                <a:cubicBezTo>
                  <a:pt x="57" y="7"/>
                  <a:pt x="56" y="7"/>
                  <a:pt x="56" y="6"/>
                </a:cubicBezTo>
                <a:cubicBezTo>
                  <a:pt x="55" y="4"/>
                  <a:pt x="55" y="3"/>
                  <a:pt x="54" y="1"/>
                </a:cubicBezTo>
                <a:cubicBezTo>
                  <a:pt x="53" y="2"/>
                  <a:pt x="50" y="5"/>
                  <a:pt x="48" y="5"/>
                </a:cubicBezTo>
                <a:cubicBezTo>
                  <a:pt x="45" y="4"/>
                  <a:pt x="43" y="4"/>
                  <a:pt x="40" y="4"/>
                </a:cubicBezTo>
                <a:cubicBezTo>
                  <a:pt x="37" y="4"/>
                  <a:pt x="35" y="6"/>
                  <a:pt x="32" y="6"/>
                </a:cubicBezTo>
                <a:cubicBezTo>
                  <a:pt x="30" y="6"/>
                  <a:pt x="28" y="3"/>
                  <a:pt x="26" y="4"/>
                </a:cubicBezTo>
                <a:cubicBezTo>
                  <a:pt x="22" y="6"/>
                  <a:pt x="21" y="5"/>
                  <a:pt x="19" y="3"/>
                </a:cubicBezTo>
                <a:cubicBezTo>
                  <a:pt x="18" y="2"/>
                  <a:pt x="15" y="0"/>
                  <a:pt x="13" y="1"/>
                </a:cubicBezTo>
                <a:cubicBezTo>
                  <a:pt x="12" y="1"/>
                  <a:pt x="9" y="2"/>
                  <a:pt x="8" y="3"/>
                </a:cubicBezTo>
                <a:cubicBezTo>
                  <a:pt x="7" y="4"/>
                  <a:pt x="8" y="5"/>
                  <a:pt x="7" y="6"/>
                </a:cubicBezTo>
                <a:cubicBezTo>
                  <a:pt x="7" y="7"/>
                  <a:pt x="6" y="9"/>
                  <a:pt x="6" y="10"/>
                </a:cubicBezTo>
                <a:cubicBezTo>
                  <a:pt x="5" y="12"/>
                  <a:pt x="5" y="14"/>
                  <a:pt x="5" y="16"/>
                </a:cubicBezTo>
                <a:cubicBezTo>
                  <a:pt x="5" y="19"/>
                  <a:pt x="2" y="21"/>
                  <a:pt x="1" y="24"/>
                </a:cubicBezTo>
                <a:cubicBezTo>
                  <a:pt x="0" y="27"/>
                  <a:pt x="1" y="34"/>
                  <a:pt x="2" y="38"/>
                </a:cubicBezTo>
                <a:cubicBezTo>
                  <a:pt x="2" y="39"/>
                  <a:pt x="4" y="38"/>
                  <a:pt x="5" y="38"/>
                </a:cubicBezTo>
                <a:cubicBezTo>
                  <a:pt x="6" y="38"/>
                  <a:pt x="8" y="39"/>
                  <a:pt x="9" y="39"/>
                </a:cubicBezTo>
                <a:cubicBezTo>
                  <a:pt x="10" y="40"/>
                  <a:pt x="14" y="42"/>
                  <a:pt x="14" y="43"/>
                </a:cubicBezTo>
                <a:cubicBezTo>
                  <a:pt x="14" y="44"/>
                  <a:pt x="14" y="44"/>
                  <a:pt x="14" y="45"/>
                </a:cubicBezTo>
                <a:cubicBezTo>
                  <a:pt x="14" y="46"/>
                  <a:pt x="15" y="47"/>
                  <a:pt x="16" y="48"/>
                </a:cubicBezTo>
                <a:cubicBezTo>
                  <a:pt x="18" y="51"/>
                  <a:pt x="21" y="46"/>
                  <a:pt x="23" y="47"/>
                </a:cubicBezTo>
                <a:cubicBezTo>
                  <a:pt x="23" y="47"/>
                  <a:pt x="22" y="48"/>
                  <a:pt x="22" y="48"/>
                </a:cubicBezTo>
                <a:cubicBezTo>
                  <a:pt x="22" y="47"/>
                  <a:pt x="27" y="47"/>
                  <a:pt x="27" y="47"/>
                </a:cubicBezTo>
                <a:cubicBezTo>
                  <a:pt x="29" y="47"/>
                  <a:pt x="29" y="45"/>
                  <a:pt x="30" y="47"/>
                </a:cubicBezTo>
                <a:cubicBezTo>
                  <a:pt x="31" y="45"/>
                  <a:pt x="31" y="44"/>
                  <a:pt x="31" y="42"/>
                </a:cubicBezTo>
                <a:cubicBezTo>
                  <a:pt x="32" y="41"/>
                  <a:pt x="31" y="43"/>
                  <a:pt x="31" y="42"/>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278" name="Freeform 758">
            <a:extLst>
              <a:ext uri="{FF2B5EF4-FFF2-40B4-BE49-F238E27FC236}">
                <a16:creationId xmlns:a16="http://schemas.microsoft.com/office/drawing/2014/main" id="{AD75F381-FC68-4B28-80CB-712AE562DCED}"/>
              </a:ext>
            </a:extLst>
          </p:cNvPr>
          <p:cNvSpPr>
            <a:spLocks/>
          </p:cNvSpPr>
          <p:nvPr userDrawn="1"/>
        </p:nvSpPr>
        <p:spPr bwMode="auto">
          <a:xfrm>
            <a:off x="5726124" y="3942197"/>
            <a:ext cx="196420" cy="143654"/>
          </a:xfrm>
          <a:custGeom>
            <a:avLst/>
            <a:gdLst>
              <a:gd name="T0" fmla="*/ 35 w 42"/>
              <a:gd name="T1" fmla="*/ 20 h 30"/>
              <a:gd name="T2" fmla="*/ 41 w 42"/>
              <a:gd name="T3" fmla="*/ 17 h 30"/>
              <a:gd name="T4" fmla="*/ 38 w 42"/>
              <a:gd name="T5" fmla="*/ 13 h 30"/>
              <a:gd name="T6" fmla="*/ 33 w 42"/>
              <a:gd name="T7" fmla="*/ 10 h 30"/>
              <a:gd name="T8" fmla="*/ 32 w 42"/>
              <a:gd name="T9" fmla="*/ 7 h 30"/>
              <a:gd name="T10" fmla="*/ 30 w 42"/>
              <a:gd name="T11" fmla="*/ 1 h 30"/>
              <a:gd name="T12" fmla="*/ 26 w 42"/>
              <a:gd name="T13" fmla="*/ 0 h 30"/>
              <a:gd name="T14" fmla="*/ 22 w 42"/>
              <a:gd name="T15" fmla="*/ 2 h 30"/>
              <a:gd name="T16" fmla="*/ 19 w 42"/>
              <a:gd name="T17" fmla="*/ 4 h 30"/>
              <a:gd name="T18" fmla="*/ 17 w 42"/>
              <a:gd name="T19" fmla="*/ 5 h 30"/>
              <a:gd name="T20" fmla="*/ 11 w 42"/>
              <a:gd name="T21" fmla="*/ 10 h 30"/>
              <a:gd name="T22" fmla="*/ 9 w 42"/>
              <a:gd name="T23" fmla="*/ 10 h 30"/>
              <a:gd name="T24" fmla="*/ 7 w 42"/>
              <a:gd name="T25" fmla="*/ 14 h 30"/>
              <a:gd name="T26" fmla="*/ 5 w 42"/>
              <a:gd name="T27" fmla="*/ 16 h 30"/>
              <a:gd name="T28" fmla="*/ 2 w 42"/>
              <a:gd name="T29" fmla="*/ 18 h 30"/>
              <a:gd name="T30" fmla="*/ 1 w 42"/>
              <a:gd name="T31" fmla="*/ 24 h 30"/>
              <a:gd name="T32" fmla="*/ 8 w 42"/>
              <a:gd name="T33" fmla="*/ 28 h 30"/>
              <a:gd name="T34" fmla="*/ 16 w 42"/>
              <a:gd name="T35" fmla="*/ 30 h 30"/>
              <a:gd name="T36" fmla="*/ 15 w 42"/>
              <a:gd name="T37" fmla="*/ 22 h 30"/>
              <a:gd name="T38" fmla="*/ 26 w 42"/>
              <a:gd name="T39" fmla="*/ 22 h 30"/>
              <a:gd name="T40" fmla="*/ 35 w 42"/>
              <a:gd name="T41" fmla="*/ 20 h 30"/>
              <a:gd name="T42" fmla="*/ 35 w 42"/>
              <a:gd name="T43" fmla="*/ 2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30">
                <a:moveTo>
                  <a:pt x="35" y="20"/>
                </a:moveTo>
                <a:cubicBezTo>
                  <a:pt x="37" y="17"/>
                  <a:pt x="40" y="20"/>
                  <a:pt x="41" y="17"/>
                </a:cubicBezTo>
                <a:cubicBezTo>
                  <a:pt x="42" y="16"/>
                  <a:pt x="39" y="13"/>
                  <a:pt x="38" y="13"/>
                </a:cubicBezTo>
                <a:cubicBezTo>
                  <a:pt x="37" y="15"/>
                  <a:pt x="34" y="11"/>
                  <a:pt x="33" y="10"/>
                </a:cubicBezTo>
                <a:cubicBezTo>
                  <a:pt x="33" y="9"/>
                  <a:pt x="33" y="8"/>
                  <a:pt x="32" y="7"/>
                </a:cubicBezTo>
                <a:cubicBezTo>
                  <a:pt x="30" y="5"/>
                  <a:pt x="30" y="4"/>
                  <a:pt x="30" y="1"/>
                </a:cubicBezTo>
                <a:cubicBezTo>
                  <a:pt x="29" y="1"/>
                  <a:pt x="27" y="0"/>
                  <a:pt x="26" y="0"/>
                </a:cubicBezTo>
                <a:cubicBezTo>
                  <a:pt x="24" y="1"/>
                  <a:pt x="23" y="2"/>
                  <a:pt x="22" y="2"/>
                </a:cubicBezTo>
                <a:cubicBezTo>
                  <a:pt x="21" y="3"/>
                  <a:pt x="20" y="4"/>
                  <a:pt x="19" y="4"/>
                </a:cubicBezTo>
                <a:cubicBezTo>
                  <a:pt x="18" y="6"/>
                  <a:pt x="18" y="4"/>
                  <a:pt x="17" y="5"/>
                </a:cubicBezTo>
                <a:cubicBezTo>
                  <a:pt x="15" y="6"/>
                  <a:pt x="13" y="11"/>
                  <a:pt x="11" y="10"/>
                </a:cubicBezTo>
                <a:cubicBezTo>
                  <a:pt x="10" y="10"/>
                  <a:pt x="9" y="8"/>
                  <a:pt x="9" y="10"/>
                </a:cubicBezTo>
                <a:cubicBezTo>
                  <a:pt x="8" y="11"/>
                  <a:pt x="8" y="13"/>
                  <a:pt x="7" y="14"/>
                </a:cubicBezTo>
                <a:cubicBezTo>
                  <a:pt x="7" y="15"/>
                  <a:pt x="7" y="16"/>
                  <a:pt x="5" y="16"/>
                </a:cubicBezTo>
                <a:cubicBezTo>
                  <a:pt x="5" y="16"/>
                  <a:pt x="1" y="17"/>
                  <a:pt x="2" y="18"/>
                </a:cubicBezTo>
                <a:cubicBezTo>
                  <a:pt x="5" y="20"/>
                  <a:pt x="0" y="23"/>
                  <a:pt x="1" y="24"/>
                </a:cubicBezTo>
                <a:cubicBezTo>
                  <a:pt x="3" y="25"/>
                  <a:pt x="5" y="30"/>
                  <a:pt x="8" y="28"/>
                </a:cubicBezTo>
                <a:cubicBezTo>
                  <a:pt x="11" y="26"/>
                  <a:pt x="13" y="27"/>
                  <a:pt x="16" y="30"/>
                </a:cubicBezTo>
                <a:cubicBezTo>
                  <a:pt x="15" y="27"/>
                  <a:pt x="15" y="24"/>
                  <a:pt x="15" y="22"/>
                </a:cubicBezTo>
                <a:cubicBezTo>
                  <a:pt x="19" y="22"/>
                  <a:pt x="22" y="22"/>
                  <a:pt x="26" y="22"/>
                </a:cubicBezTo>
                <a:cubicBezTo>
                  <a:pt x="29" y="22"/>
                  <a:pt x="34" y="23"/>
                  <a:pt x="35" y="20"/>
                </a:cubicBezTo>
                <a:cubicBezTo>
                  <a:pt x="36" y="18"/>
                  <a:pt x="35" y="20"/>
                  <a:pt x="35" y="20"/>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279" name="Freeform 759">
            <a:extLst>
              <a:ext uri="{FF2B5EF4-FFF2-40B4-BE49-F238E27FC236}">
                <a16:creationId xmlns:a16="http://schemas.microsoft.com/office/drawing/2014/main" id="{664CB9DC-EBA2-46CC-88C8-3125B5E0CB08}"/>
              </a:ext>
            </a:extLst>
          </p:cNvPr>
          <p:cNvSpPr>
            <a:spLocks/>
          </p:cNvSpPr>
          <p:nvPr userDrawn="1"/>
        </p:nvSpPr>
        <p:spPr bwMode="auto">
          <a:xfrm>
            <a:off x="5857602" y="4048303"/>
            <a:ext cx="45937" cy="114271"/>
          </a:xfrm>
          <a:custGeom>
            <a:avLst/>
            <a:gdLst>
              <a:gd name="T0" fmla="*/ 9 w 10"/>
              <a:gd name="T1" fmla="*/ 10 h 24"/>
              <a:gd name="T2" fmla="*/ 8 w 10"/>
              <a:gd name="T3" fmla="*/ 6 h 24"/>
              <a:gd name="T4" fmla="*/ 5 w 10"/>
              <a:gd name="T5" fmla="*/ 0 h 24"/>
              <a:gd name="T6" fmla="*/ 2 w 10"/>
              <a:gd name="T7" fmla="*/ 0 h 24"/>
              <a:gd name="T8" fmla="*/ 2 w 10"/>
              <a:gd name="T9" fmla="*/ 3 h 24"/>
              <a:gd name="T10" fmla="*/ 2 w 10"/>
              <a:gd name="T11" fmla="*/ 9 h 24"/>
              <a:gd name="T12" fmla="*/ 4 w 10"/>
              <a:gd name="T13" fmla="*/ 15 h 24"/>
              <a:gd name="T14" fmla="*/ 4 w 10"/>
              <a:gd name="T15" fmla="*/ 21 h 24"/>
              <a:gd name="T16" fmla="*/ 6 w 10"/>
              <a:gd name="T17" fmla="*/ 23 h 24"/>
              <a:gd name="T18" fmla="*/ 9 w 10"/>
              <a:gd name="T19" fmla="*/ 23 h 24"/>
              <a:gd name="T20" fmla="*/ 9 w 10"/>
              <a:gd name="T21" fmla="*/ 10 h 24"/>
              <a:gd name="T22" fmla="*/ 9 w 10"/>
              <a:gd name="T23"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 h="24">
                <a:moveTo>
                  <a:pt x="9" y="10"/>
                </a:moveTo>
                <a:cubicBezTo>
                  <a:pt x="9" y="9"/>
                  <a:pt x="9" y="7"/>
                  <a:pt x="8" y="6"/>
                </a:cubicBezTo>
                <a:cubicBezTo>
                  <a:pt x="7" y="5"/>
                  <a:pt x="4" y="1"/>
                  <a:pt x="5" y="0"/>
                </a:cubicBezTo>
                <a:cubicBezTo>
                  <a:pt x="4" y="0"/>
                  <a:pt x="3" y="0"/>
                  <a:pt x="2" y="0"/>
                </a:cubicBezTo>
                <a:cubicBezTo>
                  <a:pt x="0" y="0"/>
                  <a:pt x="2" y="2"/>
                  <a:pt x="2" y="3"/>
                </a:cubicBezTo>
                <a:cubicBezTo>
                  <a:pt x="3" y="5"/>
                  <a:pt x="2" y="7"/>
                  <a:pt x="2" y="9"/>
                </a:cubicBezTo>
                <a:cubicBezTo>
                  <a:pt x="1" y="12"/>
                  <a:pt x="3" y="12"/>
                  <a:pt x="4" y="15"/>
                </a:cubicBezTo>
                <a:cubicBezTo>
                  <a:pt x="4" y="17"/>
                  <a:pt x="3" y="19"/>
                  <a:pt x="4" y="21"/>
                </a:cubicBezTo>
                <a:cubicBezTo>
                  <a:pt x="4" y="22"/>
                  <a:pt x="5" y="23"/>
                  <a:pt x="6" y="23"/>
                </a:cubicBezTo>
                <a:cubicBezTo>
                  <a:pt x="7" y="24"/>
                  <a:pt x="10" y="24"/>
                  <a:pt x="9" y="23"/>
                </a:cubicBezTo>
                <a:cubicBezTo>
                  <a:pt x="9" y="19"/>
                  <a:pt x="9" y="15"/>
                  <a:pt x="9" y="10"/>
                </a:cubicBezTo>
                <a:cubicBezTo>
                  <a:pt x="9" y="7"/>
                  <a:pt x="9" y="13"/>
                  <a:pt x="9" y="10"/>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280" name="Freeform 760">
            <a:extLst>
              <a:ext uri="{FF2B5EF4-FFF2-40B4-BE49-F238E27FC236}">
                <a16:creationId xmlns:a16="http://schemas.microsoft.com/office/drawing/2014/main" id="{B5659324-9BF2-4838-B80B-614C3CDCACB5}"/>
              </a:ext>
            </a:extLst>
          </p:cNvPr>
          <p:cNvSpPr>
            <a:spLocks/>
          </p:cNvSpPr>
          <p:nvPr userDrawn="1"/>
        </p:nvSpPr>
        <p:spPr bwMode="auto">
          <a:xfrm>
            <a:off x="5658017" y="4053204"/>
            <a:ext cx="147315" cy="148551"/>
          </a:xfrm>
          <a:custGeom>
            <a:avLst/>
            <a:gdLst>
              <a:gd name="T0" fmla="*/ 26 w 32"/>
              <a:gd name="T1" fmla="*/ 4 h 31"/>
              <a:gd name="T2" fmla="*/ 21 w 32"/>
              <a:gd name="T3" fmla="*/ 5 h 31"/>
              <a:gd name="T4" fmla="*/ 15 w 32"/>
              <a:gd name="T5" fmla="*/ 1 h 31"/>
              <a:gd name="T6" fmla="*/ 13 w 32"/>
              <a:gd name="T7" fmla="*/ 1 h 31"/>
              <a:gd name="T8" fmla="*/ 10 w 32"/>
              <a:gd name="T9" fmla="*/ 2 h 31"/>
              <a:gd name="T10" fmla="*/ 6 w 32"/>
              <a:gd name="T11" fmla="*/ 2 h 31"/>
              <a:gd name="T12" fmla="*/ 4 w 32"/>
              <a:gd name="T13" fmla="*/ 3 h 31"/>
              <a:gd name="T14" fmla="*/ 3 w 32"/>
              <a:gd name="T15" fmla="*/ 6 h 31"/>
              <a:gd name="T16" fmla="*/ 5 w 32"/>
              <a:gd name="T17" fmla="*/ 7 h 31"/>
              <a:gd name="T18" fmla="*/ 3 w 32"/>
              <a:gd name="T19" fmla="*/ 9 h 31"/>
              <a:gd name="T20" fmla="*/ 5 w 32"/>
              <a:gd name="T21" fmla="*/ 12 h 31"/>
              <a:gd name="T22" fmla="*/ 3 w 32"/>
              <a:gd name="T23" fmla="*/ 13 h 31"/>
              <a:gd name="T24" fmla="*/ 2 w 32"/>
              <a:gd name="T25" fmla="*/ 16 h 31"/>
              <a:gd name="T26" fmla="*/ 2 w 32"/>
              <a:gd name="T27" fmla="*/ 19 h 31"/>
              <a:gd name="T28" fmla="*/ 3 w 32"/>
              <a:gd name="T29" fmla="*/ 23 h 31"/>
              <a:gd name="T30" fmla="*/ 7 w 32"/>
              <a:gd name="T31" fmla="*/ 26 h 31"/>
              <a:gd name="T32" fmla="*/ 7 w 32"/>
              <a:gd name="T33" fmla="*/ 31 h 31"/>
              <a:gd name="T34" fmla="*/ 19 w 32"/>
              <a:gd name="T35" fmla="*/ 28 h 31"/>
              <a:gd name="T36" fmla="*/ 26 w 32"/>
              <a:gd name="T37" fmla="*/ 28 h 31"/>
              <a:gd name="T38" fmla="*/ 30 w 32"/>
              <a:gd name="T39" fmla="*/ 26 h 31"/>
              <a:gd name="T40" fmla="*/ 28 w 32"/>
              <a:gd name="T41" fmla="*/ 21 h 31"/>
              <a:gd name="T42" fmla="*/ 30 w 32"/>
              <a:gd name="T43" fmla="*/ 15 h 31"/>
              <a:gd name="T44" fmla="*/ 26 w 32"/>
              <a:gd name="T45"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2" h="31">
                <a:moveTo>
                  <a:pt x="26" y="4"/>
                </a:moveTo>
                <a:cubicBezTo>
                  <a:pt x="24" y="4"/>
                  <a:pt x="23" y="6"/>
                  <a:pt x="21" y="5"/>
                </a:cubicBezTo>
                <a:cubicBezTo>
                  <a:pt x="19" y="5"/>
                  <a:pt x="17" y="0"/>
                  <a:pt x="15" y="1"/>
                </a:cubicBezTo>
                <a:cubicBezTo>
                  <a:pt x="14" y="2"/>
                  <a:pt x="13" y="2"/>
                  <a:pt x="13" y="1"/>
                </a:cubicBezTo>
                <a:cubicBezTo>
                  <a:pt x="12" y="0"/>
                  <a:pt x="11" y="2"/>
                  <a:pt x="10" y="2"/>
                </a:cubicBezTo>
                <a:cubicBezTo>
                  <a:pt x="8" y="3"/>
                  <a:pt x="7" y="2"/>
                  <a:pt x="6" y="2"/>
                </a:cubicBezTo>
                <a:cubicBezTo>
                  <a:pt x="5" y="1"/>
                  <a:pt x="5" y="3"/>
                  <a:pt x="4" y="3"/>
                </a:cubicBezTo>
                <a:cubicBezTo>
                  <a:pt x="3" y="3"/>
                  <a:pt x="2" y="5"/>
                  <a:pt x="3" y="6"/>
                </a:cubicBezTo>
                <a:cubicBezTo>
                  <a:pt x="3" y="7"/>
                  <a:pt x="5" y="7"/>
                  <a:pt x="5" y="7"/>
                </a:cubicBezTo>
                <a:cubicBezTo>
                  <a:pt x="5" y="8"/>
                  <a:pt x="3" y="9"/>
                  <a:pt x="3" y="9"/>
                </a:cubicBezTo>
                <a:cubicBezTo>
                  <a:pt x="3" y="10"/>
                  <a:pt x="5" y="11"/>
                  <a:pt x="5" y="12"/>
                </a:cubicBezTo>
                <a:cubicBezTo>
                  <a:pt x="5" y="12"/>
                  <a:pt x="3" y="11"/>
                  <a:pt x="3" y="13"/>
                </a:cubicBezTo>
                <a:cubicBezTo>
                  <a:pt x="3" y="14"/>
                  <a:pt x="4" y="16"/>
                  <a:pt x="2" y="16"/>
                </a:cubicBezTo>
                <a:cubicBezTo>
                  <a:pt x="3" y="17"/>
                  <a:pt x="3" y="18"/>
                  <a:pt x="2" y="19"/>
                </a:cubicBezTo>
                <a:cubicBezTo>
                  <a:pt x="2" y="21"/>
                  <a:pt x="0" y="21"/>
                  <a:pt x="3" y="23"/>
                </a:cubicBezTo>
                <a:cubicBezTo>
                  <a:pt x="4" y="23"/>
                  <a:pt x="6" y="24"/>
                  <a:pt x="7" y="26"/>
                </a:cubicBezTo>
                <a:cubicBezTo>
                  <a:pt x="8" y="27"/>
                  <a:pt x="7" y="29"/>
                  <a:pt x="7" y="31"/>
                </a:cubicBezTo>
                <a:cubicBezTo>
                  <a:pt x="11" y="30"/>
                  <a:pt x="14" y="28"/>
                  <a:pt x="19" y="28"/>
                </a:cubicBezTo>
                <a:cubicBezTo>
                  <a:pt x="21" y="27"/>
                  <a:pt x="24" y="28"/>
                  <a:pt x="26" y="28"/>
                </a:cubicBezTo>
                <a:cubicBezTo>
                  <a:pt x="28" y="28"/>
                  <a:pt x="31" y="29"/>
                  <a:pt x="30" y="26"/>
                </a:cubicBezTo>
                <a:cubicBezTo>
                  <a:pt x="30" y="24"/>
                  <a:pt x="29" y="23"/>
                  <a:pt x="28" y="21"/>
                </a:cubicBezTo>
                <a:cubicBezTo>
                  <a:pt x="28" y="19"/>
                  <a:pt x="29" y="17"/>
                  <a:pt x="30" y="15"/>
                </a:cubicBezTo>
                <a:cubicBezTo>
                  <a:pt x="31" y="11"/>
                  <a:pt x="32" y="4"/>
                  <a:pt x="26" y="4"/>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281" name="Freeform 761">
            <a:extLst>
              <a:ext uri="{FF2B5EF4-FFF2-40B4-BE49-F238E27FC236}">
                <a16:creationId xmlns:a16="http://schemas.microsoft.com/office/drawing/2014/main" id="{633C6BC0-DC7C-4123-A508-F5EAE4D64628}"/>
              </a:ext>
            </a:extLst>
          </p:cNvPr>
          <p:cNvSpPr>
            <a:spLocks/>
          </p:cNvSpPr>
          <p:nvPr userDrawn="1"/>
        </p:nvSpPr>
        <p:spPr bwMode="auto">
          <a:xfrm>
            <a:off x="5783158" y="4048305"/>
            <a:ext cx="106132" cy="143654"/>
          </a:xfrm>
          <a:custGeom>
            <a:avLst/>
            <a:gdLst>
              <a:gd name="T0" fmla="*/ 19 w 23"/>
              <a:gd name="T1" fmla="*/ 13 h 30"/>
              <a:gd name="T2" fmla="*/ 18 w 23"/>
              <a:gd name="T3" fmla="*/ 6 h 30"/>
              <a:gd name="T4" fmla="*/ 17 w 23"/>
              <a:gd name="T5" fmla="*/ 0 h 30"/>
              <a:gd name="T6" fmla="*/ 3 w 23"/>
              <a:gd name="T7" fmla="*/ 0 h 30"/>
              <a:gd name="T8" fmla="*/ 4 w 23"/>
              <a:gd name="T9" fmla="*/ 11 h 30"/>
              <a:gd name="T10" fmla="*/ 1 w 23"/>
              <a:gd name="T11" fmla="*/ 22 h 30"/>
              <a:gd name="T12" fmla="*/ 3 w 23"/>
              <a:gd name="T13" fmla="*/ 30 h 30"/>
              <a:gd name="T14" fmla="*/ 10 w 23"/>
              <a:gd name="T15" fmla="*/ 29 h 30"/>
              <a:gd name="T16" fmla="*/ 23 w 23"/>
              <a:gd name="T17" fmla="*/ 24 h 30"/>
              <a:gd name="T18" fmla="*/ 20 w 23"/>
              <a:gd name="T19" fmla="*/ 19 h 30"/>
              <a:gd name="T20" fmla="*/ 19 w 23"/>
              <a:gd name="T21" fmla="*/ 13 h 30"/>
              <a:gd name="T22" fmla="*/ 19 w 23"/>
              <a:gd name="T23" fmla="*/ 13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 h="30">
                <a:moveTo>
                  <a:pt x="19" y="13"/>
                </a:moveTo>
                <a:cubicBezTo>
                  <a:pt x="17" y="11"/>
                  <a:pt x="18" y="8"/>
                  <a:pt x="18" y="6"/>
                </a:cubicBezTo>
                <a:cubicBezTo>
                  <a:pt x="19" y="4"/>
                  <a:pt x="16" y="2"/>
                  <a:pt x="17" y="0"/>
                </a:cubicBezTo>
                <a:cubicBezTo>
                  <a:pt x="12" y="0"/>
                  <a:pt x="8" y="0"/>
                  <a:pt x="3" y="0"/>
                </a:cubicBezTo>
                <a:cubicBezTo>
                  <a:pt x="3" y="3"/>
                  <a:pt x="4" y="7"/>
                  <a:pt x="4" y="11"/>
                </a:cubicBezTo>
                <a:cubicBezTo>
                  <a:pt x="4" y="15"/>
                  <a:pt x="0" y="18"/>
                  <a:pt x="1" y="22"/>
                </a:cubicBezTo>
                <a:cubicBezTo>
                  <a:pt x="2" y="25"/>
                  <a:pt x="4" y="26"/>
                  <a:pt x="3" y="30"/>
                </a:cubicBezTo>
                <a:cubicBezTo>
                  <a:pt x="6" y="30"/>
                  <a:pt x="7" y="30"/>
                  <a:pt x="10" y="29"/>
                </a:cubicBezTo>
                <a:cubicBezTo>
                  <a:pt x="15" y="28"/>
                  <a:pt x="19" y="26"/>
                  <a:pt x="23" y="24"/>
                </a:cubicBezTo>
                <a:cubicBezTo>
                  <a:pt x="21" y="23"/>
                  <a:pt x="20" y="21"/>
                  <a:pt x="20" y="19"/>
                </a:cubicBezTo>
                <a:cubicBezTo>
                  <a:pt x="20" y="17"/>
                  <a:pt x="20" y="15"/>
                  <a:pt x="19" y="13"/>
                </a:cubicBezTo>
                <a:cubicBezTo>
                  <a:pt x="17" y="11"/>
                  <a:pt x="20" y="15"/>
                  <a:pt x="19" y="13"/>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282" name="Freeform 762">
            <a:extLst>
              <a:ext uri="{FF2B5EF4-FFF2-40B4-BE49-F238E27FC236}">
                <a16:creationId xmlns:a16="http://schemas.microsoft.com/office/drawing/2014/main" id="{10B36C69-8FA3-4519-A5EF-500D0B3D17EB}"/>
              </a:ext>
            </a:extLst>
          </p:cNvPr>
          <p:cNvSpPr>
            <a:spLocks/>
          </p:cNvSpPr>
          <p:nvPr userDrawn="1"/>
        </p:nvSpPr>
        <p:spPr bwMode="auto">
          <a:xfrm>
            <a:off x="5550306" y="4062995"/>
            <a:ext cx="69698" cy="86518"/>
          </a:xfrm>
          <a:custGeom>
            <a:avLst/>
            <a:gdLst>
              <a:gd name="T0" fmla="*/ 12 w 15"/>
              <a:gd name="T1" fmla="*/ 14 h 18"/>
              <a:gd name="T2" fmla="*/ 14 w 15"/>
              <a:gd name="T3" fmla="*/ 6 h 18"/>
              <a:gd name="T4" fmla="*/ 5 w 15"/>
              <a:gd name="T5" fmla="*/ 3 h 18"/>
              <a:gd name="T6" fmla="*/ 1 w 15"/>
              <a:gd name="T7" fmla="*/ 8 h 18"/>
              <a:gd name="T8" fmla="*/ 4 w 15"/>
              <a:gd name="T9" fmla="*/ 12 h 18"/>
              <a:gd name="T10" fmla="*/ 7 w 15"/>
              <a:gd name="T11" fmla="*/ 16 h 18"/>
              <a:gd name="T12" fmla="*/ 10 w 15"/>
              <a:gd name="T13" fmla="*/ 16 h 18"/>
              <a:gd name="T14" fmla="*/ 12 w 15"/>
              <a:gd name="T15" fmla="*/ 14 h 18"/>
              <a:gd name="T16" fmla="*/ 12 w 15"/>
              <a:gd name="T17" fmla="*/ 1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8">
                <a:moveTo>
                  <a:pt x="12" y="14"/>
                </a:moveTo>
                <a:cubicBezTo>
                  <a:pt x="15" y="13"/>
                  <a:pt x="15" y="8"/>
                  <a:pt x="14" y="6"/>
                </a:cubicBezTo>
                <a:cubicBezTo>
                  <a:pt x="12" y="2"/>
                  <a:pt x="8" y="0"/>
                  <a:pt x="5" y="3"/>
                </a:cubicBezTo>
                <a:cubicBezTo>
                  <a:pt x="3" y="4"/>
                  <a:pt x="0" y="6"/>
                  <a:pt x="1" y="8"/>
                </a:cubicBezTo>
                <a:cubicBezTo>
                  <a:pt x="2" y="10"/>
                  <a:pt x="2" y="11"/>
                  <a:pt x="4" y="12"/>
                </a:cubicBezTo>
                <a:cubicBezTo>
                  <a:pt x="5" y="14"/>
                  <a:pt x="5" y="15"/>
                  <a:pt x="7" y="16"/>
                </a:cubicBezTo>
                <a:cubicBezTo>
                  <a:pt x="8" y="17"/>
                  <a:pt x="9" y="18"/>
                  <a:pt x="10" y="16"/>
                </a:cubicBezTo>
                <a:cubicBezTo>
                  <a:pt x="10" y="15"/>
                  <a:pt x="11" y="15"/>
                  <a:pt x="12" y="14"/>
                </a:cubicBezTo>
                <a:cubicBezTo>
                  <a:pt x="14" y="13"/>
                  <a:pt x="11" y="15"/>
                  <a:pt x="12" y="14"/>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283" name="Freeform 763">
            <a:extLst>
              <a:ext uri="{FF2B5EF4-FFF2-40B4-BE49-F238E27FC236}">
                <a16:creationId xmlns:a16="http://schemas.microsoft.com/office/drawing/2014/main" id="{9EB8996C-3E39-4420-A6FC-A049A4CB632B}"/>
              </a:ext>
            </a:extLst>
          </p:cNvPr>
          <p:cNvSpPr>
            <a:spLocks/>
          </p:cNvSpPr>
          <p:nvPr userDrawn="1"/>
        </p:nvSpPr>
        <p:spPr bwMode="auto">
          <a:xfrm>
            <a:off x="5591490" y="4100542"/>
            <a:ext cx="102962" cy="101211"/>
          </a:xfrm>
          <a:custGeom>
            <a:avLst/>
            <a:gdLst>
              <a:gd name="T0" fmla="*/ 21 w 22"/>
              <a:gd name="T1" fmla="*/ 17 h 21"/>
              <a:gd name="T2" fmla="*/ 19 w 22"/>
              <a:gd name="T3" fmla="*/ 13 h 21"/>
              <a:gd name="T4" fmla="*/ 16 w 22"/>
              <a:gd name="T5" fmla="*/ 11 h 21"/>
              <a:gd name="T6" fmla="*/ 16 w 22"/>
              <a:gd name="T7" fmla="*/ 6 h 21"/>
              <a:gd name="T8" fmla="*/ 13 w 22"/>
              <a:gd name="T9" fmla="*/ 8 h 21"/>
              <a:gd name="T10" fmla="*/ 9 w 22"/>
              <a:gd name="T11" fmla="*/ 1 h 21"/>
              <a:gd name="T12" fmla="*/ 5 w 22"/>
              <a:gd name="T13" fmla="*/ 4 h 21"/>
              <a:gd name="T14" fmla="*/ 0 w 22"/>
              <a:gd name="T15" fmla="*/ 9 h 21"/>
              <a:gd name="T16" fmla="*/ 12 w 22"/>
              <a:gd name="T17" fmla="*/ 18 h 21"/>
              <a:gd name="T18" fmla="*/ 19 w 22"/>
              <a:gd name="T19" fmla="*/ 21 h 21"/>
              <a:gd name="T20" fmla="*/ 21 w 22"/>
              <a:gd name="T21" fmla="*/ 17 h 21"/>
              <a:gd name="T22" fmla="*/ 21 w 22"/>
              <a:gd name="T23" fmla="*/ 1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 h="21">
                <a:moveTo>
                  <a:pt x="21" y="17"/>
                </a:moveTo>
                <a:cubicBezTo>
                  <a:pt x="22" y="15"/>
                  <a:pt x="20" y="14"/>
                  <a:pt x="19" y="13"/>
                </a:cubicBezTo>
                <a:cubicBezTo>
                  <a:pt x="18" y="13"/>
                  <a:pt x="14" y="12"/>
                  <a:pt x="16" y="11"/>
                </a:cubicBezTo>
                <a:cubicBezTo>
                  <a:pt x="17" y="10"/>
                  <a:pt x="17" y="7"/>
                  <a:pt x="16" y="6"/>
                </a:cubicBezTo>
                <a:cubicBezTo>
                  <a:pt x="15" y="4"/>
                  <a:pt x="14" y="8"/>
                  <a:pt x="13" y="8"/>
                </a:cubicBezTo>
                <a:cubicBezTo>
                  <a:pt x="10" y="8"/>
                  <a:pt x="11" y="0"/>
                  <a:pt x="9" y="1"/>
                </a:cubicBezTo>
                <a:cubicBezTo>
                  <a:pt x="8" y="2"/>
                  <a:pt x="6" y="3"/>
                  <a:pt x="5" y="4"/>
                </a:cubicBezTo>
                <a:cubicBezTo>
                  <a:pt x="4" y="6"/>
                  <a:pt x="2" y="7"/>
                  <a:pt x="0" y="9"/>
                </a:cubicBezTo>
                <a:cubicBezTo>
                  <a:pt x="5" y="12"/>
                  <a:pt x="8" y="15"/>
                  <a:pt x="12" y="18"/>
                </a:cubicBezTo>
                <a:cubicBezTo>
                  <a:pt x="14" y="20"/>
                  <a:pt x="16" y="21"/>
                  <a:pt x="19" y="21"/>
                </a:cubicBezTo>
                <a:cubicBezTo>
                  <a:pt x="22" y="21"/>
                  <a:pt x="20" y="19"/>
                  <a:pt x="21" y="17"/>
                </a:cubicBezTo>
                <a:cubicBezTo>
                  <a:pt x="22" y="15"/>
                  <a:pt x="21" y="19"/>
                  <a:pt x="21" y="17"/>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284" name="Freeform 764">
            <a:extLst>
              <a:ext uri="{FF2B5EF4-FFF2-40B4-BE49-F238E27FC236}">
                <a16:creationId xmlns:a16="http://schemas.microsoft.com/office/drawing/2014/main" id="{B7A58859-F4B1-4BAD-9553-30C9AFB45E92}"/>
              </a:ext>
            </a:extLst>
          </p:cNvPr>
          <p:cNvSpPr>
            <a:spLocks/>
          </p:cNvSpPr>
          <p:nvPr userDrawn="1"/>
        </p:nvSpPr>
        <p:spPr bwMode="auto">
          <a:xfrm>
            <a:off x="5518612" y="4004224"/>
            <a:ext cx="161572" cy="140388"/>
          </a:xfrm>
          <a:custGeom>
            <a:avLst/>
            <a:gdLst>
              <a:gd name="T0" fmla="*/ 10 w 35"/>
              <a:gd name="T1" fmla="*/ 16 h 29"/>
              <a:gd name="T2" fmla="*/ 20 w 35"/>
              <a:gd name="T3" fmla="*/ 17 h 29"/>
              <a:gd name="T4" fmla="*/ 21 w 35"/>
              <a:gd name="T5" fmla="*/ 23 h 29"/>
              <a:gd name="T6" fmla="*/ 25 w 35"/>
              <a:gd name="T7" fmla="*/ 21 h 29"/>
              <a:gd name="T8" fmla="*/ 29 w 35"/>
              <a:gd name="T9" fmla="*/ 27 h 29"/>
              <a:gd name="T10" fmla="*/ 31 w 35"/>
              <a:gd name="T11" fmla="*/ 26 h 29"/>
              <a:gd name="T12" fmla="*/ 33 w 35"/>
              <a:gd name="T13" fmla="*/ 25 h 29"/>
              <a:gd name="T14" fmla="*/ 33 w 35"/>
              <a:gd name="T15" fmla="*/ 23 h 29"/>
              <a:gd name="T16" fmla="*/ 35 w 35"/>
              <a:gd name="T17" fmla="*/ 22 h 29"/>
              <a:gd name="T18" fmla="*/ 34 w 35"/>
              <a:gd name="T19" fmla="*/ 19 h 29"/>
              <a:gd name="T20" fmla="*/ 33 w 35"/>
              <a:gd name="T21" fmla="*/ 16 h 29"/>
              <a:gd name="T22" fmla="*/ 33 w 35"/>
              <a:gd name="T23" fmla="*/ 12 h 29"/>
              <a:gd name="T24" fmla="*/ 32 w 35"/>
              <a:gd name="T25" fmla="*/ 8 h 29"/>
              <a:gd name="T26" fmla="*/ 26 w 35"/>
              <a:gd name="T27" fmla="*/ 2 h 29"/>
              <a:gd name="T28" fmla="*/ 24 w 35"/>
              <a:gd name="T29" fmla="*/ 3 h 29"/>
              <a:gd name="T30" fmla="*/ 22 w 35"/>
              <a:gd name="T31" fmla="*/ 3 h 29"/>
              <a:gd name="T32" fmla="*/ 19 w 35"/>
              <a:gd name="T33" fmla="*/ 3 h 29"/>
              <a:gd name="T34" fmla="*/ 18 w 35"/>
              <a:gd name="T35" fmla="*/ 3 h 29"/>
              <a:gd name="T36" fmla="*/ 15 w 35"/>
              <a:gd name="T37" fmla="*/ 2 h 29"/>
              <a:gd name="T38" fmla="*/ 10 w 35"/>
              <a:gd name="T39" fmla="*/ 1 h 29"/>
              <a:gd name="T40" fmla="*/ 5 w 35"/>
              <a:gd name="T41" fmla="*/ 1 h 29"/>
              <a:gd name="T42" fmla="*/ 5 w 35"/>
              <a:gd name="T43" fmla="*/ 4 h 29"/>
              <a:gd name="T44" fmla="*/ 3 w 35"/>
              <a:gd name="T45" fmla="*/ 6 h 29"/>
              <a:gd name="T46" fmla="*/ 0 w 35"/>
              <a:gd name="T47" fmla="*/ 8 h 29"/>
              <a:gd name="T48" fmla="*/ 3 w 35"/>
              <a:gd name="T49" fmla="*/ 13 h 29"/>
              <a:gd name="T50" fmla="*/ 8 w 35"/>
              <a:gd name="T51" fmla="*/ 19 h 29"/>
              <a:gd name="T52" fmla="*/ 10 w 35"/>
              <a:gd name="T53" fmla="*/ 16 h 29"/>
              <a:gd name="T54" fmla="*/ 10 w 35"/>
              <a:gd name="T55" fmla="*/ 1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 h="29">
                <a:moveTo>
                  <a:pt x="10" y="16"/>
                </a:moveTo>
                <a:cubicBezTo>
                  <a:pt x="14" y="14"/>
                  <a:pt x="18" y="12"/>
                  <a:pt x="20" y="17"/>
                </a:cubicBezTo>
                <a:cubicBezTo>
                  <a:pt x="22" y="19"/>
                  <a:pt x="21" y="20"/>
                  <a:pt x="21" y="23"/>
                </a:cubicBezTo>
                <a:cubicBezTo>
                  <a:pt x="22" y="24"/>
                  <a:pt x="24" y="21"/>
                  <a:pt x="25" y="21"/>
                </a:cubicBezTo>
                <a:cubicBezTo>
                  <a:pt x="27" y="20"/>
                  <a:pt x="27" y="29"/>
                  <a:pt x="29" y="27"/>
                </a:cubicBezTo>
                <a:cubicBezTo>
                  <a:pt x="30" y="27"/>
                  <a:pt x="30" y="26"/>
                  <a:pt x="31" y="26"/>
                </a:cubicBezTo>
                <a:cubicBezTo>
                  <a:pt x="31" y="25"/>
                  <a:pt x="33" y="26"/>
                  <a:pt x="33" y="25"/>
                </a:cubicBezTo>
                <a:cubicBezTo>
                  <a:pt x="34" y="24"/>
                  <a:pt x="33" y="23"/>
                  <a:pt x="33" y="23"/>
                </a:cubicBezTo>
                <a:cubicBezTo>
                  <a:pt x="33" y="21"/>
                  <a:pt x="35" y="22"/>
                  <a:pt x="35" y="22"/>
                </a:cubicBezTo>
                <a:cubicBezTo>
                  <a:pt x="35" y="21"/>
                  <a:pt x="32" y="20"/>
                  <a:pt x="34" y="19"/>
                </a:cubicBezTo>
                <a:cubicBezTo>
                  <a:pt x="35" y="18"/>
                  <a:pt x="35" y="17"/>
                  <a:pt x="33" y="16"/>
                </a:cubicBezTo>
                <a:cubicBezTo>
                  <a:pt x="32" y="15"/>
                  <a:pt x="34" y="13"/>
                  <a:pt x="33" y="12"/>
                </a:cubicBezTo>
                <a:cubicBezTo>
                  <a:pt x="32" y="11"/>
                  <a:pt x="33" y="10"/>
                  <a:pt x="32" y="8"/>
                </a:cubicBezTo>
                <a:cubicBezTo>
                  <a:pt x="31" y="7"/>
                  <a:pt x="29" y="0"/>
                  <a:pt x="26" y="2"/>
                </a:cubicBezTo>
                <a:cubicBezTo>
                  <a:pt x="26" y="2"/>
                  <a:pt x="25" y="3"/>
                  <a:pt x="24" y="3"/>
                </a:cubicBezTo>
                <a:cubicBezTo>
                  <a:pt x="23" y="3"/>
                  <a:pt x="23" y="3"/>
                  <a:pt x="22" y="3"/>
                </a:cubicBezTo>
                <a:cubicBezTo>
                  <a:pt x="21" y="4"/>
                  <a:pt x="20" y="3"/>
                  <a:pt x="19" y="3"/>
                </a:cubicBezTo>
                <a:cubicBezTo>
                  <a:pt x="18" y="3"/>
                  <a:pt x="18" y="4"/>
                  <a:pt x="18" y="3"/>
                </a:cubicBezTo>
                <a:cubicBezTo>
                  <a:pt x="16" y="2"/>
                  <a:pt x="17" y="2"/>
                  <a:pt x="15" y="2"/>
                </a:cubicBezTo>
                <a:cubicBezTo>
                  <a:pt x="12" y="3"/>
                  <a:pt x="12" y="1"/>
                  <a:pt x="10" y="1"/>
                </a:cubicBezTo>
                <a:cubicBezTo>
                  <a:pt x="8" y="0"/>
                  <a:pt x="6" y="0"/>
                  <a:pt x="5" y="1"/>
                </a:cubicBezTo>
                <a:cubicBezTo>
                  <a:pt x="5" y="2"/>
                  <a:pt x="3" y="3"/>
                  <a:pt x="5" y="4"/>
                </a:cubicBezTo>
                <a:cubicBezTo>
                  <a:pt x="6" y="5"/>
                  <a:pt x="5" y="6"/>
                  <a:pt x="3" y="6"/>
                </a:cubicBezTo>
                <a:cubicBezTo>
                  <a:pt x="1" y="6"/>
                  <a:pt x="0" y="6"/>
                  <a:pt x="0" y="8"/>
                </a:cubicBezTo>
                <a:cubicBezTo>
                  <a:pt x="1" y="10"/>
                  <a:pt x="2" y="11"/>
                  <a:pt x="3" y="13"/>
                </a:cubicBezTo>
                <a:cubicBezTo>
                  <a:pt x="5" y="15"/>
                  <a:pt x="6" y="16"/>
                  <a:pt x="8" y="19"/>
                </a:cubicBezTo>
                <a:cubicBezTo>
                  <a:pt x="9" y="18"/>
                  <a:pt x="9" y="17"/>
                  <a:pt x="10" y="16"/>
                </a:cubicBezTo>
                <a:cubicBezTo>
                  <a:pt x="11" y="16"/>
                  <a:pt x="10" y="17"/>
                  <a:pt x="10" y="16"/>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285" name="Freeform 765">
            <a:extLst>
              <a:ext uri="{FF2B5EF4-FFF2-40B4-BE49-F238E27FC236}">
                <a16:creationId xmlns:a16="http://schemas.microsoft.com/office/drawing/2014/main" id="{2F089757-EFB2-4FA4-83FD-D35DA60ECD93}"/>
              </a:ext>
            </a:extLst>
          </p:cNvPr>
          <p:cNvSpPr>
            <a:spLocks/>
          </p:cNvSpPr>
          <p:nvPr userDrawn="1"/>
        </p:nvSpPr>
        <p:spPr bwMode="auto">
          <a:xfrm>
            <a:off x="5475845" y="4009125"/>
            <a:ext cx="74450" cy="34280"/>
          </a:xfrm>
          <a:custGeom>
            <a:avLst/>
            <a:gdLst>
              <a:gd name="T0" fmla="*/ 10 w 16"/>
              <a:gd name="T1" fmla="*/ 5 h 7"/>
              <a:gd name="T2" fmla="*/ 14 w 16"/>
              <a:gd name="T3" fmla="*/ 3 h 7"/>
              <a:gd name="T4" fmla="*/ 14 w 16"/>
              <a:gd name="T5" fmla="*/ 0 h 7"/>
              <a:gd name="T6" fmla="*/ 7 w 16"/>
              <a:gd name="T7" fmla="*/ 0 h 7"/>
              <a:gd name="T8" fmla="*/ 4 w 16"/>
              <a:gd name="T9" fmla="*/ 0 h 7"/>
              <a:gd name="T10" fmla="*/ 0 w 16"/>
              <a:gd name="T11" fmla="*/ 1 h 7"/>
              <a:gd name="T12" fmla="*/ 3 w 16"/>
              <a:gd name="T13" fmla="*/ 3 h 7"/>
              <a:gd name="T14" fmla="*/ 7 w 16"/>
              <a:gd name="T15" fmla="*/ 3 h 7"/>
              <a:gd name="T16" fmla="*/ 9 w 16"/>
              <a:gd name="T17" fmla="*/ 7 h 7"/>
              <a:gd name="T18" fmla="*/ 10 w 16"/>
              <a:gd name="T1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7">
                <a:moveTo>
                  <a:pt x="10" y="5"/>
                </a:moveTo>
                <a:cubicBezTo>
                  <a:pt x="11" y="5"/>
                  <a:pt x="16" y="5"/>
                  <a:pt x="14" y="3"/>
                </a:cubicBezTo>
                <a:cubicBezTo>
                  <a:pt x="12" y="2"/>
                  <a:pt x="14" y="1"/>
                  <a:pt x="14" y="0"/>
                </a:cubicBezTo>
                <a:cubicBezTo>
                  <a:pt x="12" y="0"/>
                  <a:pt x="9" y="0"/>
                  <a:pt x="7" y="0"/>
                </a:cubicBezTo>
                <a:cubicBezTo>
                  <a:pt x="5" y="0"/>
                  <a:pt x="5" y="1"/>
                  <a:pt x="4" y="0"/>
                </a:cubicBezTo>
                <a:cubicBezTo>
                  <a:pt x="2" y="0"/>
                  <a:pt x="2" y="0"/>
                  <a:pt x="0" y="1"/>
                </a:cubicBezTo>
                <a:cubicBezTo>
                  <a:pt x="1" y="2"/>
                  <a:pt x="1" y="3"/>
                  <a:pt x="3" y="3"/>
                </a:cubicBezTo>
                <a:cubicBezTo>
                  <a:pt x="4" y="3"/>
                  <a:pt x="7" y="3"/>
                  <a:pt x="7" y="3"/>
                </a:cubicBezTo>
                <a:cubicBezTo>
                  <a:pt x="5" y="5"/>
                  <a:pt x="7" y="6"/>
                  <a:pt x="9" y="7"/>
                </a:cubicBezTo>
                <a:cubicBezTo>
                  <a:pt x="9" y="7"/>
                  <a:pt x="9" y="5"/>
                  <a:pt x="10" y="5"/>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286" name="Freeform 766">
            <a:extLst>
              <a:ext uri="{FF2B5EF4-FFF2-40B4-BE49-F238E27FC236}">
                <a16:creationId xmlns:a16="http://schemas.microsoft.com/office/drawing/2014/main" id="{BC344BB0-5CDD-4856-8EC2-3B85DBB04A5D}"/>
              </a:ext>
            </a:extLst>
          </p:cNvPr>
          <p:cNvSpPr>
            <a:spLocks/>
          </p:cNvSpPr>
          <p:nvPr userDrawn="1"/>
        </p:nvSpPr>
        <p:spPr bwMode="auto">
          <a:xfrm>
            <a:off x="5471102" y="3976477"/>
            <a:ext cx="69698" cy="19590"/>
          </a:xfrm>
          <a:custGeom>
            <a:avLst/>
            <a:gdLst>
              <a:gd name="T0" fmla="*/ 4 w 15"/>
              <a:gd name="T1" fmla="*/ 4 h 4"/>
              <a:gd name="T2" fmla="*/ 9 w 15"/>
              <a:gd name="T3" fmla="*/ 3 h 4"/>
              <a:gd name="T4" fmla="*/ 15 w 15"/>
              <a:gd name="T5" fmla="*/ 2 h 4"/>
              <a:gd name="T6" fmla="*/ 8 w 15"/>
              <a:gd name="T7" fmla="*/ 1 h 4"/>
              <a:gd name="T8" fmla="*/ 0 w 15"/>
              <a:gd name="T9" fmla="*/ 4 h 4"/>
              <a:gd name="T10" fmla="*/ 4 w 15"/>
              <a:gd name="T11" fmla="*/ 4 h 4"/>
              <a:gd name="T12" fmla="*/ 4 w 15"/>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5" h="4">
                <a:moveTo>
                  <a:pt x="4" y="4"/>
                </a:moveTo>
                <a:cubicBezTo>
                  <a:pt x="6" y="3"/>
                  <a:pt x="7" y="2"/>
                  <a:pt x="9" y="3"/>
                </a:cubicBezTo>
                <a:cubicBezTo>
                  <a:pt x="10" y="3"/>
                  <a:pt x="14" y="4"/>
                  <a:pt x="15" y="2"/>
                </a:cubicBezTo>
                <a:cubicBezTo>
                  <a:pt x="15" y="3"/>
                  <a:pt x="9" y="0"/>
                  <a:pt x="8" y="1"/>
                </a:cubicBezTo>
                <a:cubicBezTo>
                  <a:pt x="5" y="2"/>
                  <a:pt x="1" y="0"/>
                  <a:pt x="0" y="4"/>
                </a:cubicBezTo>
                <a:cubicBezTo>
                  <a:pt x="2" y="4"/>
                  <a:pt x="3" y="4"/>
                  <a:pt x="4" y="4"/>
                </a:cubicBezTo>
                <a:cubicBezTo>
                  <a:pt x="5" y="4"/>
                  <a:pt x="4" y="4"/>
                  <a:pt x="4" y="4"/>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287" name="Freeform 767">
            <a:extLst>
              <a:ext uri="{FF2B5EF4-FFF2-40B4-BE49-F238E27FC236}">
                <a16:creationId xmlns:a16="http://schemas.microsoft.com/office/drawing/2014/main" id="{488E59EA-BA56-4141-A447-4C25F678FE9E}"/>
              </a:ext>
            </a:extLst>
          </p:cNvPr>
          <p:cNvSpPr>
            <a:spLocks/>
          </p:cNvSpPr>
          <p:nvPr userDrawn="1"/>
        </p:nvSpPr>
        <p:spPr bwMode="auto">
          <a:xfrm>
            <a:off x="5461590" y="3640202"/>
            <a:ext cx="278790" cy="326483"/>
          </a:xfrm>
          <a:custGeom>
            <a:avLst/>
            <a:gdLst>
              <a:gd name="T0" fmla="*/ 5 w 60"/>
              <a:gd name="T1" fmla="*/ 57 h 68"/>
              <a:gd name="T2" fmla="*/ 15 w 60"/>
              <a:gd name="T3" fmla="*/ 57 h 68"/>
              <a:gd name="T4" fmla="*/ 18 w 60"/>
              <a:gd name="T5" fmla="*/ 59 h 68"/>
              <a:gd name="T6" fmla="*/ 21 w 60"/>
              <a:gd name="T7" fmla="*/ 63 h 68"/>
              <a:gd name="T8" fmla="*/ 27 w 60"/>
              <a:gd name="T9" fmla="*/ 64 h 68"/>
              <a:gd name="T10" fmla="*/ 32 w 60"/>
              <a:gd name="T11" fmla="*/ 64 h 68"/>
              <a:gd name="T12" fmla="*/ 35 w 60"/>
              <a:gd name="T13" fmla="*/ 62 h 68"/>
              <a:gd name="T14" fmla="*/ 39 w 60"/>
              <a:gd name="T15" fmla="*/ 62 h 68"/>
              <a:gd name="T16" fmla="*/ 44 w 60"/>
              <a:gd name="T17" fmla="*/ 61 h 68"/>
              <a:gd name="T18" fmla="*/ 53 w 60"/>
              <a:gd name="T19" fmla="*/ 61 h 68"/>
              <a:gd name="T20" fmla="*/ 58 w 60"/>
              <a:gd name="T21" fmla="*/ 61 h 68"/>
              <a:gd name="T22" fmla="*/ 58 w 60"/>
              <a:gd name="T23" fmla="*/ 54 h 68"/>
              <a:gd name="T24" fmla="*/ 56 w 60"/>
              <a:gd name="T25" fmla="*/ 38 h 68"/>
              <a:gd name="T26" fmla="*/ 52 w 60"/>
              <a:gd name="T27" fmla="*/ 12 h 68"/>
              <a:gd name="T28" fmla="*/ 60 w 60"/>
              <a:gd name="T29" fmla="*/ 12 h 68"/>
              <a:gd name="T30" fmla="*/ 43 w 60"/>
              <a:gd name="T31" fmla="*/ 0 h 68"/>
              <a:gd name="T32" fmla="*/ 42 w 60"/>
              <a:gd name="T33" fmla="*/ 7 h 68"/>
              <a:gd name="T34" fmla="*/ 37 w 60"/>
              <a:gd name="T35" fmla="*/ 7 h 68"/>
              <a:gd name="T36" fmla="*/ 29 w 60"/>
              <a:gd name="T37" fmla="*/ 7 h 68"/>
              <a:gd name="T38" fmla="*/ 26 w 60"/>
              <a:gd name="T39" fmla="*/ 7 h 68"/>
              <a:gd name="T40" fmla="*/ 26 w 60"/>
              <a:gd name="T41" fmla="*/ 12 h 68"/>
              <a:gd name="T42" fmla="*/ 26 w 60"/>
              <a:gd name="T43" fmla="*/ 19 h 68"/>
              <a:gd name="T44" fmla="*/ 20 w 60"/>
              <a:gd name="T45" fmla="*/ 25 h 68"/>
              <a:gd name="T46" fmla="*/ 20 w 60"/>
              <a:gd name="T47" fmla="*/ 32 h 68"/>
              <a:gd name="T48" fmla="*/ 16 w 60"/>
              <a:gd name="T49" fmla="*/ 32 h 68"/>
              <a:gd name="T50" fmla="*/ 3 w 60"/>
              <a:gd name="T51" fmla="*/ 32 h 68"/>
              <a:gd name="T52" fmla="*/ 1 w 60"/>
              <a:gd name="T53" fmla="*/ 33 h 68"/>
              <a:gd name="T54" fmla="*/ 4 w 60"/>
              <a:gd name="T55" fmla="*/ 36 h 68"/>
              <a:gd name="T56" fmla="*/ 3 w 60"/>
              <a:gd name="T57" fmla="*/ 41 h 68"/>
              <a:gd name="T58" fmla="*/ 6 w 60"/>
              <a:gd name="T59" fmla="*/ 48 h 68"/>
              <a:gd name="T60" fmla="*/ 3 w 60"/>
              <a:gd name="T61" fmla="*/ 58 h 68"/>
              <a:gd name="T62" fmla="*/ 5 w 60"/>
              <a:gd name="T63" fmla="*/ 57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0" h="68">
                <a:moveTo>
                  <a:pt x="5" y="57"/>
                </a:moveTo>
                <a:cubicBezTo>
                  <a:pt x="7" y="57"/>
                  <a:pt x="13" y="55"/>
                  <a:pt x="15" y="57"/>
                </a:cubicBezTo>
                <a:cubicBezTo>
                  <a:pt x="16" y="58"/>
                  <a:pt x="17" y="58"/>
                  <a:pt x="18" y="59"/>
                </a:cubicBezTo>
                <a:cubicBezTo>
                  <a:pt x="19" y="61"/>
                  <a:pt x="20" y="62"/>
                  <a:pt x="21" y="63"/>
                </a:cubicBezTo>
                <a:cubicBezTo>
                  <a:pt x="22" y="64"/>
                  <a:pt x="26" y="68"/>
                  <a:pt x="27" y="64"/>
                </a:cubicBezTo>
                <a:cubicBezTo>
                  <a:pt x="28" y="58"/>
                  <a:pt x="30" y="65"/>
                  <a:pt x="32" y="64"/>
                </a:cubicBezTo>
                <a:cubicBezTo>
                  <a:pt x="33" y="62"/>
                  <a:pt x="33" y="62"/>
                  <a:pt x="35" y="62"/>
                </a:cubicBezTo>
                <a:cubicBezTo>
                  <a:pt x="37" y="62"/>
                  <a:pt x="38" y="62"/>
                  <a:pt x="39" y="62"/>
                </a:cubicBezTo>
                <a:cubicBezTo>
                  <a:pt x="41" y="61"/>
                  <a:pt x="43" y="61"/>
                  <a:pt x="44" y="61"/>
                </a:cubicBezTo>
                <a:cubicBezTo>
                  <a:pt x="47" y="61"/>
                  <a:pt x="50" y="61"/>
                  <a:pt x="53" y="61"/>
                </a:cubicBezTo>
                <a:cubicBezTo>
                  <a:pt x="54" y="61"/>
                  <a:pt x="57" y="62"/>
                  <a:pt x="58" y="61"/>
                </a:cubicBezTo>
                <a:cubicBezTo>
                  <a:pt x="59" y="61"/>
                  <a:pt x="58" y="55"/>
                  <a:pt x="58" y="54"/>
                </a:cubicBezTo>
                <a:cubicBezTo>
                  <a:pt x="57" y="48"/>
                  <a:pt x="56" y="43"/>
                  <a:pt x="56" y="38"/>
                </a:cubicBezTo>
                <a:cubicBezTo>
                  <a:pt x="55" y="29"/>
                  <a:pt x="53" y="21"/>
                  <a:pt x="52" y="12"/>
                </a:cubicBezTo>
                <a:cubicBezTo>
                  <a:pt x="55" y="12"/>
                  <a:pt x="58" y="12"/>
                  <a:pt x="60" y="12"/>
                </a:cubicBezTo>
                <a:cubicBezTo>
                  <a:pt x="54" y="8"/>
                  <a:pt x="48" y="4"/>
                  <a:pt x="43" y="0"/>
                </a:cubicBezTo>
                <a:cubicBezTo>
                  <a:pt x="43" y="1"/>
                  <a:pt x="43" y="7"/>
                  <a:pt x="42" y="7"/>
                </a:cubicBezTo>
                <a:cubicBezTo>
                  <a:pt x="41" y="7"/>
                  <a:pt x="39" y="7"/>
                  <a:pt x="37" y="7"/>
                </a:cubicBezTo>
                <a:cubicBezTo>
                  <a:pt x="35" y="7"/>
                  <a:pt x="32" y="7"/>
                  <a:pt x="29" y="7"/>
                </a:cubicBezTo>
                <a:cubicBezTo>
                  <a:pt x="29" y="7"/>
                  <a:pt x="26" y="7"/>
                  <a:pt x="26" y="7"/>
                </a:cubicBezTo>
                <a:cubicBezTo>
                  <a:pt x="25" y="8"/>
                  <a:pt x="26" y="11"/>
                  <a:pt x="26" y="12"/>
                </a:cubicBezTo>
                <a:cubicBezTo>
                  <a:pt x="26" y="14"/>
                  <a:pt x="26" y="17"/>
                  <a:pt x="26" y="19"/>
                </a:cubicBezTo>
                <a:cubicBezTo>
                  <a:pt x="26" y="22"/>
                  <a:pt x="20" y="21"/>
                  <a:pt x="20" y="25"/>
                </a:cubicBezTo>
                <a:cubicBezTo>
                  <a:pt x="20" y="26"/>
                  <a:pt x="21" y="31"/>
                  <a:pt x="20" y="32"/>
                </a:cubicBezTo>
                <a:cubicBezTo>
                  <a:pt x="20" y="32"/>
                  <a:pt x="17" y="32"/>
                  <a:pt x="16" y="32"/>
                </a:cubicBezTo>
                <a:cubicBezTo>
                  <a:pt x="12" y="32"/>
                  <a:pt x="7" y="32"/>
                  <a:pt x="3" y="32"/>
                </a:cubicBezTo>
                <a:cubicBezTo>
                  <a:pt x="2" y="32"/>
                  <a:pt x="0" y="31"/>
                  <a:pt x="1" y="33"/>
                </a:cubicBezTo>
                <a:cubicBezTo>
                  <a:pt x="2" y="34"/>
                  <a:pt x="3" y="35"/>
                  <a:pt x="4" y="36"/>
                </a:cubicBezTo>
                <a:cubicBezTo>
                  <a:pt x="5" y="38"/>
                  <a:pt x="4" y="40"/>
                  <a:pt x="3" y="41"/>
                </a:cubicBezTo>
                <a:cubicBezTo>
                  <a:pt x="3" y="44"/>
                  <a:pt x="6" y="45"/>
                  <a:pt x="6" y="48"/>
                </a:cubicBezTo>
                <a:cubicBezTo>
                  <a:pt x="7" y="51"/>
                  <a:pt x="4" y="55"/>
                  <a:pt x="3" y="58"/>
                </a:cubicBezTo>
                <a:cubicBezTo>
                  <a:pt x="4" y="58"/>
                  <a:pt x="4" y="57"/>
                  <a:pt x="5" y="57"/>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288" name="Freeform 768">
            <a:extLst>
              <a:ext uri="{FF2B5EF4-FFF2-40B4-BE49-F238E27FC236}">
                <a16:creationId xmlns:a16="http://schemas.microsoft.com/office/drawing/2014/main" id="{164CCE51-88A3-4B03-B37F-4F8B4C520D41}"/>
              </a:ext>
            </a:extLst>
          </p:cNvPr>
          <p:cNvSpPr>
            <a:spLocks/>
          </p:cNvSpPr>
          <p:nvPr userDrawn="1"/>
        </p:nvSpPr>
        <p:spPr bwMode="auto">
          <a:xfrm>
            <a:off x="5461598" y="3909541"/>
            <a:ext cx="134644" cy="109373"/>
          </a:xfrm>
          <a:custGeom>
            <a:avLst/>
            <a:gdLst>
              <a:gd name="T0" fmla="*/ 8 w 29"/>
              <a:gd name="T1" fmla="*/ 22 h 23"/>
              <a:gd name="T2" fmla="*/ 10 w 29"/>
              <a:gd name="T3" fmla="*/ 21 h 23"/>
              <a:gd name="T4" fmla="*/ 15 w 29"/>
              <a:gd name="T5" fmla="*/ 21 h 23"/>
              <a:gd name="T6" fmla="*/ 23 w 29"/>
              <a:gd name="T7" fmla="*/ 21 h 23"/>
              <a:gd name="T8" fmla="*/ 27 w 29"/>
              <a:gd name="T9" fmla="*/ 22 h 23"/>
              <a:gd name="T10" fmla="*/ 29 w 29"/>
              <a:gd name="T11" fmla="*/ 19 h 23"/>
              <a:gd name="T12" fmla="*/ 25 w 29"/>
              <a:gd name="T13" fmla="*/ 14 h 23"/>
              <a:gd name="T14" fmla="*/ 25 w 29"/>
              <a:gd name="T15" fmla="*/ 10 h 23"/>
              <a:gd name="T16" fmla="*/ 19 w 29"/>
              <a:gd name="T17" fmla="*/ 4 h 23"/>
              <a:gd name="T18" fmla="*/ 9 w 29"/>
              <a:gd name="T19" fmla="*/ 1 h 23"/>
              <a:gd name="T20" fmla="*/ 5 w 29"/>
              <a:gd name="T21" fmla="*/ 1 h 23"/>
              <a:gd name="T22" fmla="*/ 2 w 29"/>
              <a:gd name="T23" fmla="*/ 6 h 23"/>
              <a:gd name="T24" fmla="*/ 1 w 29"/>
              <a:gd name="T25" fmla="*/ 10 h 23"/>
              <a:gd name="T26" fmla="*/ 2 w 29"/>
              <a:gd name="T27" fmla="*/ 12 h 23"/>
              <a:gd name="T28" fmla="*/ 2 w 29"/>
              <a:gd name="T29" fmla="*/ 14 h 23"/>
              <a:gd name="T30" fmla="*/ 4 w 29"/>
              <a:gd name="T31" fmla="*/ 15 h 23"/>
              <a:gd name="T32" fmla="*/ 9 w 29"/>
              <a:gd name="T33" fmla="*/ 15 h 23"/>
              <a:gd name="T34" fmla="*/ 10 w 29"/>
              <a:gd name="T35" fmla="*/ 14 h 23"/>
              <a:gd name="T36" fmla="*/ 17 w 29"/>
              <a:gd name="T37" fmla="*/ 16 h 23"/>
              <a:gd name="T38" fmla="*/ 11 w 29"/>
              <a:gd name="T39" fmla="*/ 17 h 23"/>
              <a:gd name="T40" fmla="*/ 6 w 29"/>
              <a:gd name="T41" fmla="*/ 18 h 23"/>
              <a:gd name="T42" fmla="*/ 3 w 29"/>
              <a:gd name="T43" fmla="*/ 21 h 23"/>
              <a:gd name="T44" fmla="*/ 5 w 29"/>
              <a:gd name="T45" fmla="*/ 21 h 23"/>
              <a:gd name="T46" fmla="*/ 8 w 29"/>
              <a:gd name="T47" fmla="*/ 2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9" h="23">
                <a:moveTo>
                  <a:pt x="8" y="22"/>
                </a:moveTo>
                <a:cubicBezTo>
                  <a:pt x="9" y="22"/>
                  <a:pt x="9" y="21"/>
                  <a:pt x="10" y="21"/>
                </a:cubicBezTo>
                <a:cubicBezTo>
                  <a:pt x="12" y="21"/>
                  <a:pt x="13" y="21"/>
                  <a:pt x="15" y="21"/>
                </a:cubicBezTo>
                <a:cubicBezTo>
                  <a:pt x="17" y="21"/>
                  <a:pt x="20" y="20"/>
                  <a:pt x="23" y="21"/>
                </a:cubicBezTo>
                <a:cubicBezTo>
                  <a:pt x="24" y="22"/>
                  <a:pt x="25" y="23"/>
                  <a:pt x="27" y="22"/>
                </a:cubicBezTo>
                <a:cubicBezTo>
                  <a:pt x="29" y="22"/>
                  <a:pt x="29" y="21"/>
                  <a:pt x="29" y="19"/>
                </a:cubicBezTo>
                <a:cubicBezTo>
                  <a:pt x="29" y="17"/>
                  <a:pt x="25" y="16"/>
                  <a:pt x="25" y="14"/>
                </a:cubicBezTo>
                <a:cubicBezTo>
                  <a:pt x="25" y="14"/>
                  <a:pt x="25" y="10"/>
                  <a:pt x="25" y="10"/>
                </a:cubicBezTo>
                <a:cubicBezTo>
                  <a:pt x="24" y="10"/>
                  <a:pt x="20" y="5"/>
                  <a:pt x="19" y="4"/>
                </a:cubicBezTo>
                <a:cubicBezTo>
                  <a:pt x="16" y="1"/>
                  <a:pt x="13" y="0"/>
                  <a:pt x="9" y="1"/>
                </a:cubicBezTo>
                <a:cubicBezTo>
                  <a:pt x="8" y="1"/>
                  <a:pt x="5" y="0"/>
                  <a:pt x="5" y="1"/>
                </a:cubicBezTo>
                <a:cubicBezTo>
                  <a:pt x="4" y="2"/>
                  <a:pt x="2" y="4"/>
                  <a:pt x="2" y="6"/>
                </a:cubicBezTo>
                <a:cubicBezTo>
                  <a:pt x="3" y="8"/>
                  <a:pt x="3" y="9"/>
                  <a:pt x="1" y="10"/>
                </a:cubicBezTo>
                <a:cubicBezTo>
                  <a:pt x="0" y="10"/>
                  <a:pt x="3" y="12"/>
                  <a:pt x="2" y="12"/>
                </a:cubicBezTo>
                <a:cubicBezTo>
                  <a:pt x="4" y="13"/>
                  <a:pt x="2" y="13"/>
                  <a:pt x="2" y="14"/>
                </a:cubicBezTo>
                <a:cubicBezTo>
                  <a:pt x="2" y="14"/>
                  <a:pt x="3" y="15"/>
                  <a:pt x="4" y="15"/>
                </a:cubicBezTo>
                <a:cubicBezTo>
                  <a:pt x="4" y="16"/>
                  <a:pt x="8" y="15"/>
                  <a:pt x="9" y="15"/>
                </a:cubicBezTo>
                <a:cubicBezTo>
                  <a:pt x="10" y="15"/>
                  <a:pt x="10" y="14"/>
                  <a:pt x="10" y="14"/>
                </a:cubicBezTo>
                <a:cubicBezTo>
                  <a:pt x="11" y="14"/>
                  <a:pt x="17" y="17"/>
                  <a:pt x="17" y="16"/>
                </a:cubicBezTo>
                <a:cubicBezTo>
                  <a:pt x="16" y="18"/>
                  <a:pt x="12" y="17"/>
                  <a:pt x="11" y="17"/>
                </a:cubicBezTo>
                <a:cubicBezTo>
                  <a:pt x="9" y="16"/>
                  <a:pt x="8" y="18"/>
                  <a:pt x="6" y="18"/>
                </a:cubicBezTo>
                <a:cubicBezTo>
                  <a:pt x="3" y="18"/>
                  <a:pt x="1" y="18"/>
                  <a:pt x="3" y="21"/>
                </a:cubicBezTo>
                <a:cubicBezTo>
                  <a:pt x="3" y="22"/>
                  <a:pt x="4" y="21"/>
                  <a:pt x="5" y="21"/>
                </a:cubicBezTo>
                <a:cubicBezTo>
                  <a:pt x="6" y="21"/>
                  <a:pt x="7" y="22"/>
                  <a:pt x="8" y="22"/>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289" name="Freeform 769">
            <a:extLst>
              <a:ext uri="{FF2B5EF4-FFF2-40B4-BE49-F238E27FC236}">
                <a16:creationId xmlns:a16="http://schemas.microsoft.com/office/drawing/2014/main" id="{AB2C9C8B-EC37-48D5-B15D-956EFB9AAB7B}"/>
              </a:ext>
            </a:extLst>
          </p:cNvPr>
          <p:cNvSpPr>
            <a:spLocks/>
          </p:cNvSpPr>
          <p:nvPr userDrawn="1"/>
        </p:nvSpPr>
        <p:spPr bwMode="auto">
          <a:xfrm>
            <a:off x="5578813" y="3694064"/>
            <a:ext cx="389673" cy="373824"/>
          </a:xfrm>
          <a:custGeom>
            <a:avLst/>
            <a:gdLst>
              <a:gd name="T0" fmla="*/ 27 w 84"/>
              <a:gd name="T1" fmla="*/ 1 h 78"/>
              <a:gd name="T2" fmla="*/ 33 w 84"/>
              <a:gd name="T3" fmla="*/ 45 h 78"/>
              <a:gd name="T4" fmla="*/ 32 w 84"/>
              <a:gd name="T5" fmla="*/ 50 h 78"/>
              <a:gd name="T6" fmla="*/ 19 w 84"/>
              <a:gd name="T7" fmla="*/ 50 h 78"/>
              <a:gd name="T8" fmla="*/ 15 w 84"/>
              <a:gd name="T9" fmla="*/ 50 h 78"/>
              <a:gd name="T10" fmla="*/ 12 w 84"/>
              <a:gd name="T11" fmla="*/ 51 h 78"/>
              <a:gd name="T12" fmla="*/ 8 w 84"/>
              <a:gd name="T13" fmla="*/ 51 h 78"/>
              <a:gd name="T14" fmla="*/ 6 w 84"/>
              <a:gd name="T15" fmla="*/ 52 h 78"/>
              <a:gd name="T16" fmla="*/ 3 w 84"/>
              <a:gd name="T17" fmla="*/ 50 h 78"/>
              <a:gd name="T18" fmla="*/ 0 w 84"/>
              <a:gd name="T19" fmla="*/ 55 h 78"/>
              <a:gd name="T20" fmla="*/ 0 w 84"/>
              <a:gd name="T21" fmla="*/ 59 h 78"/>
              <a:gd name="T22" fmla="*/ 3 w 84"/>
              <a:gd name="T23" fmla="*/ 63 h 78"/>
              <a:gd name="T24" fmla="*/ 4 w 84"/>
              <a:gd name="T25" fmla="*/ 67 h 78"/>
              <a:gd name="T26" fmla="*/ 7 w 84"/>
              <a:gd name="T27" fmla="*/ 68 h 78"/>
              <a:gd name="T28" fmla="*/ 11 w 84"/>
              <a:gd name="T29" fmla="*/ 68 h 78"/>
              <a:gd name="T30" fmla="*/ 15 w 84"/>
              <a:gd name="T31" fmla="*/ 66 h 78"/>
              <a:gd name="T32" fmla="*/ 20 w 84"/>
              <a:gd name="T33" fmla="*/ 75 h 78"/>
              <a:gd name="T34" fmla="*/ 20 w 84"/>
              <a:gd name="T35" fmla="*/ 77 h 78"/>
              <a:gd name="T36" fmla="*/ 23 w 84"/>
              <a:gd name="T37" fmla="*/ 77 h 78"/>
              <a:gd name="T38" fmla="*/ 27 w 84"/>
              <a:gd name="T39" fmla="*/ 77 h 78"/>
              <a:gd name="T40" fmla="*/ 30 w 84"/>
              <a:gd name="T41" fmla="*/ 77 h 78"/>
              <a:gd name="T42" fmla="*/ 35 w 84"/>
              <a:gd name="T43" fmla="*/ 71 h 78"/>
              <a:gd name="T44" fmla="*/ 35 w 84"/>
              <a:gd name="T45" fmla="*/ 69 h 78"/>
              <a:gd name="T46" fmla="*/ 39 w 84"/>
              <a:gd name="T47" fmla="*/ 67 h 78"/>
              <a:gd name="T48" fmla="*/ 40 w 84"/>
              <a:gd name="T49" fmla="*/ 63 h 78"/>
              <a:gd name="T50" fmla="*/ 42 w 84"/>
              <a:gd name="T51" fmla="*/ 62 h 78"/>
              <a:gd name="T52" fmla="*/ 49 w 84"/>
              <a:gd name="T53" fmla="*/ 57 h 78"/>
              <a:gd name="T54" fmla="*/ 51 w 84"/>
              <a:gd name="T55" fmla="*/ 57 h 78"/>
              <a:gd name="T56" fmla="*/ 52 w 84"/>
              <a:gd name="T57" fmla="*/ 56 h 78"/>
              <a:gd name="T58" fmla="*/ 55 w 84"/>
              <a:gd name="T59" fmla="*/ 54 h 78"/>
              <a:gd name="T60" fmla="*/ 65 w 84"/>
              <a:gd name="T61" fmla="*/ 53 h 78"/>
              <a:gd name="T62" fmla="*/ 70 w 84"/>
              <a:gd name="T63" fmla="*/ 52 h 78"/>
              <a:gd name="T64" fmla="*/ 78 w 84"/>
              <a:gd name="T65" fmla="*/ 51 h 78"/>
              <a:gd name="T66" fmla="*/ 82 w 84"/>
              <a:gd name="T67" fmla="*/ 31 h 78"/>
              <a:gd name="T68" fmla="*/ 77 w 84"/>
              <a:gd name="T69" fmla="*/ 32 h 78"/>
              <a:gd name="T70" fmla="*/ 77 w 84"/>
              <a:gd name="T71" fmla="*/ 28 h 78"/>
              <a:gd name="T72" fmla="*/ 70 w 84"/>
              <a:gd name="T73" fmla="*/ 26 h 78"/>
              <a:gd name="T74" fmla="*/ 66 w 84"/>
              <a:gd name="T75" fmla="*/ 22 h 78"/>
              <a:gd name="T76" fmla="*/ 63 w 84"/>
              <a:gd name="T77" fmla="*/ 20 h 78"/>
              <a:gd name="T78" fmla="*/ 56 w 84"/>
              <a:gd name="T79" fmla="*/ 14 h 78"/>
              <a:gd name="T80" fmla="*/ 39 w 84"/>
              <a:gd name="T81" fmla="*/ 3 h 78"/>
              <a:gd name="T82" fmla="*/ 35 w 84"/>
              <a:gd name="T83" fmla="*/ 1 h 78"/>
              <a:gd name="T84" fmla="*/ 27 w 84"/>
              <a:gd name="T85" fmla="*/ 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4" h="78">
                <a:moveTo>
                  <a:pt x="27" y="1"/>
                </a:moveTo>
                <a:cubicBezTo>
                  <a:pt x="29" y="16"/>
                  <a:pt x="31" y="31"/>
                  <a:pt x="33" y="45"/>
                </a:cubicBezTo>
                <a:cubicBezTo>
                  <a:pt x="33" y="47"/>
                  <a:pt x="35" y="50"/>
                  <a:pt x="32" y="50"/>
                </a:cubicBezTo>
                <a:cubicBezTo>
                  <a:pt x="28" y="50"/>
                  <a:pt x="23" y="50"/>
                  <a:pt x="19" y="50"/>
                </a:cubicBezTo>
                <a:cubicBezTo>
                  <a:pt x="17" y="50"/>
                  <a:pt x="16" y="50"/>
                  <a:pt x="15" y="50"/>
                </a:cubicBezTo>
                <a:cubicBezTo>
                  <a:pt x="14" y="50"/>
                  <a:pt x="13" y="51"/>
                  <a:pt x="12" y="51"/>
                </a:cubicBezTo>
                <a:cubicBezTo>
                  <a:pt x="11" y="52"/>
                  <a:pt x="10" y="51"/>
                  <a:pt x="8" y="51"/>
                </a:cubicBezTo>
                <a:cubicBezTo>
                  <a:pt x="7" y="51"/>
                  <a:pt x="7" y="53"/>
                  <a:pt x="6" y="52"/>
                </a:cubicBezTo>
                <a:cubicBezTo>
                  <a:pt x="5" y="52"/>
                  <a:pt x="4" y="50"/>
                  <a:pt x="3" y="50"/>
                </a:cubicBezTo>
                <a:cubicBezTo>
                  <a:pt x="2" y="50"/>
                  <a:pt x="2" y="56"/>
                  <a:pt x="0" y="55"/>
                </a:cubicBezTo>
                <a:cubicBezTo>
                  <a:pt x="0" y="56"/>
                  <a:pt x="0" y="58"/>
                  <a:pt x="0" y="59"/>
                </a:cubicBezTo>
                <a:cubicBezTo>
                  <a:pt x="0" y="61"/>
                  <a:pt x="2" y="61"/>
                  <a:pt x="3" y="63"/>
                </a:cubicBezTo>
                <a:cubicBezTo>
                  <a:pt x="4" y="64"/>
                  <a:pt x="3" y="66"/>
                  <a:pt x="4" y="67"/>
                </a:cubicBezTo>
                <a:cubicBezTo>
                  <a:pt x="5" y="69"/>
                  <a:pt x="6" y="67"/>
                  <a:pt x="7" y="68"/>
                </a:cubicBezTo>
                <a:cubicBezTo>
                  <a:pt x="7" y="69"/>
                  <a:pt x="10" y="68"/>
                  <a:pt x="11" y="68"/>
                </a:cubicBezTo>
                <a:cubicBezTo>
                  <a:pt x="12" y="68"/>
                  <a:pt x="14" y="66"/>
                  <a:pt x="15" y="66"/>
                </a:cubicBezTo>
                <a:cubicBezTo>
                  <a:pt x="17" y="68"/>
                  <a:pt x="18" y="73"/>
                  <a:pt x="20" y="75"/>
                </a:cubicBezTo>
                <a:cubicBezTo>
                  <a:pt x="20" y="75"/>
                  <a:pt x="19" y="77"/>
                  <a:pt x="20" y="77"/>
                </a:cubicBezTo>
                <a:cubicBezTo>
                  <a:pt x="21" y="78"/>
                  <a:pt x="22" y="76"/>
                  <a:pt x="23" y="77"/>
                </a:cubicBezTo>
                <a:cubicBezTo>
                  <a:pt x="24" y="78"/>
                  <a:pt x="26" y="78"/>
                  <a:pt x="27" y="77"/>
                </a:cubicBezTo>
                <a:cubicBezTo>
                  <a:pt x="29" y="75"/>
                  <a:pt x="29" y="77"/>
                  <a:pt x="30" y="77"/>
                </a:cubicBezTo>
                <a:cubicBezTo>
                  <a:pt x="33" y="77"/>
                  <a:pt x="35" y="73"/>
                  <a:pt x="35" y="71"/>
                </a:cubicBezTo>
                <a:cubicBezTo>
                  <a:pt x="35" y="70"/>
                  <a:pt x="33" y="70"/>
                  <a:pt x="35" y="69"/>
                </a:cubicBezTo>
                <a:cubicBezTo>
                  <a:pt x="36" y="68"/>
                  <a:pt x="38" y="69"/>
                  <a:pt x="39" y="67"/>
                </a:cubicBezTo>
                <a:cubicBezTo>
                  <a:pt x="39" y="66"/>
                  <a:pt x="40" y="64"/>
                  <a:pt x="40" y="63"/>
                </a:cubicBezTo>
                <a:cubicBezTo>
                  <a:pt x="41" y="61"/>
                  <a:pt x="41" y="60"/>
                  <a:pt x="42" y="62"/>
                </a:cubicBezTo>
                <a:cubicBezTo>
                  <a:pt x="45" y="64"/>
                  <a:pt x="47" y="56"/>
                  <a:pt x="49" y="57"/>
                </a:cubicBezTo>
                <a:cubicBezTo>
                  <a:pt x="50" y="57"/>
                  <a:pt x="50" y="57"/>
                  <a:pt x="51" y="57"/>
                </a:cubicBezTo>
                <a:cubicBezTo>
                  <a:pt x="51" y="57"/>
                  <a:pt x="52" y="56"/>
                  <a:pt x="52" y="56"/>
                </a:cubicBezTo>
                <a:cubicBezTo>
                  <a:pt x="53" y="55"/>
                  <a:pt x="54" y="55"/>
                  <a:pt x="55" y="54"/>
                </a:cubicBezTo>
                <a:cubicBezTo>
                  <a:pt x="58" y="51"/>
                  <a:pt x="61" y="54"/>
                  <a:pt x="65" y="53"/>
                </a:cubicBezTo>
                <a:cubicBezTo>
                  <a:pt x="67" y="53"/>
                  <a:pt x="68" y="52"/>
                  <a:pt x="70" y="52"/>
                </a:cubicBezTo>
                <a:cubicBezTo>
                  <a:pt x="73" y="52"/>
                  <a:pt x="76" y="52"/>
                  <a:pt x="78" y="51"/>
                </a:cubicBezTo>
                <a:cubicBezTo>
                  <a:pt x="84" y="49"/>
                  <a:pt x="82" y="36"/>
                  <a:pt x="82" y="31"/>
                </a:cubicBezTo>
                <a:cubicBezTo>
                  <a:pt x="81" y="32"/>
                  <a:pt x="78" y="34"/>
                  <a:pt x="77" y="32"/>
                </a:cubicBezTo>
                <a:cubicBezTo>
                  <a:pt x="76" y="31"/>
                  <a:pt x="78" y="29"/>
                  <a:pt x="77" y="28"/>
                </a:cubicBezTo>
                <a:cubicBezTo>
                  <a:pt x="76" y="26"/>
                  <a:pt x="72" y="27"/>
                  <a:pt x="70" y="26"/>
                </a:cubicBezTo>
                <a:cubicBezTo>
                  <a:pt x="68" y="26"/>
                  <a:pt x="67" y="23"/>
                  <a:pt x="66" y="22"/>
                </a:cubicBezTo>
                <a:cubicBezTo>
                  <a:pt x="66" y="21"/>
                  <a:pt x="65" y="20"/>
                  <a:pt x="63" y="20"/>
                </a:cubicBezTo>
                <a:cubicBezTo>
                  <a:pt x="61" y="18"/>
                  <a:pt x="58" y="16"/>
                  <a:pt x="56" y="14"/>
                </a:cubicBezTo>
                <a:cubicBezTo>
                  <a:pt x="50" y="11"/>
                  <a:pt x="44" y="7"/>
                  <a:pt x="39" y="3"/>
                </a:cubicBezTo>
                <a:cubicBezTo>
                  <a:pt x="38" y="3"/>
                  <a:pt x="36" y="1"/>
                  <a:pt x="35" y="1"/>
                </a:cubicBezTo>
                <a:cubicBezTo>
                  <a:pt x="33" y="0"/>
                  <a:pt x="30" y="1"/>
                  <a:pt x="27" y="1"/>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290" name="Freeform 770">
            <a:extLst>
              <a:ext uri="{FF2B5EF4-FFF2-40B4-BE49-F238E27FC236}">
                <a16:creationId xmlns:a16="http://schemas.microsoft.com/office/drawing/2014/main" id="{5A12F05E-58AE-4C08-8B41-E7B6BB870FBC}"/>
              </a:ext>
            </a:extLst>
          </p:cNvPr>
          <p:cNvSpPr>
            <a:spLocks/>
          </p:cNvSpPr>
          <p:nvPr userDrawn="1"/>
        </p:nvSpPr>
        <p:spPr bwMode="auto">
          <a:xfrm>
            <a:off x="6413597" y="3521027"/>
            <a:ext cx="256614" cy="257923"/>
          </a:xfrm>
          <a:custGeom>
            <a:avLst/>
            <a:gdLst>
              <a:gd name="T0" fmla="*/ 45 w 55"/>
              <a:gd name="T1" fmla="*/ 54 h 54"/>
              <a:gd name="T2" fmla="*/ 48 w 55"/>
              <a:gd name="T3" fmla="*/ 51 h 54"/>
              <a:gd name="T4" fmla="*/ 51 w 55"/>
              <a:gd name="T5" fmla="*/ 48 h 54"/>
              <a:gd name="T6" fmla="*/ 54 w 55"/>
              <a:gd name="T7" fmla="*/ 44 h 54"/>
              <a:gd name="T8" fmla="*/ 55 w 55"/>
              <a:gd name="T9" fmla="*/ 42 h 54"/>
              <a:gd name="T10" fmla="*/ 50 w 55"/>
              <a:gd name="T11" fmla="*/ 36 h 54"/>
              <a:gd name="T12" fmla="*/ 45 w 55"/>
              <a:gd name="T13" fmla="*/ 25 h 54"/>
              <a:gd name="T14" fmla="*/ 40 w 55"/>
              <a:gd name="T15" fmla="*/ 16 h 54"/>
              <a:gd name="T16" fmla="*/ 38 w 55"/>
              <a:gd name="T17" fmla="*/ 8 h 54"/>
              <a:gd name="T18" fmla="*/ 47 w 55"/>
              <a:gd name="T19" fmla="*/ 22 h 54"/>
              <a:gd name="T20" fmla="*/ 49 w 55"/>
              <a:gd name="T21" fmla="*/ 19 h 54"/>
              <a:gd name="T22" fmla="*/ 48 w 55"/>
              <a:gd name="T23" fmla="*/ 14 h 54"/>
              <a:gd name="T24" fmla="*/ 47 w 55"/>
              <a:gd name="T25" fmla="*/ 2 h 54"/>
              <a:gd name="T26" fmla="*/ 38 w 55"/>
              <a:gd name="T27" fmla="*/ 2 h 54"/>
              <a:gd name="T28" fmla="*/ 25 w 55"/>
              <a:gd name="T29" fmla="*/ 3 h 54"/>
              <a:gd name="T30" fmla="*/ 16 w 55"/>
              <a:gd name="T31" fmla="*/ 3 h 54"/>
              <a:gd name="T32" fmla="*/ 4 w 55"/>
              <a:gd name="T33" fmla="*/ 1 h 54"/>
              <a:gd name="T34" fmla="*/ 3 w 55"/>
              <a:gd name="T35" fmla="*/ 0 h 54"/>
              <a:gd name="T36" fmla="*/ 1 w 55"/>
              <a:gd name="T37" fmla="*/ 3 h 54"/>
              <a:gd name="T38" fmla="*/ 2 w 55"/>
              <a:gd name="T39" fmla="*/ 7 h 54"/>
              <a:gd name="T40" fmla="*/ 1 w 55"/>
              <a:gd name="T41" fmla="*/ 11 h 54"/>
              <a:gd name="T42" fmla="*/ 2 w 55"/>
              <a:gd name="T43" fmla="*/ 13 h 54"/>
              <a:gd name="T44" fmla="*/ 2 w 55"/>
              <a:gd name="T45" fmla="*/ 25 h 54"/>
              <a:gd name="T46" fmla="*/ 2 w 55"/>
              <a:gd name="T47" fmla="*/ 52 h 54"/>
              <a:gd name="T48" fmla="*/ 34 w 55"/>
              <a:gd name="T49" fmla="*/ 52 h 54"/>
              <a:gd name="T50" fmla="*/ 40 w 55"/>
              <a:gd name="T51" fmla="*/ 52 h 54"/>
              <a:gd name="T52" fmla="*/ 45 w 55"/>
              <a:gd name="T53"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5" h="54">
                <a:moveTo>
                  <a:pt x="45" y="54"/>
                </a:moveTo>
                <a:cubicBezTo>
                  <a:pt x="46" y="54"/>
                  <a:pt x="46" y="51"/>
                  <a:pt x="48" y="51"/>
                </a:cubicBezTo>
                <a:cubicBezTo>
                  <a:pt x="51" y="51"/>
                  <a:pt x="49" y="49"/>
                  <a:pt x="51" y="48"/>
                </a:cubicBezTo>
                <a:cubicBezTo>
                  <a:pt x="54" y="47"/>
                  <a:pt x="54" y="47"/>
                  <a:pt x="54" y="44"/>
                </a:cubicBezTo>
                <a:cubicBezTo>
                  <a:pt x="53" y="42"/>
                  <a:pt x="53" y="42"/>
                  <a:pt x="55" y="42"/>
                </a:cubicBezTo>
                <a:cubicBezTo>
                  <a:pt x="54" y="42"/>
                  <a:pt x="51" y="37"/>
                  <a:pt x="50" y="36"/>
                </a:cubicBezTo>
                <a:cubicBezTo>
                  <a:pt x="49" y="32"/>
                  <a:pt x="47" y="28"/>
                  <a:pt x="45" y="25"/>
                </a:cubicBezTo>
                <a:cubicBezTo>
                  <a:pt x="43" y="22"/>
                  <a:pt x="42" y="18"/>
                  <a:pt x="40" y="16"/>
                </a:cubicBezTo>
                <a:cubicBezTo>
                  <a:pt x="39" y="15"/>
                  <a:pt x="37" y="9"/>
                  <a:pt x="38" y="8"/>
                </a:cubicBezTo>
                <a:cubicBezTo>
                  <a:pt x="38" y="8"/>
                  <a:pt x="46" y="22"/>
                  <a:pt x="47" y="22"/>
                </a:cubicBezTo>
                <a:cubicBezTo>
                  <a:pt x="48" y="22"/>
                  <a:pt x="49" y="19"/>
                  <a:pt x="49" y="19"/>
                </a:cubicBezTo>
                <a:cubicBezTo>
                  <a:pt x="49" y="17"/>
                  <a:pt x="49" y="15"/>
                  <a:pt x="48" y="14"/>
                </a:cubicBezTo>
                <a:cubicBezTo>
                  <a:pt x="48" y="10"/>
                  <a:pt x="47" y="6"/>
                  <a:pt x="47" y="2"/>
                </a:cubicBezTo>
                <a:cubicBezTo>
                  <a:pt x="45" y="4"/>
                  <a:pt x="40" y="4"/>
                  <a:pt x="38" y="2"/>
                </a:cubicBezTo>
                <a:cubicBezTo>
                  <a:pt x="34" y="0"/>
                  <a:pt x="29" y="1"/>
                  <a:pt x="25" y="3"/>
                </a:cubicBezTo>
                <a:cubicBezTo>
                  <a:pt x="22" y="5"/>
                  <a:pt x="19" y="4"/>
                  <a:pt x="16" y="3"/>
                </a:cubicBezTo>
                <a:cubicBezTo>
                  <a:pt x="12" y="2"/>
                  <a:pt x="8" y="2"/>
                  <a:pt x="4" y="1"/>
                </a:cubicBezTo>
                <a:cubicBezTo>
                  <a:pt x="4" y="1"/>
                  <a:pt x="3" y="0"/>
                  <a:pt x="3" y="0"/>
                </a:cubicBezTo>
                <a:cubicBezTo>
                  <a:pt x="2" y="1"/>
                  <a:pt x="2" y="2"/>
                  <a:pt x="1" y="3"/>
                </a:cubicBezTo>
                <a:cubicBezTo>
                  <a:pt x="0" y="4"/>
                  <a:pt x="3" y="5"/>
                  <a:pt x="2" y="7"/>
                </a:cubicBezTo>
                <a:cubicBezTo>
                  <a:pt x="1" y="8"/>
                  <a:pt x="1" y="9"/>
                  <a:pt x="1" y="11"/>
                </a:cubicBezTo>
                <a:cubicBezTo>
                  <a:pt x="2" y="11"/>
                  <a:pt x="2" y="12"/>
                  <a:pt x="2" y="13"/>
                </a:cubicBezTo>
                <a:cubicBezTo>
                  <a:pt x="2" y="17"/>
                  <a:pt x="2" y="21"/>
                  <a:pt x="2" y="25"/>
                </a:cubicBezTo>
                <a:cubicBezTo>
                  <a:pt x="2" y="28"/>
                  <a:pt x="2" y="52"/>
                  <a:pt x="2" y="52"/>
                </a:cubicBezTo>
                <a:cubicBezTo>
                  <a:pt x="13" y="52"/>
                  <a:pt x="23" y="52"/>
                  <a:pt x="34" y="52"/>
                </a:cubicBezTo>
                <a:cubicBezTo>
                  <a:pt x="36" y="52"/>
                  <a:pt x="38" y="52"/>
                  <a:pt x="40" y="52"/>
                </a:cubicBezTo>
                <a:cubicBezTo>
                  <a:pt x="42" y="52"/>
                  <a:pt x="43" y="54"/>
                  <a:pt x="45" y="54"/>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291" name="Freeform 771">
            <a:extLst>
              <a:ext uri="{FF2B5EF4-FFF2-40B4-BE49-F238E27FC236}">
                <a16:creationId xmlns:a16="http://schemas.microsoft.com/office/drawing/2014/main" id="{D68BA4EA-1EB8-4E8C-BF19-CDB3A9E38C8E}"/>
              </a:ext>
            </a:extLst>
          </p:cNvPr>
          <p:cNvSpPr>
            <a:spLocks/>
          </p:cNvSpPr>
          <p:nvPr userDrawn="1"/>
        </p:nvSpPr>
        <p:spPr bwMode="auto">
          <a:xfrm>
            <a:off x="6033436" y="3372480"/>
            <a:ext cx="93461" cy="186095"/>
          </a:xfrm>
          <a:custGeom>
            <a:avLst/>
            <a:gdLst>
              <a:gd name="T0" fmla="*/ 14 w 20"/>
              <a:gd name="T1" fmla="*/ 34 h 39"/>
              <a:gd name="T2" fmla="*/ 17 w 20"/>
              <a:gd name="T3" fmla="*/ 30 h 39"/>
              <a:gd name="T4" fmla="*/ 20 w 20"/>
              <a:gd name="T5" fmla="*/ 27 h 39"/>
              <a:gd name="T6" fmla="*/ 20 w 20"/>
              <a:gd name="T7" fmla="*/ 24 h 39"/>
              <a:gd name="T8" fmla="*/ 19 w 20"/>
              <a:gd name="T9" fmla="*/ 23 h 39"/>
              <a:gd name="T10" fmla="*/ 17 w 20"/>
              <a:gd name="T11" fmla="*/ 20 h 39"/>
              <a:gd name="T12" fmla="*/ 14 w 20"/>
              <a:gd name="T13" fmla="*/ 20 h 39"/>
              <a:gd name="T14" fmla="*/ 16 w 20"/>
              <a:gd name="T15" fmla="*/ 16 h 39"/>
              <a:gd name="T16" fmla="*/ 17 w 20"/>
              <a:gd name="T17" fmla="*/ 10 h 39"/>
              <a:gd name="T18" fmla="*/ 15 w 20"/>
              <a:gd name="T19" fmla="*/ 6 h 39"/>
              <a:gd name="T20" fmla="*/ 18 w 20"/>
              <a:gd name="T21" fmla="*/ 4 h 39"/>
              <a:gd name="T22" fmla="*/ 18 w 20"/>
              <a:gd name="T23" fmla="*/ 1 h 39"/>
              <a:gd name="T24" fmla="*/ 15 w 20"/>
              <a:gd name="T25" fmla="*/ 3 h 39"/>
              <a:gd name="T26" fmla="*/ 14 w 20"/>
              <a:gd name="T27" fmla="*/ 2 h 39"/>
              <a:gd name="T28" fmla="*/ 11 w 20"/>
              <a:gd name="T29" fmla="*/ 0 h 39"/>
              <a:gd name="T30" fmla="*/ 5 w 20"/>
              <a:gd name="T31" fmla="*/ 4 h 39"/>
              <a:gd name="T32" fmla="*/ 2 w 20"/>
              <a:gd name="T33" fmla="*/ 17 h 39"/>
              <a:gd name="T34" fmla="*/ 1 w 20"/>
              <a:gd name="T35" fmla="*/ 21 h 39"/>
              <a:gd name="T36" fmla="*/ 4 w 20"/>
              <a:gd name="T37" fmla="*/ 26 h 39"/>
              <a:gd name="T38" fmla="*/ 8 w 20"/>
              <a:gd name="T39" fmla="*/ 30 h 39"/>
              <a:gd name="T40" fmla="*/ 10 w 20"/>
              <a:gd name="T41" fmla="*/ 39 h 39"/>
              <a:gd name="T42" fmla="*/ 14 w 20"/>
              <a:gd name="T43" fmla="*/ 34 h 39"/>
              <a:gd name="T44" fmla="*/ 14 w 20"/>
              <a:gd name="T45" fmla="*/ 3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 h="39">
                <a:moveTo>
                  <a:pt x="14" y="34"/>
                </a:moveTo>
                <a:cubicBezTo>
                  <a:pt x="12" y="32"/>
                  <a:pt x="16" y="30"/>
                  <a:pt x="17" y="30"/>
                </a:cubicBezTo>
                <a:cubicBezTo>
                  <a:pt x="19" y="29"/>
                  <a:pt x="20" y="28"/>
                  <a:pt x="20" y="27"/>
                </a:cubicBezTo>
                <a:cubicBezTo>
                  <a:pt x="20" y="26"/>
                  <a:pt x="20" y="25"/>
                  <a:pt x="20" y="24"/>
                </a:cubicBezTo>
                <a:cubicBezTo>
                  <a:pt x="20" y="23"/>
                  <a:pt x="19" y="23"/>
                  <a:pt x="19" y="23"/>
                </a:cubicBezTo>
                <a:cubicBezTo>
                  <a:pt x="18" y="22"/>
                  <a:pt x="18" y="21"/>
                  <a:pt x="17" y="20"/>
                </a:cubicBezTo>
                <a:cubicBezTo>
                  <a:pt x="16" y="20"/>
                  <a:pt x="15" y="21"/>
                  <a:pt x="14" y="20"/>
                </a:cubicBezTo>
                <a:cubicBezTo>
                  <a:pt x="11" y="18"/>
                  <a:pt x="14" y="17"/>
                  <a:pt x="16" y="16"/>
                </a:cubicBezTo>
                <a:cubicBezTo>
                  <a:pt x="18" y="15"/>
                  <a:pt x="19" y="12"/>
                  <a:pt x="17" y="10"/>
                </a:cubicBezTo>
                <a:cubicBezTo>
                  <a:pt x="17" y="9"/>
                  <a:pt x="14" y="7"/>
                  <a:pt x="15" y="6"/>
                </a:cubicBezTo>
                <a:cubicBezTo>
                  <a:pt x="16" y="5"/>
                  <a:pt x="17" y="5"/>
                  <a:pt x="18" y="4"/>
                </a:cubicBezTo>
                <a:cubicBezTo>
                  <a:pt x="18" y="4"/>
                  <a:pt x="18" y="1"/>
                  <a:pt x="18" y="1"/>
                </a:cubicBezTo>
                <a:cubicBezTo>
                  <a:pt x="17" y="1"/>
                  <a:pt x="16" y="4"/>
                  <a:pt x="15" y="3"/>
                </a:cubicBezTo>
                <a:cubicBezTo>
                  <a:pt x="15" y="3"/>
                  <a:pt x="14" y="2"/>
                  <a:pt x="14" y="2"/>
                </a:cubicBezTo>
                <a:cubicBezTo>
                  <a:pt x="13" y="1"/>
                  <a:pt x="12" y="0"/>
                  <a:pt x="11" y="0"/>
                </a:cubicBezTo>
                <a:cubicBezTo>
                  <a:pt x="9" y="1"/>
                  <a:pt x="6" y="2"/>
                  <a:pt x="5" y="4"/>
                </a:cubicBezTo>
                <a:cubicBezTo>
                  <a:pt x="3" y="8"/>
                  <a:pt x="5" y="14"/>
                  <a:pt x="2" y="17"/>
                </a:cubicBezTo>
                <a:cubicBezTo>
                  <a:pt x="0" y="19"/>
                  <a:pt x="0" y="19"/>
                  <a:pt x="1" y="21"/>
                </a:cubicBezTo>
                <a:cubicBezTo>
                  <a:pt x="1" y="23"/>
                  <a:pt x="4" y="24"/>
                  <a:pt x="4" y="26"/>
                </a:cubicBezTo>
                <a:cubicBezTo>
                  <a:pt x="5" y="28"/>
                  <a:pt x="8" y="29"/>
                  <a:pt x="8" y="30"/>
                </a:cubicBezTo>
                <a:cubicBezTo>
                  <a:pt x="9" y="33"/>
                  <a:pt x="10" y="37"/>
                  <a:pt x="10" y="39"/>
                </a:cubicBezTo>
                <a:cubicBezTo>
                  <a:pt x="12" y="39"/>
                  <a:pt x="16" y="37"/>
                  <a:pt x="14" y="34"/>
                </a:cubicBezTo>
                <a:cubicBezTo>
                  <a:pt x="13" y="33"/>
                  <a:pt x="15" y="35"/>
                  <a:pt x="14" y="34"/>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292" name="Freeform 772">
            <a:extLst>
              <a:ext uri="{FF2B5EF4-FFF2-40B4-BE49-F238E27FC236}">
                <a16:creationId xmlns:a16="http://schemas.microsoft.com/office/drawing/2014/main" id="{8B8A10AE-3A85-4AB5-9C7A-CBA910C81A08}"/>
              </a:ext>
            </a:extLst>
          </p:cNvPr>
          <p:cNvSpPr>
            <a:spLocks/>
          </p:cNvSpPr>
          <p:nvPr userDrawn="1"/>
        </p:nvSpPr>
        <p:spPr bwMode="auto">
          <a:xfrm>
            <a:off x="6074619" y="3481854"/>
            <a:ext cx="353241" cy="350970"/>
          </a:xfrm>
          <a:custGeom>
            <a:avLst/>
            <a:gdLst>
              <a:gd name="T0" fmla="*/ 21 w 76"/>
              <a:gd name="T1" fmla="*/ 55 h 73"/>
              <a:gd name="T2" fmla="*/ 25 w 76"/>
              <a:gd name="T3" fmla="*/ 57 h 73"/>
              <a:gd name="T4" fmla="*/ 28 w 76"/>
              <a:gd name="T5" fmla="*/ 55 h 73"/>
              <a:gd name="T6" fmla="*/ 33 w 76"/>
              <a:gd name="T7" fmla="*/ 53 h 73"/>
              <a:gd name="T8" fmla="*/ 44 w 76"/>
              <a:gd name="T9" fmla="*/ 59 h 73"/>
              <a:gd name="T10" fmla="*/ 70 w 76"/>
              <a:gd name="T11" fmla="*/ 73 h 73"/>
              <a:gd name="T12" fmla="*/ 71 w 76"/>
              <a:gd name="T13" fmla="*/ 71 h 73"/>
              <a:gd name="T14" fmla="*/ 75 w 76"/>
              <a:gd name="T15" fmla="*/ 71 h 73"/>
              <a:gd name="T16" fmla="*/ 75 w 76"/>
              <a:gd name="T17" fmla="*/ 66 h 73"/>
              <a:gd name="T18" fmla="*/ 75 w 76"/>
              <a:gd name="T19" fmla="*/ 44 h 73"/>
              <a:gd name="T20" fmla="*/ 75 w 76"/>
              <a:gd name="T21" fmla="*/ 24 h 73"/>
              <a:gd name="T22" fmla="*/ 75 w 76"/>
              <a:gd name="T23" fmla="*/ 20 h 73"/>
              <a:gd name="T24" fmla="*/ 74 w 76"/>
              <a:gd name="T25" fmla="*/ 17 h 73"/>
              <a:gd name="T26" fmla="*/ 76 w 76"/>
              <a:gd name="T27" fmla="*/ 14 h 73"/>
              <a:gd name="T28" fmla="*/ 74 w 76"/>
              <a:gd name="T29" fmla="*/ 11 h 73"/>
              <a:gd name="T30" fmla="*/ 76 w 76"/>
              <a:gd name="T31" fmla="*/ 8 h 73"/>
              <a:gd name="T32" fmla="*/ 67 w 76"/>
              <a:gd name="T33" fmla="*/ 5 h 73"/>
              <a:gd name="T34" fmla="*/ 61 w 76"/>
              <a:gd name="T35" fmla="*/ 2 h 73"/>
              <a:gd name="T36" fmla="*/ 51 w 76"/>
              <a:gd name="T37" fmla="*/ 6 h 73"/>
              <a:gd name="T38" fmla="*/ 51 w 76"/>
              <a:gd name="T39" fmla="*/ 9 h 73"/>
              <a:gd name="T40" fmla="*/ 50 w 76"/>
              <a:gd name="T41" fmla="*/ 14 h 73"/>
              <a:gd name="T42" fmla="*/ 41 w 76"/>
              <a:gd name="T43" fmla="*/ 13 h 73"/>
              <a:gd name="T44" fmla="*/ 36 w 76"/>
              <a:gd name="T45" fmla="*/ 12 h 73"/>
              <a:gd name="T46" fmla="*/ 31 w 76"/>
              <a:gd name="T47" fmla="*/ 10 h 73"/>
              <a:gd name="T48" fmla="*/ 29 w 76"/>
              <a:gd name="T49" fmla="*/ 6 h 73"/>
              <a:gd name="T50" fmla="*/ 23 w 76"/>
              <a:gd name="T51" fmla="*/ 3 h 73"/>
              <a:gd name="T52" fmla="*/ 17 w 76"/>
              <a:gd name="T53" fmla="*/ 2 h 73"/>
              <a:gd name="T54" fmla="*/ 11 w 76"/>
              <a:gd name="T55" fmla="*/ 0 h 73"/>
              <a:gd name="T56" fmla="*/ 11 w 76"/>
              <a:gd name="T57" fmla="*/ 4 h 73"/>
              <a:gd name="T58" fmla="*/ 9 w 76"/>
              <a:gd name="T59" fmla="*/ 6 h 73"/>
              <a:gd name="T60" fmla="*/ 5 w 76"/>
              <a:gd name="T61" fmla="*/ 8 h 73"/>
              <a:gd name="T62" fmla="*/ 5 w 76"/>
              <a:gd name="T63" fmla="*/ 14 h 73"/>
              <a:gd name="T64" fmla="*/ 1 w 76"/>
              <a:gd name="T65" fmla="*/ 17 h 73"/>
              <a:gd name="T66" fmla="*/ 3 w 76"/>
              <a:gd name="T67" fmla="*/ 21 h 73"/>
              <a:gd name="T68" fmla="*/ 3 w 76"/>
              <a:gd name="T69" fmla="*/ 26 h 73"/>
              <a:gd name="T70" fmla="*/ 3 w 76"/>
              <a:gd name="T71" fmla="*/ 31 h 73"/>
              <a:gd name="T72" fmla="*/ 3 w 76"/>
              <a:gd name="T73" fmla="*/ 34 h 73"/>
              <a:gd name="T74" fmla="*/ 3 w 76"/>
              <a:gd name="T75" fmla="*/ 37 h 73"/>
              <a:gd name="T76" fmla="*/ 1 w 76"/>
              <a:gd name="T77" fmla="*/ 40 h 73"/>
              <a:gd name="T78" fmla="*/ 4 w 76"/>
              <a:gd name="T79" fmla="*/ 46 h 73"/>
              <a:gd name="T80" fmla="*/ 7 w 76"/>
              <a:gd name="T81" fmla="*/ 48 h 73"/>
              <a:gd name="T82" fmla="*/ 11 w 76"/>
              <a:gd name="T83" fmla="*/ 49 h 73"/>
              <a:gd name="T84" fmla="*/ 14 w 76"/>
              <a:gd name="T85" fmla="*/ 53 h 73"/>
              <a:gd name="T86" fmla="*/ 21 w 76"/>
              <a:gd name="T87" fmla="*/ 55 h 73"/>
              <a:gd name="T88" fmla="*/ 21 w 76"/>
              <a:gd name="T89" fmla="*/ 5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6" h="73">
                <a:moveTo>
                  <a:pt x="21" y="55"/>
                </a:moveTo>
                <a:cubicBezTo>
                  <a:pt x="21" y="56"/>
                  <a:pt x="24" y="58"/>
                  <a:pt x="25" y="57"/>
                </a:cubicBezTo>
                <a:cubicBezTo>
                  <a:pt x="26" y="56"/>
                  <a:pt x="27" y="56"/>
                  <a:pt x="28" y="55"/>
                </a:cubicBezTo>
                <a:cubicBezTo>
                  <a:pt x="29" y="55"/>
                  <a:pt x="32" y="53"/>
                  <a:pt x="33" y="53"/>
                </a:cubicBezTo>
                <a:cubicBezTo>
                  <a:pt x="37" y="55"/>
                  <a:pt x="40" y="57"/>
                  <a:pt x="44" y="59"/>
                </a:cubicBezTo>
                <a:cubicBezTo>
                  <a:pt x="53" y="64"/>
                  <a:pt x="61" y="69"/>
                  <a:pt x="70" y="73"/>
                </a:cubicBezTo>
                <a:cubicBezTo>
                  <a:pt x="70" y="71"/>
                  <a:pt x="69" y="71"/>
                  <a:pt x="71" y="71"/>
                </a:cubicBezTo>
                <a:cubicBezTo>
                  <a:pt x="71" y="71"/>
                  <a:pt x="75" y="71"/>
                  <a:pt x="75" y="71"/>
                </a:cubicBezTo>
                <a:cubicBezTo>
                  <a:pt x="75" y="69"/>
                  <a:pt x="75" y="68"/>
                  <a:pt x="75" y="66"/>
                </a:cubicBezTo>
                <a:cubicBezTo>
                  <a:pt x="75" y="59"/>
                  <a:pt x="75" y="52"/>
                  <a:pt x="75" y="44"/>
                </a:cubicBezTo>
                <a:cubicBezTo>
                  <a:pt x="75" y="37"/>
                  <a:pt x="75" y="30"/>
                  <a:pt x="75" y="24"/>
                </a:cubicBezTo>
                <a:cubicBezTo>
                  <a:pt x="75" y="22"/>
                  <a:pt x="75" y="21"/>
                  <a:pt x="75" y="20"/>
                </a:cubicBezTo>
                <a:cubicBezTo>
                  <a:pt x="74" y="19"/>
                  <a:pt x="74" y="18"/>
                  <a:pt x="74" y="17"/>
                </a:cubicBezTo>
                <a:cubicBezTo>
                  <a:pt x="74" y="16"/>
                  <a:pt x="76" y="15"/>
                  <a:pt x="76" y="14"/>
                </a:cubicBezTo>
                <a:cubicBezTo>
                  <a:pt x="76" y="13"/>
                  <a:pt x="74" y="12"/>
                  <a:pt x="74" y="11"/>
                </a:cubicBezTo>
                <a:cubicBezTo>
                  <a:pt x="74" y="10"/>
                  <a:pt x="75" y="9"/>
                  <a:pt x="76" y="8"/>
                </a:cubicBezTo>
                <a:cubicBezTo>
                  <a:pt x="73" y="6"/>
                  <a:pt x="70" y="7"/>
                  <a:pt x="67" y="5"/>
                </a:cubicBezTo>
                <a:cubicBezTo>
                  <a:pt x="65" y="4"/>
                  <a:pt x="64" y="2"/>
                  <a:pt x="61" y="2"/>
                </a:cubicBezTo>
                <a:cubicBezTo>
                  <a:pt x="57" y="2"/>
                  <a:pt x="53" y="3"/>
                  <a:pt x="51" y="6"/>
                </a:cubicBezTo>
                <a:cubicBezTo>
                  <a:pt x="50" y="7"/>
                  <a:pt x="50" y="8"/>
                  <a:pt x="51" y="9"/>
                </a:cubicBezTo>
                <a:cubicBezTo>
                  <a:pt x="52" y="11"/>
                  <a:pt x="51" y="12"/>
                  <a:pt x="50" y="14"/>
                </a:cubicBezTo>
                <a:cubicBezTo>
                  <a:pt x="48" y="17"/>
                  <a:pt x="44" y="15"/>
                  <a:pt x="41" y="13"/>
                </a:cubicBezTo>
                <a:cubicBezTo>
                  <a:pt x="39" y="13"/>
                  <a:pt x="38" y="12"/>
                  <a:pt x="36" y="12"/>
                </a:cubicBezTo>
                <a:cubicBezTo>
                  <a:pt x="34" y="11"/>
                  <a:pt x="32" y="12"/>
                  <a:pt x="31" y="10"/>
                </a:cubicBezTo>
                <a:cubicBezTo>
                  <a:pt x="30" y="9"/>
                  <a:pt x="30" y="7"/>
                  <a:pt x="29" y="6"/>
                </a:cubicBezTo>
                <a:cubicBezTo>
                  <a:pt x="28" y="4"/>
                  <a:pt x="25" y="4"/>
                  <a:pt x="23" y="3"/>
                </a:cubicBezTo>
                <a:cubicBezTo>
                  <a:pt x="21" y="2"/>
                  <a:pt x="19" y="2"/>
                  <a:pt x="17" y="2"/>
                </a:cubicBezTo>
                <a:cubicBezTo>
                  <a:pt x="15" y="2"/>
                  <a:pt x="14" y="1"/>
                  <a:pt x="11" y="0"/>
                </a:cubicBezTo>
                <a:cubicBezTo>
                  <a:pt x="11" y="1"/>
                  <a:pt x="11" y="2"/>
                  <a:pt x="11" y="4"/>
                </a:cubicBezTo>
                <a:cubicBezTo>
                  <a:pt x="11" y="5"/>
                  <a:pt x="11" y="4"/>
                  <a:pt x="9" y="6"/>
                </a:cubicBezTo>
                <a:cubicBezTo>
                  <a:pt x="8" y="7"/>
                  <a:pt x="7" y="7"/>
                  <a:pt x="5" y="8"/>
                </a:cubicBezTo>
                <a:cubicBezTo>
                  <a:pt x="3" y="10"/>
                  <a:pt x="6" y="12"/>
                  <a:pt x="5" y="14"/>
                </a:cubicBezTo>
                <a:cubicBezTo>
                  <a:pt x="4" y="16"/>
                  <a:pt x="1" y="16"/>
                  <a:pt x="1" y="17"/>
                </a:cubicBezTo>
                <a:cubicBezTo>
                  <a:pt x="1" y="19"/>
                  <a:pt x="2" y="20"/>
                  <a:pt x="3" y="21"/>
                </a:cubicBezTo>
                <a:cubicBezTo>
                  <a:pt x="3" y="23"/>
                  <a:pt x="3" y="25"/>
                  <a:pt x="3" y="26"/>
                </a:cubicBezTo>
                <a:cubicBezTo>
                  <a:pt x="3" y="28"/>
                  <a:pt x="4" y="29"/>
                  <a:pt x="3" y="31"/>
                </a:cubicBezTo>
                <a:cubicBezTo>
                  <a:pt x="3" y="32"/>
                  <a:pt x="3" y="33"/>
                  <a:pt x="3" y="34"/>
                </a:cubicBezTo>
                <a:cubicBezTo>
                  <a:pt x="3" y="35"/>
                  <a:pt x="4" y="36"/>
                  <a:pt x="3" y="37"/>
                </a:cubicBezTo>
                <a:cubicBezTo>
                  <a:pt x="3" y="38"/>
                  <a:pt x="0" y="38"/>
                  <a:pt x="1" y="40"/>
                </a:cubicBezTo>
                <a:cubicBezTo>
                  <a:pt x="3" y="42"/>
                  <a:pt x="4" y="43"/>
                  <a:pt x="4" y="46"/>
                </a:cubicBezTo>
                <a:cubicBezTo>
                  <a:pt x="4" y="48"/>
                  <a:pt x="6" y="47"/>
                  <a:pt x="7" y="48"/>
                </a:cubicBezTo>
                <a:cubicBezTo>
                  <a:pt x="9" y="48"/>
                  <a:pt x="10" y="48"/>
                  <a:pt x="11" y="49"/>
                </a:cubicBezTo>
                <a:cubicBezTo>
                  <a:pt x="12" y="50"/>
                  <a:pt x="13" y="52"/>
                  <a:pt x="14" y="53"/>
                </a:cubicBezTo>
                <a:cubicBezTo>
                  <a:pt x="16" y="54"/>
                  <a:pt x="19" y="53"/>
                  <a:pt x="21" y="55"/>
                </a:cubicBezTo>
                <a:cubicBezTo>
                  <a:pt x="22" y="56"/>
                  <a:pt x="20" y="54"/>
                  <a:pt x="21" y="55"/>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293" name="Freeform 773">
            <a:extLst>
              <a:ext uri="{FF2B5EF4-FFF2-40B4-BE49-F238E27FC236}">
                <a16:creationId xmlns:a16="http://schemas.microsoft.com/office/drawing/2014/main" id="{C10ED5C0-8CF0-45A8-A92B-5728A07C187A}"/>
              </a:ext>
            </a:extLst>
          </p:cNvPr>
          <p:cNvSpPr>
            <a:spLocks/>
          </p:cNvSpPr>
          <p:nvPr userDrawn="1"/>
        </p:nvSpPr>
        <p:spPr bwMode="auto">
          <a:xfrm>
            <a:off x="5466350" y="3630403"/>
            <a:ext cx="194838" cy="163243"/>
          </a:xfrm>
          <a:custGeom>
            <a:avLst/>
            <a:gdLst>
              <a:gd name="T0" fmla="*/ 19 w 42"/>
              <a:gd name="T1" fmla="*/ 34 h 34"/>
              <a:gd name="T2" fmla="*/ 20 w 42"/>
              <a:gd name="T3" fmla="*/ 25 h 34"/>
              <a:gd name="T4" fmla="*/ 24 w 42"/>
              <a:gd name="T5" fmla="*/ 22 h 34"/>
              <a:gd name="T6" fmla="*/ 25 w 42"/>
              <a:gd name="T7" fmla="*/ 20 h 34"/>
              <a:gd name="T8" fmla="*/ 25 w 42"/>
              <a:gd name="T9" fmla="*/ 9 h 34"/>
              <a:gd name="T10" fmla="*/ 32 w 42"/>
              <a:gd name="T11" fmla="*/ 9 h 34"/>
              <a:gd name="T12" fmla="*/ 41 w 42"/>
              <a:gd name="T13" fmla="*/ 9 h 34"/>
              <a:gd name="T14" fmla="*/ 42 w 42"/>
              <a:gd name="T15" fmla="*/ 2 h 34"/>
              <a:gd name="T16" fmla="*/ 40 w 42"/>
              <a:gd name="T17" fmla="*/ 0 h 34"/>
              <a:gd name="T18" fmla="*/ 20 w 42"/>
              <a:gd name="T19" fmla="*/ 0 h 34"/>
              <a:gd name="T20" fmla="*/ 15 w 42"/>
              <a:gd name="T21" fmla="*/ 6 h 34"/>
              <a:gd name="T22" fmla="*/ 10 w 42"/>
              <a:gd name="T23" fmla="*/ 17 h 34"/>
              <a:gd name="T24" fmla="*/ 8 w 42"/>
              <a:gd name="T25" fmla="*/ 18 h 34"/>
              <a:gd name="T26" fmla="*/ 4 w 42"/>
              <a:gd name="T27" fmla="*/ 25 h 34"/>
              <a:gd name="T28" fmla="*/ 0 w 42"/>
              <a:gd name="T29" fmla="*/ 34 h 34"/>
              <a:gd name="T30" fmla="*/ 19 w 42"/>
              <a:gd name="T31"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2" h="34">
                <a:moveTo>
                  <a:pt x="19" y="34"/>
                </a:moveTo>
                <a:cubicBezTo>
                  <a:pt x="19" y="31"/>
                  <a:pt x="18" y="26"/>
                  <a:pt x="20" y="25"/>
                </a:cubicBezTo>
                <a:cubicBezTo>
                  <a:pt x="21" y="24"/>
                  <a:pt x="23" y="23"/>
                  <a:pt x="24" y="22"/>
                </a:cubicBezTo>
                <a:cubicBezTo>
                  <a:pt x="25" y="22"/>
                  <a:pt x="25" y="20"/>
                  <a:pt x="25" y="20"/>
                </a:cubicBezTo>
                <a:cubicBezTo>
                  <a:pt x="25" y="16"/>
                  <a:pt x="25" y="13"/>
                  <a:pt x="25" y="9"/>
                </a:cubicBezTo>
                <a:cubicBezTo>
                  <a:pt x="25" y="9"/>
                  <a:pt x="31" y="9"/>
                  <a:pt x="32" y="9"/>
                </a:cubicBezTo>
                <a:cubicBezTo>
                  <a:pt x="35" y="9"/>
                  <a:pt x="38" y="9"/>
                  <a:pt x="41" y="9"/>
                </a:cubicBezTo>
                <a:cubicBezTo>
                  <a:pt x="42" y="9"/>
                  <a:pt x="42" y="3"/>
                  <a:pt x="42" y="2"/>
                </a:cubicBezTo>
                <a:cubicBezTo>
                  <a:pt x="42" y="0"/>
                  <a:pt x="42" y="0"/>
                  <a:pt x="40" y="0"/>
                </a:cubicBezTo>
                <a:cubicBezTo>
                  <a:pt x="33" y="0"/>
                  <a:pt x="27" y="0"/>
                  <a:pt x="20" y="0"/>
                </a:cubicBezTo>
                <a:cubicBezTo>
                  <a:pt x="18" y="2"/>
                  <a:pt x="17" y="4"/>
                  <a:pt x="15" y="6"/>
                </a:cubicBezTo>
                <a:cubicBezTo>
                  <a:pt x="11" y="9"/>
                  <a:pt x="11" y="12"/>
                  <a:pt x="10" y="17"/>
                </a:cubicBezTo>
                <a:cubicBezTo>
                  <a:pt x="10" y="17"/>
                  <a:pt x="9" y="18"/>
                  <a:pt x="8" y="18"/>
                </a:cubicBezTo>
                <a:cubicBezTo>
                  <a:pt x="6" y="20"/>
                  <a:pt x="5" y="22"/>
                  <a:pt x="4" y="25"/>
                </a:cubicBezTo>
                <a:cubicBezTo>
                  <a:pt x="2" y="28"/>
                  <a:pt x="0" y="30"/>
                  <a:pt x="0" y="34"/>
                </a:cubicBezTo>
                <a:cubicBezTo>
                  <a:pt x="6" y="34"/>
                  <a:pt x="13" y="34"/>
                  <a:pt x="19" y="34"/>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294" name="Freeform 774">
            <a:extLst>
              <a:ext uri="{FF2B5EF4-FFF2-40B4-BE49-F238E27FC236}">
                <a16:creationId xmlns:a16="http://schemas.microsoft.com/office/drawing/2014/main" id="{AAE6B362-59C9-46E7-BAF6-09F0087D17E6}"/>
              </a:ext>
            </a:extLst>
          </p:cNvPr>
          <p:cNvSpPr>
            <a:spLocks/>
          </p:cNvSpPr>
          <p:nvPr userDrawn="1"/>
        </p:nvSpPr>
        <p:spPr bwMode="auto">
          <a:xfrm>
            <a:off x="5559798" y="3400236"/>
            <a:ext cx="278790" cy="230171"/>
          </a:xfrm>
          <a:custGeom>
            <a:avLst/>
            <a:gdLst>
              <a:gd name="T0" fmla="*/ 22 w 60"/>
              <a:gd name="T1" fmla="*/ 48 h 48"/>
              <a:gd name="T2" fmla="*/ 23 w 60"/>
              <a:gd name="T3" fmla="*/ 41 h 48"/>
              <a:gd name="T4" fmla="*/ 29 w 60"/>
              <a:gd name="T5" fmla="*/ 37 h 48"/>
              <a:gd name="T6" fmla="*/ 33 w 60"/>
              <a:gd name="T7" fmla="*/ 37 h 48"/>
              <a:gd name="T8" fmla="*/ 38 w 60"/>
              <a:gd name="T9" fmla="*/ 35 h 48"/>
              <a:gd name="T10" fmla="*/ 40 w 60"/>
              <a:gd name="T11" fmla="*/ 32 h 48"/>
              <a:gd name="T12" fmla="*/ 45 w 60"/>
              <a:gd name="T13" fmla="*/ 31 h 48"/>
              <a:gd name="T14" fmla="*/ 46 w 60"/>
              <a:gd name="T15" fmla="*/ 28 h 48"/>
              <a:gd name="T16" fmla="*/ 50 w 60"/>
              <a:gd name="T17" fmla="*/ 25 h 48"/>
              <a:gd name="T18" fmla="*/ 53 w 60"/>
              <a:gd name="T19" fmla="*/ 23 h 48"/>
              <a:gd name="T20" fmla="*/ 58 w 60"/>
              <a:gd name="T21" fmla="*/ 24 h 48"/>
              <a:gd name="T22" fmla="*/ 56 w 60"/>
              <a:gd name="T23" fmla="*/ 16 h 48"/>
              <a:gd name="T24" fmla="*/ 56 w 60"/>
              <a:gd name="T25" fmla="*/ 10 h 48"/>
              <a:gd name="T26" fmla="*/ 55 w 60"/>
              <a:gd name="T27" fmla="*/ 7 h 48"/>
              <a:gd name="T28" fmla="*/ 51 w 60"/>
              <a:gd name="T29" fmla="*/ 6 h 48"/>
              <a:gd name="T30" fmla="*/ 47 w 60"/>
              <a:gd name="T31" fmla="*/ 6 h 48"/>
              <a:gd name="T32" fmla="*/ 42 w 60"/>
              <a:gd name="T33" fmla="*/ 6 h 48"/>
              <a:gd name="T34" fmla="*/ 35 w 60"/>
              <a:gd name="T35" fmla="*/ 4 h 48"/>
              <a:gd name="T36" fmla="*/ 30 w 60"/>
              <a:gd name="T37" fmla="*/ 13 h 48"/>
              <a:gd name="T38" fmla="*/ 20 w 60"/>
              <a:gd name="T39" fmla="*/ 19 h 48"/>
              <a:gd name="T40" fmla="*/ 16 w 60"/>
              <a:gd name="T41" fmla="*/ 27 h 48"/>
              <a:gd name="T42" fmla="*/ 16 w 60"/>
              <a:gd name="T43" fmla="*/ 35 h 48"/>
              <a:gd name="T44" fmla="*/ 14 w 60"/>
              <a:gd name="T45" fmla="*/ 39 h 48"/>
              <a:gd name="T46" fmla="*/ 9 w 60"/>
              <a:gd name="T47" fmla="*/ 42 h 48"/>
              <a:gd name="T48" fmla="*/ 5 w 60"/>
              <a:gd name="T49" fmla="*/ 45 h 48"/>
              <a:gd name="T50" fmla="*/ 0 w 60"/>
              <a:gd name="T51" fmla="*/ 48 h 48"/>
              <a:gd name="T52" fmla="*/ 22 w 60"/>
              <a:gd name="T53"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0" h="48">
                <a:moveTo>
                  <a:pt x="22" y="48"/>
                </a:moveTo>
                <a:cubicBezTo>
                  <a:pt x="22" y="45"/>
                  <a:pt x="21" y="43"/>
                  <a:pt x="23" y="41"/>
                </a:cubicBezTo>
                <a:cubicBezTo>
                  <a:pt x="25" y="40"/>
                  <a:pt x="28" y="39"/>
                  <a:pt x="29" y="37"/>
                </a:cubicBezTo>
                <a:cubicBezTo>
                  <a:pt x="30" y="37"/>
                  <a:pt x="32" y="37"/>
                  <a:pt x="33" y="37"/>
                </a:cubicBezTo>
                <a:cubicBezTo>
                  <a:pt x="34" y="36"/>
                  <a:pt x="36" y="36"/>
                  <a:pt x="38" y="35"/>
                </a:cubicBezTo>
                <a:cubicBezTo>
                  <a:pt x="39" y="34"/>
                  <a:pt x="39" y="33"/>
                  <a:pt x="40" y="32"/>
                </a:cubicBezTo>
                <a:cubicBezTo>
                  <a:pt x="41" y="31"/>
                  <a:pt x="44" y="32"/>
                  <a:pt x="45" y="31"/>
                </a:cubicBezTo>
                <a:cubicBezTo>
                  <a:pt x="46" y="30"/>
                  <a:pt x="46" y="29"/>
                  <a:pt x="46" y="28"/>
                </a:cubicBezTo>
                <a:cubicBezTo>
                  <a:pt x="46" y="26"/>
                  <a:pt x="49" y="26"/>
                  <a:pt x="50" y="25"/>
                </a:cubicBezTo>
                <a:cubicBezTo>
                  <a:pt x="51" y="24"/>
                  <a:pt x="51" y="23"/>
                  <a:pt x="53" y="23"/>
                </a:cubicBezTo>
                <a:cubicBezTo>
                  <a:pt x="54" y="23"/>
                  <a:pt x="57" y="24"/>
                  <a:pt x="58" y="24"/>
                </a:cubicBezTo>
                <a:cubicBezTo>
                  <a:pt x="60" y="23"/>
                  <a:pt x="56" y="17"/>
                  <a:pt x="56" y="16"/>
                </a:cubicBezTo>
                <a:cubicBezTo>
                  <a:pt x="56" y="14"/>
                  <a:pt x="56" y="12"/>
                  <a:pt x="56" y="10"/>
                </a:cubicBezTo>
                <a:cubicBezTo>
                  <a:pt x="55" y="9"/>
                  <a:pt x="55" y="8"/>
                  <a:pt x="55" y="7"/>
                </a:cubicBezTo>
                <a:cubicBezTo>
                  <a:pt x="53" y="7"/>
                  <a:pt x="52" y="6"/>
                  <a:pt x="51" y="6"/>
                </a:cubicBezTo>
                <a:cubicBezTo>
                  <a:pt x="50" y="5"/>
                  <a:pt x="48" y="6"/>
                  <a:pt x="47" y="6"/>
                </a:cubicBezTo>
                <a:cubicBezTo>
                  <a:pt x="46" y="5"/>
                  <a:pt x="44" y="6"/>
                  <a:pt x="42" y="6"/>
                </a:cubicBezTo>
                <a:cubicBezTo>
                  <a:pt x="40" y="6"/>
                  <a:pt x="36" y="0"/>
                  <a:pt x="35" y="4"/>
                </a:cubicBezTo>
                <a:cubicBezTo>
                  <a:pt x="34" y="7"/>
                  <a:pt x="33" y="10"/>
                  <a:pt x="30" y="13"/>
                </a:cubicBezTo>
                <a:cubicBezTo>
                  <a:pt x="27" y="16"/>
                  <a:pt x="23" y="16"/>
                  <a:pt x="20" y="19"/>
                </a:cubicBezTo>
                <a:cubicBezTo>
                  <a:pt x="18" y="21"/>
                  <a:pt x="17" y="24"/>
                  <a:pt x="16" y="27"/>
                </a:cubicBezTo>
                <a:cubicBezTo>
                  <a:pt x="16" y="29"/>
                  <a:pt x="17" y="32"/>
                  <a:pt x="16" y="35"/>
                </a:cubicBezTo>
                <a:cubicBezTo>
                  <a:pt x="15" y="36"/>
                  <a:pt x="14" y="38"/>
                  <a:pt x="14" y="39"/>
                </a:cubicBezTo>
                <a:cubicBezTo>
                  <a:pt x="13" y="41"/>
                  <a:pt x="11" y="41"/>
                  <a:pt x="9" y="42"/>
                </a:cubicBezTo>
                <a:cubicBezTo>
                  <a:pt x="8" y="43"/>
                  <a:pt x="7" y="44"/>
                  <a:pt x="5" y="45"/>
                </a:cubicBezTo>
                <a:cubicBezTo>
                  <a:pt x="4" y="46"/>
                  <a:pt x="2" y="46"/>
                  <a:pt x="0" y="48"/>
                </a:cubicBezTo>
                <a:lnTo>
                  <a:pt x="22" y="48"/>
                </a:ln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295" name="Freeform 775">
            <a:extLst>
              <a:ext uri="{FF2B5EF4-FFF2-40B4-BE49-F238E27FC236}">
                <a16:creationId xmlns:a16="http://schemas.microsoft.com/office/drawing/2014/main" id="{C61A8472-8021-42C7-BA35-0E5576606AA7}"/>
              </a:ext>
            </a:extLst>
          </p:cNvPr>
          <p:cNvSpPr>
            <a:spLocks/>
          </p:cNvSpPr>
          <p:nvPr userDrawn="1"/>
        </p:nvSpPr>
        <p:spPr bwMode="auto">
          <a:xfrm>
            <a:off x="5658012" y="3377378"/>
            <a:ext cx="481548" cy="473401"/>
          </a:xfrm>
          <a:custGeom>
            <a:avLst/>
            <a:gdLst>
              <a:gd name="T0" fmla="*/ 35 w 104"/>
              <a:gd name="T1" fmla="*/ 22 h 99"/>
              <a:gd name="T2" fmla="*/ 36 w 104"/>
              <a:gd name="T3" fmla="*/ 29 h 99"/>
              <a:gd name="T4" fmla="*/ 31 w 104"/>
              <a:gd name="T5" fmla="*/ 28 h 99"/>
              <a:gd name="T6" fmla="*/ 29 w 104"/>
              <a:gd name="T7" fmla="*/ 30 h 99"/>
              <a:gd name="T8" fmla="*/ 26 w 104"/>
              <a:gd name="T9" fmla="*/ 31 h 99"/>
              <a:gd name="T10" fmla="*/ 24 w 104"/>
              <a:gd name="T11" fmla="*/ 35 h 99"/>
              <a:gd name="T12" fmla="*/ 20 w 104"/>
              <a:gd name="T13" fmla="*/ 37 h 99"/>
              <a:gd name="T14" fmla="*/ 17 w 104"/>
              <a:gd name="T15" fmla="*/ 40 h 99"/>
              <a:gd name="T16" fmla="*/ 11 w 104"/>
              <a:gd name="T17" fmla="*/ 42 h 99"/>
              <a:gd name="T18" fmla="*/ 8 w 104"/>
              <a:gd name="T19" fmla="*/ 43 h 99"/>
              <a:gd name="T20" fmla="*/ 4 w 104"/>
              <a:gd name="T21" fmla="*/ 45 h 99"/>
              <a:gd name="T22" fmla="*/ 1 w 104"/>
              <a:gd name="T23" fmla="*/ 52 h 99"/>
              <a:gd name="T24" fmla="*/ 2 w 104"/>
              <a:gd name="T25" fmla="*/ 56 h 99"/>
              <a:gd name="T26" fmla="*/ 6 w 104"/>
              <a:gd name="T27" fmla="*/ 59 h 99"/>
              <a:gd name="T28" fmla="*/ 37 w 104"/>
              <a:gd name="T29" fmla="*/ 79 h 99"/>
              <a:gd name="T30" fmla="*/ 48 w 104"/>
              <a:gd name="T31" fmla="*/ 86 h 99"/>
              <a:gd name="T32" fmla="*/ 49 w 104"/>
              <a:gd name="T33" fmla="*/ 87 h 99"/>
              <a:gd name="T34" fmla="*/ 58 w 104"/>
              <a:gd name="T35" fmla="*/ 93 h 99"/>
              <a:gd name="T36" fmla="*/ 61 w 104"/>
              <a:gd name="T37" fmla="*/ 99 h 99"/>
              <a:gd name="T38" fmla="*/ 67 w 104"/>
              <a:gd name="T39" fmla="*/ 97 h 99"/>
              <a:gd name="T40" fmla="*/ 72 w 104"/>
              <a:gd name="T41" fmla="*/ 96 h 99"/>
              <a:gd name="T42" fmla="*/ 85 w 104"/>
              <a:gd name="T43" fmla="*/ 87 h 99"/>
              <a:gd name="T44" fmla="*/ 100 w 104"/>
              <a:gd name="T45" fmla="*/ 77 h 99"/>
              <a:gd name="T46" fmla="*/ 104 w 104"/>
              <a:gd name="T47" fmla="*/ 75 h 99"/>
              <a:gd name="T48" fmla="*/ 97 w 104"/>
              <a:gd name="T49" fmla="*/ 69 h 99"/>
              <a:gd name="T50" fmla="*/ 94 w 104"/>
              <a:gd name="T51" fmla="*/ 69 h 99"/>
              <a:gd name="T52" fmla="*/ 92 w 104"/>
              <a:gd name="T53" fmla="*/ 63 h 99"/>
              <a:gd name="T54" fmla="*/ 92 w 104"/>
              <a:gd name="T55" fmla="*/ 60 h 99"/>
              <a:gd name="T56" fmla="*/ 93 w 104"/>
              <a:gd name="T57" fmla="*/ 55 h 99"/>
              <a:gd name="T58" fmla="*/ 93 w 104"/>
              <a:gd name="T59" fmla="*/ 50 h 99"/>
              <a:gd name="T60" fmla="*/ 93 w 104"/>
              <a:gd name="T61" fmla="*/ 46 h 99"/>
              <a:gd name="T62" fmla="*/ 92 w 104"/>
              <a:gd name="T63" fmla="*/ 42 h 99"/>
              <a:gd name="T64" fmla="*/ 91 w 104"/>
              <a:gd name="T65" fmla="*/ 37 h 99"/>
              <a:gd name="T66" fmla="*/ 87 w 104"/>
              <a:gd name="T67" fmla="*/ 27 h 99"/>
              <a:gd name="T68" fmla="*/ 82 w 104"/>
              <a:gd name="T69" fmla="*/ 20 h 99"/>
              <a:gd name="T70" fmla="*/ 85 w 104"/>
              <a:gd name="T71" fmla="*/ 13 h 99"/>
              <a:gd name="T72" fmla="*/ 86 w 104"/>
              <a:gd name="T73" fmla="*/ 2 h 99"/>
              <a:gd name="T74" fmla="*/ 84 w 104"/>
              <a:gd name="T75" fmla="*/ 1 h 99"/>
              <a:gd name="T76" fmla="*/ 81 w 104"/>
              <a:gd name="T77" fmla="*/ 0 h 99"/>
              <a:gd name="T78" fmla="*/ 79 w 104"/>
              <a:gd name="T79" fmla="*/ 1 h 99"/>
              <a:gd name="T80" fmla="*/ 75 w 104"/>
              <a:gd name="T81" fmla="*/ 0 h 99"/>
              <a:gd name="T82" fmla="*/ 72 w 104"/>
              <a:gd name="T83" fmla="*/ 2 h 99"/>
              <a:gd name="T84" fmla="*/ 68 w 104"/>
              <a:gd name="T85" fmla="*/ 1 h 99"/>
              <a:gd name="T86" fmla="*/ 61 w 104"/>
              <a:gd name="T87" fmla="*/ 2 h 99"/>
              <a:gd name="T88" fmla="*/ 46 w 104"/>
              <a:gd name="T89" fmla="*/ 5 h 99"/>
              <a:gd name="T90" fmla="*/ 43 w 104"/>
              <a:gd name="T91" fmla="*/ 7 h 99"/>
              <a:gd name="T92" fmla="*/ 39 w 104"/>
              <a:gd name="T93" fmla="*/ 8 h 99"/>
              <a:gd name="T94" fmla="*/ 34 w 104"/>
              <a:gd name="T95" fmla="*/ 12 h 99"/>
              <a:gd name="T96" fmla="*/ 35 w 104"/>
              <a:gd name="T97" fmla="*/ 22 h 99"/>
              <a:gd name="T98" fmla="*/ 35 w 104"/>
              <a:gd name="T99" fmla="*/ 22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4" h="99">
                <a:moveTo>
                  <a:pt x="35" y="22"/>
                </a:moveTo>
                <a:cubicBezTo>
                  <a:pt x="36" y="23"/>
                  <a:pt x="40" y="29"/>
                  <a:pt x="36" y="29"/>
                </a:cubicBezTo>
                <a:cubicBezTo>
                  <a:pt x="35" y="28"/>
                  <a:pt x="32" y="27"/>
                  <a:pt x="31" y="28"/>
                </a:cubicBezTo>
                <a:cubicBezTo>
                  <a:pt x="30" y="29"/>
                  <a:pt x="30" y="29"/>
                  <a:pt x="29" y="30"/>
                </a:cubicBezTo>
                <a:cubicBezTo>
                  <a:pt x="28" y="31"/>
                  <a:pt x="27" y="31"/>
                  <a:pt x="26" y="31"/>
                </a:cubicBezTo>
                <a:cubicBezTo>
                  <a:pt x="24" y="32"/>
                  <a:pt x="25" y="34"/>
                  <a:pt x="24" y="35"/>
                </a:cubicBezTo>
                <a:cubicBezTo>
                  <a:pt x="24" y="37"/>
                  <a:pt x="21" y="36"/>
                  <a:pt x="20" y="37"/>
                </a:cubicBezTo>
                <a:cubicBezTo>
                  <a:pt x="18" y="37"/>
                  <a:pt x="18" y="39"/>
                  <a:pt x="17" y="40"/>
                </a:cubicBezTo>
                <a:cubicBezTo>
                  <a:pt x="15" y="42"/>
                  <a:pt x="13" y="41"/>
                  <a:pt x="11" y="42"/>
                </a:cubicBezTo>
                <a:cubicBezTo>
                  <a:pt x="10" y="42"/>
                  <a:pt x="9" y="42"/>
                  <a:pt x="8" y="43"/>
                </a:cubicBezTo>
                <a:cubicBezTo>
                  <a:pt x="7" y="43"/>
                  <a:pt x="5" y="44"/>
                  <a:pt x="4" y="45"/>
                </a:cubicBezTo>
                <a:cubicBezTo>
                  <a:pt x="0" y="47"/>
                  <a:pt x="1" y="48"/>
                  <a:pt x="1" y="52"/>
                </a:cubicBezTo>
                <a:cubicBezTo>
                  <a:pt x="1" y="55"/>
                  <a:pt x="0" y="55"/>
                  <a:pt x="2" y="56"/>
                </a:cubicBezTo>
                <a:cubicBezTo>
                  <a:pt x="3" y="57"/>
                  <a:pt x="5" y="58"/>
                  <a:pt x="6" y="59"/>
                </a:cubicBezTo>
                <a:cubicBezTo>
                  <a:pt x="16" y="66"/>
                  <a:pt x="26" y="72"/>
                  <a:pt x="37" y="79"/>
                </a:cubicBezTo>
                <a:cubicBezTo>
                  <a:pt x="40" y="81"/>
                  <a:pt x="44" y="84"/>
                  <a:pt x="48" y="86"/>
                </a:cubicBezTo>
                <a:cubicBezTo>
                  <a:pt x="48" y="87"/>
                  <a:pt x="49" y="87"/>
                  <a:pt x="49" y="87"/>
                </a:cubicBezTo>
                <a:cubicBezTo>
                  <a:pt x="52" y="92"/>
                  <a:pt x="54" y="92"/>
                  <a:pt x="58" y="93"/>
                </a:cubicBezTo>
                <a:cubicBezTo>
                  <a:pt x="61" y="94"/>
                  <a:pt x="58" y="98"/>
                  <a:pt x="61" y="99"/>
                </a:cubicBezTo>
                <a:cubicBezTo>
                  <a:pt x="62" y="99"/>
                  <a:pt x="65" y="98"/>
                  <a:pt x="67" y="97"/>
                </a:cubicBezTo>
                <a:cubicBezTo>
                  <a:pt x="68" y="97"/>
                  <a:pt x="71" y="97"/>
                  <a:pt x="72" y="96"/>
                </a:cubicBezTo>
                <a:cubicBezTo>
                  <a:pt x="76" y="93"/>
                  <a:pt x="80" y="90"/>
                  <a:pt x="85" y="87"/>
                </a:cubicBezTo>
                <a:cubicBezTo>
                  <a:pt x="90" y="84"/>
                  <a:pt x="95" y="80"/>
                  <a:pt x="100" y="77"/>
                </a:cubicBezTo>
                <a:cubicBezTo>
                  <a:pt x="101" y="77"/>
                  <a:pt x="102" y="76"/>
                  <a:pt x="104" y="75"/>
                </a:cubicBezTo>
                <a:cubicBezTo>
                  <a:pt x="102" y="71"/>
                  <a:pt x="101" y="70"/>
                  <a:pt x="97" y="69"/>
                </a:cubicBezTo>
                <a:cubicBezTo>
                  <a:pt x="96" y="69"/>
                  <a:pt x="94" y="69"/>
                  <a:pt x="94" y="69"/>
                </a:cubicBezTo>
                <a:cubicBezTo>
                  <a:pt x="94" y="66"/>
                  <a:pt x="94" y="65"/>
                  <a:pt x="92" y="63"/>
                </a:cubicBezTo>
                <a:cubicBezTo>
                  <a:pt x="91" y="61"/>
                  <a:pt x="91" y="61"/>
                  <a:pt x="92" y="60"/>
                </a:cubicBezTo>
                <a:cubicBezTo>
                  <a:pt x="94" y="58"/>
                  <a:pt x="93" y="57"/>
                  <a:pt x="93" y="55"/>
                </a:cubicBezTo>
                <a:cubicBezTo>
                  <a:pt x="93" y="53"/>
                  <a:pt x="94" y="52"/>
                  <a:pt x="93" y="50"/>
                </a:cubicBezTo>
                <a:cubicBezTo>
                  <a:pt x="93" y="49"/>
                  <a:pt x="93" y="48"/>
                  <a:pt x="93" y="46"/>
                </a:cubicBezTo>
                <a:cubicBezTo>
                  <a:pt x="93" y="45"/>
                  <a:pt x="93" y="43"/>
                  <a:pt x="92" y="42"/>
                </a:cubicBezTo>
                <a:cubicBezTo>
                  <a:pt x="91" y="41"/>
                  <a:pt x="91" y="39"/>
                  <a:pt x="91" y="37"/>
                </a:cubicBezTo>
                <a:cubicBezTo>
                  <a:pt x="91" y="34"/>
                  <a:pt x="90" y="30"/>
                  <a:pt x="87" y="27"/>
                </a:cubicBezTo>
                <a:cubicBezTo>
                  <a:pt x="85" y="25"/>
                  <a:pt x="83" y="23"/>
                  <a:pt x="82" y="20"/>
                </a:cubicBezTo>
                <a:cubicBezTo>
                  <a:pt x="80" y="16"/>
                  <a:pt x="84" y="17"/>
                  <a:pt x="85" y="13"/>
                </a:cubicBezTo>
                <a:cubicBezTo>
                  <a:pt x="85" y="9"/>
                  <a:pt x="85" y="6"/>
                  <a:pt x="86" y="2"/>
                </a:cubicBezTo>
                <a:cubicBezTo>
                  <a:pt x="85" y="2"/>
                  <a:pt x="85" y="1"/>
                  <a:pt x="84" y="1"/>
                </a:cubicBezTo>
                <a:cubicBezTo>
                  <a:pt x="82" y="2"/>
                  <a:pt x="82" y="0"/>
                  <a:pt x="81" y="0"/>
                </a:cubicBezTo>
                <a:cubicBezTo>
                  <a:pt x="80" y="0"/>
                  <a:pt x="80" y="1"/>
                  <a:pt x="79" y="1"/>
                </a:cubicBezTo>
                <a:cubicBezTo>
                  <a:pt x="77" y="1"/>
                  <a:pt x="77" y="0"/>
                  <a:pt x="75" y="0"/>
                </a:cubicBezTo>
                <a:cubicBezTo>
                  <a:pt x="74" y="1"/>
                  <a:pt x="73" y="1"/>
                  <a:pt x="72" y="2"/>
                </a:cubicBezTo>
                <a:cubicBezTo>
                  <a:pt x="70" y="3"/>
                  <a:pt x="70" y="2"/>
                  <a:pt x="68" y="1"/>
                </a:cubicBezTo>
                <a:cubicBezTo>
                  <a:pt x="66" y="1"/>
                  <a:pt x="63" y="1"/>
                  <a:pt x="61" y="2"/>
                </a:cubicBezTo>
                <a:cubicBezTo>
                  <a:pt x="56" y="3"/>
                  <a:pt x="51" y="3"/>
                  <a:pt x="46" y="5"/>
                </a:cubicBezTo>
                <a:cubicBezTo>
                  <a:pt x="45" y="6"/>
                  <a:pt x="44" y="7"/>
                  <a:pt x="43" y="7"/>
                </a:cubicBezTo>
                <a:cubicBezTo>
                  <a:pt x="42" y="8"/>
                  <a:pt x="40" y="8"/>
                  <a:pt x="39" y="8"/>
                </a:cubicBezTo>
                <a:cubicBezTo>
                  <a:pt x="37" y="9"/>
                  <a:pt x="37" y="12"/>
                  <a:pt x="34" y="12"/>
                </a:cubicBezTo>
                <a:cubicBezTo>
                  <a:pt x="35" y="15"/>
                  <a:pt x="35" y="18"/>
                  <a:pt x="35" y="22"/>
                </a:cubicBezTo>
                <a:cubicBezTo>
                  <a:pt x="36" y="23"/>
                  <a:pt x="35" y="20"/>
                  <a:pt x="35" y="22"/>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296" name="Freeform 776">
            <a:extLst>
              <a:ext uri="{FF2B5EF4-FFF2-40B4-BE49-F238E27FC236}">
                <a16:creationId xmlns:a16="http://schemas.microsoft.com/office/drawing/2014/main" id="{602F97BA-73E8-4FF3-959D-608BBF9EA621}"/>
              </a:ext>
            </a:extLst>
          </p:cNvPr>
          <p:cNvSpPr>
            <a:spLocks/>
          </p:cNvSpPr>
          <p:nvPr userDrawn="1"/>
        </p:nvSpPr>
        <p:spPr bwMode="auto">
          <a:xfrm>
            <a:off x="4165847" y="1583351"/>
            <a:ext cx="1417714" cy="1088822"/>
          </a:xfrm>
          <a:custGeom>
            <a:avLst/>
            <a:gdLst>
              <a:gd name="T0" fmla="*/ 33 w 305"/>
              <a:gd name="T1" fmla="*/ 54 h 227"/>
              <a:gd name="T2" fmla="*/ 1 w 305"/>
              <a:gd name="T3" fmla="*/ 63 h 227"/>
              <a:gd name="T4" fmla="*/ 19 w 305"/>
              <a:gd name="T5" fmla="*/ 72 h 227"/>
              <a:gd name="T6" fmla="*/ 24 w 305"/>
              <a:gd name="T7" fmla="*/ 75 h 227"/>
              <a:gd name="T8" fmla="*/ 20 w 305"/>
              <a:gd name="T9" fmla="*/ 81 h 227"/>
              <a:gd name="T10" fmla="*/ 36 w 305"/>
              <a:gd name="T11" fmla="*/ 86 h 227"/>
              <a:gd name="T12" fmla="*/ 73 w 305"/>
              <a:gd name="T13" fmla="*/ 93 h 227"/>
              <a:gd name="T14" fmla="*/ 87 w 305"/>
              <a:gd name="T15" fmla="*/ 112 h 227"/>
              <a:gd name="T16" fmla="*/ 88 w 305"/>
              <a:gd name="T17" fmla="*/ 122 h 227"/>
              <a:gd name="T18" fmla="*/ 89 w 305"/>
              <a:gd name="T19" fmla="*/ 131 h 227"/>
              <a:gd name="T20" fmla="*/ 104 w 305"/>
              <a:gd name="T21" fmla="*/ 129 h 227"/>
              <a:gd name="T22" fmla="*/ 106 w 305"/>
              <a:gd name="T23" fmla="*/ 135 h 227"/>
              <a:gd name="T24" fmla="*/ 106 w 305"/>
              <a:gd name="T25" fmla="*/ 144 h 227"/>
              <a:gd name="T26" fmla="*/ 109 w 305"/>
              <a:gd name="T27" fmla="*/ 155 h 227"/>
              <a:gd name="T28" fmla="*/ 106 w 305"/>
              <a:gd name="T29" fmla="*/ 160 h 227"/>
              <a:gd name="T30" fmla="*/ 100 w 305"/>
              <a:gd name="T31" fmla="*/ 162 h 227"/>
              <a:gd name="T32" fmla="*/ 112 w 305"/>
              <a:gd name="T33" fmla="*/ 165 h 227"/>
              <a:gd name="T34" fmla="*/ 112 w 305"/>
              <a:gd name="T35" fmla="*/ 169 h 227"/>
              <a:gd name="T36" fmla="*/ 107 w 305"/>
              <a:gd name="T37" fmla="*/ 172 h 227"/>
              <a:gd name="T38" fmla="*/ 107 w 305"/>
              <a:gd name="T39" fmla="*/ 180 h 227"/>
              <a:gd name="T40" fmla="*/ 110 w 305"/>
              <a:gd name="T41" fmla="*/ 192 h 227"/>
              <a:gd name="T42" fmla="*/ 114 w 305"/>
              <a:gd name="T43" fmla="*/ 193 h 227"/>
              <a:gd name="T44" fmla="*/ 120 w 305"/>
              <a:gd name="T45" fmla="*/ 210 h 227"/>
              <a:gd name="T46" fmla="*/ 138 w 305"/>
              <a:gd name="T47" fmla="*/ 219 h 227"/>
              <a:gd name="T48" fmla="*/ 142 w 305"/>
              <a:gd name="T49" fmla="*/ 224 h 227"/>
              <a:gd name="T50" fmla="*/ 151 w 305"/>
              <a:gd name="T51" fmla="*/ 214 h 227"/>
              <a:gd name="T52" fmla="*/ 156 w 305"/>
              <a:gd name="T53" fmla="*/ 200 h 227"/>
              <a:gd name="T54" fmla="*/ 163 w 305"/>
              <a:gd name="T55" fmla="*/ 192 h 227"/>
              <a:gd name="T56" fmla="*/ 173 w 305"/>
              <a:gd name="T57" fmla="*/ 179 h 227"/>
              <a:gd name="T58" fmla="*/ 193 w 305"/>
              <a:gd name="T59" fmla="*/ 173 h 227"/>
              <a:gd name="T60" fmla="*/ 216 w 305"/>
              <a:gd name="T61" fmla="*/ 160 h 227"/>
              <a:gd name="T62" fmla="*/ 232 w 305"/>
              <a:gd name="T63" fmla="*/ 142 h 227"/>
              <a:gd name="T64" fmla="*/ 234 w 305"/>
              <a:gd name="T65" fmla="*/ 130 h 227"/>
              <a:gd name="T66" fmla="*/ 253 w 305"/>
              <a:gd name="T67" fmla="*/ 129 h 227"/>
              <a:gd name="T68" fmla="*/ 233 w 305"/>
              <a:gd name="T69" fmla="*/ 119 h 227"/>
              <a:gd name="T70" fmla="*/ 238 w 305"/>
              <a:gd name="T71" fmla="*/ 113 h 227"/>
              <a:gd name="T72" fmla="*/ 262 w 305"/>
              <a:gd name="T73" fmla="*/ 112 h 227"/>
              <a:gd name="T74" fmla="*/ 258 w 305"/>
              <a:gd name="T75" fmla="*/ 106 h 227"/>
              <a:gd name="T76" fmla="*/ 266 w 305"/>
              <a:gd name="T77" fmla="*/ 95 h 227"/>
              <a:gd name="T78" fmla="*/ 253 w 305"/>
              <a:gd name="T79" fmla="*/ 80 h 227"/>
              <a:gd name="T80" fmla="*/ 263 w 305"/>
              <a:gd name="T81" fmla="*/ 66 h 227"/>
              <a:gd name="T82" fmla="*/ 268 w 305"/>
              <a:gd name="T83" fmla="*/ 51 h 227"/>
              <a:gd name="T84" fmla="*/ 283 w 305"/>
              <a:gd name="T85" fmla="*/ 38 h 227"/>
              <a:gd name="T86" fmla="*/ 291 w 305"/>
              <a:gd name="T87" fmla="*/ 33 h 227"/>
              <a:gd name="T88" fmla="*/ 259 w 305"/>
              <a:gd name="T89" fmla="*/ 28 h 227"/>
              <a:gd name="T90" fmla="*/ 238 w 305"/>
              <a:gd name="T91" fmla="*/ 21 h 227"/>
              <a:gd name="T92" fmla="*/ 256 w 305"/>
              <a:gd name="T93" fmla="*/ 14 h 227"/>
              <a:gd name="T94" fmla="*/ 206 w 305"/>
              <a:gd name="T95" fmla="*/ 8 h 227"/>
              <a:gd name="T96" fmla="*/ 213 w 305"/>
              <a:gd name="T97" fmla="*/ 0 h 227"/>
              <a:gd name="T98" fmla="*/ 173 w 305"/>
              <a:gd name="T99" fmla="*/ 8 h 227"/>
              <a:gd name="T100" fmla="*/ 155 w 305"/>
              <a:gd name="T101" fmla="*/ 10 h 227"/>
              <a:gd name="T102" fmla="*/ 154 w 305"/>
              <a:gd name="T103" fmla="*/ 11 h 227"/>
              <a:gd name="T104" fmla="*/ 140 w 305"/>
              <a:gd name="T105" fmla="*/ 14 h 227"/>
              <a:gd name="T106" fmla="*/ 111 w 305"/>
              <a:gd name="T107" fmla="*/ 14 h 227"/>
              <a:gd name="T108" fmla="*/ 98 w 305"/>
              <a:gd name="T109" fmla="*/ 23 h 227"/>
              <a:gd name="T110" fmla="*/ 73 w 305"/>
              <a:gd name="T111" fmla="*/ 21 h 227"/>
              <a:gd name="T112" fmla="*/ 55 w 305"/>
              <a:gd name="T113" fmla="*/ 3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5" h="227">
                <a:moveTo>
                  <a:pt x="32" y="37"/>
                </a:moveTo>
                <a:cubicBezTo>
                  <a:pt x="31" y="38"/>
                  <a:pt x="26" y="40"/>
                  <a:pt x="27" y="41"/>
                </a:cubicBezTo>
                <a:cubicBezTo>
                  <a:pt x="28" y="42"/>
                  <a:pt x="30" y="42"/>
                  <a:pt x="32" y="43"/>
                </a:cubicBezTo>
                <a:cubicBezTo>
                  <a:pt x="34" y="43"/>
                  <a:pt x="36" y="43"/>
                  <a:pt x="39" y="43"/>
                </a:cubicBezTo>
                <a:cubicBezTo>
                  <a:pt x="39" y="43"/>
                  <a:pt x="44" y="42"/>
                  <a:pt x="45" y="42"/>
                </a:cubicBezTo>
                <a:cubicBezTo>
                  <a:pt x="44" y="42"/>
                  <a:pt x="42" y="43"/>
                  <a:pt x="41" y="44"/>
                </a:cubicBezTo>
                <a:cubicBezTo>
                  <a:pt x="40" y="45"/>
                  <a:pt x="39" y="46"/>
                  <a:pt x="40" y="48"/>
                </a:cubicBezTo>
                <a:cubicBezTo>
                  <a:pt x="42" y="50"/>
                  <a:pt x="36" y="55"/>
                  <a:pt x="33" y="54"/>
                </a:cubicBezTo>
                <a:cubicBezTo>
                  <a:pt x="32" y="53"/>
                  <a:pt x="30" y="54"/>
                  <a:pt x="28" y="54"/>
                </a:cubicBezTo>
                <a:cubicBezTo>
                  <a:pt x="27" y="53"/>
                  <a:pt x="25" y="54"/>
                  <a:pt x="24" y="54"/>
                </a:cubicBezTo>
                <a:cubicBezTo>
                  <a:pt x="23" y="54"/>
                  <a:pt x="21" y="54"/>
                  <a:pt x="20" y="56"/>
                </a:cubicBezTo>
                <a:cubicBezTo>
                  <a:pt x="19" y="57"/>
                  <a:pt x="18" y="57"/>
                  <a:pt x="16" y="57"/>
                </a:cubicBezTo>
                <a:cubicBezTo>
                  <a:pt x="13" y="58"/>
                  <a:pt x="10" y="59"/>
                  <a:pt x="7" y="59"/>
                </a:cubicBezTo>
                <a:cubicBezTo>
                  <a:pt x="6" y="59"/>
                  <a:pt x="4" y="58"/>
                  <a:pt x="4" y="59"/>
                </a:cubicBezTo>
                <a:cubicBezTo>
                  <a:pt x="3" y="60"/>
                  <a:pt x="0" y="60"/>
                  <a:pt x="0" y="62"/>
                </a:cubicBezTo>
                <a:cubicBezTo>
                  <a:pt x="0" y="63"/>
                  <a:pt x="1" y="62"/>
                  <a:pt x="1" y="63"/>
                </a:cubicBezTo>
                <a:cubicBezTo>
                  <a:pt x="1" y="63"/>
                  <a:pt x="0" y="64"/>
                  <a:pt x="0" y="64"/>
                </a:cubicBezTo>
                <a:cubicBezTo>
                  <a:pt x="0" y="65"/>
                  <a:pt x="2" y="67"/>
                  <a:pt x="3" y="68"/>
                </a:cubicBezTo>
                <a:cubicBezTo>
                  <a:pt x="3" y="68"/>
                  <a:pt x="4" y="67"/>
                  <a:pt x="4" y="67"/>
                </a:cubicBezTo>
                <a:cubicBezTo>
                  <a:pt x="5" y="66"/>
                  <a:pt x="6" y="67"/>
                  <a:pt x="7" y="68"/>
                </a:cubicBezTo>
                <a:cubicBezTo>
                  <a:pt x="8" y="68"/>
                  <a:pt x="13" y="69"/>
                  <a:pt x="13" y="67"/>
                </a:cubicBezTo>
                <a:cubicBezTo>
                  <a:pt x="13" y="68"/>
                  <a:pt x="12" y="68"/>
                  <a:pt x="13" y="69"/>
                </a:cubicBezTo>
                <a:cubicBezTo>
                  <a:pt x="13" y="70"/>
                  <a:pt x="15" y="71"/>
                  <a:pt x="16" y="71"/>
                </a:cubicBezTo>
                <a:cubicBezTo>
                  <a:pt x="17" y="72"/>
                  <a:pt x="18" y="72"/>
                  <a:pt x="19" y="72"/>
                </a:cubicBezTo>
                <a:cubicBezTo>
                  <a:pt x="21" y="72"/>
                  <a:pt x="21" y="70"/>
                  <a:pt x="22" y="71"/>
                </a:cubicBezTo>
                <a:cubicBezTo>
                  <a:pt x="24" y="71"/>
                  <a:pt x="27" y="71"/>
                  <a:pt x="28" y="71"/>
                </a:cubicBezTo>
                <a:cubicBezTo>
                  <a:pt x="29" y="71"/>
                  <a:pt x="29" y="70"/>
                  <a:pt x="30" y="69"/>
                </a:cubicBezTo>
                <a:cubicBezTo>
                  <a:pt x="31" y="69"/>
                  <a:pt x="34" y="71"/>
                  <a:pt x="34" y="72"/>
                </a:cubicBezTo>
                <a:cubicBezTo>
                  <a:pt x="34" y="73"/>
                  <a:pt x="24" y="72"/>
                  <a:pt x="22" y="73"/>
                </a:cubicBezTo>
                <a:cubicBezTo>
                  <a:pt x="20" y="73"/>
                  <a:pt x="23" y="74"/>
                  <a:pt x="24" y="74"/>
                </a:cubicBezTo>
                <a:cubicBezTo>
                  <a:pt x="26" y="75"/>
                  <a:pt x="27" y="74"/>
                  <a:pt x="29" y="75"/>
                </a:cubicBezTo>
                <a:cubicBezTo>
                  <a:pt x="28" y="74"/>
                  <a:pt x="26" y="75"/>
                  <a:pt x="24" y="75"/>
                </a:cubicBezTo>
                <a:cubicBezTo>
                  <a:pt x="21" y="75"/>
                  <a:pt x="18" y="74"/>
                  <a:pt x="15" y="74"/>
                </a:cubicBezTo>
                <a:cubicBezTo>
                  <a:pt x="13" y="74"/>
                  <a:pt x="9" y="74"/>
                  <a:pt x="9" y="76"/>
                </a:cubicBezTo>
                <a:cubicBezTo>
                  <a:pt x="8" y="77"/>
                  <a:pt x="11" y="78"/>
                  <a:pt x="12" y="78"/>
                </a:cubicBezTo>
                <a:cubicBezTo>
                  <a:pt x="13" y="78"/>
                  <a:pt x="15" y="77"/>
                  <a:pt x="15" y="77"/>
                </a:cubicBezTo>
                <a:cubicBezTo>
                  <a:pt x="16" y="78"/>
                  <a:pt x="15" y="78"/>
                  <a:pt x="15" y="79"/>
                </a:cubicBezTo>
                <a:cubicBezTo>
                  <a:pt x="16" y="80"/>
                  <a:pt x="18" y="80"/>
                  <a:pt x="19" y="80"/>
                </a:cubicBezTo>
                <a:cubicBezTo>
                  <a:pt x="21" y="80"/>
                  <a:pt x="23" y="80"/>
                  <a:pt x="25" y="80"/>
                </a:cubicBezTo>
                <a:cubicBezTo>
                  <a:pt x="25" y="80"/>
                  <a:pt x="21" y="81"/>
                  <a:pt x="20" y="81"/>
                </a:cubicBezTo>
                <a:cubicBezTo>
                  <a:pt x="16" y="82"/>
                  <a:pt x="19" y="84"/>
                  <a:pt x="21" y="85"/>
                </a:cubicBezTo>
                <a:cubicBezTo>
                  <a:pt x="23" y="86"/>
                  <a:pt x="25" y="86"/>
                  <a:pt x="27" y="87"/>
                </a:cubicBezTo>
                <a:cubicBezTo>
                  <a:pt x="27" y="87"/>
                  <a:pt x="31" y="87"/>
                  <a:pt x="31" y="87"/>
                </a:cubicBezTo>
                <a:cubicBezTo>
                  <a:pt x="31" y="87"/>
                  <a:pt x="29" y="86"/>
                  <a:pt x="29" y="85"/>
                </a:cubicBezTo>
                <a:cubicBezTo>
                  <a:pt x="29" y="84"/>
                  <a:pt x="31" y="85"/>
                  <a:pt x="31" y="85"/>
                </a:cubicBezTo>
                <a:cubicBezTo>
                  <a:pt x="32" y="86"/>
                  <a:pt x="33" y="85"/>
                  <a:pt x="34" y="84"/>
                </a:cubicBezTo>
                <a:cubicBezTo>
                  <a:pt x="34" y="84"/>
                  <a:pt x="35" y="83"/>
                  <a:pt x="36" y="83"/>
                </a:cubicBezTo>
                <a:cubicBezTo>
                  <a:pt x="37" y="84"/>
                  <a:pt x="36" y="86"/>
                  <a:pt x="36" y="86"/>
                </a:cubicBezTo>
                <a:cubicBezTo>
                  <a:pt x="37" y="87"/>
                  <a:pt x="40" y="85"/>
                  <a:pt x="41" y="85"/>
                </a:cubicBezTo>
                <a:cubicBezTo>
                  <a:pt x="43" y="84"/>
                  <a:pt x="43" y="84"/>
                  <a:pt x="44" y="85"/>
                </a:cubicBezTo>
                <a:cubicBezTo>
                  <a:pt x="45" y="86"/>
                  <a:pt x="46" y="84"/>
                  <a:pt x="47" y="84"/>
                </a:cubicBezTo>
                <a:cubicBezTo>
                  <a:pt x="48" y="83"/>
                  <a:pt x="50" y="84"/>
                  <a:pt x="51" y="84"/>
                </a:cubicBezTo>
                <a:cubicBezTo>
                  <a:pt x="54" y="84"/>
                  <a:pt x="58" y="85"/>
                  <a:pt x="61" y="86"/>
                </a:cubicBezTo>
                <a:cubicBezTo>
                  <a:pt x="63" y="86"/>
                  <a:pt x="65" y="88"/>
                  <a:pt x="67" y="88"/>
                </a:cubicBezTo>
                <a:cubicBezTo>
                  <a:pt x="69" y="88"/>
                  <a:pt x="71" y="89"/>
                  <a:pt x="72" y="90"/>
                </a:cubicBezTo>
                <a:cubicBezTo>
                  <a:pt x="74" y="91"/>
                  <a:pt x="73" y="92"/>
                  <a:pt x="73" y="93"/>
                </a:cubicBezTo>
                <a:cubicBezTo>
                  <a:pt x="73" y="94"/>
                  <a:pt x="75" y="96"/>
                  <a:pt x="76" y="96"/>
                </a:cubicBezTo>
                <a:cubicBezTo>
                  <a:pt x="77" y="97"/>
                  <a:pt x="79" y="96"/>
                  <a:pt x="80" y="97"/>
                </a:cubicBezTo>
                <a:cubicBezTo>
                  <a:pt x="80" y="99"/>
                  <a:pt x="82" y="100"/>
                  <a:pt x="83" y="101"/>
                </a:cubicBezTo>
                <a:cubicBezTo>
                  <a:pt x="84" y="102"/>
                  <a:pt x="83" y="104"/>
                  <a:pt x="84" y="105"/>
                </a:cubicBezTo>
                <a:cubicBezTo>
                  <a:pt x="84" y="106"/>
                  <a:pt x="86" y="107"/>
                  <a:pt x="86" y="109"/>
                </a:cubicBezTo>
                <a:cubicBezTo>
                  <a:pt x="86" y="110"/>
                  <a:pt x="85" y="110"/>
                  <a:pt x="86" y="111"/>
                </a:cubicBezTo>
                <a:cubicBezTo>
                  <a:pt x="86" y="111"/>
                  <a:pt x="87" y="112"/>
                  <a:pt x="87" y="112"/>
                </a:cubicBezTo>
                <a:cubicBezTo>
                  <a:pt x="87" y="112"/>
                  <a:pt x="87" y="112"/>
                  <a:pt x="87" y="112"/>
                </a:cubicBezTo>
                <a:cubicBezTo>
                  <a:pt x="88" y="111"/>
                  <a:pt x="90" y="113"/>
                  <a:pt x="89" y="114"/>
                </a:cubicBezTo>
                <a:cubicBezTo>
                  <a:pt x="88" y="115"/>
                  <a:pt x="88" y="115"/>
                  <a:pt x="88" y="117"/>
                </a:cubicBezTo>
                <a:cubicBezTo>
                  <a:pt x="88" y="116"/>
                  <a:pt x="90" y="115"/>
                  <a:pt x="91" y="117"/>
                </a:cubicBezTo>
                <a:cubicBezTo>
                  <a:pt x="91" y="118"/>
                  <a:pt x="91" y="118"/>
                  <a:pt x="91" y="119"/>
                </a:cubicBezTo>
                <a:cubicBezTo>
                  <a:pt x="91" y="119"/>
                  <a:pt x="91" y="121"/>
                  <a:pt x="91" y="120"/>
                </a:cubicBezTo>
                <a:cubicBezTo>
                  <a:pt x="91" y="121"/>
                  <a:pt x="93" y="121"/>
                  <a:pt x="93" y="121"/>
                </a:cubicBezTo>
                <a:cubicBezTo>
                  <a:pt x="92" y="120"/>
                  <a:pt x="89" y="126"/>
                  <a:pt x="90" y="122"/>
                </a:cubicBezTo>
                <a:cubicBezTo>
                  <a:pt x="90" y="122"/>
                  <a:pt x="88" y="121"/>
                  <a:pt x="88" y="122"/>
                </a:cubicBezTo>
                <a:cubicBezTo>
                  <a:pt x="88" y="122"/>
                  <a:pt x="89" y="122"/>
                  <a:pt x="89" y="122"/>
                </a:cubicBezTo>
                <a:cubicBezTo>
                  <a:pt x="89" y="123"/>
                  <a:pt x="86" y="123"/>
                  <a:pt x="87" y="124"/>
                </a:cubicBezTo>
                <a:cubicBezTo>
                  <a:pt x="87" y="124"/>
                  <a:pt x="90" y="125"/>
                  <a:pt x="89" y="125"/>
                </a:cubicBezTo>
                <a:cubicBezTo>
                  <a:pt x="87" y="127"/>
                  <a:pt x="91" y="127"/>
                  <a:pt x="92" y="126"/>
                </a:cubicBezTo>
                <a:cubicBezTo>
                  <a:pt x="91" y="127"/>
                  <a:pt x="90" y="127"/>
                  <a:pt x="88" y="127"/>
                </a:cubicBezTo>
                <a:cubicBezTo>
                  <a:pt x="88" y="127"/>
                  <a:pt x="86" y="129"/>
                  <a:pt x="86" y="129"/>
                </a:cubicBezTo>
                <a:cubicBezTo>
                  <a:pt x="86" y="129"/>
                  <a:pt x="87" y="130"/>
                  <a:pt x="87" y="130"/>
                </a:cubicBezTo>
                <a:cubicBezTo>
                  <a:pt x="89" y="131"/>
                  <a:pt x="88" y="131"/>
                  <a:pt x="89" y="131"/>
                </a:cubicBezTo>
                <a:cubicBezTo>
                  <a:pt x="90" y="131"/>
                  <a:pt x="94" y="133"/>
                  <a:pt x="95" y="131"/>
                </a:cubicBezTo>
                <a:cubicBezTo>
                  <a:pt x="95" y="128"/>
                  <a:pt x="97" y="129"/>
                  <a:pt x="98" y="128"/>
                </a:cubicBezTo>
                <a:cubicBezTo>
                  <a:pt x="98" y="128"/>
                  <a:pt x="96" y="122"/>
                  <a:pt x="96" y="122"/>
                </a:cubicBezTo>
                <a:cubicBezTo>
                  <a:pt x="96" y="123"/>
                  <a:pt x="98" y="126"/>
                  <a:pt x="98" y="126"/>
                </a:cubicBezTo>
                <a:cubicBezTo>
                  <a:pt x="99" y="128"/>
                  <a:pt x="100" y="126"/>
                  <a:pt x="101" y="126"/>
                </a:cubicBezTo>
                <a:cubicBezTo>
                  <a:pt x="101" y="126"/>
                  <a:pt x="98" y="130"/>
                  <a:pt x="98" y="130"/>
                </a:cubicBezTo>
                <a:cubicBezTo>
                  <a:pt x="98" y="130"/>
                  <a:pt x="102" y="129"/>
                  <a:pt x="102" y="129"/>
                </a:cubicBezTo>
                <a:cubicBezTo>
                  <a:pt x="103" y="129"/>
                  <a:pt x="104" y="129"/>
                  <a:pt x="104" y="129"/>
                </a:cubicBezTo>
                <a:cubicBezTo>
                  <a:pt x="105" y="129"/>
                  <a:pt x="106" y="128"/>
                  <a:pt x="107" y="128"/>
                </a:cubicBezTo>
                <a:cubicBezTo>
                  <a:pt x="107" y="129"/>
                  <a:pt x="106" y="130"/>
                  <a:pt x="105" y="130"/>
                </a:cubicBezTo>
                <a:cubicBezTo>
                  <a:pt x="104" y="130"/>
                  <a:pt x="102" y="130"/>
                  <a:pt x="101" y="131"/>
                </a:cubicBezTo>
                <a:cubicBezTo>
                  <a:pt x="100" y="132"/>
                  <a:pt x="103" y="131"/>
                  <a:pt x="103" y="131"/>
                </a:cubicBezTo>
                <a:cubicBezTo>
                  <a:pt x="105" y="131"/>
                  <a:pt x="107" y="131"/>
                  <a:pt x="109" y="131"/>
                </a:cubicBezTo>
                <a:cubicBezTo>
                  <a:pt x="108" y="131"/>
                  <a:pt x="104" y="131"/>
                  <a:pt x="104" y="132"/>
                </a:cubicBezTo>
                <a:cubicBezTo>
                  <a:pt x="104" y="132"/>
                  <a:pt x="106" y="133"/>
                  <a:pt x="106" y="134"/>
                </a:cubicBezTo>
                <a:cubicBezTo>
                  <a:pt x="106" y="134"/>
                  <a:pt x="106" y="135"/>
                  <a:pt x="106" y="135"/>
                </a:cubicBezTo>
                <a:cubicBezTo>
                  <a:pt x="106" y="136"/>
                  <a:pt x="105" y="136"/>
                  <a:pt x="106" y="137"/>
                </a:cubicBezTo>
                <a:cubicBezTo>
                  <a:pt x="106" y="137"/>
                  <a:pt x="108" y="136"/>
                  <a:pt x="109" y="136"/>
                </a:cubicBezTo>
                <a:cubicBezTo>
                  <a:pt x="110" y="136"/>
                  <a:pt x="109" y="136"/>
                  <a:pt x="110" y="137"/>
                </a:cubicBezTo>
                <a:cubicBezTo>
                  <a:pt x="111" y="138"/>
                  <a:pt x="111" y="139"/>
                  <a:pt x="112" y="140"/>
                </a:cubicBezTo>
                <a:cubicBezTo>
                  <a:pt x="112" y="141"/>
                  <a:pt x="109" y="141"/>
                  <a:pt x="109" y="141"/>
                </a:cubicBezTo>
                <a:cubicBezTo>
                  <a:pt x="105" y="138"/>
                  <a:pt x="99" y="136"/>
                  <a:pt x="95" y="137"/>
                </a:cubicBezTo>
                <a:cubicBezTo>
                  <a:pt x="91" y="137"/>
                  <a:pt x="96" y="140"/>
                  <a:pt x="98" y="140"/>
                </a:cubicBezTo>
                <a:cubicBezTo>
                  <a:pt x="101" y="141"/>
                  <a:pt x="103" y="144"/>
                  <a:pt x="106" y="144"/>
                </a:cubicBezTo>
                <a:cubicBezTo>
                  <a:pt x="107" y="144"/>
                  <a:pt x="108" y="143"/>
                  <a:pt x="110" y="143"/>
                </a:cubicBezTo>
                <a:cubicBezTo>
                  <a:pt x="110" y="144"/>
                  <a:pt x="113" y="144"/>
                  <a:pt x="113" y="144"/>
                </a:cubicBezTo>
                <a:cubicBezTo>
                  <a:pt x="114" y="145"/>
                  <a:pt x="113" y="146"/>
                  <a:pt x="113" y="146"/>
                </a:cubicBezTo>
                <a:cubicBezTo>
                  <a:pt x="110" y="147"/>
                  <a:pt x="114" y="148"/>
                  <a:pt x="113" y="149"/>
                </a:cubicBezTo>
                <a:cubicBezTo>
                  <a:pt x="113" y="150"/>
                  <a:pt x="111" y="149"/>
                  <a:pt x="111" y="151"/>
                </a:cubicBezTo>
                <a:cubicBezTo>
                  <a:pt x="111" y="152"/>
                  <a:pt x="113" y="152"/>
                  <a:pt x="113" y="152"/>
                </a:cubicBezTo>
                <a:cubicBezTo>
                  <a:pt x="112" y="153"/>
                  <a:pt x="110" y="151"/>
                  <a:pt x="110" y="152"/>
                </a:cubicBezTo>
                <a:cubicBezTo>
                  <a:pt x="109" y="153"/>
                  <a:pt x="109" y="154"/>
                  <a:pt x="109" y="155"/>
                </a:cubicBezTo>
                <a:cubicBezTo>
                  <a:pt x="109" y="155"/>
                  <a:pt x="111" y="155"/>
                  <a:pt x="111" y="155"/>
                </a:cubicBezTo>
                <a:cubicBezTo>
                  <a:pt x="111" y="156"/>
                  <a:pt x="109" y="157"/>
                  <a:pt x="108" y="157"/>
                </a:cubicBezTo>
                <a:cubicBezTo>
                  <a:pt x="107" y="157"/>
                  <a:pt x="106" y="157"/>
                  <a:pt x="105" y="157"/>
                </a:cubicBezTo>
                <a:cubicBezTo>
                  <a:pt x="104" y="156"/>
                  <a:pt x="103" y="156"/>
                  <a:pt x="102" y="157"/>
                </a:cubicBezTo>
                <a:cubicBezTo>
                  <a:pt x="101" y="158"/>
                  <a:pt x="101" y="157"/>
                  <a:pt x="100" y="158"/>
                </a:cubicBezTo>
                <a:cubicBezTo>
                  <a:pt x="100" y="158"/>
                  <a:pt x="103" y="161"/>
                  <a:pt x="104" y="161"/>
                </a:cubicBezTo>
                <a:cubicBezTo>
                  <a:pt x="104" y="160"/>
                  <a:pt x="104" y="160"/>
                  <a:pt x="103" y="160"/>
                </a:cubicBezTo>
                <a:cubicBezTo>
                  <a:pt x="103" y="160"/>
                  <a:pt x="106" y="160"/>
                  <a:pt x="106" y="160"/>
                </a:cubicBezTo>
                <a:cubicBezTo>
                  <a:pt x="106" y="160"/>
                  <a:pt x="111" y="158"/>
                  <a:pt x="111" y="159"/>
                </a:cubicBezTo>
                <a:cubicBezTo>
                  <a:pt x="110" y="159"/>
                  <a:pt x="109" y="159"/>
                  <a:pt x="108" y="160"/>
                </a:cubicBezTo>
                <a:cubicBezTo>
                  <a:pt x="109" y="159"/>
                  <a:pt x="111" y="161"/>
                  <a:pt x="110" y="161"/>
                </a:cubicBezTo>
                <a:cubicBezTo>
                  <a:pt x="111" y="161"/>
                  <a:pt x="114" y="162"/>
                  <a:pt x="115" y="162"/>
                </a:cubicBezTo>
                <a:cubicBezTo>
                  <a:pt x="114" y="162"/>
                  <a:pt x="112" y="162"/>
                  <a:pt x="112" y="162"/>
                </a:cubicBezTo>
                <a:cubicBezTo>
                  <a:pt x="112" y="162"/>
                  <a:pt x="116" y="165"/>
                  <a:pt x="116" y="165"/>
                </a:cubicBezTo>
                <a:cubicBezTo>
                  <a:pt x="113" y="165"/>
                  <a:pt x="111" y="161"/>
                  <a:pt x="108" y="161"/>
                </a:cubicBezTo>
                <a:cubicBezTo>
                  <a:pt x="106" y="161"/>
                  <a:pt x="101" y="160"/>
                  <a:pt x="100" y="162"/>
                </a:cubicBezTo>
                <a:cubicBezTo>
                  <a:pt x="100" y="163"/>
                  <a:pt x="99" y="163"/>
                  <a:pt x="98" y="164"/>
                </a:cubicBezTo>
                <a:cubicBezTo>
                  <a:pt x="97" y="164"/>
                  <a:pt x="97" y="166"/>
                  <a:pt x="98" y="165"/>
                </a:cubicBezTo>
                <a:cubicBezTo>
                  <a:pt x="100" y="165"/>
                  <a:pt x="102" y="164"/>
                  <a:pt x="103" y="162"/>
                </a:cubicBezTo>
                <a:cubicBezTo>
                  <a:pt x="103" y="163"/>
                  <a:pt x="105" y="163"/>
                  <a:pt x="105" y="163"/>
                </a:cubicBezTo>
                <a:cubicBezTo>
                  <a:pt x="106" y="163"/>
                  <a:pt x="108" y="166"/>
                  <a:pt x="108" y="163"/>
                </a:cubicBezTo>
                <a:cubicBezTo>
                  <a:pt x="108" y="162"/>
                  <a:pt x="110" y="164"/>
                  <a:pt x="110" y="164"/>
                </a:cubicBezTo>
                <a:cubicBezTo>
                  <a:pt x="110" y="164"/>
                  <a:pt x="114" y="164"/>
                  <a:pt x="113" y="165"/>
                </a:cubicBezTo>
                <a:cubicBezTo>
                  <a:pt x="113" y="165"/>
                  <a:pt x="112" y="165"/>
                  <a:pt x="112" y="165"/>
                </a:cubicBezTo>
                <a:cubicBezTo>
                  <a:pt x="112" y="165"/>
                  <a:pt x="114" y="166"/>
                  <a:pt x="114" y="166"/>
                </a:cubicBezTo>
                <a:cubicBezTo>
                  <a:pt x="113" y="166"/>
                  <a:pt x="111" y="166"/>
                  <a:pt x="110" y="165"/>
                </a:cubicBezTo>
                <a:cubicBezTo>
                  <a:pt x="109" y="164"/>
                  <a:pt x="109" y="165"/>
                  <a:pt x="109" y="166"/>
                </a:cubicBezTo>
                <a:cubicBezTo>
                  <a:pt x="109" y="165"/>
                  <a:pt x="103" y="164"/>
                  <a:pt x="102" y="164"/>
                </a:cubicBezTo>
                <a:cubicBezTo>
                  <a:pt x="101" y="164"/>
                  <a:pt x="95" y="166"/>
                  <a:pt x="96" y="168"/>
                </a:cubicBezTo>
                <a:cubicBezTo>
                  <a:pt x="97" y="169"/>
                  <a:pt x="103" y="167"/>
                  <a:pt x="104" y="167"/>
                </a:cubicBezTo>
                <a:cubicBezTo>
                  <a:pt x="105" y="167"/>
                  <a:pt x="107" y="167"/>
                  <a:pt x="108" y="168"/>
                </a:cubicBezTo>
                <a:cubicBezTo>
                  <a:pt x="108" y="168"/>
                  <a:pt x="112" y="169"/>
                  <a:pt x="112" y="169"/>
                </a:cubicBezTo>
                <a:cubicBezTo>
                  <a:pt x="112" y="170"/>
                  <a:pt x="107" y="168"/>
                  <a:pt x="107" y="168"/>
                </a:cubicBezTo>
                <a:cubicBezTo>
                  <a:pt x="105" y="167"/>
                  <a:pt x="102" y="168"/>
                  <a:pt x="100" y="168"/>
                </a:cubicBezTo>
                <a:cubicBezTo>
                  <a:pt x="93" y="170"/>
                  <a:pt x="101" y="172"/>
                  <a:pt x="103" y="171"/>
                </a:cubicBezTo>
                <a:cubicBezTo>
                  <a:pt x="102" y="172"/>
                  <a:pt x="101" y="173"/>
                  <a:pt x="99" y="173"/>
                </a:cubicBezTo>
                <a:cubicBezTo>
                  <a:pt x="96" y="174"/>
                  <a:pt x="101" y="175"/>
                  <a:pt x="101" y="175"/>
                </a:cubicBezTo>
                <a:cubicBezTo>
                  <a:pt x="101" y="175"/>
                  <a:pt x="97" y="174"/>
                  <a:pt x="97" y="176"/>
                </a:cubicBezTo>
                <a:cubicBezTo>
                  <a:pt x="97" y="179"/>
                  <a:pt x="99" y="177"/>
                  <a:pt x="101" y="176"/>
                </a:cubicBezTo>
                <a:cubicBezTo>
                  <a:pt x="103" y="175"/>
                  <a:pt x="105" y="173"/>
                  <a:pt x="107" y="172"/>
                </a:cubicBezTo>
                <a:cubicBezTo>
                  <a:pt x="108" y="172"/>
                  <a:pt x="114" y="169"/>
                  <a:pt x="114" y="171"/>
                </a:cubicBezTo>
                <a:cubicBezTo>
                  <a:pt x="114" y="171"/>
                  <a:pt x="111" y="171"/>
                  <a:pt x="111" y="171"/>
                </a:cubicBezTo>
                <a:cubicBezTo>
                  <a:pt x="111" y="171"/>
                  <a:pt x="113" y="171"/>
                  <a:pt x="114" y="172"/>
                </a:cubicBezTo>
                <a:cubicBezTo>
                  <a:pt x="111" y="170"/>
                  <a:pt x="98" y="178"/>
                  <a:pt x="99" y="179"/>
                </a:cubicBezTo>
                <a:cubicBezTo>
                  <a:pt x="99" y="180"/>
                  <a:pt x="105" y="178"/>
                  <a:pt x="106" y="178"/>
                </a:cubicBezTo>
                <a:cubicBezTo>
                  <a:pt x="106" y="178"/>
                  <a:pt x="102" y="179"/>
                  <a:pt x="101" y="180"/>
                </a:cubicBezTo>
                <a:cubicBezTo>
                  <a:pt x="101" y="180"/>
                  <a:pt x="103" y="184"/>
                  <a:pt x="104" y="183"/>
                </a:cubicBezTo>
                <a:cubicBezTo>
                  <a:pt x="105" y="182"/>
                  <a:pt x="106" y="180"/>
                  <a:pt x="107" y="180"/>
                </a:cubicBezTo>
                <a:cubicBezTo>
                  <a:pt x="108" y="180"/>
                  <a:pt x="112" y="181"/>
                  <a:pt x="112" y="181"/>
                </a:cubicBezTo>
                <a:cubicBezTo>
                  <a:pt x="112" y="181"/>
                  <a:pt x="108" y="181"/>
                  <a:pt x="108" y="181"/>
                </a:cubicBezTo>
                <a:cubicBezTo>
                  <a:pt x="106" y="181"/>
                  <a:pt x="105" y="182"/>
                  <a:pt x="104" y="183"/>
                </a:cubicBezTo>
                <a:cubicBezTo>
                  <a:pt x="104" y="184"/>
                  <a:pt x="104" y="185"/>
                  <a:pt x="104" y="186"/>
                </a:cubicBezTo>
                <a:cubicBezTo>
                  <a:pt x="105" y="189"/>
                  <a:pt x="105" y="188"/>
                  <a:pt x="107" y="187"/>
                </a:cubicBezTo>
                <a:cubicBezTo>
                  <a:pt x="106" y="188"/>
                  <a:pt x="105" y="192"/>
                  <a:pt x="106" y="193"/>
                </a:cubicBezTo>
                <a:cubicBezTo>
                  <a:pt x="106" y="193"/>
                  <a:pt x="109" y="189"/>
                  <a:pt x="110" y="189"/>
                </a:cubicBezTo>
                <a:cubicBezTo>
                  <a:pt x="110" y="190"/>
                  <a:pt x="109" y="191"/>
                  <a:pt x="110" y="192"/>
                </a:cubicBezTo>
                <a:cubicBezTo>
                  <a:pt x="110" y="193"/>
                  <a:pt x="111" y="191"/>
                  <a:pt x="112" y="191"/>
                </a:cubicBezTo>
                <a:cubicBezTo>
                  <a:pt x="114" y="189"/>
                  <a:pt x="110" y="187"/>
                  <a:pt x="110" y="186"/>
                </a:cubicBezTo>
                <a:cubicBezTo>
                  <a:pt x="110" y="186"/>
                  <a:pt x="112" y="189"/>
                  <a:pt x="113" y="189"/>
                </a:cubicBezTo>
                <a:cubicBezTo>
                  <a:pt x="114" y="190"/>
                  <a:pt x="114" y="189"/>
                  <a:pt x="115" y="188"/>
                </a:cubicBezTo>
                <a:cubicBezTo>
                  <a:pt x="114" y="188"/>
                  <a:pt x="117" y="191"/>
                  <a:pt x="116" y="192"/>
                </a:cubicBezTo>
                <a:cubicBezTo>
                  <a:pt x="117" y="191"/>
                  <a:pt x="114" y="189"/>
                  <a:pt x="114" y="191"/>
                </a:cubicBezTo>
                <a:cubicBezTo>
                  <a:pt x="114" y="193"/>
                  <a:pt x="116" y="195"/>
                  <a:pt x="114" y="196"/>
                </a:cubicBezTo>
                <a:cubicBezTo>
                  <a:pt x="114" y="196"/>
                  <a:pt x="114" y="193"/>
                  <a:pt x="114" y="193"/>
                </a:cubicBezTo>
                <a:cubicBezTo>
                  <a:pt x="114" y="192"/>
                  <a:pt x="112" y="194"/>
                  <a:pt x="111" y="194"/>
                </a:cubicBezTo>
                <a:cubicBezTo>
                  <a:pt x="110" y="194"/>
                  <a:pt x="109" y="196"/>
                  <a:pt x="109" y="197"/>
                </a:cubicBezTo>
                <a:cubicBezTo>
                  <a:pt x="108" y="199"/>
                  <a:pt x="111" y="197"/>
                  <a:pt x="111" y="198"/>
                </a:cubicBezTo>
                <a:cubicBezTo>
                  <a:pt x="112" y="199"/>
                  <a:pt x="110" y="200"/>
                  <a:pt x="110" y="200"/>
                </a:cubicBezTo>
                <a:cubicBezTo>
                  <a:pt x="110" y="200"/>
                  <a:pt x="112" y="199"/>
                  <a:pt x="113" y="201"/>
                </a:cubicBezTo>
                <a:cubicBezTo>
                  <a:pt x="113" y="203"/>
                  <a:pt x="115" y="204"/>
                  <a:pt x="115" y="205"/>
                </a:cubicBezTo>
                <a:cubicBezTo>
                  <a:pt x="114" y="207"/>
                  <a:pt x="115" y="207"/>
                  <a:pt x="117" y="209"/>
                </a:cubicBezTo>
                <a:cubicBezTo>
                  <a:pt x="118" y="210"/>
                  <a:pt x="119" y="212"/>
                  <a:pt x="120" y="210"/>
                </a:cubicBezTo>
                <a:cubicBezTo>
                  <a:pt x="120" y="210"/>
                  <a:pt x="121" y="215"/>
                  <a:pt x="122" y="215"/>
                </a:cubicBezTo>
                <a:cubicBezTo>
                  <a:pt x="123" y="216"/>
                  <a:pt x="122" y="215"/>
                  <a:pt x="123" y="215"/>
                </a:cubicBezTo>
                <a:cubicBezTo>
                  <a:pt x="124" y="216"/>
                  <a:pt x="125" y="217"/>
                  <a:pt x="126" y="218"/>
                </a:cubicBezTo>
                <a:cubicBezTo>
                  <a:pt x="128" y="219"/>
                  <a:pt x="130" y="220"/>
                  <a:pt x="132" y="219"/>
                </a:cubicBezTo>
                <a:cubicBezTo>
                  <a:pt x="133" y="219"/>
                  <a:pt x="136" y="219"/>
                  <a:pt x="136" y="218"/>
                </a:cubicBezTo>
                <a:cubicBezTo>
                  <a:pt x="136" y="218"/>
                  <a:pt x="136" y="221"/>
                  <a:pt x="136" y="221"/>
                </a:cubicBezTo>
                <a:cubicBezTo>
                  <a:pt x="136" y="221"/>
                  <a:pt x="138" y="217"/>
                  <a:pt x="138" y="218"/>
                </a:cubicBezTo>
                <a:cubicBezTo>
                  <a:pt x="139" y="218"/>
                  <a:pt x="138" y="219"/>
                  <a:pt x="138" y="219"/>
                </a:cubicBezTo>
                <a:cubicBezTo>
                  <a:pt x="138" y="220"/>
                  <a:pt x="139" y="220"/>
                  <a:pt x="139" y="220"/>
                </a:cubicBezTo>
                <a:cubicBezTo>
                  <a:pt x="139" y="220"/>
                  <a:pt x="136" y="221"/>
                  <a:pt x="137" y="222"/>
                </a:cubicBezTo>
                <a:cubicBezTo>
                  <a:pt x="138" y="222"/>
                  <a:pt x="138" y="222"/>
                  <a:pt x="139" y="221"/>
                </a:cubicBezTo>
                <a:cubicBezTo>
                  <a:pt x="140" y="222"/>
                  <a:pt x="139" y="223"/>
                  <a:pt x="139" y="223"/>
                </a:cubicBezTo>
                <a:cubicBezTo>
                  <a:pt x="139" y="224"/>
                  <a:pt x="142" y="221"/>
                  <a:pt x="142" y="222"/>
                </a:cubicBezTo>
                <a:cubicBezTo>
                  <a:pt x="142" y="223"/>
                  <a:pt x="140" y="224"/>
                  <a:pt x="140" y="225"/>
                </a:cubicBezTo>
                <a:cubicBezTo>
                  <a:pt x="140" y="224"/>
                  <a:pt x="143" y="223"/>
                  <a:pt x="142" y="225"/>
                </a:cubicBezTo>
                <a:cubicBezTo>
                  <a:pt x="142" y="225"/>
                  <a:pt x="142" y="225"/>
                  <a:pt x="142" y="224"/>
                </a:cubicBezTo>
                <a:cubicBezTo>
                  <a:pt x="142" y="226"/>
                  <a:pt x="145" y="223"/>
                  <a:pt x="145" y="223"/>
                </a:cubicBezTo>
                <a:cubicBezTo>
                  <a:pt x="146" y="224"/>
                  <a:pt x="145" y="226"/>
                  <a:pt x="145" y="227"/>
                </a:cubicBezTo>
                <a:cubicBezTo>
                  <a:pt x="144" y="225"/>
                  <a:pt x="153" y="225"/>
                  <a:pt x="147" y="222"/>
                </a:cubicBezTo>
                <a:cubicBezTo>
                  <a:pt x="148" y="222"/>
                  <a:pt x="153" y="222"/>
                  <a:pt x="150" y="221"/>
                </a:cubicBezTo>
                <a:cubicBezTo>
                  <a:pt x="147" y="219"/>
                  <a:pt x="151" y="220"/>
                  <a:pt x="152" y="218"/>
                </a:cubicBezTo>
                <a:cubicBezTo>
                  <a:pt x="152" y="218"/>
                  <a:pt x="149" y="218"/>
                  <a:pt x="149" y="218"/>
                </a:cubicBezTo>
                <a:cubicBezTo>
                  <a:pt x="150" y="217"/>
                  <a:pt x="151" y="216"/>
                  <a:pt x="152" y="216"/>
                </a:cubicBezTo>
                <a:cubicBezTo>
                  <a:pt x="154" y="214"/>
                  <a:pt x="151" y="215"/>
                  <a:pt x="151" y="214"/>
                </a:cubicBezTo>
                <a:cubicBezTo>
                  <a:pt x="151" y="214"/>
                  <a:pt x="154" y="213"/>
                  <a:pt x="154" y="212"/>
                </a:cubicBezTo>
                <a:cubicBezTo>
                  <a:pt x="154" y="211"/>
                  <a:pt x="154" y="209"/>
                  <a:pt x="153" y="208"/>
                </a:cubicBezTo>
                <a:cubicBezTo>
                  <a:pt x="152" y="208"/>
                  <a:pt x="154" y="207"/>
                  <a:pt x="153" y="206"/>
                </a:cubicBezTo>
                <a:cubicBezTo>
                  <a:pt x="153" y="206"/>
                  <a:pt x="151" y="205"/>
                  <a:pt x="151" y="205"/>
                </a:cubicBezTo>
                <a:cubicBezTo>
                  <a:pt x="151" y="205"/>
                  <a:pt x="155" y="204"/>
                  <a:pt x="156" y="204"/>
                </a:cubicBezTo>
                <a:cubicBezTo>
                  <a:pt x="159" y="204"/>
                  <a:pt x="156" y="203"/>
                  <a:pt x="155" y="202"/>
                </a:cubicBezTo>
                <a:cubicBezTo>
                  <a:pt x="155" y="202"/>
                  <a:pt x="160" y="202"/>
                  <a:pt x="160" y="202"/>
                </a:cubicBezTo>
                <a:cubicBezTo>
                  <a:pt x="159" y="201"/>
                  <a:pt x="157" y="201"/>
                  <a:pt x="156" y="200"/>
                </a:cubicBezTo>
                <a:cubicBezTo>
                  <a:pt x="156" y="200"/>
                  <a:pt x="160" y="201"/>
                  <a:pt x="160" y="200"/>
                </a:cubicBezTo>
                <a:cubicBezTo>
                  <a:pt x="161" y="200"/>
                  <a:pt x="160" y="200"/>
                  <a:pt x="160" y="199"/>
                </a:cubicBezTo>
                <a:cubicBezTo>
                  <a:pt x="161" y="199"/>
                  <a:pt x="161" y="199"/>
                  <a:pt x="161" y="199"/>
                </a:cubicBezTo>
                <a:cubicBezTo>
                  <a:pt x="162" y="198"/>
                  <a:pt x="158" y="197"/>
                  <a:pt x="158" y="197"/>
                </a:cubicBezTo>
                <a:cubicBezTo>
                  <a:pt x="158" y="197"/>
                  <a:pt x="163" y="197"/>
                  <a:pt x="162" y="196"/>
                </a:cubicBezTo>
                <a:cubicBezTo>
                  <a:pt x="162" y="195"/>
                  <a:pt x="163" y="195"/>
                  <a:pt x="161" y="194"/>
                </a:cubicBezTo>
                <a:cubicBezTo>
                  <a:pt x="161" y="194"/>
                  <a:pt x="158" y="194"/>
                  <a:pt x="158" y="193"/>
                </a:cubicBezTo>
                <a:cubicBezTo>
                  <a:pt x="158" y="193"/>
                  <a:pt x="163" y="192"/>
                  <a:pt x="163" y="192"/>
                </a:cubicBezTo>
                <a:cubicBezTo>
                  <a:pt x="165" y="192"/>
                  <a:pt x="164" y="189"/>
                  <a:pt x="162" y="189"/>
                </a:cubicBezTo>
                <a:cubicBezTo>
                  <a:pt x="161" y="188"/>
                  <a:pt x="158" y="187"/>
                  <a:pt x="161" y="186"/>
                </a:cubicBezTo>
                <a:cubicBezTo>
                  <a:pt x="163" y="186"/>
                  <a:pt x="166" y="187"/>
                  <a:pt x="167" y="185"/>
                </a:cubicBezTo>
                <a:cubicBezTo>
                  <a:pt x="167" y="185"/>
                  <a:pt x="165" y="183"/>
                  <a:pt x="165" y="183"/>
                </a:cubicBezTo>
                <a:cubicBezTo>
                  <a:pt x="165" y="182"/>
                  <a:pt x="167" y="182"/>
                  <a:pt x="167" y="182"/>
                </a:cubicBezTo>
                <a:cubicBezTo>
                  <a:pt x="168" y="181"/>
                  <a:pt x="170" y="181"/>
                  <a:pt x="172" y="182"/>
                </a:cubicBezTo>
                <a:cubicBezTo>
                  <a:pt x="172" y="182"/>
                  <a:pt x="174" y="182"/>
                  <a:pt x="174" y="182"/>
                </a:cubicBezTo>
                <a:cubicBezTo>
                  <a:pt x="175" y="181"/>
                  <a:pt x="173" y="180"/>
                  <a:pt x="173" y="179"/>
                </a:cubicBezTo>
                <a:cubicBezTo>
                  <a:pt x="174" y="178"/>
                  <a:pt x="177" y="174"/>
                  <a:pt x="179" y="176"/>
                </a:cubicBezTo>
                <a:cubicBezTo>
                  <a:pt x="178" y="175"/>
                  <a:pt x="175" y="181"/>
                  <a:pt x="176" y="181"/>
                </a:cubicBezTo>
                <a:cubicBezTo>
                  <a:pt x="177" y="182"/>
                  <a:pt x="179" y="179"/>
                  <a:pt x="181" y="179"/>
                </a:cubicBezTo>
                <a:cubicBezTo>
                  <a:pt x="181" y="179"/>
                  <a:pt x="183" y="180"/>
                  <a:pt x="183" y="180"/>
                </a:cubicBezTo>
                <a:cubicBezTo>
                  <a:pt x="183" y="180"/>
                  <a:pt x="183" y="178"/>
                  <a:pt x="183" y="178"/>
                </a:cubicBezTo>
                <a:cubicBezTo>
                  <a:pt x="186" y="179"/>
                  <a:pt x="186" y="178"/>
                  <a:pt x="187" y="177"/>
                </a:cubicBezTo>
                <a:cubicBezTo>
                  <a:pt x="188" y="176"/>
                  <a:pt x="189" y="176"/>
                  <a:pt x="190" y="176"/>
                </a:cubicBezTo>
                <a:cubicBezTo>
                  <a:pt x="192" y="175"/>
                  <a:pt x="192" y="174"/>
                  <a:pt x="193" y="173"/>
                </a:cubicBezTo>
                <a:cubicBezTo>
                  <a:pt x="194" y="172"/>
                  <a:pt x="196" y="170"/>
                  <a:pt x="197" y="168"/>
                </a:cubicBezTo>
                <a:cubicBezTo>
                  <a:pt x="199" y="166"/>
                  <a:pt x="199" y="165"/>
                  <a:pt x="201" y="165"/>
                </a:cubicBezTo>
                <a:cubicBezTo>
                  <a:pt x="202" y="164"/>
                  <a:pt x="205" y="164"/>
                  <a:pt x="205" y="162"/>
                </a:cubicBezTo>
                <a:cubicBezTo>
                  <a:pt x="204" y="162"/>
                  <a:pt x="203" y="157"/>
                  <a:pt x="203" y="157"/>
                </a:cubicBezTo>
                <a:cubicBezTo>
                  <a:pt x="204" y="157"/>
                  <a:pt x="207" y="160"/>
                  <a:pt x="208" y="160"/>
                </a:cubicBezTo>
                <a:cubicBezTo>
                  <a:pt x="209" y="161"/>
                  <a:pt x="210" y="161"/>
                  <a:pt x="211" y="161"/>
                </a:cubicBezTo>
                <a:cubicBezTo>
                  <a:pt x="211" y="161"/>
                  <a:pt x="213" y="160"/>
                  <a:pt x="213" y="160"/>
                </a:cubicBezTo>
                <a:cubicBezTo>
                  <a:pt x="214" y="160"/>
                  <a:pt x="215" y="161"/>
                  <a:pt x="216" y="160"/>
                </a:cubicBezTo>
                <a:cubicBezTo>
                  <a:pt x="216" y="160"/>
                  <a:pt x="214" y="158"/>
                  <a:pt x="217" y="159"/>
                </a:cubicBezTo>
                <a:cubicBezTo>
                  <a:pt x="219" y="159"/>
                  <a:pt x="221" y="159"/>
                  <a:pt x="223" y="158"/>
                </a:cubicBezTo>
                <a:cubicBezTo>
                  <a:pt x="228" y="157"/>
                  <a:pt x="232" y="156"/>
                  <a:pt x="237" y="154"/>
                </a:cubicBezTo>
                <a:cubicBezTo>
                  <a:pt x="238" y="153"/>
                  <a:pt x="254" y="143"/>
                  <a:pt x="255" y="143"/>
                </a:cubicBezTo>
                <a:cubicBezTo>
                  <a:pt x="254" y="143"/>
                  <a:pt x="247" y="143"/>
                  <a:pt x="246" y="143"/>
                </a:cubicBezTo>
                <a:cubicBezTo>
                  <a:pt x="244" y="142"/>
                  <a:pt x="242" y="141"/>
                  <a:pt x="240" y="141"/>
                </a:cubicBezTo>
                <a:cubicBezTo>
                  <a:pt x="238" y="141"/>
                  <a:pt x="236" y="142"/>
                  <a:pt x="235" y="142"/>
                </a:cubicBezTo>
                <a:cubicBezTo>
                  <a:pt x="233" y="143"/>
                  <a:pt x="233" y="141"/>
                  <a:pt x="232" y="142"/>
                </a:cubicBezTo>
                <a:cubicBezTo>
                  <a:pt x="231" y="142"/>
                  <a:pt x="230" y="144"/>
                  <a:pt x="229" y="144"/>
                </a:cubicBezTo>
                <a:cubicBezTo>
                  <a:pt x="225" y="144"/>
                  <a:pt x="232" y="140"/>
                  <a:pt x="233" y="141"/>
                </a:cubicBezTo>
                <a:cubicBezTo>
                  <a:pt x="232" y="140"/>
                  <a:pt x="229" y="141"/>
                  <a:pt x="228" y="141"/>
                </a:cubicBezTo>
                <a:cubicBezTo>
                  <a:pt x="225" y="141"/>
                  <a:pt x="223" y="140"/>
                  <a:pt x="221" y="140"/>
                </a:cubicBezTo>
                <a:cubicBezTo>
                  <a:pt x="222" y="140"/>
                  <a:pt x="225" y="138"/>
                  <a:pt x="226" y="137"/>
                </a:cubicBezTo>
                <a:cubicBezTo>
                  <a:pt x="226" y="134"/>
                  <a:pt x="228" y="135"/>
                  <a:pt x="229" y="136"/>
                </a:cubicBezTo>
                <a:cubicBezTo>
                  <a:pt x="231" y="136"/>
                  <a:pt x="239" y="134"/>
                  <a:pt x="240" y="133"/>
                </a:cubicBezTo>
                <a:cubicBezTo>
                  <a:pt x="240" y="132"/>
                  <a:pt x="235" y="131"/>
                  <a:pt x="234" y="130"/>
                </a:cubicBezTo>
                <a:cubicBezTo>
                  <a:pt x="235" y="131"/>
                  <a:pt x="239" y="132"/>
                  <a:pt x="240" y="132"/>
                </a:cubicBezTo>
                <a:cubicBezTo>
                  <a:pt x="241" y="133"/>
                  <a:pt x="245" y="133"/>
                  <a:pt x="245" y="135"/>
                </a:cubicBezTo>
                <a:cubicBezTo>
                  <a:pt x="244" y="138"/>
                  <a:pt x="246" y="139"/>
                  <a:pt x="248" y="139"/>
                </a:cubicBezTo>
                <a:cubicBezTo>
                  <a:pt x="248" y="139"/>
                  <a:pt x="254" y="139"/>
                  <a:pt x="253" y="138"/>
                </a:cubicBezTo>
                <a:cubicBezTo>
                  <a:pt x="253" y="138"/>
                  <a:pt x="253" y="140"/>
                  <a:pt x="254" y="140"/>
                </a:cubicBezTo>
                <a:cubicBezTo>
                  <a:pt x="256" y="139"/>
                  <a:pt x="257" y="136"/>
                  <a:pt x="257" y="134"/>
                </a:cubicBezTo>
                <a:cubicBezTo>
                  <a:pt x="257" y="133"/>
                  <a:pt x="257" y="129"/>
                  <a:pt x="255" y="130"/>
                </a:cubicBezTo>
                <a:cubicBezTo>
                  <a:pt x="253" y="132"/>
                  <a:pt x="254" y="130"/>
                  <a:pt x="253" y="129"/>
                </a:cubicBezTo>
                <a:cubicBezTo>
                  <a:pt x="251" y="127"/>
                  <a:pt x="248" y="126"/>
                  <a:pt x="245" y="124"/>
                </a:cubicBezTo>
                <a:cubicBezTo>
                  <a:pt x="244" y="123"/>
                  <a:pt x="243" y="123"/>
                  <a:pt x="242" y="122"/>
                </a:cubicBezTo>
                <a:cubicBezTo>
                  <a:pt x="242" y="122"/>
                  <a:pt x="238" y="123"/>
                  <a:pt x="238" y="124"/>
                </a:cubicBezTo>
                <a:cubicBezTo>
                  <a:pt x="238" y="124"/>
                  <a:pt x="239" y="123"/>
                  <a:pt x="238" y="123"/>
                </a:cubicBezTo>
                <a:cubicBezTo>
                  <a:pt x="238" y="123"/>
                  <a:pt x="237" y="122"/>
                  <a:pt x="237" y="122"/>
                </a:cubicBezTo>
                <a:cubicBezTo>
                  <a:pt x="237" y="121"/>
                  <a:pt x="241" y="122"/>
                  <a:pt x="241" y="121"/>
                </a:cubicBezTo>
                <a:cubicBezTo>
                  <a:pt x="241" y="119"/>
                  <a:pt x="241" y="118"/>
                  <a:pt x="238" y="118"/>
                </a:cubicBezTo>
                <a:cubicBezTo>
                  <a:pt x="236" y="119"/>
                  <a:pt x="235" y="121"/>
                  <a:pt x="233" y="119"/>
                </a:cubicBezTo>
                <a:cubicBezTo>
                  <a:pt x="233" y="119"/>
                  <a:pt x="229" y="119"/>
                  <a:pt x="229" y="118"/>
                </a:cubicBezTo>
                <a:cubicBezTo>
                  <a:pt x="229" y="116"/>
                  <a:pt x="234" y="119"/>
                  <a:pt x="234" y="119"/>
                </a:cubicBezTo>
                <a:cubicBezTo>
                  <a:pt x="235" y="119"/>
                  <a:pt x="240" y="118"/>
                  <a:pt x="240" y="117"/>
                </a:cubicBezTo>
                <a:cubicBezTo>
                  <a:pt x="241" y="117"/>
                  <a:pt x="236" y="115"/>
                  <a:pt x="235" y="115"/>
                </a:cubicBezTo>
                <a:cubicBezTo>
                  <a:pt x="233" y="115"/>
                  <a:pt x="230" y="115"/>
                  <a:pt x="228" y="116"/>
                </a:cubicBezTo>
                <a:cubicBezTo>
                  <a:pt x="229" y="116"/>
                  <a:pt x="233" y="113"/>
                  <a:pt x="233" y="114"/>
                </a:cubicBezTo>
                <a:cubicBezTo>
                  <a:pt x="233" y="113"/>
                  <a:pt x="229" y="113"/>
                  <a:pt x="229" y="112"/>
                </a:cubicBezTo>
                <a:cubicBezTo>
                  <a:pt x="232" y="113"/>
                  <a:pt x="235" y="115"/>
                  <a:pt x="238" y="113"/>
                </a:cubicBezTo>
                <a:cubicBezTo>
                  <a:pt x="238" y="113"/>
                  <a:pt x="241" y="112"/>
                  <a:pt x="241" y="111"/>
                </a:cubicBezTo>
                <a:cubicBezTo>
                  <a:pt x="240" y="110"/>
                  <a:pt x="238" y="109"/>
                  <a:pt x="238" y="108"/>
                </a:cubicBezTo>
                <a:cubicBezTo>
                  <a:pt x="238" y="109"/>
                  <a:pt x="241" y="110"/>
                  <a:pt x="242" y="110"/>
                </a:cubicBezTo>
                <a:cubicBezTo>
                  <a:pt x="244" y="111"/>
                  <a:pt x="243" y="109"/>
                  <a:pt x="245" y="109"/>
                </a:cubicBezTo>
                <a:cubicBezTo>
                  <a:pt x="246" y="109"/>
                  <a:pt x="254" y="111"/>
                  <a:pt x="254" y="111"/>
                </a:cubicBezTo>
                <a:cubicBezTo>
                  <a:pt x="253" y="111"/>
                  <a:pt x="246" y="110"/>
                  <a:pt x="246" y="110"/>
                </a:cubicBezTo>
                <a:cubicBezTo>
                  <a:pt x="248" y="114"/>
                  <a:pt x="254" y="113"/>
                  <a:pt x="257" y="113"/>
                </a:cubicBezTo>
                <a:cubicBezTo>
                  <a:pt x="258" y="112"/>
                  <a:pt x="261" y="113"/>
                  <a:pt x="262" y="112"/>
                </a:cubicBezTo>
                <a:cubicBezTo>
                  <a:pt x="265" y="111"/>
                  <a:pt x="264" y="109"/>
                  <a:pt x="262" y="108"/>
                </a:cubicBezTo>
                <a:cubicBezTo>
                  <a:pt x="261" y="107"/>
                  <a:pt x="258" y="106"/>
                  <a:pt x="257" y="106"/>
                </a:cubicBezTo>
                <a:cubicBezTo>
                  <a:pt x="256" y="106"/>
                  <a:pt x="257" y="109"/>
                  <a:pt x="257" y="110"/>
                </a:cubicBezTo>
                <a:cubicBezTo>
                  <a:pt x="256" y="109"/>
                  <a:pt x="256" y="108"/>
                  <a:pt x="255" y="107"/>
                </a:cubicBezTo>
                <a:cubicBezTo>
                  <a:pt x="255" y="106"/>
                  <a:pt x="254" y="107"/>
                  <a:pt x="253" y="106"/>
                </a:cubicBezTo>
                <a:cubicBezTo>
                  <a:pt x="254" y="107"/>
                  <a:pt x="256" y="101"/>
                  <a:pt x="256" y="100"/>
                </a:cubicBezTo>
                <a:cubicBezTo>
                  <a:pt x="256" y="100"/>
                  <a:pt x="257" y="103"/>
                  <a:pt x="257" y="103"/>
                </a:cubicBezTo>
                <a:cubicBezTo>
                  <a:pt x="257" y="105"/>
                  <a:pt x="257" y="106"/>
                  <a:pt x="258" y="106"/>
                </a:cubicBezTo>
                <a:cubicBezTo>
                  <a:pt x="261" y="106"/>
                  <a:pt x="263" y="105"/>
                  <a:pt x="265" y="105"/>
                </a:cubicBezTo>
                <a:cubicBezTo>
                  <a:pt x="266" y="105"/>
                  <a:pt x="272" y="103"/>
                  <a:pt x="270" y="101"/>
                </a:cubicBezTo>
                <a:cubicBezTo>
                  <a:pt x="268" y="100"/>
                  <a:pt x="267" y="102"/>
                  <a:pt x="266" y="101"/>
                </a:cubicBezTo>
                <a:cubicBezTo>
                  <a:pt x="266" y="100"/>
                  <a:pt x="266" y="100"/>
                  <a:pt x="266" y="99"/>
                </a:cubicBezTo>
                <a:cubicBezTo>
                  <a:pt x="267" y="98"/>
                  <a:pt x="266" y="97"/>
                  <a:pt x="265" y="97"/>
                </a:cubicBezTo>
                <a:cubicBezTo>
                  <a:pt x="265" y="96"/>
                  <a:pt x="262" y="96"/>
                  <a:pt x="261" y="96"/>
                </a:cubicBezTo>
                <a:cubicBezTo>
                  <a:pt x="259" y="96"/>
                  <a:pt x="258" y="98"/>
                  <a:pt x="256" y="96"/>
                </a:cubicBezTo>
                <a:cubicBezTo>
                  <a:pt x="260" y="99"/>
                  <a:pt x="262" y="91"/>
                  <a:pt x="266" y="95"/>
                </a:cubicBezTo>
                <a:cubicBezTo>
                  <a:pt x="267" y="97"/>
                  <a:pt x="269" y="94"/>
                  <a:pt x="269" y="92"/>
                </a:cubicBezTo>
                <a:cubicBezTo>
                  <a:pt x="269" y="91"/>
                  <a:pt x="266" y="88"/>
                  <a:pt x="266" y="88"/>
                </a:cubicBezTo>
                <a:cubicBezTo>
                  <a:pt x="266" y="87"/>
                  <a:pt x="269" y="90"/>
                  <a:pt x="269" y="91"/>
                </a:cubicBezTo>
                <a:cubicBezTo>
                  <a:pt x="269" y="92"/>
                  <a:pt x="271" y="90"/>
                  <a:pt x="270" y="88"/>
                </a:cubicBezTo>
                <a:cubicBezTo>
                  <a:pt x="269" y="87"/>
                  <a:pt x="267" y="85"/>
                  <a:pt x="266" y="84"/>
                </a:cubicBezTo>
                <a:cubicBezTo>
                  <a:pt x="264" y="84"/>
                  <a:pt x="261" y="85"/>
                  <a:pt x="259" y="84"/>
                </a:cubicBezTo>
                <a:cubicBezTo>
                  <a:pt x="258" y="83"/>
                  <a:pt x="258" y="81"/>
                  <a:pt x="256" y="81"/>
                </a:cubicBezTo>
                <a:cubicBezTo>
                  <a:pt x="256" y="80"/>
                  <a:pt x="252" y="81"/>
                  <a:pt x="253" y="80"/>
                </a:cubicBezTo>
                <a:cubicBezTo>
                  <a:pt x="254" y="78"/>
                  <a:pt x="254" y="77"/>
                  <a:pt x="256" y="79"/>
                </a:cubicBezTo>
                <a:cubicBezTo>
                  <a:pt x="258" y="81"/>
                  <a:pt x="260" y="78"/>
                  <a:pt x="262" y="77"/>
                </a:cubicBezTo>
                <a:cubicBezTo>
                  <a:pt x="265" y="75"/>
                  <a:pt x="271" y="81"/>
                  <a:pt x="274" y="78"/>
                </a:cubicBezTo>
                <a:cubicBezTo>
                  <a:pt x="275" y="77"/>
                  <a:pt x="275" y="72"/>
                  <a:pt x="272" y="73"/>
                </a:cubicBezTo>
                <a:cubicBezTo>
                  <a:pt x="271" y="73"/>
                  <a:pt x="270" y="74"/>
                  <a:pt x="269" y="73"/>
                </a:cubicBezTo>
                <a:cubicBezTo>
                  <a:pt x="267" y="73"/>
                  <a:pt x="265" y="72"/>
                  <a:pt x="263" y="70"/>
                </a:cubicBezTo>
                <a:cubicBezTo>
                  <a:pt x="260" y="68"/>
                  <a:pt x="271" y="71"/>
                  <a:pt x="271" y="70"/>
                </a:cubicBezTo>
                <a:cubicBezTo>
                  <a:pt x="270" y="68"/>
                  <a:pt x="265" y="67"/>
                  <a:pt x="263" y="66"/>
                </a:cubicBezTo>
                <a:cubicBezTo>
                  <a:pt x="260" y="65"/>
                  <a:pt x="260" y="66"/>
                  <a:pt x="259" y="68"/>
                </a:cubicBezTo>
                <a:cubicBezTo>
                  <a:pt x="259" y="69"/>
                  <a:pt x="257" y="70"/>
                  <a:pt x="256" y="69"/>
                </a:cubicBezTo>
                <a:cubicBezTo>
                  <a:pt x="255" y="69"/>
                  <a:pt x="258" y="65"/>
                  <a:pt x="258" y="64"/>
                </a:cubicBezTo>
                <a:cubicBezTo>
                  <a:pt x="258" y="63"/>
                  <a:pt x="259" y="61"/>
                  <a:pt x="260" y="60"/>
                </a:cubicBezTo>
                <a:cubicBezTo>
                  <a:pt x="260" y="59"/>
                  <a:pt x="260" y="57"/>
                  <a:pt x="261" y="57"/>
                </a:cubicBezTo>
                <a:cubicBezTo>
                  <a:pt x="262" y="57"/>
                  <a:pt x="264" y="57"/>
                  <a:pt x="265" y="56"/>
                </a:cubicBezTo>
                <a:cubicBezTo>
                  <a:pt x="265" y="56"/>
                  <a:pt x="270" y="51"/>
                  <a:pt x="270" y="52"/>
                </a:cubicBezTo>
                <a:cubicBezTo>
                  <a:pt x="270" y="52"/>
                  <a:pt x="268" y="51"/>
                  <a:pt x="268" y="51"/>
                </a:cubicBezTo>
                <a:cubicBezTo>
                  <a:pt x="268" y="50"/>
                  <a:pt x="268" y="49"/>
                  <a:pt x="268" y="48"/>
                </a:cubicBezTo>
                <a:cubicBezTo>
                  <a:pt x="268" y="46"/>
                  <a:pt x="269" y="46"/>
                  <a:pt x="271" y="46"/>
                </a:cubicBezTo>
                <a:cubicBezTo>
                  <a:pt x="273" y="46"/>
                  <a:pt x="281" y="43"/>
                  <a:pt x="276" y="43"/>
                </a:cubicBezTo>
                <a:cubicBezTo>
                  <a:pt x="273" y="43"/>
                  <a:pt x="268" y="42"/>
                  <a:pt x="266" y="44"/>
                </a:cubicBezTo>
                <a:cubicBezTo>
                  <a:pt x="265" y="45"/>
                  <a:pt x="265" y="47"/>
                  <a:pt x="263" y="46"/>
                </a:cubicBezTo>
                <a:cubicBezTo>
                  <a:pt x="261" y="45"/>
                  <a:pt x="263" y="43"/>
                  <a:pt x="264" y="42"/>
                </a:cubicBezTo>
                <a:cubicBezTo>
                  <a:pt x="266" y="39"/>
                  <a:pt x="270" y="41"/>
                  <a:pt x="273" y="41"/>
                </a:cubicBezTo>
                <a:cubicBezTo>
                  <a:pt x="277" y="41"/>
                  <a:pt x="281" y="42"/>
                  <a:pt x="283" y="38"/>
                </a:cubicBezTo>
                <a:cubicBezTo>
                  <a:pt x="284" y="38"/>
                  <a:pt x="280" y="37"/>
                  <a:pt x="280" y="37"/>
                </a:cubicBezTo>
                <a:cubicBezTo>
                  <a:pt x="278" y="36"/>
                  <a:pt x="276" y="37"/>
                  <a:pt x="274" y="37"/>
                </a:cubicBezTo>
                <a:cubicBezTo>
                  <a:pt x="272" y="37"/>
                  <a:pt x="271" y="36"/>
                  <a:pt x="269" y="36"/>
                </a:cubicBezTo>
                <a:cubicBezTo>
                  <a:pt x="268" y="36"/>
                  <a:pt x="266" y="36"/>
                  <a:pt x="265" y="36"/>
                </a:cubicBezTo>
                <a:cubicBezTo>
                  <a:pt x="266" y="37"/>
                  <a:pt x="269" y="36"/>
                  <a:pt x="271" y="36"/>
                </a:cubicBezTo>
                <a:cubicBezTo>
                  <a:pt x="274" y="36"/>
                  <a:pt x="276" y="35"/>
                  <a:pt x="279" y="35"/>
                </a:cubicBezTo>
                <a:cubicBezTo>
                  <a:pt x="283" y="36"/>
                  <a:pt x="285" y="34"/>
                  <a:pt x="288" y="34"/>
                </a:cubicBezTo>
                <a:cubicBezTo>
                  <a:pt x="289" y="34"/>
                  <a:pt x="291" y="34"/>
                  <a:pt x="291" y="33"/>
                </a:cubicBezTo>
                <a:cubicBezTo>
                  <a:pt x="291" y="33"/>
                  <a:pt x="289" y="31"/>
                  <a:pt x="290" y="31"/>
                </a:cubicBezTo>
                <a:cubicBezTo>
                  <a:pt x="295" y="30"/>
                  <a:pt x="300" y="29"/>
                  <a:pt x="304" y="26"/>
                </a:cubicBezTo>
                <a:cubicBezTo>
                  <a:pt x="305" y="25"/>
                  <a:pt x="301" y="24"/>
                  <a:pt x="301" y="24"/>
                </a:cubicBezTo>
                <a:cubicBezTo>
                  <a:pt x="298" y="23"/>
                  <a:pt x="295" y="22"/>
                  <a:pt x="293" y="22"/>
                </a:cubicBezTo>
                <a:cubicBezTo>
                  <a:pt x="287" y="21"/>
                  <a:pt x="282" y="20"/>
                  <a:pt x="277" y="25"/>
                </a:cubicBezTo>
                <a:cubicBezTo>
                  <a:pt x="275" y="28"/>
                  <a:pt x="273" y="26"/>
                  <a:pt x="269" y="26"/>
                </a:cubicBezTo>
                <a:cubicBezTo>
                  <a:pt x="268" y="26"/>
                  <a:pt x="264" y="29"/>
                  <a:pt x="265" y="26"/>
                </a:cubicBezTo>
                <a:cubicBezTo>
                  <a:pt x="265" y="24"/>
                  <a:pt x="260" y="27"/>
                  <a:pt x="259" y="28"/>
                </a:cubicBezTo>
                <a:cubicBezTo>
                  <a:pt x="257" y="29"/>
                  <a:pt x="255" y="30"/>
                  <a:pt x="253" y="31"/>
                </a:cubicBezTo>
                <a:cubicBezTo>
                  <a:pt x="252" y="31"/>
                  <a:pt x="244" y="37"/>
                  <a:pt x="244" y="37"/>
                </a:cubicBezTo>
                <a:cubicBezTo>
                  <a:pt x="242" y="35"/>
                  <a:pt x="264" y="22"/>
                  <a:pt x="251" y="19"/>
                </a:cubicBezTo>
                <a:cubicBezTo>
                  <a:pt x="246" y="19"/>
                  <a:pt x="247" y="22"/>
                  <a:pt x="243" y="24"/>
                </a:cubicBezTo>
                <a:cubicBezTo>
                  <a:pt x="240" y="25"/>
                  <a:pt x="238" y="25"/>
                  <a:pt x="235" y="26"/>
                </a:cubicBezTo>
                <a:cubicBezTo>
                  <a:pt x="234" y="26"/>
                  <a:pt x="229" y="28"/>
                  <a:pt x="228" y="28"/>
                </a:cubicBezTo>
                <a:cubicBezTo>
                  <a:pt x="226" y="25"/>
                  <a:pt x="233" y="24"/>
                  <a:pt x="235" y="24"/>
                </a:cubicBezTo>
                <a:cubicBezTo>
                  <a:pt x="235" y="23"/>
                  <a:pt x="241" y="22"/>
                  <a:pt x="238" y="21"/>
                </a:cubicBezTo>
                <a:cubicBezTo>
                  <a:pt x="235" y="20"/>
                  <a:pt x="232" y="20"/>
                  <a:pt x="229" y="20"/>
                </a:cubicBezTo>
                <a:cubicBezTo>
                  <a:pt x="221" y="20"/>
                  <a:pt x="213" y="21"/>
                  <a:pt x="205" y="23"/>
                </a:cubicBezTo>
                <a:cubicBezTo>
                  <a:pt x="205" y="23"/>
                  <a:pt x="202" y="25"/>
                  <a:pt x="201" y="24"/>
                </a:cubicBezTo>
                <a:cubicBezTo>
                  <a:pt x="201" y="22"/>
                  <a:pt x="200" y="22"/>
                  <a:pt x="202" y="22"/>
                </a:cubicBezTo>
                <a:cubicBezTo>
                  <a:pt x="206" y="20"/>
                  <a:pt x="210" y="19"/>
                  <a:pt x="214" y="18"/>
                </a:cubicBezTo>
                <a:cubicBezTo>
                  <a:pt x="221" y="17"/>
                  <a:pt x="229" y="18"/>
                  <a:pt x="237" y="18"/>
                </a:cubicBezTo>
                <a:cubicBezTo>
                  <a:pt x="239" y="18"/>
                  <a:pt x="241" y="18"/>
                  <a:pt x="243" y="18"/>
                </a:cubicBezTo>
                <a:cubicBezTo>
                  <a:pt x="247" y="16"/>
                  <a:pt x="252" y="16"/>
                  <a:pt x="256" y="14"/>
                </a:cubicBezTo>
                <a:cubicBezTo>
                  <a:pt x="258" y="14"/>
                  <a:pt x="259" y="13"/>
                  <a:pt x="256" y="12"/>
                </a:cubicBezTo>
                <a:cubicBezTo>
                  <a:pt x="254" y="11"/>
                  <a:pt x="250" y="10"/>
                  <a:pt x="248" y="11"/>
                </a:cubicBezTo>
                <a:cubicBezTo>
                  <a:pt x="246" y="11"/>
                  <a:pt x="246" y="10"/>
                  <a:pt x="244" y="9"/>
                </a:cubicBezTo>
                <a:cubicBezTo>
                  <a:pt x="242" y="9"/>
                  <a:pt x="240" y="11"/>
                  <a:pt x="238" y="11"/>
                </a:cubicBezTo>
                <a:cubicBezTo>
                  <a:pt x="238" y="11"/>
                  <a:pt x="240" y="8"/>
                  <a:pt x="241" y="8"/>
                </a:cubicBezTo>
                <a:cubicBezTo>
                  <a:pt x="242" y="6"/>
                  <a:pt x="238" y="6"/>
                  <a:pt x="237" y="6"/>
                </a:cubicBezTo>
                <a:cubicBezTo>
                  <a:pt x="231" y="7"/>
                  <a:pt x="226" y="7"/>
                  <a:pt x="220" y="6"/>
                </a:cubicBezTo>
                <a:cubicBezTo>
                  <a:pt x="215" y="6"/>
                  <a:pt x="211" y="8"/>
                  <a:pt x="206" y="8"/>
                </a:cubicBezTo>
                <a:cubicBezTo>
                  <a:pt x="204" y="8"/>
                  <a:pt x="201" y="8"/>
                  <a:pt x="199" y="8"/>
                </a:cubicBezTo>
                <a:cubicBezTo>
                  <a:pt x="197" y="9"/>
                  <a:pt x="194" y="8"/>
                  <a:pt x="193" y="9"/>
                </a:cubicBezTo>
                <a:cubicBezTo>
                  <a:pt x="196" y="8"/>
                  <a:pt x="199" y="8"/>
                  <a:pt x="202" y="7"/>
                </a:cubicBezTo>
                <a:cubicBezTo>
                  <a:pt x="207" y="7"/>
                  <a:pt x="211" y="6"/>
                  <a:pt x="215" y="6"/>
                </a:cubicBezTo>
                <a:cubicBezTo>
                  <a:pt x="217" y="6"/>
                  <a:pt x="237" y="6"/>
                  <a:pt x="237" y="4"/>
                </a:cubicBezTo>
                <a:cubicBezTo>
                  <a:pt x="236" y="4"/>
                  <a:pt x="233" y="3"/>
                  <a:pt x="232" y="2"/>
                </a:cubicBezTo>
                <a:cubicBezTo>
                  <a:pt x="229" y="2"/>
                  <a:pt x="227" y="2"/>
                  <a:pt x="224" y="2"/>
                </a:cubicBezTo>
                <a:cubicBezTo>
                  <a:pt x="220" y="2"/>
                  <a:pt x="216" y="1"/>
                  <a:pt x="213" y="0"/>
                </a:cubicBezTo>
                <a:cubicBezTo>
                  <a:pt x="206" y="0"/>
                  <a:pt x="200" y="0"/>
                  <a:pt x="194" y="0"/>
                </a:cubicBezTo>
                <a:cubicBezTo>
                  <a:pt x="191" y="1"/>
                  <a:pt x="188" y="1"/>
                  <a:pt x="185" y="1"/>
                </a:cubicBezTo>
                <a:cubicBezTo>
                  <a:pt x="184" y="1"/>
                  <a:pt x="183" y="3"/>
                  <a:pt x="183" y="3"/>
                </a:cubicBezTo>
                <a:cubicBezTo>
                  <a:pt x="181" y="3"/>
                  <a:pt x="179" y="2"/>
                  <a:pt x="177" y="2"/>
                </a:cubicBezTo>
                <a:cubicBezTo>
                  <a:pt x="176" y="2"/>
                  <a:pt x="175" y="3"/>
                  <a:pt x="173" y="3"/>
                </a:cubicBezTo>
                <a:cubicBezTo>
                  <a:pt x="171" y="3"/>
                  <a:pt x="171" y="4"/>
                  <a:pt x="173" y="4"/>
                </a:cubicBezTo>
                <a:cubicBezTo>
                  <a:pt x="176" y="5"/>
                  <a:pt x="179" y="5"/>
                  <a:pt x="181" y="6"/>
                </a:cubicBezTo>
                <a:cubicBezTo>
                  <a:pt x="180" y="5"/>
                  <a:pt x="174" y="7"/>
                  <a:pt x="173" y="8"/>
                </a:cubicBezTo>
                <a:cubicBezTo>
                  <a:pt x="173" y="8"/>
                  <a:pt x="170" y="8"/>
                  <a:pt x="170" y="8"/>
                </a:cubicBezTo>
                <a:cubicBezTo>
                  <a:pt x="170" y="8"/>
                  <a:pt x="172" y="10"/>
                  <a:pt x="172" y="10"/>
                </a:cubicBezTo>
                <a:cubicBezTo>
                  <a:pt x="171" y="10"/>
                  <a:pt x="169" y="9"/>
                  <a:pt x="168" y="8"/>
                </a:cubicBezTo>
                <a:cubicBezTo>
                  <a:pt x="167" y="7"/>
                  <a:pt x="164" y="8"/>
                  <a:pt x="163" y="8"/>
                </a:cubicBezTo>
                <a:cubicBezTo>
                  <a:pt x="160" y="7"/>
                  <a:pt x="157" y="6"/>
                  <a:pt x="154" y="5"/>
                </a:cubicBezTo>
                <a:cubicBezTo>
                  <a:pt x="152" y="4"/>
                  <a:pt x="150" y="6"/>
                  <a:pt x="147" y="6"/>
                </a:cubicBezTo>
                <a:cubicBezTo>
                  <a:pt x="146" y="6"/>
                  <a:pt x="140" y="5"/>
                  <a:pt x="140" y="7"/>
                </a:cubicBezTo>
                <a:cubicBezTo>
                  <a:pt x="139" y="7"/>
                  <a:pt x="153" y="9"/>
                  <a:pt x="155" y="10"/>
                </a:cubicBezTo>
                <a:cubicBezTo>
                  <a:pt x="158" y="10"/>
                  <a:pt x="161" y="10"/>
                  <a:pt x="163" y="11"/>
                </a:cubicBezTo>
                <a:cubicBezTo>
                  <a:pt x="164" y="11"/>
                  <a:pt x="165" y="11"/>
                  <a:pt x="166" y="12"/>
                </a:cubicBezTo>
                <a:cubicBezTo>
                  <a:pt x="166" y="12"/>
                  <a:pt x="166" y="15"/>
                  <a:pt x="166" y="15"/>
                </a:cubicBezTo>
                <a:cubicBezTo>
                  <a:pt x="166" y="16"/>
                  <a:pt x="165" y="14"/>
                  <a:pt x="165" y="13"/>
                </a:cubicBezTo>
                <a:cubicBezTo>
                  <a:pt x="164" y="12"/>
                  <a:pt x="161" y="12"/>
                  <a:pt x="160" y="11"/>
                </a:cubicBezTo>
                <a:cubicBezTo>
                  <a:pt x="160" y="11"/>
                  <a:pt x="157" y="11"/>
                  <a:pt x="157" y="11"/>
                </a:cubicBezTo>
                <a:cubicBezTo>
                  <a:pt x="157" y="12"/>
                  <a:pt x="158" y="14"/>
                  <a:pt x="158" y="14"/>
                </a:cubicBezTo>
                <a:cubicBezTo>
                  <a:pt x="156" y="14"/>
                  <a:pt x="155" y="11"/>
                  <a:pt x="154" y="11"/>
                </a:cubicBezTo>
                <a:cubicBezTo>
                  <a:pt x="152" y="11"/>
                  <a:pt x="150" y="11"/>
                  <a:pt x="148" y="10"/>
                </a:cubicBezTo>
                <a:cubicBezTo>
                  <a:pt x="147" y="10"/>
                  <a:pt x="139" y="10"/>
                  <a:pt x="139" y="10"/>
                </a:cubicBezTo>
                <a:cubicBezTo>
                  <a:pt x="138" y="12"/>
                  <a:pt x="151" y="17"/>
                  <a:pt x="151" y="17"/>
                </a:cubicBezTo>
                <a:cubicBezTo>
                  <a:pt x="151" y="18"/>
                  <a:pt x="146" y="17"/>
                  <a:pt x="146" y="17"/>
                </a:cubicBezTo>
                <a:cubicBezTo>
                  <a:pt x="143" y="17"/>
                  <a:pt x="142" y="16"/>
                  <a:pt x="143" y="19"/>
                </a:cubicBezTo>
                <a:cubicBezTo>
                  <a:pt x="142" y="19"/>
                  <a:pt x="141" y="18"/>
                  <a:pt x="140" y="17"/>
                </a:cubicBezTo>
                <a:cubicBezTo>
                  <a:pt x="140" y="16"/>
                  <a:pt x="142" y="17"/>
                  <a:pt x="143" y="16"/>
                </a:cubicBezTo>
                <a:cubicBezTo>
                  <a:pt x="143" y="16"/>
                  <a:pt x="141" y="14"/>
                  <a:pt x="140" y="14"/>
                </a:cubicBezTo>
                <a:cubicBezTo>
                  <a:pt x="138" y="13"/>
                  <a:pt x="136" y="12"/>
                  <a:pt x="133" y="12"/>
                </a:cubicBezTo>
                <a:cubicBezTo>
                  <a:pt x="132" y="12"/>
                  <a:pt x="130" y="11"/>
                  <a:pt x="129" y="12"/>
                </a:cubicBezTo>
                <a:cubicBezTo>
                  <a:pt x="128" y="12"/>
                  <a:pt x="131" y="15"/>
                  <a:pt x="131" y="15"/>
                </a:cubicBezTo>
                <a:cubicBezTo>
                  <a:pt x="134" y="17"/>
                  <a:pt x="138" y="17"/>
                  <a:pt x="142" y="20"/>
                </a:cubicBezTo>
                <a:cubicBezTo>
                  <a:pt x="143" y="20"/>
                  <a:pt x="144" y="21"/>
                  <a:pt x="143" y="22"/>
                </a:cubicBezTo>
                <a:cubicBezTo>
                  <a:pt x="141" y="24"/>
                  <a:pt x="139" y="22"/>
                  <a:pt x="137" y="21"/>
                </a:cubicBezTo>
                <a:cubicBezTo>
                  <a:pt x="132" y="18"/>
                  <a:pt x="126" y="16"/>
                  <a:pt x="120" y="15"/>
                </a:cubicBezTo>
                <a:cubicBezTo>
                  <a:pt x="117" y="14"/>
                  <a:pt x="114" y="13"/>
                  <a:pt x="111" y="14"/>
                </a:cubicBezTo>
                <a:cubicBezTo>
                  <a:pt x="110" y="14"/>
                  <a:pt x="113" y="17"/>
                  <a:pt x="113" y="18"/>
                </a:cubicBezTo>
                <a:cubicBezTo>
                  <a:pt x="113" y="18"/>
                  <a:pt x="117" y="21"/>
                  <a:pt x="117" y="21"/>
                </a:cubicBezTo>
                <a:cubicBezTo>
                  <a:pt x="117" y="22"/>
                  <a:pt x="111" y="21"/>
                  <a:pt x="111" y="21"/>
                </a:cubicBezTo>
                <a:cubicBezTo>
                  <a:pt x="111" y="23"/>
                  <a:pt x="115" y="22"/>
                  <a:pt x="115" y="24"/>
                </a:cubicBezTo>
                <a:cubicBezTo>
                  <a:pt x="115" y="24"/>
                  <a:pt x="111" y="23"/>
                  <a:pt x="110" y="22"/>
                </a:cubicBezTo>
                <a:cubicBezTo>
                  <a:pt x="108" y="21"/>
                  <a:pt x="106" y="21"/>
                  <a:pt x="103" y="20"/>
                </a:cubicBezTo>
                <a:cubicBezTo>
                  <a:pt x="101" y="19"/>
                  <a:pt x="101" y="20"/>
                  <a:pt x="101" y="22"/>
                </a:cubicBezTo>
                <a:cubicBezTo>
                  <a:pt x="100" y="23"/>
                  <a:pt x="99" y="23"/>
                  <a:pt x="98" y="23"/>
                </a:cubicBezTo>
                <a:cubicBezTo>
                  <a:pt x="98" y="24"/>
                  <a:pt x="98" y="26"/>
                  <a:pt x="97" y="26"/>
                </a:cubicBezTo>
                <a:cubicBezTo>
                  <a:pt x="97" y="27"/>
                  <a:pt x="97" y="24"/>
                  <a:pt x="97" y="23"/>
                </a:cubicBezTo>
                <a:cubicBezTo>
                  <a:pt x="97" y="22"/>
                  <a:pt x="98" y="21"/>
                  <a:pt x="98" y="20"/>
                </a:cubicBezTo>
                <a:cubicBezTo>
                  <a:pt x="97" y="16"/>
                  <a:pt x="93" y="16"/>
                  <a:pt x="90" y="16"/>
                </a:cubicBezTo>
                <a:cubicBezTo>
                  <a:pt x="86" y="17"/>
                  <a:pt x="82" y="18"/>
                  <a:pt x="78" y="18"/>
                </a:cubicBezTo>
                <a:cubicBezTo>
                  <a:pt x="77" y="19"/>
                  <a:pt x="75" y="19"/>
                  <a:pt x="74" y="19"/>
                </a:cubicBezTo>
                <a:cubicBezTo>
                  <a:pt x="74" y="19"/>
                  <a:pt x="69" y="20"/>
                  <a:pt x="69" y="20"/>
                </a:cubicBezTo>
                <a:cubicBezTo>
                  <a:pt x="70" y="21"/>
                  <a:pt x="72" y="21"/>
                  <a:pt x="73" y="21"/>
                </a:cubicBezTo>
                <a:cubicBezTo>
                  <a:pt x="74" y="22"/>
                  <a:pt x="75" y="23"/>
                  <a:pt x="77" y="24"/>
                </a:cubicBezTo>
                <a:cubicBezTo>
                  <a:pt x="77" y="24"/>
                  <a:pt x="81" y="27"/>
                  <a:pt x="81" y="27"/>
                </a:cubicBezTo>
                <a:cubicBezTo>
                  <a:pt x="80" y="27"/>
                  <a:pt x="76" y="25"/>
                  <a:pt x="75" y="25"/>
                </a:cubicBezTo>
                <a:cubicBezTo>
                  <a:pt x="73" y="24"/>
                  <a:pt x="72" y="22"/>
                  <a:pt x="70" y="22"/>
                </a:cubicBezTo>
                <a:cubicBezTo>
                  <a:pt x="67" y="21"/>
                  <a:pt x="64" y="22"/>
                  <a:pt x="61" y="22"/>
                </a:cubicBezTo>
                <a:cubicBezTo>
                  <a:pt x="58" y="23"/>
                  <a:pt x="58" y="22"/>
                  <a:pt x="60" y="25"/>
                </a:cubicBezTo>
                <a:cubicBezTo>
                  <a:pt x="60" y="26"/>
                  <a:pt x="60" y="29"/>
                  <a:pt x="60" y="30"/>
                </a:cubicBezTo>
                <a:cubicBezTo>
                  <a:pt x="60" y="32"/>
                  <a:pt x="56" y="30"/>
                  <a:pt x="55" y="30"/>
                </a:cubicBezTo>
                <a:cubicBezTo>
                  <a:pt x="54" y="30"/>
                  <a:pt x="51" y="28"/>
                  <a:pt x="50" y="30"/>
                </a:cubicBezTo>
                <a:cubicBezTo>
                  <a:pt x="49" y="31"/>
                  <a:pt x="50" y="34"/>
                  <a:pt x="50" y="34"/>
                </a:cubicBezTo>
                <a:cubicBezTo>
                  <a:pt x="49" y="35"/>
                  <a:pt x="48" y="33"/>
                  <a:pt x="47" y="32"/>
                </a:cubicBezTo>
                <a:cubicBezTo>
                  <a:pt x="45" y="31"/>
                  <a:pt x="43" y="31"/>
                  <a:pt x="42" y="32"/>
                </a:cubicBezTo>
                <a:cubicBezTo>
                  <a:pt x="39" y="34"/>
                  <a:pt x="36" y="36"/>
                  <a:pt x="32" y="37"/>
                </a:cubicBezTo>
                <a:cubicBezTo>
                  <a:pt x="31" y="38"/>
                  <a:pt x="34" y="37"/>
                  <a:pt x="32" y="37"/>
                </a:cubicBezTo>
                <a:close/>
              </a:path>
            </a:pathLst>
          </a:custGeom>
          <a:solidFill>
            <a:schemeClr val="bg2"/>
          </a:solidFill>
          <a:ln w="4763" cap="flat">
            <a:solidFill>
              <a:srgbClr val="FFFFFF"/>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297" name="Freeform 777">
            <a:extLst>
              <a:ext uri="{FF2B5EF4-FFF2-40B4-BE49-F238E27FC236}">
                <a16:creationId xmlns:a16="http://schemas.microsoft.com/office/drawing/2014/main" id="{CCADE63A-F0D8-4C2E-A1C3-2B3152565828}"/>
              </a:ext>
            </a:extLst>
          </p:cNvPr>
          <p:cNvSpPr>
            <a:spLocks/>
          </p:cNvSpPr>
          <p:nvPr userDrawn="1"/>
        </p:nvSpPr>
        <p:spPr bwMode="auto">
          <a:xfrm>
            <a:off x="4584033" y="2259176"/>
            <a:ext cx="74450" cy="53871"/>
          </a:xfrm>
          <a:custGeom>
            <a:avLst/>
            <a:gdLst>
              <a:gd name="T0" fmla="*/ 16 w 16"/>
              <a:gd name="T1" fmla="*/ 6 h 11"/>
              <a:gd name="T2" fmla="*/ 11 w 16"/>
              <a:gd name="T3" fmla="*/ 3 h 11"/>
              <a:gd name="T4" fmla="*/ 5 w 16"/>
              <a:gd name="T5" fmla="*/ 1 h 11"/>
              <a:gd name="T6" fmla="*/ 1 w 16"/>
              <a:gd name="T7" fmla="*/ 1 h 11"/>
              <a:gd name="T8" fmla="*/ 3 w 16"/>
              <a:gd name="T9" fmla="*/ 3 h 11"/>
              <a:gd name="T10" fmla="*/ 1 w 16"/>
              <a:gd name="T11" fmla="*/ 7 h 11"/>
              <a:gd name="T12" fmla="*/ 5 w 16"/>
              <a:gd name="T13" fmla="*/ 7 h 11"/>
              <a:gd name="T14" fmla="*/ 5 w 16"/>
              <a:gd name="T15" fmla="*/ 9 h 11"/>
              <a:gd name="T16" fmla="*/ 16 w 16"/>
              <a:gd name="T17" fmla="*/ 6 h 11"/>
              <a:gd name="T18" fmla="*/ 16 w 16"/>
              <a:gd name="T19" fmla="*/ 6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1">
                <a:moveTo>
                  <a:pt x="16" y="6"/>
                </a:moveTo>
                <a:cubicBezTo>
                  <a:pt x="15" y="5"/>
                  <a:pt x="11" y="3"/>
                  <a:pt x="11" y="3"/>
                </a:cubicBezTo>
                <a:cubicBezTo>
                  <a:pt x="9" y="2"/>
                  <a:pt x="7" y="1"/>
                  <a:pt x="5" y="1"/>
                </a:cubicBezTo>
                <a:cubicBezTo>
                  <a:pt x="4" y="1"/>
                  <a:pt x="2" y="0"/>
                  <a:pt x="1" y="1"/>
                </a:cubicBezTo>
                <a:cubicBezTo>
                  <a:pt x="0" y="2"/>
                  <a:pt x="3" y="3"/>
                  <a:pt x="3" y="3"/>
                </a:cubicBezTo>
                <a:cubicBezTo>
                  <a:pt x="2" y="3"/>
                  <a:pt x="0" y="6"/>
                  <a:pt x="1" y="7"/>
                </a:cubicBezTo>
                <a:cubicBezTo>
                  <a:pt x="2" y="7"/>
                  <a:pt x="4" y="6"/>
                  <a:pt x="5" y="7"/>
                </a:cubicBezTo>
                <a:cubicBezTo>
                  <a:pt x="7" y="8"/>
                  <a:pt x="5" y="8"/>
                  <a:pt x="5" y="9"/>
                </a:cubicBezTo>
                <a:cubicBezTo>
                  <a:pt x="5" y="11"/>
                  <a:pt x="16" y="8"/>
                  <a:pt x="16" y="6"/>
                </a:cubicBezTo>
                <a:cubicBezTo>
                  <a:pt x="15" y="5"/>
                  <a:pt x="16" y="7"/>
                  <a:pt x="16" y="6"/>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298" name="Freeform 778">
            <a:extLst>
              <a:ext uri="{FF2B5EF4-FFF2-40B4-BE49-F238E27FC236}">
                <a16:creationId xmlns:a16="http://schemas.microsoft.com/office/drawing/2014/main" id="{A6893428-F9B2-4C78-B682-3145127EC3F7}"/>
              </a:ext>
            </a:extLst>
          </p:cNvPr>
          <p:cNvSpPr>
            <a:spLocks/>
          </p:cNvSpPr>
          <p:nvPr userDrawn="1"/>
        </p:nvSpPr>
        <p:spPr bwMode="auto">
          <a:xfrm>
            <a:off x="4607795" y="2221629"/>
            <a:ext cx="19008" cy="9796"/>
          </a:xfrm>
          <a:custGeom>
            <a:avLst/>
            <a:gdLst>
              <a:gd name="T0" fmla="*/ 2 w 4"/>
              <a:gd name="T1" fmla="*/ 2 h 2"/>
              <a:gd name="T2" fmla="*/ 2 w 4"/>
              <a:gd name="T3" fmla="*/ 0 h 2"/>
              <a:gd name="T4" fmla="*/ 2 w 4"/>
              <a:gd name="T5" fmla="*/ 2 h 2"/>
            </a:gdLst>
            <a:ahLst/>
            <a:cxnLst>
              <a:cxn ang="0">
                <a:pos x="T0" y="T1"/>
              </a:cxn>
              <a:cxn ang="0">
                <a:pos x="T2" y="T3"/>
              </a:cxn>
              <a:cxn ang="0">
                <a:pos x="T4" y="T5"/>
              </a:cxn>
            </a:cxnLst>
            <a:rect l="0" t="0" r="r" b="b"/>
            <a:pathLst>
              <a:path w="4" h="2">
                <a:moveTo>
                  <a:pt x="2" y="2"/>
                </a:moveTo>
                <a:cubicBezTo>
                  <a:pt x="0" y="2"/>
                  <a:pt x="1" y="0"/>
                  <a:pt x="2" y="0"/>
                </a:cubicBezTo>
                <a:cubicBezTo>
                  <a:pt x="3" y="0"/>
                  <a:pt x="4" y="2"/>
                  <a:pt x="2" y="2"/>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299" name="Freeform 779">
            <a:extLst>
              <a:ext uri="{FF2B5EF4-FFF2-40B4-BE49-F238E27FC236}">
                <a16:creationId xmlns:a16="http://schemas.microsoft.com/office/drawing/2014/main" id="{3E389E60-074D-48ED-869B-67EB468D07AE}"/>
              </a:ext>
            </a:extLst>
          </p:cNvPr>
          <p:cNvSpPr>
            <a:spLocks/>
          </p:cNvSpPr>
          <p:nvPr userDrawn="1"/>
        </p:nvSpPr>
        <p:spPr bwMode="auto">
          <a:xfrm>
            <a:off x="4622056" y="1655179"/>
            <a:ext cx="50689" cy="29383"/>
          </a:xfrm>
          <a:custGeom>
            <a:avLst/>
            <a:gdLst>
              <a:gd name="T0" fmla="*/ 9 w 11"/>
              <a:gd name="T1" fmla="*/ 4 h 6"/>
              <a:gd name="T2" fmla="*/ 9 w 11"/>
              <a:gd name="T3" fmla="*/ 5 h 6"/>
              <a:gd name="T4" fmla="*/ 3 w 11"/>
              <a:gd name="T5" fmla="*/ 4 h 6"/>
              <a:gd name="T6" fmla="*/ 2 w 11"/>
              <a:gd name="T7" fmla="*/ 1 h 6"/>
              <a:gd name="T8" fmla="*/ 9 w 11"/>
              <a:gd name="T9" fmla="*/ 4 h 6"/>
              <a:gd name="T10" fmla="*/ 9 w 11"/>
              <a:gd name="T11" fmla="*/ 4 h 6"/>
            </a:gdLst>
            <a:ahLst/>
            <a:cxnLst>
              <a:cxn ang="0">
                <a:pos x="T0" y="T1"/>
              </a:cxn>
              <a:cxn ang="0">
                <a:pos x="T2" y="T3"/>
              </a:cxn>
              <a:cxn ang="0">
                <a:pos x="T4" y="T5"/>
              </a:cxn>
              <a:cxn ang="0">
                <a:pos x="T6" y="T7"/>
              </a:cxn>
              <a:cxn ang="0">
                <a:pos x="T8" y="T9"/>
              </a:cxn>
              <a:cxn ang="0">
                <a:pos x="T10" y="T11"/>
              </a:cxn>
            </a:cxnLst>
            <a:rect l="0" t="0" r="r" b="b"/>
            <a:pathLst>
              <a:path w="11" h="6">
                <a:moveTo>
                  <a:pt x="9" y="4"/>
                </a:moveTo>
                <a:cubicBezTo>
                  <a:pt x="11" y="5"/>
                  <a:pt x="11" y="6"/>
                  <a:pt x="9" y="5"/>
                </a:cubicBezTo>
                <a:cubicBezTo>
                  <a:pt x="7" y="5"/>
                  <a:pt x="4" y="4"/>
                  <a:pt x="3" y="4"/>
                </a:cubicBezTo>
                <a:cubicBezTo>
                  <a:pt x="2" y="3"/>
                  <a:pt x="0" y="0"/>
                  <a:pt x="2" y="1"/>
                </a:cubicBezTo>
                <a:cubicBezTo>
                  <a:pt x="4" y="2"/>
                  <a:pt x="7" y="3"/>
                  <a:pt x="9" y="4"/>
                </a:cubicBezTo>
                <a:cubicBezTo>
                  <a:pt x="11" y="5"/>
                  <a:pt x="7" y="3"/>
                  <a:pt x="9" y="4"/>
                </a:cubicBezTo>
                <a:close/>
              </a:path>
            </a:pathLst>
          </a:custGeom>
          <a:solidFill>
            <a:schemeClr val="bg2"/>
          </a:solidFill>
          <a:ln w="4763" cap="flat">
            <a:solidFill>
              <a:srgbClr val="FFFFFF"/>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00" name="Freeform 780">
            <a:extLst>
              <a:ext uri="{FF2B5EF4-FFF2-40B4-BE49-F238E27FC236}">
                <a16:creationId xmlns:a16="http://schemas.microsoft.com/office/drawing/2014/main" id="{7756E11A-ABCF-4021-BC05-AE45EE0DB9EF}"/>
              </a:ext>
            </a:extLst>
          </p:cNvPr>
          <p:cNvSpPr>
            <a:spLocks/>
          </p:cNvSpPr>
          <p:nvPr userDrawn="1"/>
        </p:nvSpPr>
        <p:spPr bwMode="auto">
          <a:xfrm>
            <a:off x="4778876" y="1612735"/>
            <a:ext cx="38016" cy="22855"/>
          </a:xfrm>
          <a:custGeom>
            <a:avLst/>
            <a:gdLst>
              <a:gd name="T0" fmla="*/ 8 w 8"/>
              <a:gd name="T1" fmla="*/ 3 h 5"/>
              <a:gd name="T2" fmla="*/ 0 w 8"/>
              <a:gd name="T3" fmla="*/ 2 h 5"/>
              <a:gd name="T4" fmla="*/ 8 w 8"/>
              <a:gd name="T5" fmla="*/ 3 h 5"/>
            </a:gdLst>
            <a:ahLst/>
            <a:cxnLst>
              <a:cxn ang="0">
                <a:pos x="T0" y="T1"/>
              </a:cxn>
              <a:cxn ang="0">
                <a:pos x="T2" y="T3"/>
              </a:cxn>
              <a:cxn ang="0">
                <a:pos x="T4" y="T5"/>
              </a:cxn>
            </a:cxnLst>
            <a:rect l="0" t="0" r="r" b="b"/>
            <a:pathLst>
              <a:path w="8" h="5">
                <a:moveTo>
                  <a:pt x="8" y="3"/>
                </a:moveTo>
                <a:cubicBezTo>
                  <a:pt x="8" y="5"/>
                  <a:pt x="0" y="4"/>
                  <a:pt x="0" y="2"/>
                </a:cubicBezTo>
                <a:cubicBezTo>
                  <a:pt x="0" y="0"/>
                  <a:pt x="8" y="1"/>
                  <a:pt x="8" y="3"/>
                </a:cubicBezTo>
                <a:close/>
              </a:path>
            </a:pathLst>
          </a:custGeom>
          <a:solidFill>
            <a:schemeClr val="bg2"/>
          </a:solidFill>
          <a:ln w="4763" cap="flat">
            <a:solidFill>
              <a:srgbClr val="FFFFFF"/>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01" name="Freeform 782">
            <a:extLst>
              <a:ext uri="{FF2B5EF4-FFF2-40B4-BE49-F238E27FC236}">
                <a16:creationId xmlns:a16="http://schemas.microsoft.com/office/drawing/2014/main" id="{69BDD6EF-493B-48FA-B1F5-016F1554DB6B}"/>
              </a:ext>
            </a:extLst>
          </p:cNvPr>
          <p:cNvSpPr>
            <a:spLocks/>
          </p:cNvSpPr>
          <p:nvPr userDrawn="1"/>
        </p:nvSpPr>
        <p:spPr bwMode="auto">
          <a:xfrm>
            <a:off x="5379228" y="1674768"/>
            <a:ext cx="26928" cy="19590"/>
          </a:xfrm>
          <a:custGeom>
            <a:avLst/>
            <a:gdLst>
              <a:gd name="T0" fmla="*/ 5 w 6"/>
              <a:gd name="T1" fmla="*/ 3 h 4"/>
              <a:gd name="T2" fmla="*/ 1 w 6"/>
              <a:gd name="T3" fmla="*/ 0 h 4"/>
              <a:gd name="T4" fmla="*/ 5 w 6"/>
              <a:gd name="T5" fmla="*/ 3 h 4"/>
            </a:gdLst>
            <a:ahLst/>
            <a:cxnLst>
              <a:cxn ang="0">
                <a:pos x="T0" y="T1"/>
              </a:cxn>
              <a:cxn ang="0">
                <a:pos x="T2" y="T3"/>
              </a:cxn>
              <a:cxn ang="0">
                <a:pos x="T4" y="T5"/>
              </a:cxn>
            </a:cxnLst>
            <a:rect l="0" t="0" r="r" b="b"/>
            <a:pathLst>
              <a:path w="6" h="4">
                <a:moveTo>
                  <a:pt x="5" y="3"/>
                </a:moveTo>
                <a:cubicBezTo>
                  <a:pt x="4" y="4"/>
                  <a:pt x="0" y="0"/>
                  <a:pt x="1" y="0"/>
                </a:cubicBezTo>
                <a:cubicBezTo>
                  <a:pt x="2" y="0"/>
                  <a:pt x="6" y="2"/>
                  <a:pt x="5" y="3"/>
                </a:cubicBezTo>
                <a:close/>
              </a:path>
            </a:pathLst>
          </a:custGeom>
          <a:solidFill>
            <a:schemeClr val="bg2"/>
          </a:solidFill>
          <a:ln w="4763" cap="flat">
            <a:solidFill>
              <a:srgbClr val="FFFFFF"/>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02" name="Freeform 783">
            <a:extLst>
              <a:ext uri="{FF2B5EF4-FFF2-40B4-BE49-F238E27FC236}">
                <a16:creationId xmlns:a16="http://schemas.microsoft.com/office/drawing/2014/main" id="{2C5FEBE7-3618-4680-8CE6-5D6584EC0B4A}"/>
              </a:ext>
            </a:extLst>
          </p:cNvPr>
          <p:cNvSpPr>
            <a:spLocks/>
          </p:cNvSpPr>
          <p:nvPr userDrawn="1"/>
        </p:nvSpPr>
        <p:spPr bwMode="auto">
          <a:xfrm>
            <a:off x="5415661" y="1694356"/>
            <a:ext cx="23761" cy="4898"/>
          </a:xfrm>
          <a:custGeom>
            <a:avLst/>
            <a:gdLst>
              <a:gd name="T0" fmla="*/ 4 w 5"/>
              <a:gd name="T1" fmla="*/ 1 h 1"/>
              <a:gd name="T2" fmla="*/ 2 w 5"/>
              <a:gd name="T3" fmla="*/ 0 h 1"/>
              <a:gd name="T4" fmla="*/ 4 w 5"/>
              <a:gd name="T5" fmla="*/ 1 h 1"/>
            </a:gdLst>
            <a:ahLst/>
            <a:cxnLst>
              <a:cxn ang="0">
                <a:pos x="T0" y="T1"/>
              </a:cxn>
              <a:cxn ang="0">
                <a:pos x="T2" y="T3"/>
              </a:cxn>
              <a:cxn ang="0">
                <a:pos x="T4" y="T5"/>
              </a:cxn>
            </a:cxnLst>
            <a:rect l="0" t="0" r="r" b="b"/>
            <a:pathLst>
              <a:path w="5" h="1">
                <a:moveTo>
                  <a:pt x="4" y="1"/>
                </a:moveTo>
                <a:cubicBezTo>
                  <a:pt x="2" y="1"/>
                  <a:pt x="0" y="0"/>
                  <a:pt x="2" y="0"/>
                </a:cubicBezTo>
                <a:cubicBezTo>
                  <a:pt x="3" y="0"/>
                  <a:pt x="5" y="1"/>
                  <a:pt x="4" y="1"/>
                </a:cubicBezTo>
                <a:close/>
              </a:path>
            </a:pathLst>
          </a:custGeom>
          <a:solidFill>
            <a:schemeClr val="bg2"/>
          </a:solidFill>
          <a:ln w="4763" cap="flat">
            <a:solidFill>
              <a:srgbClr val="FFFFFF"/>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03" name="Freeform 784">
            <a:extLst>
              <a:ext uri="{FF2B5EF4-FFF2-40B4-BE49-F238E27FC236}">
                <a16:creationId xmlns:a16="http://schemas.microsoft.com/office/drawing/2014/main" id="{1DC05C2A-2356-42F6-A470-C470CDF9F62A}"/>
              </a:ext>
            </a:extLst>
          </p:cNvPr>
          <p:cNvSpPr>
            <a:spLocks/>
          </p:cNvSpPr>
          <p:nvPr userDrawn="1"/>
        </p:nvSpPr>
        <p:spPr bwMode="auto">
          <a:xfrm>
            <a:off x="5415653" y="1966972"/>
            <a:ext cx="19008" cy="34280"/>
          </a:xfrm>
          <a:custGeom>
            <a:avLst/>
            <a:gdLst>
              <a:gd name="T0" fmla="*/ 2 w 4"/>
              <a:gd name="T1" fmla="*/ 0 h 7"/>
              <a:gd name="T2" fmla="*/ 4 w 4"/>
              <a:gd name="T3" fmla="*/ 7 h 7"/>
              <a:gd name="T4" fmla="*/ 2 w 4"/>
              <a:gd name="T5" fmla="*/ 0 h 7"/>
            </a:gdLst>
            <a:ahLst/>
            <a:cxnLst>
              <a:cxn ang="0">
                <a:pos x="T0" y="T1"/>
              </a:cxn>
              <a:cxn ang="0">
                <a:pos x="T2" y="T3"/>
              </a:cxn>
              <a:cxn ang="0">
                <a:pos x="T4" y="T5"/>
              </a:cxn>
            </a:cxnLst>
            <a:rect l="0" t="0" r="r" b="b"/>
            <a:pathLst>
              <a:path w="4" h="7">
                <a:moveTo>
                  <a:pt x="2" y="0"/>
                </a:moveTo>
                <a:cubicBezTo>
                  <a:pt x="0" y="0"/>
                  <a:pt x="3" y="7"/>
                  <a:pt x="4" y="7"/>
                </a:cubicBezTo>
                <a:cubicBezTo>
                  <a:pt x="4" y="7"/>
                  <a:pt x="3" y="0"/>
                  <a:pt x="2" y="0"/>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04" name="Freeform 785">
            <a:extLst>
              <a:ext uri="{FF2B5EF4-FFF2-40B4-BE49-F238E27FC236}">
                <a16:creationId xmlns:a16="http://schemas.microsoft.com/office/drawing/2014/main" id="{B59CB37E-6783-4969-95A5-9376AB401914}"/>
              </a:ext>
            </a:extLst>
          </p:cNvPr>
          <p:cNvSpPr>
            <a:spLocks/>
          </p:cNvSpPr>
          <p:nvPr userDrawn="1"/>
        </p:nvSpPr>
        <p:spPr bwMode="auto">
          <a:xfrm>
            <a:off x="5425161" y="2029003"/>
            <a:ext cx="31681" cy="19590"/>
          </a:xfrm>
          <a:custGeom>
            <a:avLst/>
            <a:gdLst>
              <a:gd name="T0" fmla="*/ 1 w 7"/>
              <a:gd name="T1" fmla="*/ 0 h 4"/>
              <a:gd name="T2" fmla="*/ 1 w 7"/>
              <a:gd name="T3" fmla="*/ 4 h 4"/>
              <a:gd name="T4" fmla="*/ 5 w 7"/>
              <a:gd name="T5" fmla="*/ 4 h 4"/>
              <a:gd name="T6" fmla="*/ 1 w 7"/>
              <a:gd name="T7" fmla="*/ 0 h 4"/>
              <a:gd name="T8" fmla="*/ 1 w 7"/>
              <a:gd name="T9" fmla="*/ 0 h 4"/>
            </a:gdLst>
            <a:ahLst/>
            <a:cxnLst>
              <a:cxn ang="0">
                <a:pos x="T0" y="T1"/>
              </a:cxn>
              <a:cxn ang="0">
                <a:pos x="T2" y="T3"/>
              </a:cxn>
              <a:cxn ang="0">
                <a:pos x="T4" y="T5"/>
              </a:cxn>
              <a:cxn ang="0">
                <a:pos x="T6" y="T7"/>
              </a:cxn>
              <a:cxn ang="0">
                <a:pos x="T8" y="T9"/>
              </a:cxn>
            </a:cxnLst>
            <a:rect l="0" t="0" r="r" b="b"/>
            <a:pathLst>
              <a:path w="7" h="4">
                <a:moveTo>
                  <a:pt x="1" y="0"/>
                </a:moveTo>
                <a:cubicBezTo>
                  <a:pt x="0" y="1"/>
                  <a:pt x="0" y="3"/>
                  <a:pt x="1" y="4"/>
                </a:cubicBezTo>
                <a:cubicBezTo>
                  <a:pt x="2" y="4"/>
                  <a:pt x="3" y="4"/>
                  <a:pt x="5" y="4"/>
                </a:cubicBezTo>
                <a:cubicBezTo>
                  <a:pt x="7" y="4"/>
                  <a:pt x="1" y="0"/>
                  <a:pt x="1" y="0"/>
                </a:cubicBezTo>
                <a:cubicBezTo>
                  <a:pt x="0" y="1"/>
                  <a:pt x="1" y="0"/>
                  <a:pt x="1" y="0"/>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05" name="Freeform 786">
            <a:extLst>
              <a:ext uri="{FF2B5EF4-FFF2-40B4-BE49-F238E27FC236}">
                <a16:creationId xmlns:a16="http://schemas.microsoft.com/office/drawing/2014/main" id="{E938D08A-EA8A-4182-BDA0-12AC134C14BB}"/>
              </a:ext>
            </a:extLst>
          </p:cNvPr>
          <p:cNvSpPr>
            <a:spLocks/>
          </p:cNvSpPr>
          <p:nvPr userDrawn="1"/>
        </p:nvSpPr>
        <p:spPr bwMode="auto">
          <a:xfrm>
            <a:off x="5295274" y="2135109"/>
            <a:ext cx="79202" cy="47339"/>
          </a:xfrm>
          <a:custGeom>
            <a:avLst/>
            <a:gdLst>
              <a:gd name="T0" fmla="*/ 0 w 17"/>
              <a:gd name="T1" fmla="*/ 4 h 10"/>
              <a:gd name="T2" fmla="*/ 10 w 17"/>
              <a:gd name="T3" fmla="*/ 2 h 10"/>
              <a:gd name="T4" fmla="*/ 8 w 17"/>
              <a:gd name="T5" fmla="*/ 4 h 10"/>
              <a:gd name="T6" fmla="*/ 12 w 17"/>
              <a:gd name="T7" fmla="*/ 7 h 10"/>
              <a:gd name="T8" fmla="*/ 9 w 17"/>
              <a:gd name="T9" fmla="*/ 7 h 10"/>
              <a:gd name="T10" fmla="*/ 11 w 17"/>
              <a:gd name="T11" fmla="*/ 10 h 10"/>
              <a:gd name="T12" fmla="*/ 8 w 17"/>
              <a:gd name="T13" fmla="*/ 9 h 10"/>
              <a:gd name="T14" fmla="*/ 0 w 17"/>
              <a:gd name="T15" fmla="*/ 4 h 10"/>
              <a:gd name="T16" fmla="*/ 0 w 17"/>
              <a:gd name="T17"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0">
                <a:moveTo>
                  <a:pt x="0" y="4"/>
                </a:moveTo>
                <a:cubicBezTo>
                  <a:pt x="1" y="0"/>
                  <a:pt x="7" y="2"/>
                  <a:pt x="10" y="2"/>
                </a:cubicBezTo>
                <a:cubicBezTo>
                  <a:pt x="17" y="3"/>
                  <a:pt x="8" y="4"/>
                  <a:pt x="8" y="4"/>
                </a:cubicBezTo>
                <a:cubicBezTo>
                  <a:pt x="8" y="6"/>
                  <a:pt x="12" y="5"/>
                  <a:pt x="12" y="7"/>
                </a:cubicBezTo>
                <a:cubicBezTo>
                  <a:pt x="12" y="7"/>
                  <a:pt x="10" y="6"/>
                  <a:pt x="9" y="7"/>
                </a:cubicBezTo>
                <a:cubicBezTo>
                  <a:pt x="9" y="7"/>
                  <a:pt x="12" y="10"/>
                  <a:pt x="11" y="10"/>
                </a:cubicBezTo>
                <a:cubicBezTo>
                  <a:pt x="10" y="10"/>
                  <a:pt x="9" y="9"/>
                  <a:pt x="8" y="9"/>
                </a:cubicBezTo>
                <a:cubicBezTo>
                  <a:pt x="6" y="8"/>
                  <a:pt x="0" y="7"/>
                  <a:pt x="0" y="4"/>
                </a:cubicBezTo>
                <a:cubicBezTo>
                  <a:pt x="0" y="3"/>
                  <a:pt x="0" y="7"/>
                  <a:pt x="0" y="4"/>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06" name="Freeform 787">
            <a:extLst>
              <a:ext uri="{FF2B5EF4-FFF2-40B4-BE49-F238E27FC236}">
                <a16:creationId xmlns:a16="http://schemas.microsoft.com/office/drawing/2014/main" id="{47E0EC69-B7C6-4F39-9DDA-A86993348CB3}"/>
              </a:ext>
            </a:extLst>
          </p:cNvPr>
          <p:cNvSpPr>
            <a:spLocks/>
          </p:cNvSpPr>
          <p:nvPr userDrawn="1"/>
        </p:nvSpPr>
        <p:spPr bwMode="auto">
          <a:xfrm>
            <a:off x="5281010" y="2125315"/>
            <a:ext cx="41184" cy="14693"/>
          </a:xfrm>
          <a:custGeom>
            <a:avLst/>
            <a:gdLst>
              <a:gd name="T0" fmla="*/ 8 w 9"/>
              <a:gd name="T1" fmla="*/ 1 h 3"/>
              <a:gd name="T2" fmla="*/ 5 w 9"/>
              <a:gd name="T3" fmla="*/ 0 h 3"/>
              <a:gd name="T4" fmla="*/ 0 w 9"/>
              <a:gd name="T5" fmla="*/ 0 h 3"/>
              <a:gd name="T6" fmla="*/ 8 w 9"/>
              <a:gd name="T7" fmla="*/ 1 h 3"/>
              <a:gd name="T8" fmla="*/ 8 w 9"/>
              <a:gd name="T9" fmla="*/ 1 h 3"/>
            </a:gdLst>
            <a:ahLst/>
            <a:cxnLst>
              <a:cxn ang="0">
                <a:pos x="T0" y="T1"/>
              </a:cxn>
              <a:cxn ang="0">
                <a:pos x="T2" y="T3"/>
              </a:cxn>
              <a:cxn ang="0">
                <a:pos x="T4" y="T5"/>
              </a:cxn>
              <a:cxn ang="0">
                <a:pos x="T6" y="T7"/>
              </a:cxn>
              <a:cxn ang="0">
                <a:pos x="T8" y="T9"/>
              </a:cxn>
            </a:cxnLst>
            <a:rect l="0" t="0" r="r" b="b"/>
            <a:pathLst>
              <a:path w="9" h="3">
                <a:moveTo>
                  <a:pt x="8" y="1"/>
                </a:moveTo>
                <a:cubicBezTo>
                  <a:pt x="9" y="1"/>
                  <a:pt x="5" y="0"/>
                  <a:pt x="5" y="0"/>
                </a:cubicBezTo>
                <a:cubicBezTo>
                  <a:pt x="3" y="0"/>
                  <a:pt x="1" y="0"/>
                  <a:pt x="0" y="0"/>
                </a:cubicBezTo>
                <a:cubicBezTo>
                  <a:pt x="2" y="0"/>
                  <a:pt x="6" y="3"/>
                  <a:pt x="8" y="1"/>
                </a:cubicBezTo>
                <a:cubicBezTo>
                  <a:pt x="9" y="1"/>
                  <a:pt x="7" y="2"/>
                  <a:pt x="8" y="1"/>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07" name="Freeform 788">
            <a:extLst>
              <a:ext uri="{FF2B5EF4-FFF2-40B4-BE49-F238E27FC236}">
                <a16:creationId xmlns:a16="http://schemas.microsoft.com/office/drawing/2014/main" id="{C1B9AE92-C267-4343-B565-1F6D5AB79F5C}"/>
              </a:ext>
            </a:extLst>
          </p:cNvPr>
          <p:cNvSpPr>
            <a:spLocks/>
          </p:cNvSpPr>
          <p:nvPr userDrawn="1"/>
        </p:nvSpPr>
        <p:spPr bwMode="auto">
          <a:xfrm>
            <a:off x="5216075" y="2226522"/>
            <a:ext cx="60193" cy="32649"/>
          </a:xfrm>
          <a:custGeom>
            <a:avLst/>
            <a:gdLst>
              <a:gd name="T0" fmla="*/ 12 w 13"/>
              <a:gd name="T1" fmla="*/ 4 h 7"/>
              <a:gd name="T2" fmla="*/ 12 w 13"/>
              <a:gd name="T3" fmla="*/ 1 h 7"/>
              <a:gd name="T4" fmla="*/ 7 w 13"/>
              <a:gd name="T5" fmla="*/ 2 h 7"/>
              <a:gd name="T6" fmla="*/ 3 w 13"/>
              <a:gd name="T7" fmla="*/ 3 h 7"/>
              <a:gd name="T8" fmla="*/ 0 w 13"/>
              <a:gd name="T9" fmla="*/ 5 h 7"/>
              <a:gd name="T10" fmla="*/ 12 w 13"/>
              <a:gd name="T11" fmla="*/ 4 h 7"/>
              <a:gd name="T12" fmla="*/ 12 w 13"/>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13" h="7">
                <a:moveTo>
                  <a:pt x="12" y="4"/>
                </a:moveTo>
                <a:cubicBezTo>
                  <a:pt x="13" y="3"/>
                  <a:pt x="13" y="2"/>
                  <a:pt x="12" y="1"/>
                </a:cubicBezTo>
                <a:cubicBezTo>
                  <a:pt x="11" y="0"/>
                  <a:pt x="8" y="1"/>
                  <a:pt x="7" y="2"/>
                </a:cubicBezTo>
                <a:cubicBezTo>
                  <a:pt x="6" y="2"/>
                  <a:pt x="4" y="2"/>
                  <a:pt x="3" y="3"/>
                </a:cubicBezTo>
                <a:cubicBezTo>
                  <a:pt x="3" y="3"/>
                  <a:pt x="0" y="5"/>
                  <a:pt x="0" y="5"/>
                </a:cubicBezTo>
                <a:cubicBezTo>
                  <a:pt x="3" y="7"/>
                  <a:pt x="10" y="6"/>
                  <a:pt x="12" y="4"/>
                </a:cubicBezTo>
                <a:cubicBezTo>
                  <a:pt x="13" y="3"/>
                  <a:pt x="9" y="6"/>
                  <a:pt x="12" y="4"/>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08" name="Freeform 789">
            <a:extLst>
              <a:ext uri="{FF2B5EF4-FFF2-40B4-BE49-F238E27FC236}">
                <a16:creationId xmlns:a16="http://schemas.microsoft.com/office/drawing/2014/main" id="{A6CB631C-FD74-477E-9931-BB27E8E82101}"/>
              </a:ext>
            </a:extLst>
          </p:cNvPr>
          <p:cNvSpPr>
            <a:spLocks/>
          </p:cNvSpPr>
          <p:nvPr userDrawn="1"/>
        </p:nvSpPr>
        <p:spPr bwMode="auto">
          <a:xfrm>
            <a:off x="4667989" y="2273865"/>
            <a:ext cx="19008" cy="29383"/>
          </a:xfrm>
          <a:custGeom>
            <a:avLst/>
            <a:gdLst>
              <a:gd name="T0" fmla="*/ 3 w 4"/>
              <a:gd name="T1" fmla="*/ 2 h 6"/>
              <a:gd name="T2" fmla="*/ 1 w 4"/>
              <a:gd name="T3" fmla="*/ 3 h 6"/>
              <a:gd name="T4" fmla="*/ 3 w 4"/>
              <a:gd name="T5" fmla="*/ 2 h 6"/>
              <a:gd name="T6" fmla="*/ 3 w 4"/>
              <a:gd name="T7" fmla="*/ 2 h 6"/>
            </a:gdLst>
            <a:ahLst/>
            <a:cxnLst>
              <a:cxn ang="0">
                <a:pos x="T0" y="T1"/>
              </a:cxn>
              <a:cxn ang="0">
                <a:pos x="T2" y="T3"/>
              </a:cxn>
              <a:cxn ang="0">
                <a:pos x="T4" y="T5"/>
              </a:cxn>
              <a:cxn ang="0">
                <a:pos x="T6" y="T7"/>
              </a:cxn>
            </a:cxnLst>
            <a:rect l="0" t="0" r="r" b="b"/>
            <a:pathLst>
              <a:path w="4" h="6">
                <a:moveTo>
                  <a:pt x="3" y="2"/>
                </a:moveTo>
                <a:cubicBezTo>
                  <a:pt x="2" y="0"/>
                  <a:pt x="1" y="1"/>
                  <a:pt x="1" y="3"/>
                </a:cubicBezTo>
                <a:cubicBezTo>
                  <a:pt x="0" y="6"/>
                  <a:pt x="4" y="4"/>
                  <a:pt x="3" y="2"/>
                </a:cubicBezTo>
                <a:cubicBezTo>
                  <a:pt x="3" y="2"/>
                  <a:pt x="4" y="3"/>
                  <a:pt x="3" y="2"/>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09" name="Freeform 790">
            <a:extLst>
              <a:ext uri="{FF2B5EF4-FFF2-40B4-BE49-F238E27FC236}">
                <a16:creationId xmlns:a16="http://schemas.microsoft.com/office/drawing/2014/main" id="{A5423DF2-2B18-47BD-9EFB-0A2B32FE1930}"/>
              </a:ext>
            </a:extLst>
          </p:cNvPr>
          <p:cNvSpPr>
            <a:spLocks/>
          </p:cNvSpPr>
          <p:nvPr userDrawn="1"/>
        </p:nvSpPr>
        <p:spPr bwMode="auto">
          <a:xfrm>
            <a:off x="4626811" y="2211833"/>
            <a:ext cx="17426" cy="19590"/>
          </a:xfrm>
          <a:custGeom>
            <a:avLst/>
            <a:gdLst>
              <a:gd name="T0" fmla="*/ 4 w 4"/>
              <a:gd name="T1" fmla="*/ 2 h 4"/>
              <a:gd name="T2" fmla="*/ 1 w 4"/>
              <a:gd name="T3" fmla="*/ 1 h 4"/>
              <a:gd name="T4" fmla="*/ 4 w 4"/>
              <a:gd name="T5" fmla="*/ 2 h 4"/>
              <a:gd name="T6" fmla="*/ 4 w 4"/>
              <a:gd name="T7" fmla="*/ 2 h 4"/>
            </a:gdLst>
            <a:ahLst/>
            <a:cxnLst>
              <a:cxn ang="0">
                <a:pos x="T0" y="T1"/>
              </a:cxn>
              <a:cxn ang="0">
                <a:pos x="T2" y="T3"/>
              </a:cxn>
              <a:cxn ang="0">
                <a:pos x="T4" y="T5"/>
              </a:cxn>
              <a:cxn ang="0">
                <a:pos x="T6" y="T7"/>
              </a:cxn>
            </a:cxnLst>
            <a:rect l="0" t="0" r="r" b="b"/>
            <a:pathLst>
              <a:path w="4" h="4">
                <a:moveTo>
                  <a:pt x="4" y="2"/>
                </a:moveTo>
                <a:cubicBezTo>
                  <a:pt x="3" y="2"/>
                  <a:pt x="1" y="0"/>
                  <a:pt x="1" y="1"/>
                </a:cubicBezTo>
                <a:cubicBezTo>
                  <a:pt x="0" y="4"/>
                  <a:pt x="4" y="2"/>
                  <a:pt x="4" y="2"/>
                </a:cubicBezTo>
                <a:cubicBezTo>
                  <a:pt x="3" y="2"/>
                  <a:pt x="4" y="2"/>
                  <a:pt x="4" y="2"/>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10" name="Freeform 791">
            <a:extLst>
              <a:ext uri="{FF2B5EF4-FFF2-40B4-BE49-F238E27FC236}">
                <a16:creationId xmlns:a16="http://schemas.microsoft.com/office/drawing/2014/main" id="{9C9C69FE-4129-48DE-A2F0-7405D2EAFE0E}"/>
              </a:ext>
            </a:extLst>
          </p:cNvPr>
          <p:cNvSpPr>
            <a:spLocks/>
          </p:cNvSpPr>
          <p:nvPr userDrawn="1"/>
        </p:nvSpPr>
        <p:spPr bwMode="auto">
          <a:xfrm>
            <a:off x="5444164" y="1904942"/>
            <a:ext cx="9505" cy="9796"/>
          </a:xfrm>
          <a:custGeom>
            <a:avLst/>
            <a:gdLst>
              <a:gd name="T0" fmla="*/ 2 w 2"/>
              <a:gd name="T1" fmla="*/ 1 h 2"/>
              <a:gd name="T2" fmla="*/ 0 w 2"/>
              <a:gd name="T3" fmla="*/ 2 h 2"/>
              <a:gd name="T4" fmla="*/ 2 w 2"/>
              <a:gd name="T5" fmla="*/ 1 h 2"/>
            </a:gdLst>
            <a:ahLst/>
            <a:cxnLst>
              <a:cxn ang="0">
                <a:pos x="T0" y="T1"/>
              </a:cxn>
              <a:cxn ang="0">
                <a:pos x="T2" y="T3"/>
              </a:cxn>
              <a:cxn ang="0">
                <a:pos x="T4" y="T5"/>
              </a:cxn>
            </a:cxnLst>
            <a:rect l="0" t="0" r="r" b="b"/>
            <a:pathLst>
              <a:path w="2" h="2">
                <a:moveTo>
                  <a:pt x="2" y="1"/>
                </a:moveTo>
                <a:cubicBezTo>
                  <a:pt x="2" y="0"/>
                  <a:pt x="0" y="1"/>
                  <a:pt x="0" y="2"/>
                </a:cubicBezTo>
                <a:cubicBezTo>
                  <a:pt x="1" y="2"/>
                  <a:pt x="2" y="2"/>
                  <a:pt x="2" y="1"/>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11" name="Freeform 792">
            <a:extLst>
              <a:ext uri="{FF2B5EF4-FFF2-40B4-BE49-F238E27FC236}">
                <a16:creationId xmlns:a16="http://schemas.microsoft.com/office/drawing/2014/main" id="{24091F6A-7C66-4B08-8D64-EF6B25DF0CE0}"/>
              </a:ext>
            </a:extLst>
          </p:cNvPr>
          <p:cNvSpPr>
            <a:spLocks/>
          </p:cNvSpPr>
          <p:nvPr userDrawn="1"/>
        </p:nvSpPr>
        <p:spPr bwMode="auto">
          <a:xfrm>
            <a:off x="5406154" y="1852698"/>
            <a:ext cx="14257" cy="8162"/>
          </a:xfrm>
          <a:custGeom>
            <a:avLst/>
            <a:gdLst>
              <a:gd name="T0" fmla="*/ 2 w 3"/>
              <a:gd name="T1" fmla="*/ 0 h 2"/>
              <a:gd name="T2" fmla="*/ 1 w 3"/>
              <a:gd name="T3" fmla="*/ 1 h 2"/>
              <a:gd name="T4" fmla="*/ 2 w 3"/>
              <a:gd name="T5" fmla="*/ 0 h 2"/>
            </a:gdLst>
            <a:ahLst/>
            <a:cxnLst>
              <a:cxn ang="0">
                <a:pos x="T0" y="T1"/>
              </a:cxn>
              <a:cxn ang="0">
                <a:pos x="T2" y="T3"/>
              </a:cxn>
              <a:cxn ang="0">
                <a:pos x="T4" y="T5"/>
              </a:cxn>
            </a:cxnLst>
            <a:rect l="0" t="0" r="r" b="b"/>
            <a:pathLst>
              <a:path w="3" h="2">
                <a:moveTo>
                  <a:pt x="2" y="0"/>
                </a:moveTo>
                <a:cubicBezTo>
                  <a:pt x="1" y="0"/>
                  <a:pt x="0" y="1"/>
                  <a:pt x="1" y="1"/>
                </a:cubicBezTo>
                <a:cubicBezTo>
                  <a:pt x="2" y="2"/>
                  <a:pt x="3" y="1"/>
                  <a:pt x="2" y="0"/>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12" name="Freeform 793">
            <a:extLst>
              <a:ext uri="{FF2B5EF4-FFF2-40B4-BE49-F238E27FC236}">
                <a16:creationId xmlns:a16="http://schemas.microsoft.com/office/drawing/2014/main" id="{5F79817E-09B5-4A0D-B42F-587AAD85EFB1}"/>
              </a:ext>
            </a:extLst>
          </p:cNvPr>
          <p:cNvSpPr>
            <a:spLocks/>
          </p:cNvSpPr>
          <p:nvPr userDrawn="1"/>
        </p:nvSpPr>
        <p:spPr bwMode="auto">
          <a:xfrm>
            <a:off x="5444167" y="1833112"/>
            <a:ext cx="12671" cy="14693"/>
          </a:xfrm>
          <a:custGeom>
            <a:avLst/>
            <a:gdLst>
              <a:gd name="T0" fmla="*/ 2 w 3"/>
              <a:gd name="T1" fmla="*/ 1 h 3"/>
              <a:gd name="T2" fmla="*/ 1 w 3"/>
              <a:gd name="T3" fmla="*/ 2 h 3"/>
              <a:gd name="T4" fmla="*/ 2 w 3"/>
              <a:gd name="T5" fmla="*/ 1 h 3"/>
            </a:gdLst>
            <a:ahLst/>
            <a:cxnLst>
              <a:cxn ang="0">
                <a:pos x="T0" y="T1"/>
              </a:cxn>
              <a:cxn ang="0">
                <a:pos x="T2" y="T3"/>
              </a:cxn>
              <a:cxn ang="0">
                <a:pos x="T4" y="T5"/>
              </a:cxn>
            </a:cxnLst>
            <a:rect l="0" t="0" r="r" b="b"/>
            <a:pathLst>
              <a:path w="3" h="3">
                <a:moveTo>
                  <a:pt x="2" y="1"/>
                </a:moveTo>
                <a:cubicBezTo>
                  <a:pt x="2" y="0"/>
                  <a:pt x="0" y="1"/>
                  <a:pt x="1" y="2"/>
                </a:cubicBezTo>
                <a:cubicBezTo>
                  <a:pt x="1" y="3"/>
                  <a:pt x="3" y="1"/>
                  <a:pt x="2" y="1"/>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13" name="Freeform 794">
            <a:extLst>
              <a:ext uri="{FF2B5EF4-FFF2-40B4-BE49-F238E27FC236}">
                <a16:creationId xmlns:a16="http://schemas.microsoft.com/office/drawing/2014/main" id="{C0704283-3DE7-4385-8796-5F86879BAC07}"/>
              </a:ext>
            </a:extLst>
          </p:cNvPr>
          <p:cNvSpPr>
            <a:spLocks/>
          </p:cNvSpPr>
          <p:nvPr userDrawn="1"/>
        </p:nvSpPr>
        <p:spPr bwMode="auto">
          <a:xfrm>
            <a:off x="4175355" y="1929424"/>
            <a:ext cx="23761" cy="3265"/>
          </a:xfrm>
          <a:custGeom>
            <a:avLst/>
            <a:gdLst>
              <a:gd name="T0" fmla="*/ 5 w 5"/>
              <a:gd name="T1" fmla="*/ 1 h 1"/>
              <a:gd name="T2" fmla="*/ 1 w 5"/>
              <a:gd name="T3" fmla="*/ 0 h 1"/>
              <a:gd name="T4" fmla="*/ 5 w 5"/>
              <a:gd name="T5" fmla="*/ 1 h 1"/>
            </a:gdLst>
            <a:ahLst/>
            <a:cxnLst>
              <a:cxn ang="0">
                <a:pos x="T0" y="T1"/>
              </a:cxn>
              <a:cxn ang="0">
                <a:pos x="T2" y="T3"/>
              </a:cxn>
              <a:cxn ang="0">
                <a:pos x="T4" y="T5"/>
              </a:cxn>
            </a:cxnLst>
            <a:rect l="0" t="0" r="r" b="b"/>
            <a:pathLst>
              <a:path w="5" h="1">
                <a:moveTo>
                  <a:pt x="5" y="1"/>
                </a:moveTo>
                <a:cubicBezTo>
                  <a:pt x="4" y="0"/>
                  <a:pt x="0" y="0"/>
                  <a:pt x="1" y="0"/>
                </a:cubicBezTo>
                <a:cubicBezTo>
                  <a:pt x="2" y="1"/>
                  <a:pt x="5" y="1"/>
                  <a:pt x="5" y="1"/>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14" name="Freeform 795">
            <a:extLst>
              <a:ext uri="{FF2B5EF4-FFF2-40B4-BE49-F238E27FC236}">
                <a16:creationId xmlns:a16="http://schemas.microsoft.com/office/drawing/2014/main" id="{320E33EC-12D1-48F0-9D19-DE65CA5EEA13}"/>
              </a:ext>
            </a:extLst>
          </p:cNvPr>
          <p:cNvSpPr>
            <a:spLocks/>
          </p:cNvSpPr>
          <p:nvPr userDrawn="1"/>
        </p:nvSpPr>
        <p:spPr bwMode="auto">
          <a:xfrm>
            <a:off x="4203871" y="1929423"/>
            <a:ext cx="28513" cy="0"/>
          </a:xfrm>
          <a:custGeom>
            <a:avLst/>
            <a:gdLst>
              <a:gd name="T0" fmla="*/ 5 w 6"/>
              <a:gd name="T1" fmla="*/ 1 w 6"/>
              <a:gd name="T2" fmla="*/ 5 w 6"/>
            </a:gdLst>
            <a:ahLst/>
            <a:cxnLst>
              <a:cxn ang="0">
                <a:pos x="T0" y="0"/>
              </a:cxn>
              <a:cxn ang="0">
                <a:pos x="T1" y="0"/>
              </a:cxn>
              <a:cxn ang="0">
                <a:pos x="T2" y="0"/>
              </a:cxn>
            </a:cxnLst>
            <a:rect l="0" t="0" r="r" b="b"/>
            <a:pathLst>
              <a:path w="6">
                <a:moveTo>
                  <a:pt x="5" y="0"/>
                </a:moveTo>
                <a:cubicBezTo>
                  <a:pt x="4" y="0"/>
                  <a:pt x="0" y="0"/>
                  <a:pt x="1" y="0"/>
                </a:cubicBezTo>
                <a:cubicBezTo>
                  <a:pt x="2" y="0"/>
                  <a:pt x="6" y="0"/>
                  <a:pt x="5" y="0"/>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15" name="Freeform 796">
            <a:extLst>
              <a:ext uri="{FF2B5EF4-FFF2-40B4-BE49-F238E27FC236}">
                <a16:creationId xmlns:a16="http://schemas.microsoft.com/office/drawing/2014/main" id="{C5D29801-877E-47FC-B5DA-9D76A6078E67}"/>
              </a:ext>
            </a:extLst>
          </p:cNvPr>
          <p:cNvSpPr>
            <a:spLocks/>
          </p:cNvSpPr>
          <p:nvPr userDrawn="1"/>
        </p:nvSpPr>
        <p:spPr bwMode="auto">
          <a:xfrm>
            <a:off x="4737686" y="1625799"/>
            <a:ext cx="19008" cy="9796"/>
          </a:xfrm>
          <a:custGeom>
            <a:avLst/>
            <a:gdLst>
              <a:gd name="T0" fmla="*/ 3 w 4"/>
              <a:gd name="T1" fmla="*/ 2 h 2"/>
              <a:gd name="T2" fmla="*/ 2 w 4"/>
              <a:gd name="T3" fmla="*/ 0 h 2"/>
              <a:gd name="T4" fmla="*/ 3 w 4"/>
              <a:gd name="T5" fmla="*/ 2 h 2"/>
            </a:gdLst>
            <a:ahLst/>
            <a:cxnLst>
              <a:cxn ang="0">
                <a:pos x="T0" y="T1"/>
              </a:cxn>
              <a:cxn ang="0">
                <a:pos x="T2" y="T3"/>
              </a:cxn>
              <a:cxn ang="0">
                <a:pos x="T4" y="T5"/>
              </a:cxn>
            </a:cxnLst>
            <a:rect l="0" t="0" r="r" b="b"/>
            <a:pathLst>
              <a:path w="4" h="2">
                <a:moveTo>
                  <a:pt x="3" y="2"/>
                </a:moveTo>
                <a:cubicBezTo>
                  <a:pt x="1" y="2"/>
                  <a:pt x="0" y="0"/>
                  <a:pt x="2" y="0"/>
                </a:cubicBezTo>
                <a:cubicBezTo>
                  <a:pt x="3" y="0"/>
                  <a:pt x="4" y="2"/>
                  <a:pt x="3" y="2"/>
                </a:cubicBezTo>
                <a:close/>
              </a:path>
            </a:pathLst>
          </a:custGeom>
          <a:solidFill>
            <a:schemeClr val="bg2"/>
          </a:solidFill>
          <a:ln w="4763" cap="flat">
            <a:solidFill>
              <a:srgbClr val="FFFFFF"/>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16" name="Freeform 797">
            <a:extLst>
              <a:ext uri="{FF2B5EF4-FFF2-40B4-BE49-F238E27FC236}">
                <a16:creationId xmlns:a16="http://schemas.microsoft.com/office/drawing/2014/main" id="{502EDADE-27D6-477B-AD48-D78487ED2234}"/>
              </a:ext>
            </a:extLst>
          </p:cNvPr>
          <p:cNvSpPr>
            <a:spLocks/>
          </p:cNvSpPr>
          <p:nvPr userDrawn="1"/>
        </p:nvSpPr>
        <p:spPr bwMode="auto">
          <a:xfrm>
            <a:off x="2759216" y="2796220"/>
            <a:ext cx="42770" cy="57135"/>
          </a:xfrm>
          <a:custGeom>
            <a:avLst/>
            <a:gdLst>
              <a:gd name="T0" fmla="*/ 9 w 9"/>
              <a:gd name="T1" fmla="*/ 11 h 12"/>
              <a:gd name="T2" fmla="*/ 5 w 9"/>
              <a:gd name="T3" fmla="*/ 2 h 12"/>
              <a:gd name="T4" fmla="*/ 2 w 9"/>
              <a:gd name="T5" fmla="*/ 2 h 12"/>
              <a:gd name="T6" fmla="*/ 0 w 9"/>
              <a:gd name="T7" fmla="*/ 3 h 12"/>
              <a:gd name="T8" fmla="*/ 3 w 9"/>
              <a:gd name="T9" fmla="*/ 5 h 12"/>
              <a:gd name="T10" fmla="*/ 3 w 9"/>
              <a:gd name="T11" fmla="*/ 7 h 12"/>
              <a:gd name="T12" fmla="*/ 4 w 9"/>
              <a:gd name="T13" fmla="*/ 7 h 12"/>
              <a:gd name="T14" fmla="*/ 3 w 9"/>
              <a:gd name="T15" fmla="*/ 8 h 12"/>
              <a:gd name="T16" fmla="*/ 6 w 9"/>
              <a:gd name="T17" fmla="*/ 11 h 12"/>
              <a:gd name="T18" fmla="*/ 6 w 9"/>
              <a:gd name="T19" fmla="*/ 9 h 12"/>
              <a:gd name="T20" fmla="*/ 9 w 9"/>
              <a:gd name="T21" fmla="*/ 11 h 12"/>
              <a:gd name="T22" fmla="*/ 9 w 9"/>
              <a:gd name="T23" fmla="*/ 1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12">
                <a:moveTo>
                  <a:pt x="9" y="11"/>
                </a:moveTo>
                <a:cubicBezTo>
                  <a:pt x="8" y="8"/>
                  <a:pt x="7" y="4"/>
                  <a:pt x="5" y="2"/>
                </a:cubicBezTo>
                <a:cubicBezTo>
                  <a:pt x="4" y="1"/>
                  <a:pt x="3" y="0"/>
                  <a:pt x="2" y="2"/>
                </a:cubicBezTo>
                <a:cubicBezTo>
                  <a:pt x="2" y="2"/>
                  <a:pt x="0" y="2"/>
                  <a:pt x="0" y="3"/>
                </a:cubicBezTo>
                <a:cubicBezTo>
                  <a:pt x="1" y="4"/>
                  <a:pt x="3" y="3"/>
                  <a:pt x="3" y="5"/>
                </a:cubicBezTo>
                <a:cubicBezTo>
                  <a:pt x="3" y="6"/>
                  <a:pt x="3" y="6"/>
                  <a:pt x="3" y="7"/>
                </a:cubicBezTo>
                <a:cubicBezTo>
                  <a:pt x="3" y="8"/>
                  <a:pt x="4" y="7"/>
                  <a:pt x="4" y="7"/>
                </a:cubicBezTo>
                <a:cubicBezTo>
                  <a:pt x="5" y="8"/>
                  <a:pt x="3" y="8"/>
                  <a:pt x="3" y="8"/>
                </a:cubicBezTo>
                <a:cubicBezTo>
                  <a:pt x="3" y="9"/>
                  <a:pt x="5" y="11"/>
                  <a:pt x="6" y="11"/>
                </a:cubicBezTo>
                <a:cubicBezTo>
                  <a:pt x="6" y="11"/>
                  <a:pt x="2" y="7"/>
                  <a:pt x="6" y="9"/>
                </a:cubicBezTo>
                <a:cubicBezTo>
                  <a:pt x="7" y="9"/>
                  <a:pt x="9" y="12"/>
                  <a:pt x="9" y="11"/>
                </a:cubicBezTo>
                <a:cubicBezTo>
                  <a:pt x="8" y="10"/>
                  <a:pt x="9" y="12"/>
                  <a:pt x="9" y="11"/>
                </a:cubicBezTo>
                <a:close/>
              </a:path>
            </a:pathLst>
          </a:custGeom>
          <a:solidFill>
            <a:schemeClr val="bg2"/>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grpSp>
        <p:nvGrpSpPr>
          <p:cNvPr id="317" name="Group 316">
            <a:extLst>
              <a:ext uri="{FF2B5EF4-FFF2-40B4-BE49-F238E27FC236}">
                <a16:creationId xmlns:a16="http://schemas.microsoft.com/office/drawing/2014/main" id="{4C9F1F5D-51E8-4924-BD9F-0686D4D3796F}"/>
              </a:ext>
            </a:extLst>
          </p:cNvPr>
          <p:cNvGrpSpPr/>
          <p:nvPr userDrawn="1"/>
        </p:nvGrpSpPr>
        <p:grpSpPr>
          <a:xfrm>
            <a:off x="7961211" y="3607553"/>
            <a:ext cx="1118330" cy="963125"/>
            <a:chOff x="4103815" y="3454666"/>
            <a:chExt cx="669951" cy="560020"/>
          </a:xfrm>
          <a:solidFill>
            <a:schemeClr val="bg2"/>
          </a:solidFill>
        </p:grpSpPr>
        <p:sp>
          <p:nvSpPr>
            <p:cNvPr id="318" name="Freeform 467">
              <a:extLst>
                <a:ext uri="{FF2B5EF4-FFF2-40B4-BE49-F238E27FC236}">
                  <a16:creationId xmlns:a16="http://schemas.microsoft.com/office/drawing/2014/main" id="{CC8BBF88-4472-466E-A9E8-F37D88CCA910}"/>
                </a:ext>
              </a:extLst>
            </p:cNvPr>
            <p:cNvSpPr>
              <a:spLocks/>
            </p:cNvSpPr>
            <p:nvPr/>
          </p:nvSpPr>
          <p:spPr bwMode="auto">
            <a:xfrm>
              <a:off x="4465362" y="3841934"/>
              <a:ext cx="89200" cy="100614"/>
            </a:xfrm>
            <a:custGeom>
              <a:avLst/>
              <a:gdLst>
                <a:gd name="T0" fmla="*/ 13 w 32"/>
                <a:gd name="T1" fmla="*/ 32 h 36"/>
                <a:gd name="T2" fmla="*/ 14 w 32"/>
                <a:gd name="T3" fmla="*/ 30 h 36"/>
                <a:gd name="T4" fmla="*/ 11 w 32"/>
                <a:gd name="T5" fmla="*/ 28 h 36"/>
                <a:gd name="T6" fmla="*/ 12 w 32"/>
                <a:gd name="T7" fmla="*/ 23 h 36"/>
                <a:gd name="T8" fmla="*/ 8 w 32"/>
                <a:gd name="T9" fmla="*/ 23 h 36"/>
                <a:gd name="T10" fmla="*/ 8 w 32"/>
                <a:gd name="T11" fmla="*/ 29 h 36"/>
                <a:gd name="T12" fmla="*/ 8 w 32"/>
                <a:gd name="T13" fmla="*/ 30 h 36"/>
                <a:gd name="T14" fmla="*/ 7 w 32"/>
                <a:gd name="T15" fmla="*/ 34 h 36"/>
                <a:gd name="T16" fmla="*/ 4 w 32"/>
                <a:gd name="T17" fmla="*/ 36 h 36"/>
                <a:gd name="T18" fmla="*/ 4 w 32"/>
                <a:gd name="T19" fmla="*/ 31 h 36"/>
                <a:gd name="T20" fmla="*/ 2 w 32"/>
                <a:gd name="T21" fmla="*/ 26 h 36"/>
                <a:gd name="T22" fmla="*/ 1 w 32"/>
                <a:gd name="T23" fmla="*/ 21 h 36"/>
                <a:gd name="T24" fmla="*/ 3 w 32"/>
                <a:gd name="T25" fmla="*/ 14 h 36"/>
                <a:gd name="T26" fmla="*/ 9 w 32"/>
                <a:gd name="T27" fmla="*/ 5 h 36"/>
                <a:gd name="T28" fmla="*/ 11 w 32"/>
                <a:gd name="T29" fmla="*/ 2 h 36"/>
                <a:gd name="T30" fmla="*/ 18 w 32"/>
                <a:gd name="T31" fmla="*/ 4 h 36"/>
                <a:gd name="T32" fmla="*/ 25 w 32"/>
                <a:gd name="T33" fmla="*/ 4 h 36"/>
                <a:gd name="T34" fmla="*/ 32 w 32"/>
                <a:gd name="T35" fmla="*/ 1 h 36"/>
                <a:gd name="T36" fmla="*/ 29 w 32"/>
                <a:gd name="T37" fmla="*/ 6 h 36"/>
                <a:gd name="T38" fmla="*/ 23 w 32"/>
                <a:gd name="T39" fmla="*/ 7 h 36"/>
                <a:gd name="T40" fmla="*/ 10 w 32"/>
                <a:gd name="T41" fmla="*/ 7 h 36"/>
                <a:gd name="T42" fmla="*/ 6 w 32"/>
                <a:gd name="T43" fmla="*/ 10 h 36"/>
                <a:gd name="T44" fmla="*/ 10 w 32"/>
                <a:gd name="T45" fmla="*/ 15 h 36"/>
                <a:gd name="T46" fmla="*/ 13 w 32"/>
                <a:gd name="T47" fmla="*/ 14 h 36"/>
                <a:gd name="T48" fmla="*/ 20 w 32"/>
                <a:gd name="T49" fmla="*/ 13 h 36"/>
                <a:gd name="T50" fmla="*/ 17 w 32"/>
                <a:gd name="T51" fmla="*/ 16 h 36"/>
                <a:gd name="T52" fmla="*/ 13 w 32"/>
                <a:gd name="T53" fmla="*/ 17 h 36"/>
                <a:gd name="T54" fmla="*/ 14 w 32"/>
                <a:gd name="T55" fmla="*/ 20 h 36"/>
                <a:gd name="T56" fmla="*/ 18 w 32"/>
                <a:gd name="T57" fmla="*/ 25 h 36"/>
                <a:gd name="T58" fmla="*/ 19 w 32"/>
                <a:gd name="T59" fmla="*/ 28 h 36"/>
                <a:gd name="T60" fmla="*/ 22 w 32"/>
                <a:gd name="T61" fmla="*/ 30 h 36"/>
                <a:gd name="T62" fmla="*/ 13 w 32"/>
                <a:gd name="T63" fmla="*/ 32 h 36"/>
                <a:gd name="T64" fmla="*/ 13 w 32"/>
                <a:gd name="T65" fmla="*/ 3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2" h="36">
                  <a:moveTo>
                    <a:pt x="13" y="32"/>
                  </a:moveTo>
                  <a:cubicBezTo>
                    <a:pt x="13" y="31"/>
                    <a:pt x="14" y="31"/>
                    <a:pt x="14" y="30"/>
                  </a:cubicBezTo>
                  <a:cubicBezTo>
                    <a:pt x="14" y="29"/>
                    <a:pt x="12" y="28"/>
                    <a:pt x="11" y="28"/>
                  </a:cubicBezTo>
                  <a:cubicBezTo>
                    <a:pt x="10" y="26"/>
                    <a:pt x="12" y="25"/>
                    <a:pt x="12" y="23"/>
                  </a:cubicBezTo>
                  <a:cubicBezTo>
                    <a:pt x="12" y="22"/>
                    <a:pt x="8" y="22"/>
                    <a:pt x="8" y="23"/>
                  </a:cubicBezTo>
                  <a:cubicBezTo>
                    <a:pt x="7" y="25"/>
                    <a:pt x="8" y="27"/>
                    <a:pt x="8" y="29"/>
                  </a:cubicBezTo>
                  <a:cubicBezTo>
                    <a:pt x="7" y="29"/>
                    <a:pt x="8" y="30"/>
                    <a:pt x="8" y="30"/>
                  </a:cubicBezTo>
                  <a:cubicBezTo>
                    <a:pt x="8" y="32"/>
                    <a:pt x="7" y="33"/>
                    <a:pt x="7" y="34"/>
                  </a:cubicBezTo>
                  <a:cubicBezTo>
                    <a:pt x="6" y="36"/>
                    <a:pt x="7" y="36"/>
                    <a:pt x="4" y="36"/>
                  </a:cubicBezTo>
                  <a:cubicBezTo>
                    <a:pt x="1" y="36"/>
                    <a:pt x="4" y="32"/>
                    <a:pt x="4" y="31"/>
                  </a:cubicBezTo>
                  <a:cubicBezTo>
                    <a:pt x="5" y="30"/>
                    <a:pt x="4" y="27"/>
                    <a:pt x="2" y="26"/>
                  </a:cubicBezTo>
                  <a:cubicBezTo>
                    <a:pt x="0" y="25"/>
                    <a:pt x="0" y="23"/>
                    <a:pt x="1" y="21"/>
                  </a:cubicBezTo>
                  <a:cubicBezTo>
                    <a:pt x="2" y="19"/>
                    <a:pt x="2" y="16"/>
                    <a:pt x="3" y="14"/>
                  </a:cubicBezTo>
                  <a:cubicBezTo>
                    <a:pt x="5" y="11"/>
                    <a:pt x="4" y="5"/>
                    <a:pt x="9" y="5"/>
                  </a:cubicBezTo>
                  <a:cubicBezTo>
                    <a:pt x="10" y="5"/>
                    <a:pt x="9" y="2"/>
                    <a:pt x="11" y="2"/>
                  </a:cubicBezTo>
                  <a:cubicBezTo>
                    <a:pt x="14" y="3"/>
                    <a:pt x="16" y="4"/>
                    <a:pt x="18" y="4"/>
                  </a:cubicBezTo>
                  <a:cubicBezTo>
                    <a:pt x="20" y="4"/>
                    <a:pt x="23" y="5"/>
                    <a:pt x="25" y="4"/>
                  </a:cubicBezTo>
                  <a:cubicBezTo>
                    <a:pt x="26" y="4"/>
                    <a:pt x="32" y="0"/>
                    <a:pt x="32" y="1"/>
                  </a:cubicBezTo>
                  <a:cubicBezTo>
                    <a:pt x="32" y="2"/>
                    <a:pt x="29" y="5"/>
                    <a:pt x="29" y="6"/>
                  </a:cubicBezTo>
                  <a:cubicBezTo>
                    <a:pt x="27" y="7"/>
                    <a:pt x="25" y="7"/>
                    <a:pt x="23" y="7"/>
                  </a:cubicBezTo>
                  <a:cubicBezTo>
                    <a:pt x="18" y="6"/>
                    <a:pt x="14" y="7"/>
                    <a:pt x="10" y="7"/>
                  </a:cubicBezTo>
                  <a:cubicBezTo>
                    <a:pt x="7" y="6"/>
                    <a:pt x="6" y="7"/>
                    <a:pt x="6" y="10"/>
                  </a:cubicBezTo>
                  <a:cubicBezTo>
                    <a:pt x="6" y="13"/>
                    <a:pt x="9" y="13"/>
                    <a:pt x="10" y="15"/>
                  </a:cubicBezTo>
                  <a:cubicBezTo>
                    <a:pt x="11" y="17"/>
                    <a:pt x="12" y="15"/>
                    <a:pt x="13" y="14"/>
                  </a:cubicBezTo>
                  <a:cubicBezTo>
                    <a:pt x="13" y="13"/>
                    <a:pt x="20" y="12"/>
                    <a:pt x="20" y="13"/>
                  </a:cubicBezTo>
                  <a:cubicBezTo>
                    <a:pt x="21" y="13"/>
                    <a:pt x="18" y="16"/>
                    <a:pt x="17" y="16"/>
                  </a:cubicBezTo>
                  <a:cubicBezTo>
                    <a:pt x="15" y="18"/>
                    <a:pt x="15" y="18"/>
                    <a:pt x="13" y="17"/>
                  </a:cubicBezTo>
                  <a:cubicBezTo>
                    <a:pt x="13" y="17"/>
                    <a:pt x="14" y="20"/>
                    <a:pt x="14" y="20"/>
                  </a:cubicBezTo>
                  <a:cubicBezTo>
                    <a:pt x="15" y="21"/>
                    <a:pt x="18" y="23"/>
                    <a:pt x="18" y="25"/>
                  </a:cubicBezTo>
                  <a:cubicBezTo>
                    <a:pt x="18" y="26"/>
                    <a:pt x="18" y="27"/>
                    <a:pt x="19" y="28"/>
                  </a:cubicBezTo>
                  <a:cubicBezTo>
                    <a:pt x="19" y="28"/>
                    <a:pt x="21" y="30"/>
                    <a:pt x="22" y="30"/>
                  </a:cubicBezTo>
                  <a:cubicBezTo>
                    <a:pt x="20" y="31"/>
                    <a:pt x="15" y="33"/>
                    <a:pt x="13" y="32"/>
                  </a:cubicBezTo>
                  <a:cubicBezTo>
                    <a:pt x="13" y="31"/>
                    <a:pt x="14" y="33"/>
                    <a:pt x="13" y="32"/>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19" name="Freeform 709">
              <a:extLst>
                <a:ext uri="{FF2B5EF4-FFF2-40B4-BE49-F238E27FC236}">
                  <a16:creationId xmlns:a16="http://schemas.microsoft.com/office/drawing/2014/main" id="{6062B08C-6E97-4EB8-9195-14DDE4EB1E71}"/>
                </a:ext>
              </a:extLst>
            </p:cNvPr>
            <p:cNvSpPr>
              <a:spLocks/>
            </p:cNvSpPr>
            <p:nvPr/>
          </p:nvSpPr>
          <p:spPr bwMode="auto">
            <a:xfrm>
              <a:off x="4328714" y="3800169"/>
              <a:ext cx="142341" cy="125293"/>
            </a:xfrm>
            <a:custGeom>
              <a:avLst/>
              <a:gdLst>
                <a:gd name="T0" fmla="*/ 33 w 51"/>
                <a:gd name="T1" fmla="*/ 5 h 45"/>
                <a:gd name="T2" fmla="*/ 29 w 51"/>
                <a:gd name="T3" fmla="*/ 13 h 45"/>
                <a:gd name="T4" fmla="*/ 20 w 51"/>
                <a:gd name="T5" fmla="*/ 16 h 45"/>
                <a:gd name="T6" fmla="*/ 15 w 51"/>
                <a:gd name="T7" fmla="*/ 18 h 45"/>
                <a:gd name="T8" fmla="*/ 10 w 51"/>
                <a:gd name="T9" fmla="*/ 19 h 45"/>
                <a:gd name="T10" fmla="*/ 7 w 51"/>
                <a:gd name="T11" fmla="*/ 18 h 45"/>
                <a:gd name="T12" fmla="*/ 3 w 51"/>
                <a:gd name="T13" fmla="*/ 14 h 45"/>
                <a:gd name="T14" fmla="*/ 0 w 51"/>
                <a:gd name="T15" fmla="*/ 20 h 45"/>
                <a:gd name="T16" fmla="*/ 4 w 51"/>
                <a:gd name="T17" fmla="*/ 29 h 45"/>
                <a:gd name="T18" fmla="*/ 8 w 51"/>
                <a:gd name="T19" fmla="*/ 37 h 45"/>
                <a:gd name="T20" fmla="*/ 13 w 51"/>
                <a:gd name="T21" fmla="*/ 39 h 45"/>
                <a:gd name="T22" fmla="*/ 14 w 51"/>
                <a:gd name="T23" fmla="*/ 41 h 45"/>
                <a:gd name="T24" fmla="*/ 19 w 51"/>
                <a:gd name="T25" fmla="*/ 41 h 45"/>
                <a:gd name="T26" fmla="*/ 21 w 51"/>
                <a:gd name="T27" fmla="*/ 39 h 45"/>
                <a:gd name="T28" fmla="*/ 25 w 51"/>
                <a:gd name="T29" fmla="*/ 40 h 45"/>
                <a:gd name="T30" fmla="*/ 28 w 51"/>
                <a:gd name="T31" fmla="*/ 40 h 45"/>
                <a:gd name="T32" fmla="*/ 31 w 51"/>
                <a:gd name="T33" fmla="*/ 43 h 45"/>
                <a:gd name="T34" fmla="*/ 34 w 51"/>
                <a:gd name="T35" fmla="*/ 42 h 45"/>
                <a:gd name="T36" fmla="*/ 36 w 51"/>
                <a:gd name="T37" fmla="*/ 43 h 45"/>
                <a:gd name="T38" fmla="*/ 37 w 51"/>
                <a:gd name="T39" fmla="*/ 37 h 45"/>
                <a:gd name="T40" fmla="*/ 37 w 51"/>
                <a:gd name="T41" fmla="*/ 33 h 45"/>
                <a:gd name="T42" fmla="*/ 39 w 51"/>
                <a:gd name="T43" fmla="*/ 30 h 45"/>
                <a:gd name="T44" fmla="*/ 42 w 51"/>
                <a:gd name="T45" fmla="*/ 24 h 45"/>
                <a:gd name="T46" fmla="*/ 47 w 51"/>
                <a:gd name="T47" fmla="*/ 19 h 45"/>
                <a:gd name="T48" fmla="*/ 49 w 51"/>
                <a:gd name="T49" fmla="*/ 18 h 45"/>
                <a:gd name="T50" fmla="*/ 45 w 51"/>
                <a:gd name="T51" fmla="*/ 13 h 45"/>
                <a:gd name="T52" fmla="*/ 42 w 51"/>
                <a:gd name="T53" fmla="*/ 7 h 45"/>
                <a:gd name="T54" fmla="*/ 44 w 51"/>
                <a:gd name="T55" fmla="*/ 6 h 45"/>
                <a:gd name="T56" fmla="*/ 44 w 51"/>
                <a:gd name="T57" fmla="*/ 3 h 45"/>
                <a:gd name="T58" fmla="*/ 33 w 51"/>
                <a:gd name="T59" fmla="*/ 5 h 45"/>
                <a:gd name="T60" fmla="*/ 33 w 51"/>
                <a:gd name="T61" fmla="*/ 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1" h="45">
                  <a:moveTo>
                    <a:pt x="33" y="5"/>
                  </a:moveTo>
                  <a:cubicBezTo>
                    <a:pt x="32" y="8"/>
                    <a:pt x="31" y="10"/>
                    <a:pt x="29" y="13"/>
                  </a:cubicBezTo>
                  <a:cubicBezTo>
                    <a:pt x="28" y="17"/>
                    <a:pt x="23" y="17"/>
                    <a:pt x="20" y="16"/>
                  </a:cubicBezTo>
                  <a:cubicBezTo>
                    <a:pt x="18" y="15"/>
                    <a:pt x="16" y="17"/>
                    <a:pt x="15" y="18"/>
                  </a:cubicBezTo>
                  <a:cubicBezTo>
                    <a:pt x="14" y="19"/>
                    <a:pt x="11" y="18"/>
                    <a:pt x="10" y="19"/>
                  </a:cubicBezTo>
                  <a:cubicBezTo>
                    <a:pt x="8" y="20"/>
                    <a:pt x="8" y="20"/>
                    <a:pt x="7" y="18"/>
                  </a:cubicBezTo>
                  <a:cubicBezTo>
                    <a:pt x="5" y="17"/>
                    <a:pt x="4" y="16"/>
                    <a:pt x="3" y="14"/>
                  </a:cubicBezTo>
                  <a:cubicBezTo>
                    <a:pt x="2" y="13"/>
                    <a:pt x="0" y="19"/>
                    <a:pt x="0" y="20"/>
                  </a:cubicBezTo>
                  <a:cubicBezTo>
                    <a:pt x="0" y="23"/>
                    <a:pt x="3" y="26"/>
                    <a:pt x="4" y="29"/>
                  </a:cubicBezTo>
                  <a:cubicBezTo>
                    <a:pt x="6" y="32"/>
                    <a:pt x="5" y="35"/>
                    <a:pt x="8" y="37"/>
                  </a:cubicBezTo>
                  <a:cubicBezTo>
                    <a:pt x="10" y="38"/>
                    <a:pt x="12" y="39"/>
                    <a:pt x="13" y="39"/>
                  </a:cubicBezTo>
                  <a:cubicBezTo>
                    <a:pt x="16" y="38"/>
                    <a:pt x="13" y="40"/>
                    <a:pt x="14" y="41"/>
                  </a:cubicBezTo>
                  <a:cubicBezTo>
                    <a:pt x="15" y="41"/>
                    <a:pt x="18" y="41"/>
                    <a:pt x="19" y="41"/>
                  </a:cubicBezTo>
                  <a:cubicBezTo>
                    <a:pt x="20" y="40"/>
                    <a:pt x="20" y="38"/>
                    <a:pt x="21" y="39"/>
                  </a:cubicBezTo>
                  <a:cubicBezTo>
                    <a:pt x="22" y="40"/>
                    <a:pt x="24" y="41"/>
                    <a:pt x="25" y="40"/>
                  </a:cubicBezTo>
                  <a:cubicBezTo>
                    <a:pt x="26" y="40"/>
                    <a:pt x="28" y="39"/>
                    <a:pt x="28" y="40"/>
                  </a:cubicBezTo>
                  <a:cubicBezTo>
                    <a:pt x="29" y="43"/>
                    <a:pt x="27" y="45"/>
                    <a:pt x="31" y="43"/>
                  </a:cubicBezTo>
                  <a:cubicBezTo>
                    <a:pt x="32" y="43"/>
                    <a:pt x="33" y="42"/>
                    <a:pt x="34" y="42"/>
                  </a:cubicBezTo>
                  <a:cubicBezTo>
                    <a:pt x="35" y="42"/>
                    <a:pt x="36" y="43"/>
                    <a:pt x="36" y="43"/>
                  </a:cubicBezTo>
                  <a:cubicBezTo>
                    <a:pt x="37" y="41"/>
                    <a:pt x="35" y="39"/>
                    <a:pt x="37" y="37"/>
                  </a:cubicBezTo>
                  <a:cubicBezTo>
                    <a:pt x="38" y="36"/>
                    <a:pt x="37" y="35"/>
                    <a:pt x="37" y="33"/>
                  </a:cubicBezTo>
                  <a:cubicBezTo>
                    <a:pt x="37" y="32"/>
                    <a:pt x="38" y="31"/>
                    <a:pt x="39" y="30"/>
                  </a:cubicBezTo>
                  <a:cubicBezTo>
                    <a:pt x="41" y="28"/>
                    <a:pt x="43" y="27"/>
                    <a:pt x="42" y="24"/>
                  </a:cubicBezTo>
                  <a:cubicBezTo>
                    <a:pt x="42" y="22"/>
                    <a:pt x="45" y="18"/>
                    <a:pt x="47" y="19"/>
                  </a:cubicBezTo>
                  <a:cubicBezTo>
                    <a:pt x="48" y="20"/>
                    <a:pt x="51" y="19"/>
                    <a:pt x="49" y="18"/>
                  </a:cubicBezTo>
                  <a:cubicBezTo>
                    <a:pt x="48" y="16"/>
                    <a:pt x="45" y="15"/>
                    <a:pt x="45" y="13"/>
                  </a:cubicBezTo>
                  <a:cubicBezTo>
                    <a:pt x="45" y="11"/>
                    <a:pt x="43" y="9"/>
                    <a:pt x="42" y="7"/>
                  </a:cubicBezTo>
                  <a:cubicBezTo>
                    <a:pt x="41" y="4"/>
                    <a:pt x="44" y="7"/>
                    <a:pt x="44" y="6"/>
                  </a:cubicBezTo>
                  <a:cubicBezTo>
                    <a:pt x="45" y="5"/>
                    <a:pt x="41" y="4"/>
                    <a:pt x="44" y="3"/>
                  </a:cubicBezTo>
                  <a:cubicBezTo>
                    <a:pt x="40" y="2"/>
                    <a:pt x="34" y="0"/>
                    <a:pt x="33" y="5"/>
                  </a:cubicBezTo>
                  <a:cubicBezTo>
                    <a:pt x="32" y="7"/>
                    <a:pt x="34" y="3"/>
                    <a:pt x="33" y="5"/>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20" name="Freeform 437">
              <a:extLst>
                <a:ext uri="{FF2B5EF4-FFF2-40B4-BE49-F238E27FC236}">
                  <a16:creationId xmlns:a16="http://schemas.microsoft.com/office/drawing/2014/main" id="{E0557AB7-1485-48AB-8E6D-B92B109D2491}"/>
                </a:ext>
              </a:extLst>
            </p:cNvPr>
            <p:cNvSpPr>
              <a:spLocks/>
            </p:cNvSpPr>
            <p:nvPr/>
          </p:nvSpPr>
          <p:spPr bwMode="auto">
            <a:xfrm>
              <a:off x="4537475" y="3515414"/>
              <a:ext cx="5694" cy="2847"/>
            </a:xfrm>
            <a:custGeom>
              <a:avLst/>
              <a:gdLst>
                <a:gd name="T0" fmla="*/ 2 w 2"/>
                <a:gd name="T1" fmla="*/ 0 h 1"/>
                <a:gd name="T2" fmla="*/ 1 w 2"/>
                <a:gd name="T3" fmla="*/ 1 h 1"/>
                <a:gd name="T4" fmla="*/ 2 w 2"/>
                <a:gd name="T5" fmla="*/ 0 h 1"/>
              </a:gdLst>
              <a:ahLst/>
              <a:cxnLst>
                <a:cxn ang="0">
                  <a:pos x="T0" y="T1"/>
                </a:cxn>
                <a:cxn ang="0">
                  <a:pos x="T2" y="T3"/>
                </a:cxn>
                <a:cxn ang="0">
                  <a:pos x="T4" y="T5"/>
                </a:cxn>
              </a:cxnLst>
              <a:rect l="0" t="0" r="r" b="b"/>
              <a:pathLst>
                <a:path w="2" h="1">
                  <a:moveTo>
                    <a:pt x="2" y="0"/>
                  </a:moveTo>
                  <a:cubicBezTo>
                    <a:pt x="1" y="0"/>
                    <a:pt x="0" y="1"/>
                    <a:pt x="1" y="1"/>
                  </a:cubicBezTo>
                  <a:cubicBezTo>
                    <a:pt x="2" y="1"/>
                    <a:pt x="2" y="0"/>
                    <a:pt x="2" y="0"/>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21" name="Freeform 439">
              <a:extLst>
                <a:ext uri="{FF2B5EF4-FFF2-40B4-BE49-F238E27FC236}">
                  <a16:creationId xmlns:a16="http://schemas.microsoft.com/office/drawing/2014/main" id="{7C8A003D-93DF-41E9-B6A0-96E37FE9B651}"/>
                </a:ext>
              </a:extLst>
            </p:cNvPr>
            <p:cNvSpPr>
              <a:spLocks/>
            </p:cNvSpPr>
            <p:nvPr/>
          </p:nvSpPr>
          <p:spPr bwMode="auto">
            <a:xfrm>
              <a:off x="4320169" y="3582806"/>
              <a:ext cx="38907" cy="27526"/>
            </a:xfrm>
            <a:custGeom>
              <a:avLst/>
              <a:gdLst>
                <a:gd name="T0" fmla="*/ 13 w 14"/>
                <a:gd name="T1" fmla="*/ 1 h 10"/>
                <a:gd name="T2" fmla="*/ 9 w 14"/>
                <a:gd name="T3" fmla="*/ 0 h 10"/>
                <a:gd name="T4" fmla="*/ 4 w 14"/>
                <a:gd name="T5" fmla="*/ 2 h 10"/>
                <a:gd name="T6" fmla="*/ 4 w 14"/>
                <a:gd name="T7" fmla="*/ 9 h 10"/>
                <a:gd name="T8" fmla="*/ 11 w 14"/>
                <a:gd name="T9" fmla="*/ 6 h 10"/>
                <a:gd name="T10" fmla="*/ 13 w 14"/>
                <a:gd name="T11" fmla="*/ 1 h 10"/>
              </a:gdLst>
              <a:ahLst/>
              <a:cxnLst>
                <a:cxn ang="0">
                  <a:pos x="T0" y="T1"/>
                </a:cxn>
                <a:cxn ang="0">
                  <a:pos x="T2" y="T3"/>
                </a:cxn>
                <a:cxn ang="0">
                  <a:pos x="T4" y="T5"/>
                </a:cxn>
                <a:cxn ang="0">
                  <a:pos x="T6" y="T7"/>
                </a:cxn>
                <a:cxn ang="0">
                  <a:pos x="T8" y="T9"/>
                </a:cxn>
                <a:cxn ang="0">
                  <a:pos x="T10" y="T11"/>
                </a:cxn>
              </a:cxnLst>
              <a:rect l="0" t="0" r="r" b="b"/>
              <a:pathLst>
                <a:path w="14" h="10">
                  <a:moveTo>
                    <a:pt x="13" y="1"/>
                  </a:moveTo>
                  <a:cubicBezTo>
                    <a:pt x="12" y="1"/>
                    <a:pt x="11" y="0"/>
                    <a:pt x="9" y="0"/>
                  </a:cubicBezTo>
                  <a:cubicBezTo>
                    <a:pt x="7" y="0"/>
                    <a:pt x="6" y="1"/>
                    <a:pt x="4" y="2"/>
                  </a:cubicBezTo>
                  <a:cubicBezTo>
                    <a:pt x="2" y="4"/>
                    <a:pt x="0" y="7"/>
                    <a:pt x="4" y="9"/>
                  </a:cubicBezTo>
                  <a:cubicBezTo>
                    <a:pt x="6" y="10"/>
                    <a:pt x="10" y="8"/>
                    <a:pt x="11" y="6"/>
                  </a:cubicBezTo>
                  <a:cubicBezTo>
                    <a:pt x="11" y="5"/>
                    <a:pt x="14" y="1"/>
                    <a:pt x="13" y="1"/>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22" name="Freeform 440">
              <a:extLst>
                <a:ext uri="{FF2B5EF4-FFF2-40B4-BE49-F238E27FC236}">
                  <a16:creationId xmlns:a16="http://schemas.microsoft.com/office/drawing/2014/main" id="{7D10754F-37F8-4DD9-8BF7-9ED4939B51C6}"/>
                </a:ext>
              </a:extLst>
            </p:cNvPr>
            <p:cNvSpPr>
              <a:spLocks/>
            </p:cNvSpPr>
            <p:nvPr/>
          </p:nvSpPr>
          <p:spPr bwMode="auto">
            <a:xfrm>
              <a:off x="4478646" y="3601788"/>
              <a:ext cx="55987" cy="78783"/>
            </a:xfrm>
            <a:custGeom>
              <a:avLst/>
              <a:gdLst>
                <a:gd name="T0" fmla="*/ 12 w 20"/>
                <a:gd name="T1" fmla="*/ 2 h 28"/>
                <a:gd name="T2" fmla="*/ 9 w 20"/>
                <a:gd name="T3" fmla="*/ 2 h 28"/>
                <a:gd name="T4" fmla="*/ 4 w 20"/>
                <a:gd name="T5" fmla="*/ 3 h 28"/>
                <a:gd name="T6" fmla="*/ 3 w 20"/>
                <a:gd name="T7" fmla="*/ 11 h 28"/>
                <a:gd name="T8" fmla="*/ 3 w 20"/>
                <a:gd name="T9" fmla="*/ 13 h 28"/>
                <a:gd name="T10" fmla="*/ 0 w 20"/>
                <a:gd name="T11" fmla="*/ 13 h 28"/>
                <a:gd name="T12" fmla="*/ 3 w 20"/>
                <a:gd name="T13" fmla="*/ 22 h 28"/>
                <a:gd name="T14" fmla="*/ 5 w 20"/>
                <a:gd name="T15" fmla="*/ 20 h 28"/>
                <a:gd name="T16" fmla="*/ 7 w 20"/>
                <a:gd name="T17" fmla="*/ 22 h 28"/>
                <a:gd name="T18" fmla="*/ 4 w 20"/>
                <a:gd name="T19" fmla="*/ 23 h 28"/>
                <a:gd name="T20" fmla="*/ 8 w 20"/>
                <a:gd name="T21" fmla="*/ 26 h 28"/>
                <a:gd name="T22" fmla="*/ 11 w 20"/>
                <a:gd name="T23" fmla="*/ 25 h 28"/>
                <a:gd name="T24" fmla="*/ 15 w 20"/>
                <a:gd name="T25" fmla="*/ 28 h 28"/>
                <a:gd name="T26" fmla="*/ 14 w 20"/>
                <a:gd name="T27" fmla="*/ 25 h 28"/>
                <a:gd name="T28" fmla="*/ 17 w 20"/>
                <a:gd name="T29" fmla="*/ 24 h 28"/>
                <a:gd name="T30" fmla="*/ 10 w 20"/>
                <a:gd name="T31" fmla="*/ 22 h 28"/>
                <a:gd name="T32" fmla="*/ 9 w 20"/>
                <a:gd name="T33" fmla="*/ 16 h 28"/>
                <a:gd name="T34" fmla="*/ 12 w 20"/>
                <a:gd name="T35" fmla="*/ 12 h 28"/>
                <a:gd name="T36" fmla="*/ 13 w 20"/>
                <a:gd name="T37" fmla="*/ 7 h 28"/>
                <a:gd name="T38" fmla="*/ 12 w 20"/>
                <a:gd name="T39" fmla="*/ 2 h 28"/>
                <a:gd name="T40" fmla="*/ 12 w 20"/>
                <a:gd name="T41" fmla="*/ 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 h="28">
                  <a:moveTo>
                    <a:pt x="12" y="2"/>
                  </a:moveTo>
                  <a:cubicBezTo>
                    <a:pt x="10" y="1"/>
                    <a:pt x="11" y="5"/>
                    <a:pt x="9" y="2"/>
                  </a:cubicBezTo>
                  <a:cubicBezTo>
                    <a:pt x="8" y="0"/>
                    <a:pt x="4" y="1"/>
                    <a:pt x="4" y="3"/>
                  </a:cubicBezTo>
                  <a:cubicBezTo>
                    <a:pt x="3" y="6"/>
                    <a:pt x="4" y="8"/>
                    <a:pt x="3" y="11"/>
                  </a:cubicBezTo>
                  <a:cubicBezTo>
                    <a:pt x="3" y="12"/>
                    <a:pt x="3" y="13"/>
                    <a:pt x="3" y="13"/>
                  </a:cubicBezTo>
                  <a:cubicBezTo>
                    <a:pt x="2" y="14"/>
                    <a:pt x="0" y="13"/>
                    <a:pt x="0" y="13"/>
                  </a:cubicBezTo>
                  <a:cubicBezTo>
                    <a:pt x="0" y="13"/>
                    <a:pt x="2" y="22"/>
                    <a:pt x="3" y="22"/>
                  </a:cubicBezTo>
                  <a:cubicBezTo>
                    <a:pt x="3" y="22"/>
                    <a:pt x="4" y="19"/>
                    <a:pt x="5" y="20"/>
                  </a:cubicBezTo>
                  <a:cubicBezTo>
                    <a:pt x="5" y="20"/>
                    <a:pt x="7" y="21"/>
                    <a:pt x="7" y="22"/>
                  </a:cubicBezTo>
                  <a:cubicBezTo>
                    <a:pt x="7" y="23"/>
                    <a:pt x="4" y="21"/>
                    <a:pt x="4" y="23"/>
                  </a:cubicBezTo>
                  <a:cubicBezTo>
                    <a:pt x="4" y="25"/>
                    <a:pt x="6" y="27"/>
                    <a:pt x="8" y="26"/>
                  </a:cubicBezTo>
                  <a:cubicBezTo>
                    <a:pt x="9" y="26"/>
                    <a:pt x="10" y="24"/>
                    <a:pt x="11" y="25"/>
                  </a:cubicBezTo>
                  <a:cubicBezTo>
                    <a:pt x="11" y="25"/>
                    <a:pt x="15" y="28"/>
                    <a:pt x="15" y="28"/>
                  </a:cubicBezTo>
                  <a:cubicBezTo>
                    <a:pt x="16" y="27"/>
                    <a:pt x="13" y="26"/>
                    <a:pt x="14" y="25"/>
                  </a:cubicBezTo>
                  <a:cubicBezTo>
                    <a:pt x="13" y="26"/>
                    <a:pt x="20" y="28"/>
                    <a:pt x="17" y="24"/>
                  </a:cubicBezTo>
                  <a:cubicBezTo>
                    <a:pt x="15" y="22"/>
                    <a:pt x="11" y="25"/>
                    <a:pt x="10" y="22"/>
                  </a:cubicBezTo>
                  <a:cubicBezTo>
                    <a:pt x="9" y="20"/>
                    <a:pt x="9" y="19"/>
                    <a:pt x="9" y="16"/>
                  </a:cubicBezTo>
                  <a:cubicBezTo>
                    <a:pt x="9" y="14"/>
                    <a:pt x="11" y="14"/>
                    <a:pt x="12" y="12"/>
                  </a:cubicBezTo>
                  <a:cubicBezTo>
                    <a:pt x="14" y="10"/>
                    <a:pt x="14" y="9"/>
                    <a:pt x="13" y="7"/>
                  </a:cubicBezTo>
                  <a:cubicBezTo>
                    <a:pt x="13" y="7"/>
                    <a:pt x="13" y="2"/>
                    <a:pt x="12" y="2"/>
                  </a:cubicBezTo>
                  <a:cubicBezTo>
                    <a:pt x="11" y="2"/>
                    <a:pt x="13" y="2"/>
                    <a:pt x="12" y="2"/>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23" name="Freeform 441">
              <a:extLst>
                <a:ext uri="{FF2B5EF4-FFF2-40B4-BE49-F238E27FC236}">
                  <a16:creationId xmlns:a16="http://schemas.microsoft.com/office/drawing/2014/main" id="{F77AEDE4-C694-4125-AAA7-473FD541C22C}"/>
                </a:ext>
              </a:extLst>
            </p:cNvPr>
            <p:cNvSpPr>
              <a:spLocks/>
            </p:cNvSpPr>
            <p:nvPr/>
          </p:nvSpPr>
          <p:spPr bwMode="auto">
            <a:xfrm>
              <a:off x="4526093" y="3669181"/>
              <a:ext cx="17081" cy="21832"/>
            </a:xfrm>
            <a:custGeom>
              <a:avLst/>
              <a:gdLst>
                <a:gd name="T0" fmla="*/ 3 w 6"/>
                <a:gd name="T1" fmla="*/ 1 h 8"/>
                <a:gd name="T2" fmla="*/ 1 w 6"/>
                <a:gd name="T3" fmla="*/ 1 h 8"/>
                <a:gd name="T4" fmla="*/ 0 w 6"/>
                <a:gd name="T5" fmla="*/ 3 h 8"/>
                <a:gd name="T6" fmla="*/ 2 w 6"/>
                <a:gd name="T7" fmla="*/ 6 h 8"/>
                <a:gd name="T8" fmla="*/ 5 w 6"/>
                <a:gd name="T9" fmla="*/ 7 h 8"/>
                <a:gd name="T10" fmla="*/ 4 w 6"/>
                <a:gd name="T11" fmla="*/ 4 h 8"/>
                <a:gd name="T12" fmla="*/ 3 w 6"/>
                <a:gd name="T13" fmla="*/ 1 h 8"/>
                <a:gd name="T14" fmla="*/ 3 w 6"/>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8">
                  <a:moveTo>
                    <a:pt x="3" y="1"/>
                  </a:moveTo>
                  <a:cubicBezTo>
                    <a:pt x="3" y="1"/>
                    <a:pt x="2" y="0"/>
                    <a:pt x="1" y="1"/>
                  </a:cubicBezTo>
                  <a:cubicBezTo>
                    <a:pt x="1" y="2"/>
                    <a:pt x="0" y="2"/>
                    <a:pt x="0" y="3"/>
                  </a:cubicBezTo>
                  <a:cubicBezTo>
                    <a:pt x="1" y="4"/>
                    <a:pt x="0" y="5"/>
                    <a:pt x="2" y="6"/>
                  </a:cubicBezTo>
                  <a:cubicBezTo>
                    <a:pt x="2" y="6"/>
                    <a:pt x="6" y="8"/>
                    <a:pt x="5" y="7"/>
                  </a:cubicBezTo>
                  <a:cubicBezTo>
                    <a:pt x="5" y="6"/>
                    <a:pt x="5" y="5"/>
                    <a:pt x="4" y="4"/>
                  </a:cubicBezTo>
                  <a:cubicBezTo>
                    <a:pt x="2" y="4"/>
                    <a:pt x="2" y="1"/>
                    <a:pt x="3" y="1"/>
                  </a:cubicBezTo>
                  <a:cubicBezTo>
                    <a:pt x="2" y="1"/>
                    <a:pt x="4" y="1"/>
                    <a:pt x="3" y="1"/>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24" name="Freeform 442">
              <a:extLst>
                <a:ext uri="{FF2B5EF4-FFF2-40B4-BE49-F238E27FC236}">
                  <a16:creationId xmlns:a16="http://schemas.microsoft.com/office/drawing/2014/main" id="{8DB3EF4E-93EA-4B46-AFCD-60BB3D0399E8}"/>
                </a:ext>
              </a:extLst>
            </p:cNvPr>
            <p:cNvSpPr>
              <a:spLocks/>
            </p:cNvSpPr>
            <p:nvPr/>
          </p:nvSpPr>
          <p:spPr bwMode="auto">
            <a:xfrm>
              <a:off x="4537475" y="3688166"/>
              <a:ext cx="27519" cy="37019"/>
            </a:xfrm>
            <a:custGeom>
              <a:avLst/>
              <a:gdLst>
                <a:gd name="T0" fmla="*/ 4 w 10"/>
                <a:gd name="T1" fmla="*/ 0 h 13"/>
                <a:gd name="T2" fmla="*/ 2 w 10"/>
                <a:gd name="T3" fmla="*/ 1 h 13"/>
                <a:gd name="T4" fmla="*/ 4 w 10"/>
                <a:gd name="T5" fmla="*/ 4 h 13"/>
                <a:gd name="T6" fmla="*/ 4 w 10"/>
                <a:gd name="T7" fmla="*/ 9 h 13"/>
                <a:gd name="T8" fmla="*/ 5 w 10"/>
                <a:gd name="T9" fmla="*/ 13 h 13"/>
                <a:gd name="T10" fmla="*/ 5 w 10"/>
                <a:gd name="T11" fmla="*/ 11 h 13"/>
                <a:gd name="T12" fmla="*/ 9 w 10"/>
                <a:gd name="T13" fmla="*/ 8 h 13"/>
                <a:gd name="T14" fmla="*/ 8 w 10"/>
                <a:gd name="T15" fmla="*/ 6 h 13"/>
                <a:gd name="T16" fmla="*/ 9 w 10"/>
                <a:gd name="T17" fmla="*/ 5 h 13"/>
                <a:gd name="T18" fmla="*/ 7 w 10"/>
                <a:gd name="T19" fmla="*/ 1 h 13"/>
                <a:gd name="T20" fmla="*/ 4 w 10"/>
                <a:gd name="T21"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3">
                  <a:moveTo>
                    <a:pt x="4" y="0"/>
                  </a:moveTo>
                  <a:cubicBezTo>
                    <a:pt x="3" y="0"/>
                    <a:pt x="4" y="0"/>
                    <a:pt x="2" y="1"/>
                  </a:cubicBezTo>
                  <a:cubicBezTo>
                    <a:pt x="1" y="2"/>
                    <a:pt x="3" y="3"/>
                    <a:pt x="4" y="4"/>
                  </a:cubicBezTo>
                  <a:cubicBezTo>
                    <a:pt x="5" y="6"/>
                    <a:pt x="0" y="7"/>
                    <a:pt x="4" y="9"/>
                  </a:cubicBezTo>
                  <a:cubicBezTo>
                    <a:pt x="5" y="10"/>
                    <a:pt x="3" y="12"/>
                    <a:pt x="5" y="13"/>
                  </a:cubicBezTo>
                  <a:cubicBezTo>
                    <a:pt x="6" y="13"/>
                    <a:pt x="6" y="12"/>
                    <a:pt x="5" y="11"/>
                  </a:cubicBezTo>
                  <a:cubicBezTo>
                    <a:pt x="3" y="5"/>
                    <a:pt x="9" y="10"/>
                    <a:pt x="9" y="8"/>
                  </a:cubicBezTo>
                  <a:cubicBezTo>
                    <a:pt x="9" y="7"/>
                    <a:pt x="7" y="6"/>
                    <a:pt x="8" y="6"/>
                  </a:cubicBezTo>
                  <a:cubicBezTo>
                    <a:pt x="8" y="5"/>
                    <a:pt x="10" y="6"/>
                    <a:pt x="9" y="5"/>
                  </a:cubicBezTo>
                  <a:cubicBezTo>
                    <a:pt x="8" y="4"/>
                    <a:pt x="6" y="3"/>
                    <a:pt x="7" y="1"/>
                  </a:cubicBezTo>
                  <a:cubicBezTo>
                    <a:pt x="7" y="0"/>
                    <a:pt x="5" y="0"/>
                    <a:pt x="4" y="0"/>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25" name="Freeform 443">
              <a:extLst>
                <a:ext uri="{FF2B5EF4-FFF2-40B4-BE49-F238E27FC236}">
                  <a16:creationId xmlns:a16="http://schemas.microsoft.com/office/drawing/2014/main" id="{43B3FDB3-B395-47B6-8F33-B6CBB682431A}"/>
                </a:ext>
              </a:extLst>
            </p:cNvPr>
            <p:cNvSpPr>
              <a:spLocks/>
            </p:cNvSpPr>
            <p:nvPr/>
          </p:nvSpPr>
          <p:spPr bwMode="auto">
            <a:xfrm>
              <a:off x="4487186" y="3672028"/>
              <a:ext cx="17081" cy="21832"/>
            </a:xfrm>
            <a:custGeom>
              <a:avLst/>
              <a:gdLst>
                <a:gd name="T0" fmla="*/ 6 w 6"/>
                <a:gd name="T1" fmla="*/ 5 h 8"/>
                <a:gd name="T2" fmla="*/ 0 w 6"/>
                <a:gd name="T3" fmla="*/ 2 h 8"/>
                <a:gd name="T4" fmla="*/ 3 w 6"/>
                <a:gd name="T5" fmla="*/ 6 h 8"/>
                <a:gd name="T6" fmla="*/ 6 w 6"/>
                <a:gd name="T7" fmla="*/ 5 h 8"/>
                <a:gd name="T8" fmla="*/ 6 w 6"/>
                <a:gd name="T9" fmla="*/ 5 h 8"/>
              </a:gdLst>
              <a:ahLst/>
              <a:cxnLst>
                <a:cxn ang="0">
                  <a:pos x="T0" y="T1"/>
                </a:cxn>
                <a:cxn ang="0">
                  <a:pos x="T2" y="T3"/>
                </a:cxn>
                <a:cxn ang="0">
                  <a:pos x="T4" y="T5"/>
                </a:cxn>
                <a:cxn ang="0">
                  <a:pos x="T6" y="T7"/>
                </a:cxn>
                <a:cxn ang="0">
                  <a:pos x="T8" y="T9"/>
                </a:cxn>
              </a:cxnLst>
              <a:rect l="0" t="0" r="r" b="b"/>
              <a:pathLst>
                <a:path w="6" h="8">
                  <a:moveTo>
                    <a:pt x="6" y="5"/>
                  </a:moveTo>
                  <a:cubicBezTo>
                    <a:pt x="5" y="4"/>
                    <a:pt x="3" y="0"/>
                    <a:pt x="0" y="2"/>
                  </a:cubicBezTo>
                  <a:cubicBezTo>
                    <a:pt x="0" y="2"/>
                    <a:pt x="3" y="5"/>
                    <a:pt x="3" y="6"/>
                  </a:cubicBezTo>
                  <a:cubicBezTo>
                    <a:pt x="3" y="8"/>
                    <a:pt x="6" y="8"/>
                    <a:pt x="6" y="5"/>
                  </a:cubicBezTo>
                  <a:cubicBezTo>
                    <a:pt x="6" y="5"/>
                    <a:pt x="6" y="6"/>
                    <a:pt x="6" y="5"/>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26" name="Freeform 444">
              <a:extLst>
                <a:ext uri="{FF2B5EF4-FFF2-40B4-BE49-F238E27FC236}">
                  <a16:creationId xmlns:a16="http://schemas.microsoft.com/office/drawing/2014/main" id="{29EBFF65-4534-41F7-B692-F73917DE41F9}"/>
                </a:ext>
              </a:extLst>
            </p:cNvPr>
            <p:cNvSpPr>
              <a:spLocks/>
            </p:cNvSpPr>
            <p:nvPr/>
          </p:nvSpPr>
          <p:spPr bwMode="auto">
            <a:xfrm>
              <a:off x="4507110" y="3693859"/>
              <a:ext cx="24672" cy="28475"/>
            </a:xfrm>
            <a:custGeom>
              <a:avLst/>
              <a:gdLst>
                <a:gd name="T0" fmla="*/ 3 w 9"/>
                <a:gd name="T1" fmla="*/ 2 h 10"/>
                <a:gd name="T2" fmla="*/ 0 w 9"/>
                <a:gd name="T3" fmla="*/ 2 h 10"/>
                <a:gd name="T4" fmla="*/ 2 w 9"/>
                <a:gd name="T5" fmla="*/ 4 h 10"/>
                <a:gd name="T6" fmla="*/ 1 w 9"/>
                <a:gd name="T7" fmla="*/ 9 h 10"/>
                <a:gd name="T8" fmla="*/ 6 w 9"/>
                <a:gd name="T9" fmla="*/ 6 h 10"/>
                <a:gd name="T10" fmla="*/ 3 w 9"/>
                <a:gd name="T11" fmla="*/ 2 h 10"/>
                <a:gd name="T12" fmla="*/ 3 w 9"/>
                <a:gd name="T13" fmla="*/ 2 h 10"/>
              </a:gdLst>
              <a:ahLst/>
              <a:cxnLst>
                <a:cxn ang="0">
                  <a:pos x="T0" y="T1"/>
                </a:cxn>
                <a:cxn ang="0">
                  <a:pos x="T2" y="T3"/>
                </a:cxn>
                <a:cxn ang="0">
                  <a:pos x="T4" y="T5"/>
                </a:cxn>
                <a:cxn ang="0">
                  <a:pos x="T6" y="T7"/>
                </a:cxn>
                <a:cxn ang="0">
                  <a:pos x="T8" y="T9"/>
                </a:cxn>
                <a:cxn ang="0">
                  <a:pos x="T10" y="T11"/>
                </a:cxn>
                <a:cxn ang="0">
                  <a:pos x="T12" y="T13"/>
                </a:cxn>
              </a:cxnLst>
              <a:rect l="0" t="0" r="r" b="b"/>
              <a:pathLst>
                <a:path w="9" h="10">
                  <a:moveTo>
                    <a:pt x="3" y="2"/>
                  </a:moveTo>
                  <a:cubicBezTo>
                    <a:pt x="2" y="1"/>
                    <a:pt x="1" y="1"/>
                    <a:pt x="0" y="2"/>
                  </a:cubicBezTo>
                  <a:cubicBezTo>
                    <a:pt x="0" y="3"/>
                    <a:pt x="2" y="3"/>
                    <a:pt x="2" y="4"/>
                  </a:cubicBezTo>
                  <a:cubicBezTo>
                    <a:pt x="3" y="5"/>
                    <a:pt x="0" y="8"/>
                    <a:pt x="1" y="9"/>
                  </a:cubicBezTo>
                  <a:cubicBezTo>
                    <a:pt x="1" y="10"/>
                    <a:pt x="5" y="6"/>
                    <a:pt x="6" y="6"/>
                  </a:cubicBezTo>
                  <a:cubicBezTo>
                    <a:pt x="9" y="6"/>
                    <a:pt x="3" y="2"/>
                    <a:pt x="3" y="2"/>
                  </a:cubicBezTo>
                  <a:cubicBezTo>
                    <a:pt x="1" y="0"/>
                    <a:pt x="3" y="2"/>
                    <a:pt x="3" y="2"/>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27" name="Freeform 445">
              <a:extLst>
                <a:ext uri="{FF2B5EF4-FFF2-40B4-BE49-F238E27FC236}">
                  <a16:creationId xmlns:a16="http://schemas.microsoft.com/office/drawing/2014/main" id="{527569C9-325B-4DF8-B7E4-0E95DAAE850A}"/>
                </a:ext>
              </a:extLst>
            </p:cNvPr>
            <p:cNvSpPr>
              <a:spLocks/>
            </p:cNvSpPr>
            <p:nvPr/>
          </p:nvSpPr>
          <p:spPr bwMode="auto">
            <a:xfrm>
              <a:off x="4512808" y="3710944"/>
              <a:ext cx="18979" cy="30374"/>
            </a:xfrm>
            <a:custGeom>
              <a:avLst/>
              <a:gdLst>
                <a:gd name="T0" fmla="*/ 6 w 7"/>
                <a:gd name="T1" fmla="*/ 1 h 11"/>
                <a:gd name="T2" fmla="*/ 3 w 7"/>
                <a:gd name="T3" fmla="*/ 5 h 11"/>
                <a:gd name="T4" fmla="*/ 3 w 7"/>
                <a:gd name="T5" fmla="*/ 9 h 11"/>
                <a:gd name="T6" fmla="*/ 5 w 7"/>
                <a:gd name="T7" fmla="*/ 6 h 11"/>
                <a:gd name="T8" fmla="*/ 6 w 7"/>
                <a:gd name="T9" fmla="*/ 1 h 11"/>
                <a:gd name="T10" fmla="*/ 6 w 7"/>
                <a:gd name="T11" fmla="*/ 1 h 11"/>
              </a:gdLst>
              <a:ahLst/>
              <a:cxnLst>
                <a:cxn ang="0">
                  <a:pos x="T0" y="T1"/>
                </a:cxn>
                <a:cxn ang="0">
                  <a:pos x="T2" y="T3"/>
                </a:cxn>
                <a:cxn ang="0">
                  <a:pos x="T4" y="T5"/>
                </a:cxn>
                <a:cxn ang="0">
                  <a:pos x="T6" y="T7"/>
                </a:cxn>
                <a:cxn ang="0">
                  <a:pos x="T8" y="T9"/>
                </a:cxn>
                <a:cxn ang="0">
                  <a:pos x="T10" y="T11"/>
                </a:cxn>
              </a:cxnLst>
              <a:rect l="0" t="0" r="r" b="b"/>
              <a:pathLst>
                <a:path w="7" h="11">
                  <a:moveTo>
                    <a:pt x="6" y="1"/>
                  </a:moveTo>
                  <a:cubicBezTo>
                    <a:pt x="3" y="1"/>
                    <a:pt x="4" y="4"/>
                    <a:pt x="3" y="5"/>
                  </a:cubicBezTo>
                  <a:cubicBezTo>
                    <a:pt x="0" y="7"/>
                    <a:pt x="1" y="7"/>
                    <a:pt x="3" y="9"/>
                  </a:cubicBezTo>
                  <a:cubicBezTo>
                    <a:pt x="6" y="11"/>
                    <a:pt x="4" y="8"/>
                    <a:pt x="5" y="6"/>
                  </a:cubicBezTo>
                  <a:cubicBezTo>
                    <a:pt x="5" y="6"/>
                    <a:pt x="7" y="0"/>
                    <a:pt x="6" y="1"/>
                  </a:cubicBezTo>
                  <a:cubicBezTo>
                    <a:pt x="5" y="1"/>
                    <a:pt x="6" y="0"/>
                    <a:pt x="6" y="1"/>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28" name="Freeform 446">
              <a:extLst>
                <a:ext uri="{FF2B5EF4-FFF2-40B4-BE49-F238E27FC236}">
                  <a16:creationId xmlns:a16="http://schemas.microsoft.com/office/drawing/2014/main" id="{07AC6036-9FAE-4101-8AC5-04A0278F2BC8}"/>
                </a:ext>
              </a:extLst>
            </p:cNvPr>
            <p:cNvSpPr>
              <a:spLocks/>
            </p:cNvSpPr>
            <p:nvPr/>
          </p:nvSpPr>
          <p:spPr bwMode="auto">
            <a:xfrm>
              <a:off x="4528934" y="3708097"/>
              <a:ext cx="11387" cy="21832"/>
            </a:xfrm>
            <a:custGeom>
              <a:avLst/>
              <a:gdLst>
                <a:gd name="T0" fmla="*/ 3 w 4"/>
                <a:gd name="T1" fmla="*/ 1 h 8"/>
                <a:gd name="T2" fmla="*/ 0 w 4"/>
                <a:gd name="T3" fmla="*/ 8 h 8"/>
                <a:gd name="T4" fmla="*/ 3 w 4"/>
                <a:gd name="T5" fmla="*/ 5 h 8"/>
                <a:gd name="T6" fmla="*/ 3 w 4"/>
                <a:gd name="T7" fmla="*/ 1 h 8"/>
                <a:gd name="T8" fmla="*/ 3 w 4"/>
                <a:gd name="T9" fmla="*/ 1 h 8"/>
              </a:gdLst>
              <a:ahLst/>
              <a:cxnLst>
                <a:cxn ang="0">
                  <a:pos x="T0" y="T1"/>
                </a:cxn>
                <a:cxn ang="0">
                  <a:pos x="T2" y="T3"/>
                </a:cxn>
                <a:cxn ang="0">
                  <a:pos x="T4" y="T5"/>
                </a:cxn>
                <a:cxn ang="0">
                  <a:pos x="T6" y="T7"/>
                </a:cxn>
                <a:cxn ang="0">
                  <a:pos x="T8" y="T9"/>
                </a:cxn>
              </a:cxnLst>
              <a:rect l="0" t="0" r="r" b="b"/>
              <a:pathLst>
                <a:path w="4" h="8">
                  <a:moveTo>
                    <a:pt x="3" y="1"/>
                  </a:moveTo>
                  <a:cubicBezTo>
                    <a:pt x="2" y="1"/>
                    <a:pt x="0" y="7"/>
                    <a:pt x="0" y="8"/>
                  </a:cubicBezTo>
                  <a:cubicBezTo>
                    <a:pt x="0" y="8"/>
                    <a:pt x="2" y="6"/>
                    <a:pt x="3" y="5"/>
                  </a:cubicBezTo>
                  <a:cubicBezTo>
                    <a:pt x="3" y="5"/>
                    <a:pt x="4" y="0"/>
                    <a:pt x="3" y="1"/>
                  </a:cubicBezTo>
                  <a:cubicBezTo>
                    <a:pt x="2" y="1"/>
                    <a:pt x="3" y="1"/>
                    <a:pt x="3" y="1"/>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29" name="Freeform 447">
              <a:extLst>
                <a:ext uri="{FF2B5EF4-FFF2-40B4-BE49-F238E27FC236}">
                  <a16:creationId xmlns:a16="http://schemas.microsoft.com/office/drawing/2014/main" id="{AF83952D-7DF8-4D02-AAAB-288544FA11D0}"/>
                </a:ext>
              </a:extLst>
            </p:cNvPr>
            <p:cNvSpPr>
              <a:spLocks/>
            </p:cNvSpPr>
            <p:nvPr/>
          </p:nvSpPr>
          <p:spPr bwMode="auto">
            <a:xfrm>
              <a:off x="4534634" y="3722337"/>
              <a:ext cx="17081" cy="10441"/>
            </a:xfrm>
            <a:custGeom>
              <a:avLst/>
              <a:gdLst>
                <a:gd name="T0" fmla="*/ 1 w 6"/>
                <a:gd name="T1" fmla="*/ 1 h 4"/>
                <a:gd name="T2" fmla="*/ 3 w 6"/>
                <a:gd name="T3" fmla="*/ 3 h 4"/>
                <a:gd name="T4" fmla="*/ 1 w 6"/>
                <a:gd name="T5" fmla="*/ 1 h 4"/>
                <a:gd name="T6" fmla="*/ 1 w 6"/>
                <a:gd name="T7" fmla="*/ 1 h 4"/>
              </a:gdLst>
              <a:ahLst/>
              <a:cxnLst>
                <a:cxn ang="0">
                  <a:pos x="T0" y="T1"/>
                </a:cxn>
                <a:cxn ang="0">
                  <a:pos x="T2" y="T3"/>
                </a:cxn>
                <a:cxn ang="0">
                  <a:pos x="T4" y="T5"/>
                </a:cxn>
                <a:cxn ang="0">
                  <a:pos x="T6" y="T7"/>
                </a:cxn>
              </a:cxnLst>
              <a:rect l="0" t="0" r="r" b="b"/>
              <a:pathLst>
                <a:path w="6" h="4">
                  <a:moveTo>
                    <a:pt x="1" y="1"/>
                  </a:moveTo>
                  <a:cubicBezTo>
                    <a:pt x="0" y="3"/>
                    <a:pt x="1" y="4"/>
                    <a:pt x="3" y="3"/>
                  </a:cubicBezTo>
                  <a:cubicBezTo>
                    <a:pt x="6" y="3"/>
                    <a:pt x="2" y="0"/>
                    <a:pt x="1" y="1"/>
                  </a:cubicBezTo>
                  <a:cubicBezTo>
                    <a:pt x="1" y="2"/>
                    <a:pt x="2" y="1"/>
                    <a:pt x="1" y="1"/>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30" name="Freeform 448">
              <a:extLst>
                <a:ext uri="{FF2B5EF4-FFF2-40B4-BE49-F238E27FC236}">
                  <a16:creationId xmlns:a16="http://schemas.microsoft.com/office/drawing/2014/main" id="{AB9D7AA0-31D5-475D-B3F1-494A2C159197}"/>
                </a:ext>
              </a:extLst>
            </p:cNvPr>
            <p:cNvSpPr>
              <a:spLocks/>
            </p:cNvSpPr>
            <p:nvPr/>
          </p:nvSpPr>
          <p:spPr bwMode="auto">
            <a:xfrm>
              <a:off x="4534629" y="3729931"/>
              <a:ext cx="38907" cy="58850"/>
            </a:xfrm>
            <a:custGeom>
              <a:avLst/>
              <a:gdLst>
                <a:gd name="T0" fmla="*/ 10 w 14"/>
                <a:gd name="T1" fmla="*/ 0 h 21"/>
                <a:gd name="T2" fmla="*/ 9 w 14"/>
                <a:gd name="T3" fmla="*/ 2 h 21"/>
                <a:gd name="T4" fmla="*/ 7 w 14"/>
                <a:gd name="T5" fmla="*/ 4 h 21"/>
                <a:gd name="T6" fmla="*/ 3 w 14"/>
                <a:gd name="T7" fmla="*/ 6 h 21"/>
                <a:gd name="T8" fmla="*/ 2 w 14"/>
                <a:gd name="T9" fmla="*/ 11 h 21"/>
                <a:gd name="T10" fmla="*/ 2 w 14"/>
                <a:gd name="T11" fmla="*/ 14 h 21"/>
                <a:gd name="T12" fmla="*/ 3 w 14"/>
                <a:gd name="T13" fmla="*/ 18 h 21"/>
                <a:gd name="T14" fmla="*/ 8 w 14"/>
                <a:gd name="T15" fmla="*/ 19 h 21"/>
                <a:gd name="T16" fmla="*/ 8 w 14"/>
                <a:gd name="T17" fmla="*/ 16 h 21"/>
                <a:gd name="T18" fmla="*/ 10 w 14"/>
                <a:gd name="T19" fmla="*/ 12 h 21"/>
                <a:gd name="T20" fmla="*/ 12 w 14"/>
                <a:gd name="T21" fmla="*/ 17 h 21"/>
                <a:gd name="T22" fmla="*/ 13 w 14"/>
                <a:gd name="T23" fmla="*/ 14 h 21"/>
                <a:gd name="T24" fmla="*/ 13 w 14"/>
                <a:gd name="T25" fmla="*/ 10 h 21"/>
                <a:gd name="T26" fmla="*/ 10 w 14"/>
                <a:gd name="T27" fmla="*/ 0 h 21"/>
                <a:gd name="T28" fmla="*/ 10 w 14"/>
                <a:gd name="T2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21">
                  <a:moveTo>
                    <a:pt x="10" y="0"/>
                  </a:moveTo>
                  <a:cubicBezTo>
                    <a:pt x="9" y="0"/>
                    <a:pt x="9" y="1"/>
                    <a:pt x="9" y="2"/>
                  </a:cubicBezTo>
                  <a:cubicBezTo>
                    <a:pt x="9" y="3"/>
                    <a:pt x="9" y="3"/>
                    <a:pt x="7" y="4"/>
                  </a:cubicBezTo>
                  <a:cubicBezTo>
                    <a:pt x="6" y="4"/>
                    <a:pt x="4" y="6"/>
                    <a:pt x="3" y="6"/>
                  </a:cubicBezTo>
                  <a:cubicBezTo>
                    <a:pt x="1" y="9"/>
                    <a:pt x="0" y="9"/>
                    <a:pt x="2" y="11"/>
                  </a:cubicBezTo>
                  <a:cubicBezTo>
                    <a:pt x="3" y="12"/>
                    <a:pt x="2" y="13"/>
                    <a:pt x="2" y="14"/>
                  </a:cubicBezTo>
                  <a:cubicBezTo>
                    <a:pt x="1" y="16"/>
                    <a:pt x="2" y="17"/>
                    <a:pt x="3" y="18"/>
                  </a:cubicBezTo>
                  <a:cubicBezTo>
                    <a:pt x="5" y="19"/>
                    <a:pt x="7" y="19"/>
                    <a:pt x="8" y="19"/>
                  </a:cubicBezTo>
                  <a:cubicBezTo>
                    <a:pt x="11" y="21"/>
                    <a:pt x="9" y="18"/>
                    <a:pt x="8" y="16"/>
                  </a:cubicBezTo>
                  <a:cubicBezTo>
                    <a:pt x="8" y="16"/>
                    <a:pt x="8" y="12"/>
                    <a:pt x="10" y="12"/>
                  </a:cubicBezTo>
                  <a:cubicBezTo>
                    <a:pt x="11" y="12"/>
                    <a:pt x="11" y="17"/>
                    <a:pt x="12" y="17"/>
                  </a:cubicBezTo>
                  <a:cubicBezTo>
                    <a:pt x="12" y="17"/>
                    <a:pt x="13" y="14"/>
                    <a:pt x="13" y="14"/>
                  </a:cubicBezTo>
                  <a:cubicBezTo>
                    <a:pt x="14" y="12"/>
                    <a:pt x="14" y="11"/>
                    <a:pt x="13" y="10"/>
                  </a:cubicBezTo>
                  <a:cubicBezTo>
                    <a:pt x="13" y="7"/>
                    <a:pt x="13" y="1"/>
                    <a:pt x="10" y="0"/>
                  </a:cubicBezTo>
                  <a:cubicBezTo>
                    <a:pt x="9" y="0"/>
                    <a:pt x="10" y="1"/>
                    <a:pt x="10" y="0"/>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31" name="Freeform 449">
              <a:extLst>
                <a:ext uri="{FF2B5EF4-FFF2-40B4-BE49-F238E27FC236}">
                  <a16:creationId xmlns:a16="http://schemas.microsoft.com/office/drawing/2014/main" id="{CAF53CB1-C974-4CE9-9E97-6332C09DAFD5}"/>
                </a:ext>
              </a:extLst>
            </p:cNvPr>
            <p:cNvSpPr>
              <a:spLocks/>
            </p:cNvSpPr>
            <p:nvPr/>
          </p:nvSpPr>
          <p:spPr bwMode="auto">
            <a:xfrm>
              <a:off x="4509956" y="3741319"/>
              <a:ext cx="33213" cy="28475"/>
            </a:xfrm>
            <a:custGeom>
              <a:avLst/>
              <a:gdLst>
                <a:gd name="T0" fmla="*/ 8 w 12"/>
                <a:gd name="T1" fmla="*/ 1 h 10"/>
                <a:gd name="T2" fmla="*/ 2 w 12"/>
                <a:gd name="T3" fmla="*/ 4 h 10"/>
                <a:gd name="T4" fmla="*/ 0 w 12"/>
                <a:gd name="T5" fmla="*/ 10 h 10"/>
                <a:gd name="T6" fmla="*/ 2 w 12"/>
                <a:gd name="T7" fmla="*/ 6 h 10"/>
                <a:gd name="T8" fmla="*/ 4 w 12"/>
                <a:gd name="T9" fmla="*/ 6 h 10"/>
                <a:gd name="T10" fmla="*/ 6 w 12"/>
                <a:gd name="T11" fmla="*/ 7 h 10"/>
                <a:gd name="T12" fmla="*/ 8 w 12"/>
                <a:gd name="T13" fmla="*/ 7 h 10"/>
                <a:gd name="T14" fmla="*/ 8 w 12"/>
                <a:gd name="T15" fmla="*/ 5 h 10"/>
                <a:gd name="T16" fmla="*/ 8 w 12"/>
                <a:gd name="T17" fmla="*/ 1 h 10"/>
                <a:gd name="T18" fmla="*/ 8 w 12"/>
                <a:gd name="T19"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0">
                  <a:moveTo>
                    <a:pt x="8" y="1"/>
                  </a:moveTo>
                  <a:cubicBezTo>
                    <a:pt x="6" y="0"/>
                    <a:pt x="5" y="4"/>
                    <a:pt x="2" y="4"/>
                  </a:cubicBezTo>
                  <a:cubicBezTo>
                    <a:pt x="0" y="5"/>
                    <a:pt x="0" y="9"/>
                    <a:pt x="0" y="10"/>
                  </a:cubicBezTo>
                  <a:cubicBezTo>
                    <a:pt x="1" y="9"/>
                    <a:pt x="1" y="7"/>
                    <a:pt x="2" y="6"/>
                  </a:cubicBezTo>
                  <a:cubicBezTo>
                    <a:pt x="2" y="6"/>
                    <a:pt x="4" y="5"/>
                    <a:pt x="4" y="6"/>
                  </a:cubicBezTo>
                  <a:cubicBezTo>
                    <a:pt x="4" y="7"/>
                    <a:pt x="6" y="7"/>
                    <a:pt x="6" y="7"/>
                  </a:cubicBezTo>
                  <a:cubicBezTo>
                    <a:pt x="7" y="7"/>
                    <a:pt x="7" y="8"/>
                    <a:pt x="8" y="7"/>
                  </a:cubicBezTo>
                  <a:cubicBezTo>
                    <a:pt x="8" y="7"/>
                    <a:pt x="8" y="5"/>
                    <a:pt x="8" y="5"/>
                  </a:cubicBezTo>
                  <a:cubicBezTo>
                    <a:pt x="9" y="3"/>
                    <a:pt x="11" y="2"/>
                    <a:pt x="8" y="1"/>
                  </a:cubicBezTo>
                  <a:cubicBezTo>
                    <a:pt x="7" y="1"/>
                    <a:pt x="12" y="3"/>
                    <a:pt x="8" y="1"/>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32" name="Freeform 450">
              <a:extLst>
                <a:ext uri="{FF2B5EF4-FFF2-40B4-BE49-F238E27FC236}">
                  <a16:creationId xmlns:a16="http://schemas.microsoft.com/office/drawing/2014/main" id="{B2411234-0120-4809-A131-A84A6CE8A883}"/>
                </a:ext>
              </a:extLst>
            </p:cNvPr>
            <p:cNvSpPr>
              <a:spLocks/>
            </p:cNvSpPr>
            <p:nvPr/>
          </p:nvSpPr>
          <p:spPr bwMode="auto">
            <a:xfrm>
              <a:off x="4442581" y="3713792"/>
              <a:ext cx="33213" cy="33222"/>
            </a:xfrm>
            <a:custGeom>
              <a:avLst/>
              <a:gdLst>
                <a:gd name="T0" fmla="*/ 11 w 12"/>
                <a:gd name="T1" fmla="*/ 0 h 12"/>
                <a:gd name="T2" fmla="*/ 6 w 12"/>
                <a:gd name="T3" fmla="*/ 6 h 12"/>
                <a:gd name="T4" fmla="*/ 0 w 12"/>
                <a:gd name="T5" fmla="*/ 12 h 12"/>
                <a:gd name="T6" fmla="*/ 4 w 12"/>
                <a:gd name="T7" fmla="*/ 10 h 12"/>
                <a:gd name="T8" fmla="*/ 8 w 12"/>
                <a:gd name="T9" fmla="*/ 7 h 12"/>
                <a:gd name="T10" fmla="*/ 10 w 12"/>
                <a:gd name="T11" fmla="*/ 3 h 12"/>
                <a:gd name="T12" fmla="*/ 11 w 12"/>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12" h="12">
                  <a:moveTo>
                    <a:pt x="11" y="0"/>
                  </a:moveTo>
                  <a:cubicBezTo>
                    <a:pt x="9" y="1"/>
                    <a:pt x="7" y="4"/>
                    <a:pt x="6" y="6"/>
                  </a:cubicBezTo>
                  <a:cubicBezTo>
                    <a:pt x="5" y="7"/>
                    <a:pt x="0" y="10"/>
                    <a:pt x="0" y="12"/>
                  </a:cubicBezTo>
                  <a:cubicBezTo>
                    <a:pt x="0" y="12"/>
                    <a:pt x="3" y="11"/>
                    <a:pt x="4" y="10"/>
                  </a:cubicBezTo>
                  <a:cubicBezTo>
                    <a:pt x="5" y="10"/>
                    <a:pt x="7" y="8"/>
                    <a:pt x="8" y="7"/>
                  </a:cubicBezTo>
                  <a:cubicBezTo>
                    <a:pt x="8" y="5"/>
                    <a:pt x="9" y="4"/>
                    <a:pt x="10" y="3"/>
                  </a:cubicBezTo>
                  <a:cubicBezTo>
                    <a:pt x="11" y="3"/>
                    <a:pt x="12" y="0"/>
                    <a:pt x="11" y="0"/>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33" name="Freeform 451">
              <a:extLst>
                <a:ext uri="{FF2B5EF4-FFF2-40B4-BE49-F238E27FC236}">
                  <a16:creationId xmlns:a16="http://schemas.microsoft.com/office/drawing/2014/main" id="{F2095527-3A52-4C30-AC61-A4C48C1B1F20}"/>
                </a:ext>
              </a:extLst>
            </p:cNvPr>
            <p:cNvSpPr>
              <a:spLocks/>
            </p:cNvSpPr>
            <p:nvPr/>
          </p:nvSpPr>
          <p:spPr bwMode="auto">
            <a:xfrm>
              <a:off x="4540323" y="3672030"/>
              <a:ext cx="5694" cy="2847"/>
            </a:xfrm>
            <a:custGeom>
              <a:avLst/>
              <a:gdLst>
                <a:gd name="T0" fmla="*/ 0 w 2"/>
                <a:gd name="T1" fmla="*/ 1 h 1"/>
                <a:gd name="T2" fmla="*/ 1 w 2"/>
                <a:gd name="T3" fmla="*/ 0 h 1"/>
                <a:gd name="T4" fmla="*/ 0 w 2"/>
                <a:gd name="T5" fmla="*/ 1 h 1"/>
              </a:gdLst>
              <a:ahLst/>
              <a:cxnLst>
                <a:cxn ang="0">
                  <a:pos x="T0" y="T1"/>
                </a:cxn>
                <a:cxn ang="0">
                  <a:pos x="T2" y="T3"/>
                </a:cxn>
                <a:cxn ang="0">
                  <a:pos x="T4" y="T5"/>
                </a:cxn>
              </a:cxnLst>
              <a:rect l="0" t="0" r="r" b="b"/>
              <a:pathLst>
                <a:path w="2" h="1">
                  <a:moveTo>
                    <a:pt x="0" y="1"/>
                  </a:moveTo>
                  <a:cubicBezTo>
                    <a:pt x="1" y="1"/>
                    <a:pt x="2" y="0"/>
                    <a:pt x="1" y="0"/>
                  </a:cubicBezTo>
                  <a:cubicBezTo>
                    <a:pt x="0" y="0"/>
                    <a:pt x="0" y="1"/>
                    <a:pt x="0" y="1"/>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34" name="Freeform 453">
              <a:extLst>
                <a:ext uri="{FF2B5EF4-FFF2-40B4-BE49-F238E27FC236}">
                  <a16:creationId xmlns:a16="http://schemas.microsoft.com/office/drawing/2014/main" id="{31B262AE-4B1D-44B2-84E5-36AF9A5F57D6}"/>
                </a:ext>
              </a:extLst>
            </p:cNvPr>
            <p:cNvSpPr>
              <a:spLocks/>
            </p:cNvSpPr>
            <p:nvPr/>
          </p:nvSpPr>
          <p:spPr bwMode="auto">
            <a:xfrm>
              <a:off x="4164547" y="3844782"/>
              <a:ext cx="14234" cy="14239"/>
            </a:xfrm>
            <a:custGeom>
              <a:avLst/>
              <a:gdLst>
                <a:gd name="T0" fmla="*/ 4 w 5"/>
                <a:gd name="T1" fmla="*/ 4 h 5"/>
                <a:gd name="T2" fmla="*/ 1 w 5"/>
                <a:gd name="T3" fmla="*/ 0 h 5"/>
                <a:gd name="T4" fmla="*/ 4 w 5"/>
                <a:gd name="T5" fmla="*/ 4 h 5"/>
              </a:gdLst>
              <a:ahLst/>
              <a:cxnLst>
                <a:cxn ang="0">
                  <a:pos x="T0" y="T1"/>
                </a:cxn>
                <a:cxn ang="0">
                  <a:pos x="T2" y="T3"/>
                </a:cxn>
                <a:cxn ang="0">
                  <a:pos x="T4" y="T5"/>
                </a:cxn>
              </a:cxnLst>
              <a:rect l="0" t="0" r="r" b="b"/>
              <a:pathLst>
                <a:path w="5" h="5">
                  <a:moveTo>
                    <a:pt x="4" y="4"/>
                  </a:moveTo>
                  <a:cubicBezTo>
                    <a:pt x="5" y="3"/>
                    <a:pt x="2" y="0"/>
                    <a:pt x="1" y="0"/>
                  </a:cubicBezTo>
                  <a:cubicBezTo>
                    <a:pt x="0" y="1"/>
                    <a:pt x="3" y="5"/>
                    <a:pt x="4" y="4"/>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35" name="Freeform 468">
              <a:extLst>
                <a:ext uri="{FF2B5EF4-FFF2-40B4-BE49-F238E27FC236}">
                  <a16:creationId xmlns:a16="http://schemas.microsoft.com/office/drawing/2014/main" id="{F9F6CEE0-01BE-4C1E-88A9-B680BD56F94E}"/>
                </a:ext>
              </a:extLst>
            </p:cNvPr>
            <p:cNvSpPr>
              <a:spLocks/>
            </p:cNvSpPr>
            <p:nvPr/>
          </p:nvSpPr>
          <p:spPr bwMode="auto">
            <a:xfrm>
              <a:off x="4584922" y="3836237"/>
              <a:ext cx="21826" cy="41764"/>
            </a:xfrm>
            <a:custGeom>
              <a:avLst/>
              <a:gdLst>
                <a:gd name="T0" fmla="*/ 3 w 8"/>
                <a:gd name="T1" fmla="*/ 2 h 15"/>
                <a:gd name="T2" fmla="*/ 3 w 8"/>
                <a:gd name="T3" fmla="*/ 0 h 15"/>
                <a:gd name="T4" fmla="*/ 0 w 8"/>
                <a:gd name="T5" fmla="*/ 4 h 15"/>
                <a:gd name="T6" fmla="*/ 1 w 8"/>
                <a:gd name="T7" fmla="*/ 8 h 15"/>
                <a:gd name="T8" fmla="*/ 2 w 8"/>
                <a:gd name="T9" fmla="*/ 12 h 15"/>
                <a:gd name="T10" fmla="*/ 5 w 8"/>
                <a:gd name="T11" fmla="*/ 15 h 15"/>
                <a:gd name="T12" fmla="*/ 4 w 8"/>
                <a:gd name="T13" fmla="*/ 13 h 15"/>
                <a:gd name="T14" fmla="*/ 3 w 8"/>
                <a:gd name="T15" fmla="*/ 9 h 15"/>
                <a:gd name="T16" fmla="*/ 7 w 8"/>
                <a:gd name="T17" fmla="*/ 9 h 15"/>
                <a:gd name="T18" fmla="*/ 5 w 8"/>
                <a:gd name="T19" fmla="*/ 7 h 15"/>
                <a:gd name="T20" fmla="*/ 6 w 8"/>
                <a:gd name="T21" fmla="*/ 5 h 15"/>
                <a:gd name="T22" fmla="*/ 2 w 8"/>
                <a:gd name="T23" fmla="*/ 6 h 15"/>
                <a:gd name="T24" fmla="*/ 3 w 8"/>
                <a:gd name="T25" fmla="*/ 2 h 15"/>
                <a:gd name="T26" fmla="*/ 3 w 8"/>
                <a:gd name="T27" fmla="*/ 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15">
                  <a:moveTo>
                    <a:pt x="3" y="2"/>
                  </a:moveTo>
                  <a:cubicBezTo>
                    <a:pt x="3" y="1"/>
                    <a:pt x="3" y="1"/>
                    <a:pt x="3" y="0"/>
                  </a:cubicBezTo>
                  <a:cubicBezTo>
                    <a:pt x="2" y="0"/>
                    <a:pt x="0" y="3"/>
                    <a:pt x="0" y="4"/>
                  </a:cubicBezTo>
                  <a:cubicBezTo>
                    <a:pt x="0" y="5"/>
                    <a:pt x="1" y="6"/>
                    <a:pt x="1" y="8"/>
                  </a:cubicBezTo>
                  <a:cubicBezTo>
                    <a:pt x="1" y="9"/>
                    <a:pt x="1" y="11"/>
                    <a:pt x="2" y="12"/>
                  </a:cubicBezTo>
                  <a:cubicBezTo>
                    <a:pt x="2" y="12"/>
                    <a:pt x="5" y="15"/>
                    <a:pt x="5" y="15"/>
                  </a:cubicBezTo>
                  <a:cubicBezTo>
                    <a:pt x="5" y="15"/>
                    <a:pt x="4" y="13"/>
                    <a:pt x="4" y="13"/>
                  </a:cubicBezTo>
                  <a:cubicBezTo>
                    <a:pt x="3" y="12"/>
                    <a:pt x="3" y="10"/>
                    <a:pt x="3" y="9"/>
                  </a:cubicBezTo>
                  <a:cubicBezTo>
                    <a:pt x="3" y="8"/>
                    <a:pt x="7" y="9"/>
                    <a:pt x="7" y="9"/>
                  </a:cubicBezTo>
                  <a:cubicBezTo>
                    <a:pt x="8" y="9"/>
                    <a:pt x="6" y="8"/>
                    <a:pt x="5" y="7"/>
                  </a:cubicBezTo>
                  <a:cubicBezTo>
                    <a:pt x="5" y="7"/>
                    <a:pt x="6" y="6"/>
                    <a:pt x="6" y="5"/>
                  </a:cubicBezTo>
                  <a:cubicBezTo>
                    <a:pt x="7" y="1"/>
                    <a:pt x="3" y="6"/>
                    <a:pt x="2" y="6"/>
                  </a:cubicBezTo>
                  <a:cubicBezTo>
                    <a:pt x="2" y="6"/>
                    <a:pt x="4" y="3"/>
                    <a:pt x="3" y="2"/>
                  </a:cubicBezTo>
                  <a:cubicBezTo>
                    <a:pt x="3" y="1"/>
                    <a:pt x="4" y="3"/>
                    <a:pt x="3" y="2"/>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36" name="Freeform 469">
              <a:extLst>
                <a:ext uri="{FF2B5EF4-FFF2-40B4-BE49-F238E27FC236}">
                  <a16:creationId xmlns:a16="http://schemas.microsoft.com/office/drawing/2014/main" id="{4CC1EC17-3045-44BF-8566-D14DC7EC2EF8}"/>
                </a:ext>
              </a:extLst>
            </p:cNvPr>
            <p:cNvSpPr>
              <a:spLocks/>
            </p:cNvSpPr>
            <p:nvPr/>
          </p:nvSpPr>
          <p:spPr bwMode="auto">
            <a:xfrm>
              <a:off x="4596310" y="3830545"/>
              <a:ext cx="7591" cy="5696"/>
            </a:xfrm>
            <a:custGeom>
              <a:avLst/>
              <a:gdLst>
                <a:gd name="T0" fmla="*/ 1 w 3"/>
                <a:gd name="T1" fmla="*/ 2 h 2"/>
                <a:gd name="T2" fmla="*/ 2 w 3"/>
                <a:gd name="T3" fmla="*/ 0 h 2"/>
                <a:gd name="T4" fmla="*/ 1 w 3"/>
                <a:gd name="T5" fmla="*/ 2 h 2"/>
              </a:gdLst>
              <a:ahLst/>
              <a:cxnLst>
                <a:cxn ang="0">
                  <a:pos x="T0" y="T1"/>
                </a:cxn>
                <a:cxn ang="0">
                  <a:pos x="T2" y="T3"/>
                </a:cxn>
                <a:cxn ang="0">
                  <a:pos x="T4" y="T5"/>
                </a:cxn>
              </a:cxnLst>
              <a:rect l="0" t="0" r="r" b="b"/>
              <a:pathLst>
                <a:path w="3" h="2">
                  <a:moveTo>
                    <a:pt x="1" y="2"/>
                  </a:moveTo>
                  <a:cubicBezTo>
                    <a:pt x="0" y="2"/>
                    <a:pt x="1" y="0"/>
                    <a:pt x="2" y="0"/>
                  </a:cubicBezTo>
                  <a:cubicBezTo>
                    <a:pt x="3" y="0"/>
                    <a:pt x="2" y="2"/>
                    <a:pt x="1" y="2"/>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37" name="Freeform 702">
              <a:extLst>
                <a:ext uri="{FF2B5EF4-FFF2-40B4-BE49-F238E27FC236}">
                  <a16:creationId xmlns:a16="http://schemas.microsoft.com/office/drawing/2014/main" id="{656FF7F2-6365-4E36-B0A3-FBC299088D67}"/>
                </a:ext>
              </a:extLst>
            </p:cNvPr>
            <p:cNvSpPr>
              <a:spLocks/>
            </p:cNvSpPr>
            <p:nvPr/>
          </p:nvSpPr>
          <p:spPr bwMode="auto">
            <a:xfrm>
              <a:off x="4103815" y="3454666"/>
              <a:ext cx="113873" cy="273366"/>
            </a:xfrm>
            <a:custGeom>
              <a:avLst/>
              <a:gdLst>
                <a:gd name="T0" fmla="*/ 37 w 41"/>
                <a:gd name="T1" fmla="*/ 37 h 98"/>
                <a:gd name="T2" fmla="*/ 34 w 41"/>
                <a:gd name="T3" fmla="*/ 35 h 98"/>
                <a:gd name="T4" fmla="*/ 31 w 41"/>
                <a:gd name="T5" fmla="*/ 29 h 98"/>
                <a:gd name="T6" fmla="*/ 32 w 41"/>
                <a:gd name="T7" fmla="*/ 25 h 98"/>
                <a:gd name="T8" fmla="*/ 25 w 41"/>
                <a:gd name="T9" fmla="*/ 22 h 98"/>
                <a:gd name="T10" fmla="*/ 30 w 41"/>
                <a:gd name="T11" fmla="*/ 10 h 98"/>
                <a:gd name="T12" fmla="*/ 28 w 41"/>
                <a:gd name="T13" fmla="*/ 6 h 98"/>
                <a:gd name="T14" fmla="*/ 23 w 41"/>
                <a:gd name="T15" fmla="*/ 2 h 98"/>
                <a:gd name="T16" fmla="*/ 22 w 41"/>
                <a:gd name="T17" fmla="*/ 9 h 98"/>
                <a:gd name="T18" fmla="*/ 18 w 41"/>
                <a:gd name="T19" fmla="*/ 9 h 98"/>
                <a:gd name="T20" fmla="*/ 13 w 41"/>
                <a:gd name="T21" fmla="*/ 15 h 98"/>
                <a:gd name="T22" fmla="*/ 11 w 41"/>
                <a:gd name="T23" fmla="*/ 21 h 98"/>
                <a:gd name="T24" fmla="*/ 6 w 41"/>
                <a:gd name="T25" fmla="*/ 25 h 98"/>
                <a:gd name="T26" fmla="*/ 2 w 41"/>
                <a:gd name="T27" fmla="*/ 35 h 98"/>
                <a:gd name="T28" fmla="*/ 0 w 41"/>
                <a:gd name="T29" fmla="*/ 40 h 98"/>
                <a:gd name="T30" fmla="*/ 4 w 41"/>
                <a:gd name="T31" fmla="*/ 44 h 98"/>
                <a:gd name="T32" fmla="*/ 7 w 41"/>
                <a:gd name="T33" fmla="*/ 52 h 98"/>
                <a:gd name="T34" fmla="*/ 11 w 41"/>
                <a:gd name="T35" fmla="*/ 58 h 98"/>
                <a:gd name="T36" fmla="*/ 11 w 41"/>
                <a:gd name="T37" fmla="*/ 64 h 98"/>
                <a:gd name="T38" fmla="*/ 12 w 41"/>
                <a:gd name="T39" fmla="*/ 66 h 98"/>
                <a:gd name="T40" fmla="*/ 14 w 41"/>
                <a:gd name="T41" fmla="*/ 66 h 98"/>
                <a:gd name="T42" fmla="*/ 17 w 41"/>
                <a:gd name="T43" fmla="*/ 65 h 98"/>
                <a:gd name="T44" fmla="*/ 22 w 41"/>
                <a:gd name="T45" fmla="*/ 64 h 98"/>
                <a:gd name="T46" fmla="*/ 25 w 41"/>
                <a:gd name="T47" fmla="*/ 72 h 98"/>
                <a:gd name="T48" fmla="*/ 29 w 41"/>
                <a:gd name="T49" fmla="*/ 80 h 98"/>
                <a:gd name="T50" fmla="*/ 30 w 41"/>
                <a:gd name="T51" fmla="*/ 85 h 98"/>
                <a:gd name="T52" fmla="*/ 29 w 41"/>
                <a:gd name="T53" fmla="*/ 88 h 98"/>
                <a:gd name="T54" fmla="*/ 29 w 41"/>
                <a:gd name="T55" fmla="*/ 98 h 98"/>
                <a:gd name="T56" fmla="*/ 34 w 41"/>
                <a:gd name="T57" fmla="*/ 85 h 98"/>
                <a:gd name="T58" fmla="*/ 28 w 41"/>
                <a:gd name="T59" fmla="*/ 71 h 98"/>
                <a:gd name="T60" fmla="*/ 30 w 41"/>
                <a:gd name="T61" fmla="*/ 65 h 98"/>
                <a:gd name="T62" fmla="*/ 26 w 41"/>
                <a:gd name="T63" fmla="*/ 49 h 98"/>
                <a:gd name="T64" fmla="*/ 34 w 41"/>
                <a:gd name="T65" fmla="*/ 44 h 98"/>
                <a:gd name="T66" fmla="*/ 41 w 41"/>
                <a:gd name="T67" fmla="*/ 3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 h="98">
                  <a:moveTo>
                    <a:pt x="39" y="38"/>
                  </a:moveTo>
                  <a:cubicBezTo>
                    <a:pt x="38" y="38"/>
                    <a:pt x="37" y="39"/>
                    <a:pt x="37" y="37"/>
                  </a:cubicBezTo>
                  <a:cubicBezTo>
                    <a:pt x="37" y="37"/>
                    <a:pt x="37" y="36"/>
                    <a:pt x="37" y="36"/>
                  </a:cubicBezTo>
                  <a:cubicBezTo>
                    <a:pt x="37" y="35"/>
                    <a:pt x="34" y="35"/>
                    <a:pt x="34" y="35"/>
                  </a:cubicBezTo>
                  <a:cubicBezTo>
                    <a:pt x="33" y="34"/>
                    <a:pt x="34" y="32"/>
                    <a:pt x="34" y="31"/>
                  </a:cubicBezTo>
                  <a:cubicBezTo>
                    <a:pt x="35" y="29"/>
                    <a:pt x="32" y="30"/>
                    <a:pt x="31" y="29"/>
                  </a:cubicBezTo>
                  <a:cubicBezTo>
                    <a:pt x="31" y="28"/>
                    <a:pt x="30" y="28"/>
                    <a:pt x="30" y="27"/>
                  </a:cubicBezTo>
                  <a:cubicBezTo>
                    <a:pt x="30" y="26"/>
                    <a:pt x="32" y="25"/>
                    <a:pt x="32" y="25"/>
                  </a:cubicBezTo>
                  <a:cubicBezTo>
                    <a:pt x="31" y="23"/>
                    <a:pt x="25" y="26"/>
                    <a:pt x="24" y="25"/>
                  </a:cubicBezTo>
                  <a:cubicBezTo>
                    <a:pt x="24" y="25"/>
                    <a:pt x="25" y="23"/>
                    <a:pt x="25" y="22"/>
                  </a:cubicBezTo>
                  <a:cubicBezTo>
                    <a:pt x="24" y="21"/>
                    <a:pt x="27" y="19"/>
                    <a:pt x="27" y="18"/>
                  </a:cubicBezTo>
                  <a:cubicBezTo>
                    <a:pt x="29" y="15"/>
                    <a:pt x="31" y="13"/>
                    <a:pt x="30" y="10"/>
                  </a:cubicBezTo>
                  <a:cubicBezTo>
                    <a:pt x="30" y="9"/>
                    <a:pt x="31" y="8"/>
                    <a:pt x="31" y="7"/>
                  </a:cubicBezTo>
                  <a:cubicBezTo>
                    <a:pt x="31" y="5"/>
                    <a:pt x="29" y="7"/>
                    <a:pt x="28" y="6"/>
                  </a:cubicBezTo>
                  <a:cubicBezTo>
                    <a:pt x="28" y="4"/>
                    <a:pt x="27" y="3"/>
                    <a:pt x="27" y="2"/>
                  </a:cubicBezTo>
                  <a:cubicBezTo>
                    <a:pt x="25" y="0"/>
                    <a:pt x="25" y="3"/>
                    <a:pt x="23" y="2"/>
                  </a:cubicBezTo>
                  <a:cubicBezTo>
                    <a:pt x="24" y="4"/>
                    <a:pt x="22" y="4"/>
                    <a:pt x="22" y="5"/>
                  </a:cubicBezTo>
                  <a:cubicBezTo>
                    <a:pt x="22" y="5"/>
                    <a:pt x="22" y="9"/>
                    <a:pt x="22" y="9"/>
                  </a:cubicBezTo>
                  <a:cubicBezTo>
                    <a:pt x="21" y="9"/>
                    <a:pt x="21" y="7"/>
                    <a:pt x="21" y="7"/>
                  </a:cubicBezTo>
                  <a:cubicBezTo>
                    <a:pt x="19" y="7"/>
                    <a:pt x="18" y="8"/>
                    <a:pt x="18" y="9"/>
                  </a:cubicBezTo>
                  <a:cubicBezTo>
                    <a:pt x="17" y="10"/>
                    <a:pt x="15" y="10"/>
                    <a:pt x="14" y="11"/>
                  </a:cubicBezTo>
                  <a:cubicBezTo>
                    <a:pt x="13" y="12"/>
                    <a:pt x="14" y="14"/>
                    <a:pt x="13" y="15"/>
                  </a:cubicBezTo>
                  <a:cubicBezTo>
                    <a:pt x="13" y="16"/>
                    <a:pt x="12" y="17"/>
                    <a:pt x="11" y="18"/>
                  </a:cubicBezTo>
                  <a:cubicBezTo>
                    <a:pt x="11" y="19"/>
                    <a:pt x="11" y="20"/>
                    <a:pt x="11" y="21"/>
                  </a:cubicBezTo>
                  <a:cubicBezTo>
                    <a:pt x="11" y="23"/>
                    <a:pt x="10" y="25"/>
                    <a:pt x="9" y="25"/>
                  </a:cubicBezTo>
                  <a:cubicBezTo>
                    <a:pt x="8" y="25"/>
                    <a:pt x="7" y="25"/>
                    <a:pt x="6" y="25"/>
                  </a:cubicBezTo>
                  <a:cubicBezTo>
                    <a:pt x="5" y="27"/>
                    <a:pt x="6" y="35"/>
                    <a:pt x="4" y="35"/>
                  </a:cubicBezTo>
                  <a:cubicBezTo>
                    <a:pt x="4" y="35"/>
                    <a:pt x="2" y="35"/>
                    <a:pt x="2" y="35"/>
                  </a:cubicBezTo>
                  <a:cubicBezTo>
                    <a:pt x="2" y="36"/>
                    <a:pt x="2" y="37"/>
                    <a:pt x="2" y="37"/>
                  </a:cubicBezTo>
                  <a:cubicBezTo>
                    <a:pt x="2" y="38"/>
                    <a:pt x="1" y="39"/>
                    <a:pt x="0" y="40"/>
                  </a:cubicBezTo>
                  <a:cubicBezTo>
                    <a:pt x="0" y="41"/>
                    <a:pt x="4" y="46"/>
                    <a:pt x="5" y="47"/>
                  </a:cubicBezTo>
                  <a:cubicBezTo>
                    <a:pt x="5" y="47"/>
                    <a:pt x="4" y="44"/>
                    <a:pt x="4" y="44"/>
                  </a:cubicBezTo>
                  <a:cubicBezTo>
                    <a:pt x="4" y="44"/>
                    <a:pt x="7" y="48"/>
                    <a:pt x="7" y="48"/>
                  </a:cubicBezTo>
                  <a:cubicBezTo>
                    <a:pt x="8" y="50"/>
                    <a:pt x="6" y="50"/>
                    <a:pt x="7" y="52"/>
                  </a:cubicBezTo>
                  <a:cubicBezTo>
                    <a:pt x="6" y="51"/>
                    <a:pt x="8" y="51"/>
                    <a:pt x="9" y="52"/>
                  </a:cubicBezTo>
                  <a:cubicBezTo>
                    <a:pt x="10" y="54"/>
                    <a:pt x="11" y="56"/>
                    <a:pt x="11" y="58"/>
                  </a:cubicBezTo>
                  <a:cubicBezTo>
                    <a:pt x="11" y="58"/>
                    <a:pt x="10" y="67"/>
                    <a:pt x="10" y="67"/>
                  </a:cubicBezTo>
                  <a:cubicBezTo>
                    <a:pt x="11" y="67"/>
                    <a:pt x="11" y="64"/>
                    <a:pt x="11" y="64"/>
                  </a:cubicBezTo>
                  <a:cubicBezTo>
                    <a:pt x="11" y="64"/>
                    <a:pt x="11" y="67"/>
                    <a:pt x="11" y="67"/>
                  </a:cubicBezTo>
                  <a:cubicBezTo>
                    <a:pt x="11" y="67"/>
                    <a:pt x="12" y="66"/>
                    <a:pt x="12" y="66"/>
                  </a:cubicBezTo>
                  <a:cubicBezTo>
                    <a:pt x="12" y="66"/>
                    <a:pt x="12" y="68"/>
                    <a:pt x="12" y="68"/>
                  </a:cubicBezTo>
                  <a:cubicBezTo>
                    <a:pt x="13" y="68"/>
                    <a:pt x="13" y="66"/>
                    <a:pt x="14" y="66"/>
                  </a:cubicBezTo>
                  <a:cubicBezTo>
                    <a:pt x="14" y="66"/>
                    <a:pt x="14" y="67"/>
                    <a:pt x="14" y="67"/>
                  </a:cubicBezTo>
                  <a:cubicBezTo>
                    <a:pt x="14" y="67"/>
                    <a:pt x="17" y="66"/>
                    <a:pt x="17" y="65"/>
                  </a:cubicBezTo>
                  <a:cubicBezTo>
                    <a:pt x="18" y="65"/>
                    <a:pt x="23" y="62"/>
                    <a:pt x="21" y="61"/>
                  </a:cubicBezTo>
                  <a:cubicBezTo>
                    <a:pt x="22" y="61"/>
                    <a:pt x="21" y="63"/>
                    <a:pt x="22" y="64"/>
                  </a:cubicBezTo>
                  <a:cubicBezTo>
                    <a:pt x="23" y="64"/>
                    <a:pt x="24" y="64"/>
                    <a:pt x="24" y="65"/>
                  </a:cubicBezTo>
                  <a:cubicBezTo>
                    <a:pt x="25" y="67"/>
                    <a:pt x="25" y="70"/>
                    <a:pt x="25" y="72"/>
                  </a:cubicBezTo>
                  <a:cubicBezTo>
                    <a:pt x="26" y="75"/>
                    <a:pt x="26" y="77"/>
                    <a:pt x="28" y="79"/>
                  </a:cubicBezTo>
                  <a:cubicBezTo>
                    <a:pt x="28" y="79"/>
                    <a:pt x="29" y="80"/>
                    <a:pt x="29" y="80"/>
                  </a:cubicBezTo>
                  <a:cubicBezTo>
                    <a:pt x="29" y="82"/>
                    <a:pt x="30" y="82"/>
                    <a:pt x="30" y="82"/>
                  </a:cubicBezTo>
                  <a:cubicBezTo>
                    <a:pt x="31" y="83"/>
                    <a:pt x="29" y="85"/>
                    <a:pt x="30" y="85"/>
                  </a:cubicBezTo>
                  <a:cubicBezTo>
                    <a:pt x="30" y="85"/>
                    <a:pt x="30" y="85"/>
                    <a:pt x="31" y="85"/>
                  </a:cubicBezTo>
                  <a:cubicBezTo>
                    <a:pt x="31" y="86"/>
                    <a:pt x="29" y="87"/>
                    <a:pt x="29" y="88"/>
                  </a:cubicBezTo>
                  <a:cubicBezTo>
                    <a:pt x="29" y="90"/>
                    <a:pt x="30" y="88"/>
                    <a:pt x="31" y="89"/>
                  </a:cubicBezTo>
                  <a:cubicBezTo>
                    <a:pt x="31" y="89"/>
                    <a:pt x="29" y="97"/>
                    <a:pt x="29" y="98"/>
                  </a:cubicBezTo>
                  <a:cubicBezTo>
                    <a:pt x="31" y="96"/>
                    <a:pt x="32" y="92"/>
                    <a:pt x="33" y="90"/>
                  </a:cubicBezTo>
                  <a:cubicBezTo>
                    <a:pt x="34" y="88"/>
                    <a:pt x="35" y="87"/>
                    <a:pt x="34" y="85"/>
                  </a:cubicBezTo>
                  <a:cubicBezTo>
                    <a:pt x="33" y="83"/>
                    <a:pt x="33" y="82"/>
                    <a:pt x="33" y="80"/>
                  </a:cubicBezTo>
                  <a:cubicBezTo>
                    <a:pt x="32" y="78"/>
                    <a:pt x="27" y="74"/>
                    <a:pt x="28" y="71"/>
                  </a:cubicBezTo>
                  <a:cubicBezTo>
                    <a:pt x="28" y="71"/>
                    <a:pt x="30" y="70"/>
                    <a:pt x="30" y="69"/>
                  </a:cubicBezTo>
                  <a:cubicBezTo>
                    <a:pt x="29" y="67"/>
                    <a:pt x="30" y="67"/>
                    <a:pt x="30" y="65"/>
                  </a:cubicBezTo>
                  <a:cubicBezTo>
                    <a:pt x="31" y="62"/>
                    <a:pt x="27" y="60"/>
                    <a:pt x="26" y="58"/>
                  </a:cubicBezTo>
                  <a:cubicBezTo>
                    <a:pt x="23" y="56"/>
                    <a:pt x="25" y="52"/>
                    <a:pt x="26" y="49"/>
                  </a:cubicBezTo>
                  <a:cubicBezTo>
                    <a:pt x="26" y="47"/>
                    <a:pt x="27" y="47"/>
                    <a:pt x="29" y="47"/>
                  </a:cubicBezTo>
                  <a:cubicBezTo>
                    <a:pt x="31" y="47"/>
                    <a:pt x="33" y="45"/>
                    <a:pt x="34" y="44"/>
                  </a:cubicBezTo>
                  <a:cubicBezTo>
                    <a:pt x="36" y="43"/>
                    <a:pt x="37" y="44"/>
                    <a:pt x="39" y="42"/>
                  </a:cubicBezTo>
                  <a:cubicBezTo>
                    <a:pt x="40" y="40"/>
                    <a:pt x="41" y="39"/>
                    <a:pt x="41" y="38"/>
                  </a:cubicBezTo>
                  <a:cubicBezTo>
                    <a:pt x="41" y="38"/>
                    <a:pt x="40" y="38"/>
                    <a:pt x="39" y="38"/>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38" name="Freeform 704">
              <a:extLst>
                <a:ext uri="{FF2B5EF4-FFF2-40B4-BE49-F238E27FC236}">
                  <a16:creationId xmlns:a16="http://schemas.microsoft.com/office/drawing/2014/main" id="{4BE4C3F5-CBEA-45A0-992D-1351DE0166D2}"/>
                </a:ext>
              </a:extLst>
            </p:cNvPr>
            <p:cNvSpPr>
              <a:spLocks/>
            </p:cNvSpPr>
            <p:nvPr/>
          </p:nvSpPr>
          <p:spPr bwMode="auto">
            <a:xfrm>
              <a:off x="4170238" y="3574262"/>
              <a:ext cx="116720" cy="214517"/>
            </a:xfrm>
            <a:custGeom>
              <a:avLst/>
              <a:gdLst>
                <a:gd name="T0" fmla="*/ 40 w 42"/>
                <a:gd name="T1" fmla="*/ 30 h 77"/>
                <a:gd name="T2" fmla="*/ 41 w 42"/>
                <a:gd name="T3" fmla="*/ 27 h 77"/>
                <a:gd name="T4" fmla="*/ 39 w 42"/>
                <a:gd name="T5" fmla="*/ 24 h 77"/>
                <a:gd name="T6" fmla="*/ 36 w 42"/>
                <a:gd name="T7" fmla="*/ 20 h 77"/>
                <a:gd name="T8" fmla="*/ 35 w 42"/>
                <a:gd name="T9" fmla="*/ 15 h 77"/>
                <a:gd name="T10" fmla="*/ 30 w 42"/>
                <a:gd name="T11" fmla="*/ 12 h 77"/>
                <a:gd name="T12" fmla="*/ 25 w 42"/>
                <a:gd name="T13" fmla="*/ 14 h 77"/>
                <a:gd name="T14" fmla="*/ 21 w 42"/>
                <a:gd name="T15" fmla="*/ 14 h 77"/>
                <a:gd name="T16" fmla="*/ 17 w 42"/>
                <a:gd name="T17" fmla="*/ 16 h 77"/>
                <a:gd name="T18" fmla="*/ 19 w 42"/>
                <a:gd name="T19" fmla="*/ 12 h 77"/>
                <a:gd name="T20" fmla="*/ 19 w 42"/>
                <a:gd name="T21" fmla="*/ 9 h 77"/>
                <a:gd name="T22" fmla="*/ 18 w 42"/>
                <a:gd name="T23" fmla="*/ 5 h 77"/>
                <a:gd name="T24" fmla="*/ 15 w 42"/>
                <a:gd name="T25" fmla="*/ 4 h 77"/>
                <a:gd name="T26" fmla="*/ 9 w 42"/>
                <a:gd name="T27" fmla="*/ 1 h 77"/>
                <a:gd name="T28" fmla="*/ 4 w 42"/>
                <a:gd name="T29" fmla="*/ 4 h 77"/>
                <a:gd name="T30" fmla="*/ 1 w 42"/>
                <a:gd name="T31" fmla="*/ 8 h 77"/>
                <a:gd name="T32" fmla="*/ 0 w 42"/>
                <a:gd name="T33" fmla="*/ 13 h 77"/>
                <a:gd name="T34" fmla="*/ 3 w 42"/>
                <a:gd name="T35" fmla="*/ 16 h 77"/>
                <a:gd name="T36" fmla="*/ 6 w 42"/>
                <a:gd name="T37" fmla="*/ 20 h 77"/>
                <a:gd name="T38" fmla="*/ 5 w 42"/>
                <a:gd name="T39" fmla="*/ 24 h 77"/>
                <a:gd name="T40" fmla="*/ 5 w 42"/>
                <a:gd name="T41" fmla="*/ 27 h 77"/>
                <a:gd name="T42" fmla="*/ 4 w 42"/>
                <a:gd name="T43" fmla="*/ 28 h 77"/>
                <a:gd name="T44" fmla="*/ 6 w 42"/>
                <a:gd name="T45" fmla="*/ 33 h 77"/>
                <a:gd name="T46" fmla="*/ 9 w 42"/>
                <a:gd name="T47" fmla="*/ 37 h 77"/>
                <a:gd name="T48" fmla="*/ 10 w 42"/>
                <a:gd name="T49" fmla="*/ 42 h 77"/>
                <a:gd name="T50" fmla="*/ 6 w 42"/>
                <a:gd name="T51" fmla="*/ 52 h 77"/>
                <a:gd name="T52" fmla="*/ 5 w 42"/>
                <a:gd name="T53" fmla="*/ 55 h 77"/>
                <a:gd name="T54" fmla="*/ 4 w 42"/>
                <a:gd name="T55" fmla="*/ 58 h 77"/>
                <a:gd name="T56" fmla="*/ 5 w 42"/>
                <a:gd name="T57" fmla="*/ 62 h 77"/>
                <a:gd name="T58" fmla="*/ 11 w 42"/>
                <a:gd name="T59" fmla="*/ 69 h 77"/>
                <a:gd name="T60" fmla="*/ 13 w 42"/>
                <a:gd name="T61" fmla="*/ 72 h 77"/>
                <a:gd name="T62" fmla="*/ 16 w 42"/>
                <a:gd name="T63" fmla="*/ 72 h 77"/>
                <a:gd name="T64" fmla="*/ 18 w 42"/>
                <a:gd name="T65" fmla="*/ 74 h 77"/>
                <a:gd name="T66" fmla="*/ 19 w 42"/>
                <a:gd name="T67" fmla="*/ 76 h 77"/>
                <a:gd name="T68" fmla="*/ 21 w 42"/>
                <a:gd name="T69" fmla="*/ 76 h 77"/>
                <a:gd name="T70" fmla="*/ 23 w 42"/>
                <a:gd name="T71" fmla="*/ 74 h 77"/>
                <a:gd name="T72" fmla="*/ 16 w 42"/>
                <a:gd name="T73" fmla="*/ 69 h 77"/>
                <a:gd name="T74" fmla="*/ 13 w 42"/>
                <a:gd name="T75" fmla="*/ 67 h 77"/>
                <a:gd name="T76" fmla="*/ 15 w 42"/>
                <a:gd name="T77" fmla="*/ 67 h 77"/>
                <a:gd name="T78" fmla="*/ 12 w 42"/>
                <a:gd name="T79" fmla="*/ 60 h 77"/>
                <a:gd name="T80" fmla="*/ 11 w 42"/>
                <a:gd name="T81" fmla="*/ 58 h 77"/>
                <a:gd name="T82" fmla="*/ 9 w 42"/>
                <a:gd name="T83" fmla="*/ 56 h 77"/>
                <a:gd name="T84" fmla="*/ 11 w 42"/>
                <a:gd name="T85" fmla="*/ 48 h 77"/>
                <a:gd name="T86" fmla="*/ 13 w 42"/>
                <a:gd name="T87" fmla="*/ 43 h 77"/>
                <a:gd name="T88" fmla="*/ 14 w 42"/>
                <a:gd name="T89" fmla="*/ 36 h 77"/>
                <a:gd name="T90" fmla="*/ 17 w 42"/>
                <a:gd name="T91" fmla="*/ 40 h 77"/>
                <a:gd name="T92" fmla="*/ 22 w 42"/>
                <a:gd name="T93" fmla="*/ 41 h 77"/>
                <a:gd name="T94" fmla="*/ 27 w 42"/>
                <a:gd name="T95" fmla="*/ 44 h 77"/>
                <a:gd name="T96" fmla="*/ 24 w 42"/>
                <a:gd name="T97" fmla="*/ 38 h 77"/>
                <a:gd name="T98" fmla="*/ 28 w 42"/>
                <a:gd name="T99" fmla="*/ 33 h 77"/>
                <a:gd name="T100" fmla="*/ 34 w 42"/>
                <a:gd name="T101" fmla="*/ 32 h 77"/>
                <a:gd name="T102" fmla="*/ 38 w 42"/>
                <a:gd name="T103" fmla="*/ 33 h 77"/>
                <a:gd name="T104" fmla="*/ 40 w 42"/>
                <a:gd name="T105" fmla="*/ 30 h 77"/>
                <a:gd name="T106" fmla="*/ 40 w 42"/>
                <a:gd name="T107" fmla="*/ 3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 h="77">
                  <a:moveTo>
                    <a:pt x="40" y="30"/>
                  </a:moveTo>
                  <a:cubicBezTo>
                    <a:pt x="41" y="30"/>
                    <a:pt x="40" y="28"/>
                    <a:pt x="41" y="27"/>
                  </a:cubicBezTo>
                  <a:cubicBezTo>
                    <a:pt x="42" y="26"/>
                    <a:pt x="40" y="24"/>
                    <a:pt x="39" y="24"/>
                  </a:cubicBezTo>
                  <a:cubicBezTo>
                    <a:pt x="38" y="23"/>
                    <a:pt x="36" y="22"/>
                    <a:pt x="36" y="20"/>
                  </a:cubicBezTo>
                  <a:cubicBezTo>
                    <a:pt x="36" y="18"/>
                    <a:pt x="37" y="17"/>
                    <a:pt x="35" y="15"/>
                  </a:cubicBezTo>
                  <a:cubicBezTo>
                    <a:pt x="34" y="14"/>
                    <a:pt x="32" y="12"/>
                    <a:pt x="30" y="12"/>
                  </a:cubicBezTo>
                  <a:cubicBezTo>
                    <a:pt x="28" y="12"/>
                    <a:pt x="27" y="14"/>
                    <a:pt x="25" y="14"/>
                  </a:cubicBezTo>
                  <a:cubicBezTo>
                    <a:pt x="23" y="13"/>
                    <a:pt x="23" y="13"/>
                    <a:pt x="21" y="14"/>
                  </a:cubicBezTo>
                  <a:cubicBezTo>
                    <a:pt x="21" y="14"/>
                    <a:pt x="18" y="17"/>
                    <a:pt x="17" y="16"/>
                  </a:cubicBezTo>
                  <a:cubicBezTo>
                    <a:pt x="17" y="15"/>
                    <a:pt x="20" y="13"/>
                    <a:pt x="19" y="12"/>
                  </a:cubicBezTo>
                  <a:cubicBezTo>
                    <a:pt x="17" y="11"/>
                    <a:pt x="19" y="10"/>
                    <a:pt x="19" y="9"/>
                  </a:cubicBezTo>
                  <a:cubicBezTo>
                    <a:pt x="19" y="8"/>
                    <a:pt x="19" y="5"/>
                    <a:pt x="18" y="5"/>
                  </a:cubicBezTo>
                  <a:cubicBezTo>
                    <a:pt x="16" y="6"/>
                    <a:pt x="14" y="6"/>
                    <a:pt x="15" y="4"/>
                  </a:cubicBezTo>
                  <a:cubicBezTo>
                    <a:pt x="16" y="0"/>
                    <a:pt x="11" y="0"/>
                    <a:pt x="9" y="1"/>
                  </a:cubicBezTo>
                  <a:cubicBezTo>
                    <a:pt x="8" y="3"/>
                    <a:pt x="6" y="4"/>
                    <a:pt x="4" y="4"/>
                  </a:cubicBezTo>
                  <a:cubicBezTo>
                    <a:pt x="2" y="4"/>
                    <a:pt x="1" y="7"/>
                    <a:pt x="1" y="8"/>
                  </a:cubicBezTo>
                  <a:cubicBezTo>
                    <a:pt x="1" y="10"/>
                    <a:pt x="0" y="11"/>
                    <a:pt x="0" y="13"/>
                  </a:cubicBezTo>
                  <a:cubicBezTo>
                    <a:pt x="0" y="15"/>
                    <a:pt x="1" y="15"/>
                    <a:pt x="3" y="16"/>
                  </a:cubicBezTo>
                  <a:cubicBezTo>
                    <a:pt x="4" y="18"/>
                    <a:pt x="5" y="19"/>
                    <a:pt x="6" y="20"/>
                  </a:cubicBezTo>
                  <a:cubicBezTo>
                    <a:pt x="7" y="22"/>
                    <a:pt x="5" y="23"/>
                    <a:pt x="5" y="24"/>
                  </a:cubicBezTo>
                  <a:cubicBezTo>
                    <a:pt x="5" y="25"/>
                    <a:pt x="6" y="26"/>
                    <a:pt x="5" y="27"/>
                  </a:cubicBezTo>
                  <a:cubicBezTo>
                    <a:pt x="5" y="27"/>
                    <a:pt x="4" y="27"/>
                    <a:pt x="4" y="28"/>
                  </a:cubicBezTo>
                  <a:cubicBezTo>
                    <a:pt x="3" y="29"/>
                    <a:pt x="5" y="32"/>
                    <a:pt x="6" y="33"/>
                  </a:cubicBezTo>
                  <a:cubicBezTo>
                    <a:pt x="7" y="34"/>
                    <a:pt x="8" y="35"/>
                    <a:pt x="9" y="37"/>
                  </a:cubicBezTo>
                  <a:cubicBezTo>
                    <a:pt x="9" y="39"/>
                    <a:pt x="9" y="40"/>
                    <a:pt x="10" y="42"/>
                  </a:cubicBezTo>
                  <a:cubicBezTo>
                    <a:pt x="11" y="46"/>
                    <a:pt x="8" y="49"/>
                    <a:pt x="6" y="52"/>
                  </a:cubicBezTo>
                  <a:cubicBezTo>
                    <a:pt x="6" y="53"/>
                    <a:pt x="5" y="54"/>
                    <a:pt x="5" y="55"/>
                  </a:cubicBezTo>
                  <a:cubicBezTo>
                    <a:pt x="4" y="56"/>
                    <a:pt x="4" y="57"/>
                    <a:pt x="4" y="58"/>
                  </a:cubicBezTo>
                  <a:cubicBezTo>
                    <a:pt x="4" y="59"/>
                    <a:pt x="3" y="62"/>
                    <a:pt x="5" y="62"/>
                  </a:cubicBezTo>
                  <a:cubicBezTo>
                    <a:pt x="8" y="64"/>
                    <a:pt x="9" y="67"/>
                    <a:pt x="11" y="69"/>
                  </a:cubicBezTo>
                  <a:cubicBezTo>
                    <a:pt x="12" y="70"/>
                    <a:pt x="12" y="71"/>
                    <a:pt x="13" y="72"/>
                  </a:cubicBezTo>
                  <a:cubicBezTo>
                    <a:pt x="14" y="72"/>
                    <a:pt x="15" y="72"/>
                    <a:pt x="16" y="72"/>
                  </a:cubicBezTo>
                  <a:cubicBezTo>
                    <a:pt x="17" y="73"/>
                    <a:pt x="18" y="73"/>
                    <a:pt x="18" y="74"/>
                  </a:cubicBezTo>
                  <a:cubicBezTo>
                    <a:pt x="18" y="75"/>
                    <a:pt x="18" y="76"/>
                    <a:pt x="19" y="76"/>
                  </a:cubicBezTo>
                  <a:cubicBezTo>
                    <a:pt x="19" y="77"/>
                    <a:pt x="20" y="76"/>
                    <a:pt x="21" y="76"/>
                  </a:cubicBezTo>
                  <a:cubicBezTo>
                    <a:pt x="22" y="76"/>
                    <a:pt x="23" y="74"/>
                    <a:pt x="23" y="74"/>
                  </a:cubicBezTo>
                  <a:cubicBezTo>
                    <a:pt x="21" y="71"/>
                    <a:pt x="20" y="70"/>
                    <a:pt x="16" y="69"/>
                  </a:cubicBezTo>
                  <a:cubicBezTo>
                    <a:pt x="15" y="69"/>
                    <a:pt x="14" y="68"/>
                    <a:pt x="13" y="67"/>
                  </a:cubicBezTo>
                  <a:cubicBezTo>
                    <a:pt x="13" y="65"/>
                    <a:pt x="14" y="67"/>
                    <a:pt x="15" y="67"/>
                  </a:cubicBezTo>
                  <a:cubicBezTo>
                    <a:pt x="14" y="67"/>
                    <a:pt x="12" y="61"/>
                    <a:pt x="12" y="60"/>
                  </a:cubicBezTo>
                  <a:cubicBezTo>
                    <a:pt x="12" y="59"/>
                    <a:pt x="12" y="59"/>
                    <a:pt x="11" y="58"/>
                  </a:cubicBezTo>
                  <a:cubicBezTo>
                    <a:pt x="10" y="58"/>
                    <a:pt x="9" y="57"/>
                    <a:pt x="9" y="56"/>
                  </a:cubicBezTo>
                  <a:cubicBezTo>
                    <a:pt x="8" y="53"/>
                    <a:pt x="10" y="50"/>
                    <a:pt x="11" y="48"/>
                  </a:cubicBezTo>
                  <a:cubicBezTo>
                    <a:pt x="11" y="46"/>
                    <a:pt x="13" y="44"/>
                    <a:pt x="13" y="43"/>
                  </a:cubicBezTo>
                  <a:cubicBezTo>
                    <a:pt x="13" y="41"/>
                    <a:pt x="12" y="37"/>
                    <a:pt x="14" y="36"/>
                  </a:cubicBezTo>
                  <a:cubicBezTo>
                    <a:pt x="17" y="36"/>
                    <a:pt x="17" y="37"/>
                    <a:pt x="17" y="40"/>
                  </a:cubicBezTo>
                  <a:cubicBezTo>
                    <a:pt x="16" y="42"/>
                    <a:pt x="20" y="41"/>
                    <a:pt x="22" y="41"/>
                  </a:cubicBezTo>
                  <a:cubicBezTo>
                    <a:pt x="23" y="41"/>
                    <a:pt x="26" y="43"/>
                    <a:pt x="27" y="44"/>
                  </a:cubicBezTo>
                  <a:cubicBezTo>
                    <a:pt x="27" y="42"/>
                    <a:pt x="25" y="41"/>
                    <a:pt x="24" y="38"/>
                  </a:cubicBezTo>
                  <a:cubicBezTo>
                    <a:pt x="24" y="36"/>
                    <a:pt x="26" y="35"/>
                    <a:pt x="28" y="33"/>
                  </a:cubicBezTo>
                  <a:cubicBezTo>
                    <a:pt x="29" y="32"/>
                    <a:pt x="32" y="32"/>
                    <a:pt x="34" y="32"/>
                  </a:cubicBezTo>
                  <a:cubicBezTo>
                    <a:pt x="36" y="32"/>
                    <a:pt x="37" y="32"/>
                    <a:pt x="38" y="33"/>
                  </a:cubicBezTo>
                  <a:cubicBezTo>
                    <a:pt x="40" y="33"/>
                    <a:pt x="39" y="32"/>
                    <a:pt x="40" y="30"/>
                  </a:cubicBezTo>
                  <a:cubicBezTo>
                    <a:pt x="41" y="30"/>
                    <a:pt x="40" y="31"/>
                    <a:pt x="40" y="30"/>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39" name="Freeform 705">
              <a:extLst>
                <a:ext uri="{FF2B5EF4-FFF2-40B4-BE49-F238E27FC236}">
                  <a16:creationId xmlns:a16="http://schemas.microsoft.com/office/drawing/2014/main" id="{BF6B2A9A-6BE1-4D12-AD5B-D1BC2D0E1FAA}"/>
                </a:ext>
              </a:extLst>
            </p:cNvPr>
            <p:cNvSpPr>
              <a:spLocks/>
            </p:cNvSpPr>
            <p:nvPr/>
          </p:nvSpPr>
          <p:spPr bwMode="auto">
            <a:xfrm>
              <a:off x="4233814" y="3529649"/>
              <a:ext cx="106281" cy="217364"/>
            </a:xfrm>
            <a:custGeom>
              <a:avLst/>
              <a:gdLst>
                <a:gd name="T0" fmla="*/ 37 w 38"/>
                <a:gd name="T1" fmla="*/ 55 h 78"/>
                <a:gd name="T2" fmla="*/ 36 w 38"/>
                <a:gd name="T3" fmla="*/ 49 h 78"/>
                <a:gd name="T4" fmla="*/ 32 w 38"/>
                <a:gd name="T5" fmla="*/ 41 h 78"/>
                <a:gd name="T6" fmla="*/ 28 w 38"/>
                <a:gd name="T7" fmla="*/ 37 h 78"/>
                <a:gd name="T8" fmla="*/ 22 w 38"/>
                <a:gd name="T9" fmla="*/ 31 h 78"/>
                <a:gd name="T10" fmla="*/ 18 w 38"/>
                <a:gd name="T11" fmla="*/ 26 h 78"/>
                <a:gd name="T12" fmla="*/ 19 w 38"/>
                <a:gd name="T13" fmla="*/ 20 h 78"/>
                <a:gd name="T14" fmla="*/ 23 w 38"/>
                <a:gd name="T15" fmla="*/ 15 h 78"/>
                <a:gd name="T16" fmla="*/ 29 w 38"/>
                <a:gd name="T17" fmla="*/ 11 h 78"/>
                <a:gd name="T18" fmla="*/ 23 w 38"/>
                <a:gd name="T19" fmla="*/ 7 h 78"/>
                <a:gd name="T20" fmla="*/ 24 w 38"/>
                <a:gd name="T21" fmla="*/ 4 h 78"/>
                <a:gd name="T22" fmla="*/ 19 w 38"/>
                <a:gd name="T23" fmla="*/ 3 h 78"/>
                <a:gd name="T24" fmla="*/ 14 w 38"/>
                <a:gd name="T25" fmla="*/ 3 h 78"/>
                <a:gd name="T26" fmla="*/ 11 w 38"/>
                <a:gd name="T27" fmla="*/ 5 h 78"/>
                <a:gd name="T28" fmla="*/ 8 w 38"/>
                <a:gd name="T29" fmla="*/ 5 h 78"/>
                <a:gd name="T30" fmla="*/ 5 w 38"/>
                <a:gd name="T31" fmla="*/ 5 h 78"/>
                <a:gd name="T32" fmla="*/ 3 w 38"/>
                <a:gd name="T33" fmla="*/ 5 h 78"/>
                <a:gd name="T34" fmla="*/ 0 w 38"/>
                <a:gd name="T35" fmla="*/ 6 h 78"/>
                <a:gd name="T36" fmla="*/ 4 w 38"/>
                <a:gd name="T37" fmla="*/ 9 h 78"/>
                <a:gd name="T38" fmla="*/ 5 w 38"/>
                <a:gd name="T39" fmla="*/ 13 h 78"/>
                <a:gd name="T40" fmla="*/ 9 w 38"/>
                <a:gd name="T41" fmla="*/ 14 h 78"/>
                <a:gd name="T42" fmla="*/ 12 w 38"/>
                <a:gd name="T43" fmla="*/ 17 h 78"/>
                <a:gd name="T44" fmla="*/ 13 w 38"/>
                <a:gd name="T45" fmla="*/ 21 h 78"/>
                <a:gd name="T46" fmla="*/ 10 w 38"/>
                <a:gd name="T47" fmla="*/ 22 h 78"/>
                <a:gd name="T48" fmla="*/ 14 w 38"/>
                <a:gd name="T49" fmla="*/ 25 h 78"/>
                <a:gd name="T50" fmla="*/ 19 w 38"/>
                <a:gd name="T51" fmla="*/ 31 h 78"/>
                <a:gd name="T52" fmla="*/ 23 w 38"/>
                <a:gd name="T53" fmla="*/ 35 h 78"/>
                <a:gd name="T54" fmla="*/ 26 w 38"/>
                <a:gd name="T55" fmla="*/ 39 h 78"/>
                <a:gd name="T56" fmla="*/ 28 w 38"/>
                <a:gd name="T57" fmla="*/ 43 h 78"/>
                <a:gd name="T58" fmla="*/ 27 w 38"/>
                <a:gd name="T59" fmla="*/ 48 h 78"/>
                <a:gd name="T60" fmla="*/ 28 w 38"/>
                <a:gd name="T61" fmla="*/ 52 h 78"/>
                <a:gd name="T62" fmla="*/ 28 w 38"/>
                <a:gd name="T63" fmla="*/ 57 h 78"/>
                <a:gd name="T64" fmla="*/ 23 w 38"/>
                <a:gd name="T65" fmla="*/ 60 h 78"/>
                <a:gd name="T66" fmla="*/ 20 w 38"/>
                <a:gd name="T67" fmla="*/ 62 h 78"/>
                <a:gd name="T68" fmla="*/ 20 w 38"/>
                <a:gd name="T69" fmla="*/ 65 h 78"/>
                <a:gd name="T70" fmla="*/ 18 w 38"/>
                <a:gd name="T71" fmla="*/ 66 h 78"/>
                <a:gd name="T72" fmla="*/ 14 w 38"/>
                <a:gd name="T73" fmla="*/ 67 h 78"/>
                <a:gd name="T74" fmla="*/ 15 w 38"/>
                <a:gd name="T75" fmla="*/ 70 h 78"/>
                <a:gd name="T76" fmla="*/ 14 w 38"/>
                <a:gd name="T77" fmla="*/ 74 h 78"/>
                <a:gd name="T78" fmla="*/ 14 w 38"/>
                <a:gd name="T79" fmla="*/ 77 h 78"/>
                <a:gd name="T80" fmla="*/ 18 w 38"/>
                <a:gd name="T81" fmla="*/ 75 h 78"/>
                <a:gd name="T82" fmla="*/ 19 w 38"/>
                <a:gd name="T83" fmla="*/ 71 h 78"/>
                <a:gd name="T84" fmla="*/ 22 w 38"/>
                <a:gd name="T85" fmla="*/ 72 h 78"/>
                <a:gd name="T86" fmla="*/ 21 w 38"/>
                <a:gd name="T87" fmla="*/ 70 h 78"/>
                <a:gd name="T88" fmla="*/ 23 w 38"/>
                <a:gd name="T89" fmla="*/ 71 h 78"/>
                <a:gd name="T90" fmla="*/ 24 w 38"/>
                <a:gd name="T91" fmla="*/ 67 h 78"/>
                <a:gd name="T92" fmla="*/ 26 w 38"/>
                <a:gd name="T93" fmla="*/ 68 h 78"/>
                <a:gd name="T94" fmla="*/ 30 w 38"/>
                <a:gd name="T95" fmla="*/ 66 h 78"/>
                <a:gd name="T96" fmla="*/ 36 w 38"/>
                <a:gd name="T97" fmla="*/ 61 h 78"/>
                <a:gd name="T98" fmla="*/ 36 w 38"/>
                <a:gd name="T99" fmla="*/ 57 h 78"/>
                <a:gd name="T100" fmla="*/ 37 w 38"/>
                <a:gd name="T101" fmla="*/ 55 h 78"/>
                <a:gd name="T102" fmla="*/ 37 w 38"/>
                <a:gd name="T103" fmla="*/ 55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8" h="78">
                  <a:moveTo>
                    <a:pt x="37" y="55"/>
                  </a:moveTo>
                  <a:cubicBezTo>
                    <a:pt x="36" y="54"/>
                    <a:pt x="36" y="52"/>
                    <a:pt x="36" y="49"/>
                  </a:cubicBezTo>
                  <a:cubicBezTo>
                    <a:pt x="35" y="46"/>
                    <a:pt x="34" y="44"/>
                    <a:pt x="32" y="41"/>
                  </a:cubicBezTo>
                  <a:cubicBezTo>
                    <a:pt x="31" y="39"/>
                    <a:pt x="30" y="38"/>
                    <a:pt x="28" y="37"/>
                  </a:cubicBezTo>
                  <a:cubicBezTo>
                    <a:pt x="26" y="35"/>
                    <a:pt x="23" y="34"/>
                    <a:pt x="22" y="31"/>
                  </a:cubicBezTo>
                  <a:cubicBezTo>
                    <a:pt x="22" y="29"/>
                    <a:pt x="20" y="28"/>
                    <a:pt x="18" y="26"/>
                  </a:cubicBezTo>
                  <a:cubicBezTo>
                    <a:pt x="17" y="25"/>
                    <a:pt x="18" y="21"/>
                    <a:pt x="19" y="20"/>
                  </a:cubicBezTo>
                  <a:cubicBezTo>
                    <a:pt x="21" y="19"/>
                    <a:pt x="23" y="17"/>
                    <a:pt x="23" y="15"/>
                  </a:cubicBezTo>
                  <a:cubicBezTo>
                    <a:pt x="24" y="14"/>
                    <a:pt x="28" y="12"/>
                    <a:pt x="29" y="11"/>
                  </a:cubicBezTo>
                  <a:cubicBezTo>
                    <a:pt x="27" y="10"/>
                    <a:pt x="25" y="9"/>
                    <a:pt x="23" y="7"/>
                  </a:cubicBezTo>
                  <a:cubicBezTo>
                    <a:pt x="21" y="6"/>
                    <a:pt x="24" y="6"/>
                    <a:pt x="24" y="4"/>
                  </a:cubicBezTo>
                  <a:cubicBezTo>
                    <a:pt x="24" y="4"/>
                    <a:pt x="19" y="3"/>
                    <a:pt x="19" y="3"/>
                  </a:cubicBezTo>
                  <a:cubicBezTo>
                    <a:pt x="17" y="2"/>
                    <a:pt x="15" y="0"/>
                    <a:pt x="14" y="3"/>
                  </a:cubicBezTo>
                  <a:cubicBezTo>
                    <a:pt x="13" y="4"/>
                    <a:pt x="12" y="4"/>
                    <a:pt x="11" y="5"/>
                  </a:cubicBezTo>
                  <a:cubicBezTo>
                    <a:pt x="9" y="8"/>
                    <a:pt x="9" y="4"/>
                    <a:pt x="8" y="5"/>
                  </a:cubicBezTo>
                  <a:cubicBezTo>
                    <a:pt x="6" y="6"/>
                    <a:pt x="6" y="5"/>
                    <a:pt x="5" y="5"/>
                  </a:cubicBezTo>
                  <a:cubicBezTo>
                    <a:pt x="4" y="6"/>
                    <a:pt x="3" y="6"/>
                    <a:pt x="3" y="5"/>
                  </a:cubicBezTo>
                  <a:cubicBezTo>
                    <a:pt x="3" y="4"/>
                    <a:pt x="1" y="6"/>
                    <a:pt x="0" y="6"/>
                  </a:cubicBezTo>
                  <a:cubicBezTo>
                    <a:pt x="0" y="7"/>
                    <a:pt x="3" y="9"/>
                    <a:pt x="4" y="9"/>
                  </a:cubicBezTo>
                  <a:cubicBezTo>
                    <a:pt x="5" y="11"/>
                    <a:pt x="4" y="12"/>
                    <a:pt x="5" y="13"/>
                  </a:cubicBezTo>
                  <a:cubicBezTo>
                    <a:pt x="5" y="15"/>
                    <a:pt x="8" y="15"/>
                    <a:pt x="9" y="14"/>
                  </a:cubicBezTo>
                  <a:cubicBezTo>
                    <a:pt x="11" y="13"/>
                    <a:pt x="12" y="16"/>
                    <a:pt x="12" y="17"/>
                  </a:cubicBezTo>
                  <a:cubicBezTo>
                    <a:pt x="13" y="19"/>
                    <a:pt x="15" y="19"/>
                    <a:pt x="13" y="21"/>
                  </a:cubicBezTo>
                  <a:cubicBezTo>
                    <a:pt x="11" y="22"/>
                    <a:pt x="10" y="19"/>
                    <a:pt x="10" y="22"/>
                  </a:cubicBezTo>
                  <a:cubicBezTo>
                    <a:pt x="10" y="24"/>
                    <a:pt x="13" y="24"/>
                    <a:pt x="14" y="25"/>
                  </a:cubicBezTo>
                  <a:cubicBezTo>
                    <a:pt x="16" y="27"/>
                    <a:pt x="17" y="29"/>
                    <a:pt x="19" y="31"/>
                  </a:cubicBezTo>
                  <a:cubicBezTo>
                    <a:pt x="20" y="33"/>
                    <a:pt x="22" y="33"/>
                    <a:pt x="23" y="35"/>
                  </a:cubicBezTo>
                  <a:cubicBezTo>
                    <a:pt x="24" y="37"/>
                    <a:pt x="24" y="38"/>
                    <a:pt x="26" y="39"/>
                  </a:cubicBezTo>
                  <a:cubicBezTo>
                    <a:pt x="27" y="40"/>
                    <a:pt x="26" y="42"/>
                    <a:pt x="28" y="43"/>
                  </a:cubicBezTo>
                  <a:cubicBezTo>
                    <a:pt x="29" y="44"/>
                    <a:pt x="28" y="47"/>
                    <a:pt x="27" y="48"/>
                  </a:cubicBezTo>
                  <a:cubicBezTo>
                    <a:pt x="26" y="49"/>
                    <a:pt x="27" y="51"/>
                    <a:pt x="28" y="52"/>
                  </a:cubicBezTo>
                  <a:cubicBezTo>
                    <a:pt x="28" y="54"/>
                    <a:pt x="28" y="55"/>
                    <a:pt x="28" y="57"/>
                  </a:cubicBezTo>
                  <a:cubicBezTo>
                    <a:pt x="26" y="59"/>
                    <a:pt x="26" y="59"/>
                    <a:pt x="23" y="60"/>
                  </a:cubicBezTo>
                  <a:cubicBezTo>
                    <a:pt x="21" y="60"/>
                    <a:pt x="24" y="63"/>
                    <a:pt x="20" y="62"/>
                  </a:cubicBezTo>
                  <a:cubicBezTo>
                    <a:pt x="18" y="62"/>
                    <a:pt x="20" y="64"/>
                    <a:pt x="20" y="65"/>
                  </a:cubicBezTo>
                  <a:cubicBezTo>
                    <a:pt x="21" y="67"/>
                    <a:pt x="19" y="66"/>
                    <a:pt x="18" y="66"/>
                  </a:cubicBezTo>
                  <a:cubicBezTo>
                    <a:pt x="16" y="66"/>
                    <a:pt x="15" y="66"/>
                    <a:pt x="14" y="67"/>
                  </a:cubicBezTo>
                  <a:cubicBezTo>
                    <a:pt x="11" y="69"/>
                    <a:pt x="13" y="69"/>
                    <a:pt x="15" y="70"/>
                  </a:cubicBezTo>
                  <a:cubicBezTo>
                    <a:pt x="16" y="70"/>
                    <a:pt x="14" y="73"/>
                    <a:pt x="14" y="74"/>
                  </a:cubicBezTo>
                  <a:cubicBezTo>
                    <a:pt x="13" y="74"/>
                    <a:pt x="13" y="78"/>
                    <a:pt x="14" y="77"/>
                  </a:cubicBezTo>
                  <a:cubicBezTo>
                    <a:pt x="16" y="76"/>
                    <a:pt x="17" y="75"/>
                    <a:pt x="18" y="75"/>
                  </a:cubicBezTo>
                  <a:cubicBezTo>
                    <a:pt x="22" y="74"/>
                    <a:pt x="20" y="73"/>
                    <a:pt x="19" y="71"/>
                  </a:cubicBezTo>
                  <a:cubicBezTo>
                    <a:pt x="20" y="71"/>
                    <a:pt x="21" y="73"/>
                    <a:pt x="22" y="72"/>
                  </a:cubicBezTo>
                  <a:cubicBezTo>
                    <a:pt x="23" y="71"/>
                    <a:pt x="21" y="70"/>
                    <a:pt x="21" y="70"/>
                  </a:cubicBezTo>
                  <a:cubicBezTo>
                    <a:pt x="21" y="69"/>
                    <a:pt x="23" y="71"/>
                    <a:pt x="23" y="71"/>
                  </a:cubicBezTo>
                  <a:cubicBezTo>
                    <a:pt x="22" y="71"/>
                    <a:pt x="23" y="67"/>
                    <a:pt x="24" y="67"/>
                  </a:cubicBezTo>
                  <a:cubicBezTo>
                    <a:pt x="24" y="66"/>
                    <a:pt x="26" y="68"/>
                    <a:pt x="26" y="68"/>
                  </a:cubicBezTo>
                  <a:cubicBezTo>
                    <a:pt x="28" y="68"/>
                    <a:pt x="29" y="67"/>
                    <a:pt x="30" y="66"/>
                  </a:cubicBezTo>
                  <a:cubicBezTo>
                    <a:pt x="31" y="65"/>
                    <a:pt x="36" y="63"/>
                    <a:pt x="36" y="61"/>
                  </a:cubicBezTo>
                  <a:cubicBezTo>
                    <a:pt x="36" y="60"/>
                    <a:pt x="35" y="59"/>
                    <a:pt x="36" y="57"/>
                  </a:cubicBezTo>
                  <a:cubicBezTo>
                    <a:pt x="36" y="56"/>
                    <a:pt x="38" y="57"/>
                    <a:pt x="37" y="55"/>
                  </a:cubicBezTo>
                  <a:cubicBezTo>
                    <a:pt x="36" y="54"/>
                    <a:pt x="38" y="56"/>
                    <a:pt x="37" y="55"/>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40" name="Freeform 706">
              <a:extLst>
                <a:ext uri="{FF2B5EF4-FFF2-40B4-BE49-F238E27FC236}">
                  <a16:creationId xmlns:a16="http://schemas.microsoft.com/office/drawing/2014/main" id="{C3013B27-C450-46A1-A240-F041897BF0F4}"/>
                </a:ext>
              </a:extLst>
            </p:cNvPr>
            <p:cNvSpPr>
              <a:spLocks/>
            </p:cNvSpPr>
            <p:nvPr/>
          </p:nvSpPr>
          <p:spPr bwMode="auto">
            <a:xfrm>
              <a:off x="4209142" y="3546735"/>
              <a:ext cx="102486" cy="125293"/>
            </a:xfrm>
            <a:custGeom>
              <a:avLst/>
              <a:gdLst>
                <a:gd name="T0" fmla="*/ 37 w 37"/>
                <a:gd name="T1" fmla="*/ 38 h 45"/>
                <a:gd name="T2" fmla="*/ 35 w 37"/>
                <a:gd name="T3" fmla="*/ 35 h 45"/>
                <a:gd name="T4" fmla="*/ 33 w 37"/>
                <a:gd name="T5" fmla="*/ 32 h 45"/>
                <a:gd name="T6" fmla="*/ 30 w 37"/>
                <a:gd name="T7" fmla="*/ 28 h 45"/>
                <a:gd name="T8" fmla="*/ 26 w 37"/>
                <a:gd name="T9" fmla="*/ 22 h 45"/>
                <a:gd name="T10" fmla="*/ 22 w 37"/>
                <a:gd name="T11" fmla="*/ 18 h 45"/>
                <a:gd name="T12" fmla="*/ 19 w 37"/>
                <a:gd name="T13" fmla="*/ 15 h 45"/>
                <a:gd name="T14" fmla="*/ 22 w 37"/>
                <a:gd name="T15" fmla="*/ 14 h 45"/>
                <a:gd name="T16" fmla="*/ 21 w 37"/>
                <a:gd name="T17" fmla="*/ 10 h 45"/>
                <a:gd name="T18" fmla="*/ 14 w 37"/>
                <a:gd name="T19" fmla="*/ 8 h 45"/>
                <a:gd name="T20" fmla="*/ 13 w 37"/>
                <a:gd name="T21" fmla="*/ 4 h 45"/>
                <a:gd name="T22" fmla="*/ 9 w 37"/>
                <a:gd name="T23" fmla="*/ 0 h 45"/>
                <a:gd name="T24" fmla="*/ 7 w 37"/>
                <a:gd name="T25" fmla="*/ 0 h 45"/>
                <a:gd name="T26" fmla="*/ 8 w 37"/>
                <a:gd name="T27" fmla="*/ 4 h 45"/>
                <a:gd name="T28" fmla="*/ 8 w 37"/>
                <a:gd name="T29" fmla="*/ 7 h 45"/>
                <a:gd name="T30" fmla="*/ 4 w 37"/>
                <a:gd name="T31" fmla="*/ 5 h 45"/>
                <a:gd name="T32" fmla="*/ 0 w 37"/>
                <a:gd name="T33" fmla="*/ 10 h 45"/>
                <a:gd name="T34" fmla="*/ 4 w 37"/>
                <a:gd name="T35" fmla="*/ 15 h 45"/>
                <a:gd name="T36" fmla="*/ 4 w 37"/>
                <a:gd name="T37" fmla="*/ 22 h 45"/>
                <a:gd name="T38" fmla="*/ 3 w 37"/>
                <a:gd name="T39" fmla="*/ 26 h 45"/>
                <a:gd name="T40" fmla="*/ 7 w 37"/>
                <a:gd name="T41" fmla="*/ 25 h 45"/>
                <a:gd name="T42" fmla="*/ 10 w 37"/>
                <a:gd name="T43" fmla="*/ 23 h 45"/>
                <a:gd name="T44" fmla="*/ 15 w 37"/>
                <a:gd name="T45" fmla="*/ 22 h 45"/>
                <a:gd name="T46" fmla="*/ 23 w 37"/>
                <a:gd name="T47" fmla="*/ 28 h 45"/>
                <a:gd name="T48" fmla="*/ 27 w 37"/>
                <a:gd name="T49" fmla="*/ 36 h 45"/>
                <a:gd name="T50" fmla="*/ 27 w 37"/>
                <a:gd name="T51" fmla="*/ 39 h 45"/>
                <a:gd name="T52" fmla="*/ 25 w 37"/>
                <a:gd name="T53" fmla="*/ 43 h 45"/>
                <a:gd name="T54" fmla="*/ 29 w 37"/>
                <a:gd name="T55" fmla="*/ 43 h 45"/>
                <a:gd name="T56" fmla="*/ 32 w 37"/>
                <a:gd name="T57" fmla="*/ 42 h 45"/>
                <a:gd name="T58" fmla="*/ 35 w 37"/>
                <a:gd name="T59" fmla="*/ 42 h 45"/>
                <a:gd name="T60" fmla="*/ 37 w 37"/>
                <a:gd name="T61" fmla="*/ 38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7" h="45">
                  <a:moveTo>
                    <a:pt x="37" y="38"/>
                  </a:moveTo>
                  <a:cubicBezTo>
                    <a:pt x="37" y="37"/>
                    <a:pt x="36" y="37"/>
                    <a:pt x="35" y="35"/>
                  </a:cubicBezTo>
                  <a:cubicBezTo>
                    <a:pt x="35" y="33"/>
                    <a:pt x="34" y="34"/>
                    <a:pt x="33" y="32"/>
                  </a:cubicBezTo>
                  <a:cubicBezTo>
                    <a:pt x="32" y="30"/>
                    <a:pt x="32" y="29"/>
                    <a:pt x="30" y="28"/>
                  </a:cubicBezTo>
                  <a:cubicBezTo>
                    <a:pt x="28" y="26"/>
                    <a:pt x="27" y="24"/>
                    <a:pt x="26" y="22"/>
                  </a:cubicBezTo>
                  <a:cubicBezTo>
                    <a:pt x="25" y="21"/>
                    <a:pt x="23" y="19"/>
                    <a:pt x="22" y="18"/>
                  </a:cubicBezTo>
                  <a:cubicBezTo>
                    <a:pt x="20" y="17"/>
                    <a:pt x="19" y="18"/>
                    <a:pt x="19" y="15"/>
                  </a:cubicBezTo>
                  <a:cubicBezTo>
                    <a:pt x="19" y="14"/>
                    <a:pt x="21" y="16"/>
                    <a:pt x="22" y="14"/>
                  </a:cubicBezTo>
                  <a:cubicBezTo>
                    <a:pt x="24" y="13"/>
                    <a:pt x="22" y="12"/>
                    <a:pt x="21" y="10"/>
                  </a:cubicBezTo>
                  <a:cubicBezTo>
                    <a:pt x="19" y="5"/>
                    <a:pt x="16" y="11"/>
                    <a:pt x="14" y="8"/>
                  </a:cubicBezTo>
                  <a:cubicBezTo>
                    <a:pt x="13" y="7"/>
                    <a:pt x="14" y="5"/>
                    <a:pt x="13" y="4"/>
                  </a:cubicBezTo>
                  <a:cubicBezTo>
                    <a:pt x="12" y="3"/>
                    <a:pt x="10" y="2"/>
                    <a:pt x="9" y="0"/>
                  </a:cubicBezTo>
                  <a:cubicBezTo>
                    <a:pt x="9" y="0"/>
                    <a:pt x="7" y="0"/>
                    <a:pt x="7" y="0"/>
                  </a:cubicBezTo>
                  <a:cubicBezTo>
                    <a:pt x="6" y="1"/>
                    <a:pt x="8" y="3"/>
                    <a:pt x="8" y="4"/>
                  </a:cubicBezTo>
                  <a:cubicBezTo>
                    <a:pt x="8" y="5"/>
                    <a:pt x="9" y="7"/>
                    <a:pt x="8" y="7"/>
                  </a:cubicBezTo>
                  <a:cubicBezTo>
                    <a:pt x="6" y="7"/>
                    <a:pt x="6" y="5"/>
                    <a:pt x="4" y="5"/>
                  </a:cubicBezTo>
                  <a:cubicBezTo>
                    <a:pt x="3" y="4"/>
                    <a:pt x="0" y="10"/>
                    <a:pt x="0" y="10"/>
                  </a:cubicBezTo>
                  <a:cubicBezTo>
                    <a:pt x="1" y="13"/>
                    <a:pt x="0" y="17"/>
                    <a:pt x="4" y="15"/>
                  </a:cubicBezTo>
                  <a:cubicBezTo>
                    <a:pt x="6" y="14"/>
                    <a:pt x="4" y="22"/>
                    <a:pt x="4" y="22"/>
                  </a:cubicBezTo>
                  <a:cubicBezTo>
                    <a:pt x="6" y="23"/>
                    <a:pt x="4" y="24"/>
                    <a:pt x="3" y="26"/>
                  </a:cubicBezTo>
                  <a:cubicBezTo>
                    <a:pt x="3" y="27"/>
                    <a:pt x="6" y="25"/>
                    <a:pt x="7" y="25"/>
                  </a:cubicBezTo>
                  <a:cubicBezTo>
                    <a:pt x="7" y="24"/>
                    <a:pt x="9" y="23"/>
                    <a:pt x="10" y="23"/>
                  </a:cubicBezTo>
                  <a:cubicBezTo>
                    <a:pt x="12" y="24"/>
                    <a:pt x="13" y="24"/>
                    <a:pt x="15" y="22"/>
                  </a:cubicBezTo>
                  <a:cubicBezTo>
                    <a:pt x="17" y="21"/>
                    <a:pt x="24" y="25"/>
                    <a:pt x="23" y="28"/>
                  </a:cubicBezTo>
                  <a:cubicBezTo>
                    <a:pt x="21" y="32"/>
                    <a:pt x="25" y="33"/>
                    <a:pt x="27" y="36"/>
                  </a:cubicBezTo>
                  <a:cubicBezTo>
                    <a:pt x="27" y="37"/>
                    <a:pt x="27" y="38"/>
                    <a:pt x="27" y="39"/>
                  </a:cubicBezTo>
                  <a:cubicBezTo>
                    <a:pt x="27" y="40"/>
                    <a:pt x="26" y="42"/>
                    <a:pt x="25" y="43"/>
                  </a:cubicBezTo>
                  <a:cubicBezTo>
                    <a:pt x="26" y="43"/>
                    <a:pt x="29" y="45"/>
                    <a:pt x="29" y="43"/>
                  </a:cubicBezTo>
                  <a:cubicBezTo>
                    <a:pt x="29" y="42"/>
                    <a:pt x="31" y="41"/>
                    <a:pt x="32" y="42"/>
                  </a:cubicBezTo>
                  <a:cubicBezTo>
                    <a:pt x="33" y="43"/>
                    <a:pt x="34" y="43"/>
                    <a:pt x="35" y="42"/>
                  </a:cubicBezTo>
                  <a:cubicBezTo>
                    <a:pt x="37" y="42"/>
                    <a:pt x="37" y="40"/>
                    <a:pt x="37" y="38"/>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41" name="Freeform 710">
              <a:extLst>
                <a:ext uri="{FF2B5EF4-FFF2-40B4-BE49-F238E27FC236}">
                  <a16:creationId xmlns:a16="http://schemas.microsoft.com/office/drawing/2014/main" id="{5C1FB673-C579-4FE2-9ABE-470237295AE8}"/>
                </a:ext>
              </a:extLst>
            </p:cNvPr>
            <p:cNvSpPr>
              <a:spLocks/>
            </p:cNvSpPr>
            <p:nvPr/>
          </p:nvSpPr>
          <p:spPr bwMode="auto">
            <a:xfrm>
              <a:off x="4337251" y="3766948"/>
              <a:ext cx="136648" cy="89224"/>
            </a:xfrm>
            <a:custGeom>
              <a:avLst/>
              <a:gdLst>
                <a:gd name="T0" fmla="*/ 45 w 49"/>
                <a:gd name="T1" fmla="*/ 10 h 32"/>
                <a:gd name="T2" fmla="*/ 47 w 49"/>
                <a:gd name="T3" fmla="*/ 8 h 32"/>
                <a:gd name="T4" fmla="*/ 43 w 49"/>
                <a:gd name="T5" fmla="*/ 7 h 32"/>
                <a:gd name="T6" fmla="*/ 42 w 49"/>
                <a:gd name="T7" fmla="*/ 6 h 32"/>
                <a:gd name="T8" fmla="*/ 41 w 49"/>
                <a:gd name="T9" fmla="*/ 6 h 32"/>
                <a:gd name="T10" fmla="*/ 41 w 49"/>
                <a:gd name="T11" fmla="*/ 4 h 32"/>
                <a:gd name="T12" fmla="*/ 39 w 49"/>
                <a:gd name="T13" fmla="*/ 2 h 32"/>
                <a:gd name="T14" fmla="*/ 37 w 49"/>
                <a:gd name="T15" fmla="*/ 2 h 32"/>
                <a:gd name="T16" fmla="*/ 36 w 49"/>
                <a:gd name="T17" fmla="*/ 1 h 32"/>
                <a:gd name="T18" fmla="*/ 32 w 49"/>
                <a:gd name="T19" fmla="*/ 6 h 32"/>
                <a:gd name="T20" fmla="*/ 30 w 49"/>
                <a:gd name="T21" fmla="*/ 8 h 32"/>
                <a:gd name="T22" fmla="*/ 29 w 49"/>
                <a:gd name="T23" fmla="*/ 9 h 32"/>
                <a:gd name="T24" fmla="*/ 29 w 49"/>
                <a:gd name="T25" fmla="*/ 10 h 32"/>
                <a:gd name="T26" fmla="*/ 25 w 49"/>
                <a:gd name="T27" fmla="*/ 12 h 32"/>
                <a:gd name="T28" fmla="*/ 25 w 49"/>
                <a:gd name="T29" fmla="*/ 15 h 32"/>
                <a:gd name="T30" fmla="*/ 27 w 49"/>
                <a:gd name="T31" fmla="*/ 14 h 32"/>
                <a:gd name="T32" fmla="*/ 29 w 49"/>
                <a:gd name="T33" fmla="*/ 13 h 32"/>
                <a:gd name="T34" fmla="*/ 28 w 49"/>
                <a:gd name="T35" fmla="*/ 11 h 32"/>
                <a:gd name="T36" fmla="*/ 29 w 49"/>
                <a:gd name="T37" fmla="*/ 13 h 32"/>
                <a:gd name="T38" fmla="*/ 26 w 49"/>
                <a:gd name="T39" fmla="*/ 14 h 32"/>
                <a:gd name="T40" fmla="*/ 23 w 49"/>
                <a:gd name="T41" fmla="*/ 13 h 32"/>
                <a:gd name="T42" fmla="*/ 14 w 49"/>
                <a:gd name="T43" fmla="*/ 20 h 32"/>
                <a:gd name="T44" fmla="*/ 9 w 49"/>
                <a:gd name="T45" fmla="*/ 23 h 32"/>
                <a:gd name="T46" fmla="*/ 7 w 49"/>
                <a:gd name="T47" fmla="*/ 26 h 32"/>
                <a:gd name="T48" fmla="*/ 9 w 49"/>
                <a:gd name="T49" fmla="*/ 28 h 32"/>
                <a:gd name="T50" fmla="*/ 0 w 49"/>
                <a:gd name="T51" fmla="*/ 26 h 32"/>
                <a:gd name="T52" fmla="*/ 5 w 49"/>
                <a:gd name="T53" fmla="*/ 32 h 32"/>
                <a:gd name="T54" fmla="*/ 7 w 49"/>
                <a:gd name="T55" fmla="*/ 31 h 32"/>
                <a:gd name="T56" fmla="*/ 12 w 49"/>
                <a:gd name="T57" fmla="*/ 30 h 32"/>
                <a:gd name="T58" fmla="*/ 20 w 49"/>
                <a:gd name="T59" fmla="*/ 29 h 32"/>
                <a:gd name="T60" fmla="*/ 27 w 49"/>
                <a:gd name="T61" fmla="*/ 24 h 32"/>
                <a:gd name="T62" fmla="*/ 30 w 49"/>
                <a:gd name="T63" fmla="*/ 18 h 32"/>
                <a:gd name="T64" fmla="*/ 34 w 49"/>
                <a:gd name="T65" fmla="*/ 14 h 32"/>
                <a:gd name="T66" fmla="*/ 43 w 49"/>
                <a:gd name="T67" fmla="*/ 14 h 32"/>
                <a:gd name="T68" fmla="*/ 45 w 49"/>
                <a:gd name="T69" fmla="*/ 1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 h="32">
                  <a:moveTo>
                    <a:pt x="45" y="10"/>
                  </a:moveTo>
                  <a:cubicBezTo>
                    <a:pt x="48" y="10"/>
                    <a:pt x="49" y="9"/>
                    <a:pt x="47" y="8"/>
                  </a:cubicBezTo>
                  <a:cubicBezTo>
                    <a:pt x="45" y="7"/>
                    <a:pt x="45" y="6"/>
                    <a:pt x="43" y="7"/>
                  </a:cubicBezTo>
                  <a:cubicBezTo>
                    <a:pt x="42" y="8"/>
                    <a:pt x="43" y="7"/>
                    <a:pt x="42" y="6"/>
                  </a:cubicBezTo>
                  <a:cubicBezTo>
                    <a:pt x="42" y="6"/>
                    <a:pt x="41" y="6"/>
                    <a:pt x="41" y="6"/>
                  </a:cubicBezTo>
                  <a:cubicBezTo>
                    <a:pt x="41" y="6"/>
                    <a:pt x="41" y="4"/>
                    <a:pt x="41" y="4"/>
                  </a:cubicBezTo>
                  <a:cubicBezTo>
                    <a:pt x="40" y="3"/>
                    <a:pt x="39" y="2"/>
                    <a:pt x="39" y="2"/>
                  </a:cubicBezTo>
                  <a:cubicBezTo>
                    <a:pt x="37" y="0"/>
                    <a:pt x="38" y="1"/>
                    <a:pt x="37" y="2"/>
                  </a:cubicBezTo>
                  <a:cubicBezTo>
                    <a:pt x="36" y="3"/>
                    <a:pt x="36" y="1"/>
                    <a:pt x="36" y="1"/>
                  </a:cubicBezTo>
                  <a:cubicBezTo>
                    <a:pt x="35" y="1"/>
                    <a:pt x="32" y="5"/>
                    <a:pt x="32" y="6"/>
                  </a:cubicBezTo>
                  <a:cubicBezTo>
                    <a:pt x="31" y="6"/>
                    <a:pt x="30" y="7"/>
                    <a:pt x="30" y="8"/>
                  </a:cubicBezTo>
                  <a:cubicBezTo>
                    <a:pt x="29" y="8"/>
                    <a:pt x="29" y="9"/>
                    <a:pt x="29" y="9"/>
                  </a:cubicBezTo>
                  <a:cubicBezTo>
                    <a:pt x="29" y="10"/>
                    <a:pt x="29" y="10"/>
                    <a:pt x="29" y="10"/>
                  </a:cubicBezTo>
                  <a:cubicBezTo>
                    <a:pt x="29" y="11"/>
                    <a:pt x="26" y="11"/>
                    <a:pt x="25" y="12"/>
                  </a:cubicBezTo>
                  <a:cubicBezTo>
                    <a:pt x="22" y="12"/>
                    <a:pt x="23" y="14"/>
                    <a:pt x="25" y="15"/>
                  </a:cubicBezTo>
                  <a:cubicBezTo>
                    <a:pt x="27" y="17"/>
                    <a:pt x="26" y="15"/>
                    <a:pt x="27" y="14"/>
                  </a:cubicBezTo>
                  <a:cubicBezTo>
                    <a:pt x="27" y="13"/>
                    <a:pt x="29" y="13"/>
                    <a:pt x="29" y="13"/>
                  </a:cubicBezTo>
                  <a:cubicBezTo>
                    <a:pt x="29" y="13"/>
                    <a:pt x="28" y="12"/>
                    <a:pt x="28" y="11"/>
                  </a:cubicBezTo>
                  <a:cubicBezTo>
                    <a:pt x="28" y="12"/>
                    <a:pt x="29" y="13"/>
                    <a:pt x="29" y="13"/>
                  </a:cubicBezTo>
                  <a:cubicBezTo>
                    <a:pt x="29" y="13"/>
                    <a:pt x="27" y="13"/>
                    <a:pt x="26" y="14"/>
                  </a:cubicBezTo>
                  <a:cubicBezTo>
                    <a:pt x="26" y="17"/>
                    <a:pt x="24" y="14"/>
                    <a:pt x="23" y="13"/>
                  </a:cubicBezTo>
                  <a:cubicBezTo>
                    <a:pt x="20" y="16"/>
                    <a:pt x="18" y="19"/>
                    <a:pt x="14" y="20"/>
                  </a:cubicBezTo>
                  <a:cubicBezTo>
                    <a:pt x="12" y="21"/>
                    <a:pt x="10" y="21"/>
                    <a:pt x="9" y="23"/>
                  </a:cubicBezTo>
                  <a:cubicBezTo>
                    <a:pt x="8" y="24"/>
                    <a:pt x="8" y="25"/>
                    <a:pt x="7" y="26"/>
                  </a:cubicBezTo>
                  <a:cubicBezTo>
                    <a:pt x="7" y="27"/>
                    <a:pt x="9" y="28"/>
                    <a:pt x="9" y="28"/>
                  </a:cubicBezTo>
                  <a:cubicBezTo>
                    <a:pt x="8" y="29"/>
                    <a:pt x="1" y="26"/>
                    <a:pt x="0" y="26"/>
                  </a:cubicBezTo>
                  <a:cubicBezTo>
                    <a:pt x="1" y="28"/>
                    <a:pt x="3" y="31"/>
                    <a:pt x="5" y="32"/>
                  </a:cubicBezTo>
                  <a:cubicBezTo>
                    <a:pt x="6" y="32"/>
                    <a:pt x="7" y="31"/>
                    <a:pt x="7" y="31"/>
                  </a:cubicBezTo>
                  <a:cubicBezTo>
                    <a:pt x="9" y="30"/>
                    <a:pt x="12" y="31"/>
                    <a:pt x="12" y="30"/>
                  </a:cubicBezTo>
                  <a:cubicBezTo>
                    <a:pt x="15" y="27"/>
                    <a:pt x="17" y="28"/>
                    <a:pt x="20" y="29"/>
                  </a:cubicBezTo>
                  <a:cubicBezTo>
                    <a:pt x="23" y="29"/>
                    <a:pt x="26" y="27"/>
                    <a:pt x="27" y="24"/>
                  </a:cubicBezTo>
                  <a:cubicBezTo>
                    <a:pt x="28" y="22"/>
                    <a:pt x="29" y="20"/>
                    <a:pt x="30" y="18"/>
                  </a:cubicBezTo>
                  <a:cubicBezTo>
                    <a:pt x="30" y="15"/>
                    <a:pt x="31" y="14"/>
                    <a:pt x="34" y="14"/>
                  </a:cubicBezTo>
                  <a:cubicBezTo>
                    <a:pt x="37" y="14"/>
                    <a:pt x="40" y="15"/>
                    <a:pt x="43" y="14"/>
                  </a:cubicBezTo>
                  <a:cubicBezTo>
                    <a:pt x="47" y="13"/>
                    <a:pt x="40" y="10"/>
                    <a:pt x="45" y="10"/>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42" name="Freeform 713">
              <a:extLst>
                <a:ext uri="{FF2B5EF4-FFF2-40B4-BE49-F238E27FC236}">
                  <a16:creationId xmlns:a16="http://schemas.microsoft.com/office/drawing/2014/main" id="{DC873D49-DBFE-4E0F-BE81-8EE301577F88}"/>
                </a:ext>
              </a:extLst>
            </p:cNvPr>
            <p:cNvSpPr>
              <a:spLocks/>
            </p:cNvSpPr>
            <p:nvPr/>
          </p:nvSpPr>
          <p:spPr bwMode="auto">
            <a:xfrm>
              <a:off x="4236661" y="3660640"/>
              <a:ext cx="77812" cy="64544"/>
            </a:xfrm>
            <a:custGeom>
              <a:avLst/>
              <a:gdLst>
                <a:gd name="T0" fmla="*/ 14 w 28"/>
                <a:gd name="T1" fmla="*/ 19 h 23"/>
                <a:gd name="T2" fmla="*/ 19 w 28"/>
                <a:gd name="T3" fmla="*/ 18 h 23"/>
                <a:gd name="T4" fmla="*/ 19 w 28"/>
                <a:gd name="T5" fmla="*/ 15 h 23"/>
                <a:gd name="T6" fmla="*/ 21 w 28"/>
                <a:gd name="T7" fmla="*/ 14 h 23"/>
                <a:gd name="T8" fmla="*/ 24 w 28"/>
                <a:gd name="T9" fmla="*/ 12 h 23"/>
                <a:gd name="T10" fmla="*/ 27 w 28"/>
                <a:gd name="T11" fmla="*/ 9 h 23"/>
                <a:gd name="T12" fmla="*/ 26 w 28"/>
                <a:gd name="T13" fmla="*/ 1 h 23"/>
                <a:gd name="T14" fmla="*/ 22 w 28"/>
                <a:gd name="T15" fmla="*/ 1 h 23"/>
                <a:gd name="T16" fmla="*/ 19 w 28"/>
                <a:gd name="T17" fmla="*/ 2 h 23"/>
                <a:gd name="T18" fmla="*/ 17 w 28"/>
                <a:gd name="T19" fmla="*/ 2 h 23"/>
                <a:gd name="T20" fmla="*/ 3 w 28"/>
                <a:gd name="T21" fmla="*/ 3 h 23"/>
                <a:gd name="T22" fmla="*/ 0 w 28"/>
                <a:gd name="T23" fmla="*/ 7 h 23"/>
                <a:gd name="T24" fmla="*/ 1 w 28"/>
                <a:gd name="T25" fmla="*/ 10 h 23"/>
                <a:gd name="T26" fmla="*/ 3 w 28"/>
                <a:gd name="T27" fmla="*/ 14 h 23"/>
                <a:gd name="T28" fmla="*/ 5 w 28"/>
                <a:gd name="T29" fmla="*/ 18 h 23"/>
                <a:gd name="T30" fmla="*/ 6 w 28"/>
                <a:gd name="T31" fmla="*/ 19 h 23"/>
                <a:gd name="T32" fmla="*/ 7 w 28"/>
                <a:gd name="T33" fmla="*/ 21 h 23"/>
                <a:gd name="T34" fmla="*/ 8 w 28"/>
                <a:gd name="T35" fmla="*/ 23 h 23"/>
                <a:gd name="T36" fmla="*/ 14 w 28"/>
                <a:gd name="T37" fmla="*/ 19 h 23"/>
                <a:gd name="T38" fmla="*/ 14 w 28"/>
                <a:gd name="T39" fmla="*/ 1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 h="23">
                  <a:moveTo>
                    <a:pt x="14" y="19"/>
                  </a:moveTo>
                  <a:cubicBezTo>
                    <a:pt x="14" y="18"/>
                    <a:pt x="20" y="20"/>
                    <a:pt x="19" y="18"/>
                  </a:cubicBezTo>
                  <a:cubicBezTo>
                    <a:pt x="19" y="18"/>
                    <a:pt x="18" y="15"/>
                    <a:pt x="19" y="15"/>
                  </a:cubicBezTo>
                  <a:cubicBezTo>
                    <a:pt x="20" y="15"/>
                    <a:pt x="21" y="16"/>
                    <a:pt x="21" y="14"/>
                  </a:cubicBezTo>
                  <a:cubicBezTo>
                    <a:pt x="21" y="12"/>
                    <a:pt x="23" y="13"/>
                    <a:pt x="24" y="12"/>
                  </a:cubicBezTo>
                  <a:cubicBezTo>
                    <a:pt x="26" y="12"/>
                    <a:pt x="26" y="10"/>
                    <a:pt x="27" y="9"/>
                  </a:cubicBezTo>
                  <a:cubicBezTo>
                    <a:pt x="28" y="7"/>
                    <a:pt x="25" y="2"/>
                    <a:pt x="26" y="1"/>
                  </a:cubicBezTo>
                  <a:cubicBezTo>
                    <a:pt x="24" y="2"/>
                    <a:pt x="24" y="2"/>
                    <a:pt x="22" y="1"/>
                  </a:cubicBezTo>
                  <a:cubicBezTo>
                    <a:pt x="21" y="0"/>
                    <a:pt x="19" y="2"/>
                    <a:pt x="19" y="2"/>
                  </a:cubicBezTo>
                  <a:cubicBezTo>
                    <a:pt x="19" y="4"/>
                    <a:pt x="17" y="2"/>
                    <a:pt x="17" y="2"/>
                  </a:cubicBezTo>
                  <a:cubicBezTo>
                    <a:pt x="13" y="1"/>
                    <a:pt x="6" y="0"/>
                    <a:pt x="3" y="3"/>
                  </a:cubicBezTo>
                  <a:cubicBezTo>
                    <a:pt x="2" y="4"/>
                    <a:pt x="0" y="5"/>
                    <a:pt x="0" y="7"/>
                  </a:cubicBezTo>
                  <a:cubicBezTo>
                    <a:pt x="0" y="8"/>
                    <a:pt x="1" y="9"/>
                    <a:pt x="1" y="10"/>
                  </a:cubicBezTo>
                  <a:cubicBezTo>
                    <a:pt x="3" y="11"/>
                    <a:pt x="3" y="13"/>
                    <a:pt x="3" y="14"/>
                  </a:cubicBezTo>
                  <a:cubicBezTo>
                    <a:pt x="4" y="16"/>
                    <a:pt x="4" y="17"/>
                    <a:pt x="5" y="18"/>
                  </a:cubicBezTo>
                  <a:cubicBezTo>
                    <a:pt x="5" y="19"/>
                    <a:pt x="6" y="18"/>
                    <a:pt x="6" y="19"/>
                  </a:cubicBezTo>
                  <a:cubicBezTo>
                    <a:pt x="7" y="19"/>
                    <a:pt x="6" y="20"/>
                    <a:pt x="7" y="21"/>
                  </a:cubicBezTo>
                  <a:cubicBezTo>
                    <a:pt x="9" y="21"/>
                    <a:pt x="8" y="22"/>
                    <a:pt x="8" y="23"/>
                  </a:cubicBezTo>
                  <a:cubicBezTo>
                    <a:pt x="8" y="22"/>
                    <a:pt x="14" y="20"/>
                    <a:pt x="14" y="19"/>
                  </a:cubicBezTo>
                  <a:cubicBezTo>
                    <a:pt x="14" y="19"/>
                    <a:pt x="14" y="20"/>
                    <a:pt x="14" y="19"/>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43" name="Freeform 714">
              <a:extLst>
                <a:ext uri="{FF2B5EF4-FFF2-40B4-BE49-F238E27FC236}">
                  <a16:creationId xmlns:a16="http://schemas.microsoft.com/office/drawing/2014/main" id="{91DF0E11-D8A4-45B5-BCFD-3B4BA8C8D71E}"/>
                </a:ext>
              </a:extLst>
            </p:cNvPr>
            <p:cNvSpPr>
              <a:spLocks/>
            </p:cNvSpPr>
            <p:nvPr/>
          </p:nvSpPr>
          <p:spPr bwMode="auto">
            <a:xfrm>
              <a:off x="4206300" y="3774541"/>
              <a:ext cx="61681" cy="73088"/>
            </a:xfrm>
            <a:custGeom>
              <a:avLst/>
              <a:gdLst>
                <a:gd name="T0" fmla="*/ 10 w 22"/>
                <a:gd name="T1" fmla="*/ 3 h 26"/>
                <a:gd name="T2" fmla="*/ 7 w 22"/>
                <a:gd name="T3" fmla="*/ 4 h 26"/>
                <a:gd name="T4" fmla="*/ 6 w 22"/>
                <a:gd name="T5" fmla="*/ 4 h 26"/>
                <a:gd name="T6" fmla="*/ 5 w 22"/>
                <a:gd name="T7" fmla="*/ 1 h 26"/>
                <a:gd name="T8" fmla="*/ 0 w 22"/>
                <a:gd name="T9" fmla="*/ 0 h 26"/>
                <a:gd name="T10" fmla="*/ 1 w 22"/>
                <a:gd name="T11" fmla="*/ 6 h 26"/>
                <a:gd name="T12" fmla="*/ 4 w 22"/>
                <a:gd name="T13" fmla="*/ 14 h 26"/>
                <a:gd name="T14" fmla="*/ 9 w 22"/>
                <a:gd name="T15" fmla="*/ 21 h 26"/>
                <a:gd name="T16" fmla="*/ 19 w 22"/>
                <a:gd name="T17" fmla="*/ 26 h 26"/>
                <a:gd name="T18" fmla="*/ 20 w 22"/>
                <a:gd name="T19" fmla="*/ 23 h 26"/>
                <a:gd name="T20" fmla="*/ 16 w 22"/>
                <a:gd name="T21" fmla="*/ 14 h 26"/>
                <a:gd name="T22" fmla="*/ 16 w 22"/>
                <a:gd name="T23" fmla="*/ 6 h 26"/>
                <a:gd name="T24" fmla="*/ 10 w 22"/>
                <a:gd name="T25" fmla="*/ 3 h 26"/>
                <a:gd name="T26" fmla="*/ 10 w 22"/>
                <a:gd name="T27" fmla="*/ 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6">
                  <a:moveTo>
                    <a:pt x="10" y="3"/>
                  </a:moveTo>
                  <a:cubicBezTo>
                    <a:pt x="9" y="3"/>
                    <a:pt x="8" y="4"/>
                    <a:pt x="7" y="4"/>
                  </a:cubicBezTo>
                  <a:cubicBezTo>
                    <a:pt x="7" y="3"/>
                    <a:pt x="6" y="4"/>
                    <a:pt x="6" y="4"/>
                  </a:cubicBezTo>
                  <a:cubicBezTo>
                    <a:pt x="5" y="4"/>
                    <a:pt x="5" y="2"/>
                    <a:pt x="5" y="1"/>
                  </a:cubicBezTo>
                  <a:cubicBezTo>
                    <a:pt x="4" y="0"/>
                    <a:pt x="2" y="0"/>
                    <a:pt x="0" y="0"/>
                  </a:cubicBezTo>
                  <a:cubicBezTo>
                    <a:pt x="1" y="1"/>
                    <a:pt x="1" y="4"/>
                    <a:pt x="1" y="6"/>
                  </a:cubicBezTo>
                  <a:cubicBezTo>
                    <a:pt x="2" y="8"/>
                    <a:pt x="3" y="11"/>
                    <a:pt x="4" y="14"/>
                  </a:cubicBezTo>
                  <a:cubicBezTo>
                    <a:pt x="6" y="16"/>
                    <a:pt x="7" y="19"/>
                    <a:pt x="9" y="21"/>
                  </a:cubicBezTo>
                  <a:cubicBezTo>
                    <a:pt x="12" y="22"/>
                    <a:pt x="15" y="26"/>
                    <a:pt x="19" y="26"/>
                  </a:cubicBezTo>
                  <a:cubicBezTo>
                    <a:pt x="22" y="26"/>
                    <a:pt x="21" y="25"/>
                    <a:pt x="20" y="23"/>
                  </a:cubicBezTo>
                  <a:cubicBezTo>
                    <a:pt x="18" y="20"/>
                    <a:pt x="16" y="18"/>
                    <a:pt x="16" y="14"/>
                  </a:cubicBezTo>
                  <a:cubicBezTo>
                    <a:pt x="16" y="11"/>
                    <a:pt x="18" y="9"/>
                    <a:pt x="16" y="6"/>
                  </a:cubicBezTo>
                  <a:cubicBezTo>
                    <a:pt x="15" y="5"/>
                    <a:pt x="11" y="0"/>
                    <a:pt x="10" y="3"/>
                  </a:cubicBezTo>
                  <a:cubicBezTo>
                    <a:pt x="9" y="4"/>
                    <a:pt x="10" y="2"/>
                    <a:pt x="10" y="3"/>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44" name="Freeform 452">
              <a:extLst>
                <a:ext uri="{FF2B5EF4-FFF2-40B4-BE49-F238E27FC236}">
                  <a16:creationId xmlns:a16="http://schemas.microsoft.com/office/drawing/2014/main" id="{61456A92-506E-4EE6-BC04-164BACD0DA50}"/>
                </a:ext>
              </a:extLst>
            </p:cNvPr>
            <p:cNvSpPr>
              <a:spLocks/>
            </p:cNvSpPr>
            <p:nvPr/>
          </p:nvSpPr>
          <p:spPr bwMode="auto">
            <a:xfrm>
              <a:off x="4137027" y="3785933"/>
              <a:ext cx="155626" cy="162311"/>
            </a:xfrm>
            <a:custGeom>
              <a:avLst/>
              <a:gdLst>
                <a:gd name="T0" fmla="*/ 12 w 56"/>
                <a:gd name="T1" fmla="*/ 3 h 58"/>
                <a:gd name="T2" fmla="*/ 4 w 56"/>
                <a:gd name="T3" fmla="*/ 2 h 58"/>
                <a:gd name="T4" fmla="*/ 2 w 56"/>
                <a:gd name="T5" fmla="*/ 3 h 58"/>
                <a:gd name="T6" fmla="*/ 6 w 56"/>
                <a:gd name="T7" fmla="*/ 9 h 58"/>
                <a:gd name="T8" fmla="*/ 11 w 56"/>
                <a:gd name="T9" fmla="*/ 13 h 58"/>
                <a:gd name="T10" fmla="*/ 13 w 56"/>
                <a:gd name="T11" fmla="*/ 17 h 58"/>
                <a:gd name="T12" fmla="*/ 17 w 56"/>
                <a:gd name="T13" fmla="*/ 19 h 58"/>
                <a:gd name="T14" fmla="*/ 20 w 56"/>
                <a:gd name="T15" fmla="*/ 26 h 58"/>
                <a:gd name="T16" fmla="*/ 22 w 56"/>
                <a:gd name="T17" fmla="*/ 28 h 58"/>
                <a:gd name="T18" fmla="*/ 26 w 56"/>
                <a:gd name="T19" fmla="*/ 33 h 58"/>
                <a:gd name="T20" fmla="*/ 30 w 56"/>
                <a:gd name="T21" fmla="*/ 42 h 58"/>
                <a:gd name="T22" fmla="*/ 41 w 56"/>
                <a:gd name="T23" fmla="*/ 52 h 58"/>
                <a:gd name="T24" fmla="*/ 46 w 56"/>
                <a:gd name="T25" fmla="*/ 57 h 58"/>
                <a:gd name="T26" fmla="*/ 54 w 56"/>
                <a:gd name="T27" fmla="*/ 57 h 58"/>
                <a:gd name="T28" fmla="*/ 54 w 56"/>
                <a:gd name="T29" fmla="*/ 46 h 58"/>
                <a:gd name="T30" fmla="*/ 55 w 56"/>
                <a:gd name="T31" fmla="*/ 44 h 58"/>
                <a:gd name="T32" fmla="*/ 52 w 56"/>
                <a:gd name="T33" fmla="*/ 41 h 58"/>
                <a:gd name="T34" fmla="*/ 50 w 56"/>
                <a:gd name="T35" fmla="*/ 40 h 58"/>
                <a:gd name="T36" fmla="*/ 48 w 56"/>
                <a:gd name="T37" fmla="*/ 42 h 58"/>
                <a:gd name="T38" fmla="*/ 48 w 56"/>
                <a:gd name="T39" fmla="*/ 38 h 58"/>
                <a:gd name="T40" fmla="*/ 47 w 56"/>
                <a:gd name="T41" fmla="*/ 36 h 58"/>
                <a:gd name="T42" fmla="*/ 44 w 56"/>
                <a:gd name="T43" fmla="*/ 34 h 58"/>
                <a:gd name="T44" fmla="*/ 42 w 56"/>
                <a:gd name="T45" fmla="*/ 30 h 58"/>
                <a:gd name="T46" fmla="*/ 42 w 56"/>
                <a:gd name="T47" fmla="*/ 29 h 58"/>
                <a:gd name="T48" fmla="*/ 43 w 56"/>
                <a:gd name="T49" fmla="*/ 28 h 58"/>
                <a:gd name="T50" fmla="*/ 38 w 56"/>
                <a:gd name="T51" fmla="*/ 27 h 58"/>
                <a:gd name="T52" fmla="*/ 38 w 56"/>
                <a:gd name="T53" fmla="*/ 25 h 58"/>
                <a:gd name="T54" fmla="*/ 36 w 56"/>
                <a:gd name="T55" fmla="*/ 24 h 58"/>
                <a:gd name="T56" fmla="*/ 37 w 56"/>
                <a:gd name="T57" fmla="*/ 23 h 58"/>
                <a:gd name="T58" fmla="*/ 35 w 56"/>
                <a:gd name="T59" fmla="*/ 22 h 58"/>
                <a:gd name="T60" fmla="*/ 34 w 56"/>
                <a:gd name="T61" fmla="*/ 21 h 58"/>
                <a:gd name="T62" fmla="*/ 31 w 56"/>
                <a:gd name="T63" fmla="*/ 19 h 58"/>
                <a:gd name="T64" fmla="*/ 30 w 56"/>
                <a:gd name="T65" fmla="*/ 19 h 58"/>
                <a:gd name="T66" fmla="*/ 25 w 56"/>
                <a:gd name="T67" fmla="*/ 16 h 58"/>
                <a:gd name="T68" fmla="*/ 21 w 56"/>
                <a:gd name="T69" fmla="*/ 11 h 58"/>
                <a:gd name="T70" fmla="*/ 16 w 56"/>
                <a:gd name="T71" fmla="*/ 7 h 58"/>
                <a:gd name="T72" fmla="*/ 12 w 56"/>
                <a:gd name="T73" fmla="*/ 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6" h="58">
                  <a:moveTo>
                    <a:pt x="12" y="3"/>
                  </a:moveTo>
                  <a:cubicBezTo>
                    <a:pt x="9" y="3"/>
                    <a:pt x="7" y="3"/>
                    <a:pt x="4" y="2"/>
                  </a:cubicBezTo>
                  <a:cubicBezTo>
                    <a:pt x="2" y="1"/>
                    <a:pt x="0" y="0"/>
                    <a:pt x="2" y="3"/>
                  </a:cubicBezTo>
                  <a:cubicBezTo>
                    <a:pt x="3" y="5"/>
                    <a:pt x="4" y="8"/>
                    <a:pt x="6" y="9"/>
                  </a:cubicBezTo>
                  <a:cubicBezTo>
                    <a:pt x="8" y="10"/>
                    <a:pt x="10" y="11"/>
                    <a:pt x="11" y="13"/>
                  </a:cubicBezTo>
                  <a:cubicBezTo>
                    <a:pt x="12" y="14"/>
                    <a:pt x="12" y="16"/>
                    <a:pt x="13" y="17"/>
                  </a:cubicBezTo>
                  <a:cubicBezTo>
                    <a:pt x="15" y="18"/>
                    <a:pt x="16" y="18"/>
                    <a:pt x="17" y="19"/>
                  </a:cubicBezTo>
                  <a:cubicBezTo>
                    <a:pt x="19" y="21"/>
                    <a:pt x="19" y="24"/>
                    <a:pt x="20" y="26"/>
                  </a:cubicBezTo>
                  <a:cubicBezTo>
                    <a:pt x="21" y="27"/>
                    <a:pt x="22" y="28"/>
                    <a:pt x="22" y="28"/>
                  </a:cubicBezTo>
                  <a:cubicBezTo>
                    <a:pt x="24" y="30"/>
                    <a:pt x="25" y="31"/>
                    <a:pt x="26" y="33"/>
                  </a:cubicBezTo>
                  <a:cubicBezTo>
                    <a:pt x="28" y="36"/>
                    <a:pt x="28" y="39"/>
                    <a:pt x="30" y="42"/>
                  </a:cubicBezTo>
                  <a:cubicBezTo>
                    <a:pt x="34" y="45"/>
                    <a:pt x="37" y="49"/>
                    <a:pt x="41" y="52"/>
                  </a:cubicBezTo>
                  <a:cubicBezTo>
                    <a:pt x="43" y="54"/>
                    <a:pt x="44" y="55"/>
                    <a:pt x="46" y="57"/>
                  </a:cubicBezTo>
                  <a:cubicBezTo>
                    <a:pt x="47" y="57"/>
                    <a:pt x="53" y="58"/>
                    <a:pt x="54" y="57"/>
                  </a:cubicBezTo>
                  <a:cubicBezTo>
                    <a:pt x="55" y="56"/>
                    <a:pt x="53" y="48"/>
                    <a:pt x="54" y="46"/>
                  </a:cubicBezTo>
                  <a:cubicBezTo>
                    <a:pt x="54" y="45"/>
                    <a:pt x="56" y="45"/>
                    <a:pt x="55" y="44"/>
                  </a:cubicBezTo>
                  <a:cubicBezTo>
                    <a:pt x="54" y="43"/>
                    <a:pt x="53" y="42"/>
                    <a:pt x="52" y="41"/>
                  </a:cubicBezTo>
                  <a:cubicBezTo>
                    <a:pt x="52" y="41"/>
                    <a:pt x="51" y="40"/>
                    <a:pt x="50" y="40"/>
                  </a:cubicBezTo>
                  <a:cubicBezTo>
                    <a:pt x="49" y="40"/>
                    <a:pt x="49" y="42"/>
                    <a:pt x="48" y="42"/>
                  </a:cubicBezTo>
                  <a:cubicBezTo>
                    <a:pt x="49" y="42"/>
                    <a:pt x="48" y="38"/>
                    <a:pt x="48" y="38"/>
                  </a:cubicBezTo>
                  <a:cubicBezTo>
                    <a:pt x="47" y="37"/>
                    <a:pt x="47" y="37"/>
                    <a:pt x="47" y="36"/>
                  </a:cubicBezTo>
                  <a:cubicBezTo>
                    <a:pt x="47" y="35"/>
                    <a:pt x="45" y="34"/>
                    <a:pt x="44" y="34"/>
                  </a:cubicBezTo>
                  <a:cubicBezTo>
                    <a:pt x="43" y="33"/>
                    <a:pt x="41" y="32"/>
                    <a:pt x="42" y="30"/>
                  </a:cubicBezTo>
                  <a:cubicBezTo>
                    <a:pt x="42" y="30"/>
                    <a:pt x="41" y="29"/>
                    <a:pt x="42" y="29"/>
                  </a:cubicBezTo>
                  <a:cubicBezTo>
                    <a:pt x="42" y="28"/>
                    <a:pt x="43" y="29"/>
                    <a:pt x="43" y="28"/>
                  </a:cubicBezTo>
                  <a:cubicBezTo>
                    <a:pt x="44" y="26"/>
                    <a:pt x="38" y="26"/>
                    <a:pt x="38" y="27"/>
                  </a:cubicBezTo>
                  <a:cubicBezTo>
                    <a:pt x="38" y="26"/>
                    <a:pt x="42" y="25"/>
                    <a:pt x="38" y="25"/>
                  </a:cubicBezTo>
                  <a:cubicBezTo>
                    <a:pt x="37" y="25"/>
                    <a:pt x="36" y="24"/>
                    <a:pt x="36" y="24"/>
                  </a:cubicBezTo>
                  <a:cubicBezTo>
                    <a:pt x="36" y="23"/>
                    <a:pt x="37" y="23"/>
                    <a:pt x="37" y="23"/>
                  </a:cubicBezTo>
                  <a:cubicBezTo>
                    <a:pt x="37" y="22"/>
                    <a:pt x="35" y="22"/>
                    <a:pt x="35" y="22"/>
                  </a:cubicBezTo>
                  <a:cubicBezTo>
                    <a:pt x="35" y="22"/>
                    <a:pt x="36" y="21"/>
                    <a:pt x="34" y="21"/>
                  </a:cubicBezTo>
                  <a:cubicBezTo>
                    <a:pt x="33" y="20"/>
                    <a:pt x="32" y="20"/>
                    <a:pt x="31" y="19"/>
                  </a:cubicBezTo>
                  <a:cubicBezTo>
                    <a:pt x="28" y="15"/>
                    <a:pt x="30" y="19"/>
                    <a:pt x="30" y="19"/>
                  </a:cubicBezTo>
                  <a:cubicBezTo>
                    <a:pt x="29" y="19"/>
                    <a:pt x="26" y="16"/>
                    <a:pt x="25" y="16"/>
                  </a:cubicBezTo>
                  <a:cubicBezTo>
                    <a:pt x="24" y="14"/>
                    <a:pt x="23" y="12"/>
                    <a:pt x="21" y="11"/>
                  </a:cubicBezTo>
                  <a:cubicBezTo>
                    <a:pt x="19" y="10"/>
                    <a:pt x="18" y="9"/>
                    <a:pt x="16" y="7"/>
                  </a:cubicBezTo>
                  <a:cubicBezTo>
                    <a:pt x="15" y="6"/>
                    <a:pt x="14" y="3"/>
                    <a:pt x="12" y="3"/>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45" name="Freeform 454">
              <a:extLst>
                <a:ext uri="{FF2B5EF4-FFF2-40B4-BE49-F238E27FC236}">
                  <a16:creationId xmlns:a16="http://schemas.microsoft.com/office/drawing/2014/main" id="{A70AA618-DA8E-4432-8A75-6DFC7799AA4F}"/>
                </a:ext>
              </a:extLst>
            </p:cNvPr>
            <p:cNvSpPr>
              <a:spLocks/>
            </p:cNvSpPr>
            <p:nvPr/>
          </p:nvSpPr>
          <p:spPr bwMode="auto">
            <a:xfrm>
              <a:off x="4184470" y="3878003"/>
              <a:ext cx="13285" cy="14239"/>
            </a:xfrm>
            <a:custGeom>
              <a:avLst/>
              <a:gdLst>
                <a:gd name="T0" fmla="*/ 4 w 5"/>
                <a:gd name="T1" fmla="*/ 4 h 5"/>
                <a:gd name="T2" fmla="*/ 1 w 5"/>
                <a:gd name="T3" fmla="*/ 0 h 5"/>
                <a:gd name="T4" fmla="*/ 4 w 5"/>
                <a:gd name="T5" fmla="*/ 4 h 5"/>
              </a:gdLst>
              <a:ahLst/>
              <a:cxnLst>
                <a:cxn ang="0">
                  <a:pos x="T0" y="T1"/>
                </a:cxn>
                <a:cxn ang="0">
                  <a:pos x="T2" y="T3"/>
                </a:cxn>
                <a:cxn ang="0">
                  <a:pos x="T4" y="T5"/>
                </a:cxn>
              </a:cxnLst>
              <a:rect l="0" t="0" r="r" b="b"/>
              <a:pathLst>
                <a:path w="5" h="5">
                  <a:moveTo>
                    <a:pt x="4" y="4"/>
                  </a:moveTo>
                  <a:cubicBezTo>
                    <a:pt x="5" y="3"/>
                    <a:pt x="2" y="0"/>
                    <a:pt x="1" y="0"/>
                  </a:cubicBezTo>
                  <a:cubicBezTo>
                    <a:pt x="0" y="1"/>
                    <a:pt x="3" y="5"/>
                    <a:pt x="4" y="4"/>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46" name="Freeform 455">
              <a:extLst>
                <a:ext uri="{FF2B5EF4-FFF2-40B4-BE49-F238E27FC236}">
                  <a16:creationId xmlns:a16="http://schemas.microsoft.com/office/drawing/2014/main" id="{E2FC1114-A7F2-4818-92E4-FA0751A5C0ED}"/>
                </a:ext>
              </a:extLst>
            </p:cNvPr>
            <p:cNvSpPr>
              <a:spLocks/>
            </p:cNvSpPr>
            <p:nvPr/>
          </p:nvSpPr>
          <p:spPr bwMode="auto">
            <a:xfrm>
              <a:off x="4278419" y="3886544"/>
              <a:ext cx="19927" cy="19933"/>
            </a:xfrm>
            <a:custGeom>
              <a:avLst/>
              <a:gdLst>
                <a:gd name="T0" fmla="*/ 7 w 7"/>
                <a:gd name="T1" fmla="*/ 7 h 7"/>
                <a:gd name="T2" fmla="*/ 5 w 7"/>
                <a:gd name="T3" fmla="*/ 3 h 7"/>
                <a:gd name="T4" fmla="*/ 0 w 7"/>
                <a:gd name="T5" fmla="*/ 1 h 7"/>
                <a:gd name="T6" fmla="*/ 1 w 7"/>
                <a:gd name="T7" fmla="*/ 3 h 7"/>
                <a:gd name="T8" fmla="*/ 3 w 7"/>
                <a:gd name="T9" fmla="*/ 5 h 7"/>
                <a:gd name="T10" fmla="*/ 7 w 7"/>
                <a:gd name="T11" fmla="*/ 7 h 7"/>
              </a:gdLst>
              <a:ahLst/>
              <a:cxnLst>
                <a:cxn ang="0">
                  <a:pos x="T0" y="T1"/>
                </a:cxn>
                <a:cxn ang="0">
                  <a:pos x="T2" y="T3"/>
                </a:cxn>
                <a:cxn ang="0">
                  <a:pos x="T4" y="T5"/>
                </a:cxn>
                <a:cxn ang="0">
                  <a:pos x="T6" y="T7"/>
                </a:cxn>
                <a:cxn ang="0">
                  <a:pos x="T8" y="T9"/>
                </a:cxn>
                <a:cxn ang="0">
                  <a:pos x="T10" y="T11"/>
                </a:cxn>
              </a:cxnLst>
              <a:rect l="0" t="0" r="r" b="b"/>
              <a:pathLst>
                <a:path w="7" h="7">
                  <a:moveTo>
                    <a:pt x="7" y="7"/>
                  </a:moveTo>
                  <a:cubicBezTo>
                    <a:pt x="7" y="5"/>
                    <a:pt x="5" y="5"/>
                    <a:pt x="5" y="3"/>
                  </a:cubicBezTo>
                  <a:cubicBezTo>
                    <a:pt x="5" y="1"/>
                    <a:pt x="2" y="0"/>
                    <a:pt x="0" y="1"/>
                  </a:cubicBezTo>
                  <a:cubicBezTo>
                    <a:pt x="0" y="2"/>
                    <a:pt x="0" y="3"/>
                    <a:pt x="1" y="3"/>
                  </a:cubicBezTo>
                  <a:cubicBezTo>
                    <a:pt x="3" y="3"/>
                    <a:pt x="2" y="4"/>
                    <a:pt x="3" y="5"/>
                  </a:cubicBezTo>
                  <a:cubicBezTo>
                    <a:pt x="3" y="6"/>
                    <a:pt x="7" y="7"/>
                    <a:pt x="7" y="7"/>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47" name="Freeform 456">
              <a:extLst>
                <a:ext uri="{FF2B5EF4-FFF2-40B4-BE49-F238E27FC236}">
                  <a16:creationId xmlns:a16="http://schemas.microsoft.com/office/drawing/2014/main" id="{65DD8096-0351-43F2-9E26-9A6F5C420D18}"/>
                </a:ext>
              </a:extLst>
            </p:cNvPr>
            <p:cNvSpPr>
              <a:spLocks/>
            </p:cNvSpPr>
            <p:nvPr/>
          </p:nvSpPr>
          <p:spPr bwMode="auto">
            <a:xfrm>
              <a:off x="4309733" y="3900784"/>
              <a:ext cx="10439" cy="10441"/>
            </a:xfrm>
            <a:custGeom>
              <a:avLst/>
              <a:gdLst>
                <a:gd name="T0" fmla="*/ 2 w 4"/>
                <a:gd name="T1" fmla="*/ 3 h 4"/>
                <a:gd name="T2" fmla="*/ 2 w 4"/>
                <a:gd name="T3" fmla="*/ 0 h 4"/>
                <a:gd name="T4" fmla="*/ 2 w 4"/>
                <a:gd name="T5" fmla="*/ 3 h 4"/>
                <a:gd name="T6" fmla="*/ 2 w 4"/>
                <a:gd name="T7" fmla="*/ 3 h 4"/>
              </a:gdLst>
              <a:ahLst/>
              <a:cxnLst>
                <a:cxn ang="0">
                  <a:pos x="T0" y="T1"/>
                </a:cxn>
                <a:cxn ang="0">
                  <a:pos x="T2" y="T3"/>
                </a:cxn>
                <a:cxn ang="0">
                  <a:pos x="T4" y="T5"/>
                </a:cxn>
                <a:cxn ang="0">
                  <a:pos x="T6" y="T7"/>
                </a:cxn>
              </a:cxnLst>
              <a:rect l="0" t="0" r="r" b="b"/>
              <a:pathLst>
                <a:path w="4" h="4">
                  <a:moveTo>
                    <a:pt x="2" y="3"/>
                  </a:moveTo>
                  <a:cubicBezTo>
                    <a:pt x="0" y="4"/>
                    <a:pt x="0" y="1"/>
                    <a:pt x="2" y="0"/>
                  </a:cubicBezTo>
                  <a:cubicBezTo>
                    <a:pt x="4" y="0"/>
                    <a:pt x="4" y="3"/>
                    <a:pt x="2" y="3"/>
                  </a:cubicBezTo>
                  <a:cubicBezTo>
                    <a:pt x="1" y="4"/>
                    <a:pt x="3" y="3"/>
                    <a:pt x="2" y="3"/>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48" name="Freeform 457">
              <a:extLst>
                <a:ext uri="{FF2B5EF4-FFF2-40B4-BE49-F238E27FC236}">
                  <a16:creationId xmlns:a16="http://schemas.microsoft.com/office/drawing/2014/main" id="{D2C08C0E-A2AE-4697-9E17-66E12A815BD6}"/>
                </a:ext>
              </a:extLst>
            </p:cNvPr>
            <p:cNvSpPr>
              <a:spLocks/>
            </p:cNvSpPr>
            <p:nvPr/>
          </p:nvSpPr>
          <p:spPr bwMode="auto">
            <a:xfrm>
              <a:off x="4281266" y="3948242"/>
              <a:ext cx="128107" cy="41764"/>
            </a:xfrm>
            <a:custGeom>
              <a:avLst/>
              <a:gdLst>
                <a:gd name="T0" fmla="*/ 9 w 46"/>
                <a:gd name="T1" fmla="*/ 0 h 15"/>
                <a:gd name="T2" fmla="*/ 3 w 46"/>
                <a:gd name="T3" fmla="*/ 0 h 15"/>
                <a:gd name="T4" fmla="*/ 0 w 46"/>
                <a:gd name="T5" fmla="*/ 4 h 15"/>
                <a:gd name="T6" fmla="*/ 5 w 46"/>
                <a:gd name="T7" fmla="*/ 6 h 15"/>
                <a:gd name="T8" fmla="*/ 11 w 46"/>
                <a:gd name="T9" fmla="*/ 9 h 15"/>
                <a:gd name="T10" fmla="*/ 15 w 46"/>
                <a:gd name="T11" fmla="*/ 9 h 15"/>
                <a:gd name="T12" fmla="*/ 24 w 46"/>
                <a:gd name="T13" fmla="*/ 11 h 15"/>
                <a:gd name="T14" fmla="*/ 40 w 46"/>
                <a:gd name="T15" fmla="*/ 13 h 15"/>
                <a:gd name="T16" fmla="*/ 45 w 46"/>
                <a:gd name="T17" fmla="*/ 13 h 15"/>
                <a:gd name="T18" fmla="*/ 43 w 46"/>
                <a:gd name="T19" fmla="*/ 9 h 15"/>
                <a:gd name="T20" fmla="*/ 41 w 46"/>
                <a:gd name="T21" fmla="*/ 9 h 15"/>
                <a:gd name="T22" fmla="*/ 37 w 46"/>
                <a:gd name="T23" fmla="*/ 9 h 15"/>
                <a:gd name="T24" fmla="*/ 35 w 46"/>
                <a:gd name="T25" fmla="*/ 6 h 15"/>
                <a:gd name="T26" fmla="*/ 32 w 46"/>
                <a:gd name="T27" fmla="*/ 4 h 15"/>
                <a:gd name="T28" fmla="*/ 27 w 46"/>
                <a:gd name="T29" fmla="*/ 3 h 15"/>
                <a:gd name="T30" fmla="*/ 25 w 46"/>
                <a:gd name="T31" fmla="*/ 4 h 15"/>
                <a:gd name="T32" fmla="*/ 21 w 46"/>
                <a:gd name="T33" fmla="*/ 5 h 15"/>
                <a:gd name="T34" fmla="*/ 15 w 46"/>
                <a:gd name="T35" fmla="*/ 3 h 15"/>
                <a:gd name="T36" fmla="*/ 11 w 46"/>
                <a:gd name="T37" fmla="*/ 2 h 15"/>
                <a:gd name="T38" fmla="*/ 9 w 46"/>
                <a:gd name="T39" fmla="*/ 0 h 15"/>
                <a:gd name="T40" fmla="*/ 9 w 46"/>
                <a:gd name="T4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6" h="15">
                  <a:moveTo>
                    <a:pt x="9" y="0"/>
                  </a:moveTo>
                  <a:cubicBezTo>
                    <a:pt x="7" y="1"/>
                    <a:pt x="6" y="0"/>
                    <a:pt x="3" y="0"/>
                  </a:cubicBezTo>
                  <a:cubicBezTo>
                    <a:pt x="3" y="0"/>
                    <a:pt x="0" y="3"/>
                    <a:pt x="0" y="4"/>
                  </a:cubicBezTo>
                  <a:cubicBezTo>
                    <a:pt x="0" y="5"/>
                    <a:pt x="4" y="4"/>
                    <a:pt x="5" y="6"/>
                  </a:cubicBezTo>
                  <a:cubicBezTo>
                    <a:pt x="6" y="8"/>
                    <a:pt x="9" y="8"/>
                    <a:pt x="11" y="9"/>
                  </a:cubicBezTo>
                  <a:cubicBezTo>
                    <a:pt x="13" y="9"/>
                    <a:pt x="14" y="9"/>
                    <a:pt x="15" y="9"/>
                  </a:cubicBezTo>
                  <a:cubicBezTo>
                    <a:pt x="18" y="9"/>
                    <a:pt x="21" y="10"/>
                    <a:pt x="24" y="11"/>
                  </a:cubicBezTo>
                  <a:cubicBezTo>
                    <a:pt x="29" y="12"/>
                    <a:pt x="35" y="11"/>
                    <a:pt x="40" y="13"/>
                  </a:cubicBezTo>
                  <a:cubicBezTo>
                    <a:pt x="41" y="13"/>
                    <a:pt x="44" y="15"/>
                    <a:pt x="45" y="13"/>
                  </a:cubicBezTo>
                  <a:cubicBezTo>
                    <a:pt x="46" y="13"/>
                    <a:pt x="44" y="9"/>
                    <a:pt x="43" y="9"/>
                  </a:cubicBezTo>
                  <a:cubicBezTo>
                    <a:pt x="42" y="8"/>
                    <a:pt x="42" y="9"/>
                    <a:pt x="41" y="9"/>
                  </a:cubicBezTo>
                  <a:cubicBezTo>
                    <a:pt x="39" y="10"/>
                    <a:pt x="38" y="9"/>
                    <a:pt x="37" y="9"/>
                  </a:cubicBezTo>
                  <a:cubicBezTo>
                    <a:pt x="36" y="8"/>
                    <a:pt x="36" y="7"/>
                    <a:pt x="35" y="6"/>
                  </a:cubicBezTo>
                  <a:cubicBezTo>
                    <a:pt x="35" y="5"/>
                    <a:pt x="33" y="5"/>
                    <a:pt x="32" y="4"/>
                  </a:cubicBezTo>
                  <a:cubicBezTo>
                    <a:pt x="31" y="4"/>
                    <a:pt x="28" y="3"/>
                    <a:pt x="27" y="3"/>
                  </a:cubicBezTo>
                  <a:cubicBezTo>
                    <a:pt x="26" y="3"/>
                    <a:pt x="25" y="4"/>
                    <a:pt x="25" y="4"/>
                  </a:cubicBezTo>
                  <a:cubicBezTo>
                    <a:pt x="24" y="5"/>
                    <a:pt x="23" y="5"/>
                    <a:pt x="21" y="5"/>
                  </a:cubicBezTo>
                  <a:cubicBezTo>
                    <a:pt x="19" y="5"/>
                    <a:pt x="17" y="4"/>
                    <a:pt x="15" y="3"/>
                  </a:cubicBezTo>
                  <a:cubicBezTo>
                    <a:pt x="14" y="2"/>
                    <a:pt x="12" y="2"/>
                    <a:pt x="11" y="2"/>
                  </a:cubicBezTo>
                  <a:cubicBezTo>
                    <a:pt x="11" y="2"/>
                    <a:pt x="10" y="0"/>
                    <a:pt x="9" y="0"/>
                  </a:cubicBezTo>
                  <a:cubicBezTo>
                    <a:pt x="8" y="1"/>
                    <a:pt x="10" y="0"/>
                    <a:pt x="9" y="0"/>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49" name="Freeform 458">
              <a:extLst>
                <a:ext uri="{FF2B5EF4-FFF2-40B4-BE49-F238E27FC236}">
                  <a16:creationId xmlns:a16="http://schemas.microsoft.com/office/drawing/2014/main" id="{23438BA3-B08A-404D-8093-F250F25EAE91}"/>
                </a:ext>
              </a:extLst>
            </p:cNvPr>
            <p:cNvSpPr>
              <a:spLocks/>
            </p:cNvSpPr>
            <p:nvPr/>
          </p:nvSpPr>
          <p:spPr bwMode="auto">
            <a:xfrm>
              <a:off x="4376156" y="3958683"/>
              <a:ext cx="21826" cy="8542"/>
            </a:xfrm>
            <a:custGeom>
              <a:avLst/>
              <a:gdLst>
                <a:gd name="T0" fmla="*/ 3 w 8"/>
                <a:gd name="T1" fmla="*/ 3 h 3"/>
                <a:gd name="T2" fmla="*/ 8 w 8"/>
                <a:gd name="T3" fmla="*/ 1 h 3"/>
                <a:gd name="T4" fmla="*/ 3 w 8"/>
                <a:gd name="T5" fmla="*/ 3 h 3"/>
                <a:gd name="T6" fmla="*/ 3 w 8"/>
                <a:gd name="T7" fmla="*/ 3 h 3"/>
              </a:gdLst>
              <a:ahLst/>
              <a:cxnLst>
                <a:cxn ang="0">
                  <a:pos x="T0" y="T1"/>
                </a:cxn>
                <a:cxn ang="0">
                  <a:pos x="T2" y="T3"/>
                </a:cxn>
                <a:cxn ang="0">
                  <a:pos x="T4" y="T5"/>
                </a:cxn>
                <a:cxn ang="0">
                  <a:pos x="T6" y="T7"/>
                </a:cxn>
              </a:cxnLst>
              <a:rect l="0" t="0" r="r" b="b"/>
              <a:pathLst>
                <a:path w="8" h="3">
                  <a:moveTo>
                    <a:pt x="3" y="3"/>
                  </a:moveTo>
                  <a:cubicBezTo>
                    <a:pt x="0" y="2"/>
                    <a:pt x="7" y="0"/>
                    <a:pt x="8" y="1"/>
                  </a:cubicBezTo>
                  <a:cubicBezTo>
                    <a:pt x="8" y="2"/>
                    <a:pt x="4" y="3"/>
                    <a:pt x="3" y="3"/>
                  </a:cubicBezTo>
                  <a:cubicBezTo>
                    <a:pt x="2" y="3"/>
                    <a:pt x="4" y="3"/>
                    <a:pt x="3" y="3"/>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50" name="Freeform 459">
              <a:extLst>
                <a:ext uri="{FF2B5EF4-FFF2-40B4-BE49-F238E27FC236}">
                  <a16:creationId xmlns:a16="http://schemas.microsoft.com/office/drawing/2014/main" id="{D2F6E43E-6B0A-4CA8-BD74-71FA7C98F907}"/>
                </a:ext>
              </a:extLst>
            </p:cNvPr>
            <p:cNvSpPr>
              <a:spLocks/>
            </p:cNvSpPr>
            <p:nvPr/>
          </p:nvSpPr>
          <p:spPr bwMode="auto">
            <a:xfrm>
              <a:off x="4406521" y="3978616"/>
              <a:ext cx="17081" cy="11391"/>
            </a:xfrm>
            <a:custGeom>
              <a:avLst/>
              <a:gdLst>
                <a:gd name="T0" fmla="*/ 3 w 6"/>
                <a:gd name="T1" fmla="*/ 0 h 4"/>
                <a:gd name="T2" fmla="*/ 1 w 6"/>
                <a:gd name="T3" fmla="*/ 1 h 4"/>
                <a:gd name="T4" fmla="*/ 3 w 6"/>
                <a:gd name="T5" fmla="*/ 4 h 4"/>
                <a:gd name="T6" fmla="*/ 3 w 6"/>
                <a:gd name="T7" fmla="*/ 0 h 4"/>
              </a:gdLst>
              <a:ahLst/>
              <a:cxnLst>
                <a:cxn ang="0">
                  <a:pos x="T0" y="T1"/>
                </a:cxn>
                <a:cxn ang="0">
                  <a:pos x="T2" y="T3"/>
                </a:cxn>
                <a:cxn ang="0">
                  <a:pos x="T4" y="T5"/>
                </a:cxn>
                <a:cxn ang="0">
                  <a:pos x="T6" y="T7"/>
                </a:cxn>
              </a:cxnLst>
              <a:rect l="0" t="0" r="r" b="b"/>
              <a:pathLst>
                <a:path w="6" h="4">
                  <a:moveTo>
                    <a:pt x="3" y="0"/>
                  </a:moveTo>
                  <a:cubicBezTo>
                    <a:pt x="2" y="0"/>
                    <a:pt x="0" y="0"/>
                    <a:pt x="1" y="1"/>
                  </a:cubicBezTo>
                  <a:cubicBezTo>
                    <a:pt x="1" y="1"/>
                    <a:pt x="3" y="4"/>
                    <a:pt x="3" y="4"/>
                  </a:cubicBezTo>
                  <a:cubicBezTo>
                    <a:pt x="5" y="4"/>
                    <a:pt x="6" y="0"/>
                    <a:pt x="3" y="0"/>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51" name="Freeform 460">
              <a:extLst>
                <a:ext uri="{FF2B5EF4-FFF2-40B4-BE49-F238E27FC236}">
                  <a16:creationId xmlns:a16="http://schemas.microsoft.com/office/drawing/2014/main" id="{F24F1B10-8047-4197-9D6B-A22B4AD21DD7}"/>
                </a:ext>
              </a:extLst>
            </p:cNvPr>
            <p:cNvSpPr>
              <a:spLocks/>
            </p:cNvSpPr>
            <p:nvPr/>
          </p:nvSpPr>
          <p:spPr bwMode="auto">
            <a:xfrm>
              <a:off x="4423603" y="3981463"/>
              <a:ext cx="13285" cy="8542"/>
            </a:xfrm>
            <a:custGeom>
              <a:avLst/>
              <a:gdLst>
                <a:gd name="T0" fmla="*/ 4 w 5"/>
                <a:gd name="T1" fmla="*/ 1 h 3"/>
                <a:gd name="T2" fmla="*/ 2 w 5"/>
                <a:gd name="T3" fmla="*/ 0 h 3"/>
                <a:gd name="T4" fmla="*/ 1 w 5"/>
                <a:gd name="T5" fmla="*/ 2 h 3"/>
                <a:gd name="T6" fmla="*/ 2 w 5"/>
                <a:gd name="T7" fmla="*/ 2 h 3"/>
                <a:gd name="T8" fmla="*/ 4 w 5"/>
                <a:gd name="T9" fmla="*/ 1 h 3"/>
                <a:gd name="T10" fmla="*/ 4 w 5"/>
                <a:gd name="T11" fmla="*/ 1 h 3"/>
              </a:gdLst>
              <a:ahLst/>
              <a:cxnLst>
                <a:cxn ang="0">
                  <a:pos x="T0" y="T1"/>
                </a:cxn>
                <a:cxn ang="0">
                  <a:pos x="T2" y="T3"/>
                </a:cxn>
                <a:cxn ang="0">
                  <a:pos x="T4" y="T5"/>
                </a:cxn>
                <a:cxn ang="0">
                  <a:pos x="T6" y="T7"/>
                </a:cxn>
                <a:cxn ang="0">
                  <a:pos x="T8" y="T9"/>
                </a:cxn>
                <a:cxn ang="0">
                  <a:pos x="T10" y="T11"/>
                </a:cxn>
              </a:cxnLst>
              <a:rect l="0" t="0" r="r" b="b"/>
              <a:pathLst>
                <a:path w="5" h="3">
                  <a:moveTo>
                    <a:pt x="4" y="1"/>
                  </a:moveTo>
                  <a:cubicBezTo>
                    <a:pt x="4" y="1"/>
                    <a:pt x="3" y="0"/>
                    <a:pt x="2" y="0"/>
                  </a:cubicBezTo>
                  <a:cubicBezTo>
                    <a:pt x="2" y="1"/>
                    <a:pt x="0" y="2"/>
                    <a:pt x="1" y="2"/>
                  </a:cubicBezTo>
                  <a:cubicBezTo>
                    <a:pt x="1" y="2"/>
                    <a:pt x="2" y="3"/>
                    <a:pt x="2" y="2"/>
                  </a:cubicBezTo>
                  <a:cubicBezTo>
                    <a:pt x="3" y="2"/>
                    <a:pt x="5" y="2"/>
                    <a:pt x="4" y="1"/>
                  </a:cubicBezTo>
                  <a:cubicBezTo>
                    <a:pt x="4" y="1"/>
                    <a:pt x="5" y="2"/>
                    <a:pt x="4" y="1"/>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52" name="Freeform 461">
              <a:extLst>
                <a:ext uri="{FF2B5EF4-FFF2-40B4-BE49-F238E27FC236}">
                  <a16:creationId xmlns:a16="http://schemas.microsoft.com/office/drawing/2014/main" id="{498EEF7F-7BD6-42AD-BCE3-3573F6960684}"/>
                </a:ext>
              </a:extLst>
            </p:cNvPr>
            <p:cNvSpPr>
              <a:spLocks/>
            </p:cNvSpPr>
            <p:nvPr/>
          </p:nvSpPr>
          <p:spPr bwMode="auto">
            <a:xfrm>
              <a:off x="4434041" y="3981463"/>
              <a:ext cx="19927" cy="11391"/>
            </a:xfrm>
            <a:custGeom>
              <a:avLst/>
              <a:gdLst>
                <a:gd name="T0" fmla="*/ 2 w 7"/>
                <a:gd name="T1" fmla="*/ 1 h 4"/>
                <a:gd name="T2" fmla="*/ 2 w 7"/>
                <a:gd name="T3" fmla="*/ 4 h 4"/>
                <a:gd name="T4" fmla="*/ 6 w 7"/>
                <a:gd name="T5" fmla="*/ 3 h 4"/>
                <a:gd name="T6" fmla="*/ 5 w 7"/>
                <a:gd name="T7" fmla="*/ 1 h 4"/>
                <a:gd name="T8" fmla="*/ 2 w 7"/>
                <a:gd name="T9" fmla="*/ 1 h 4"/>
              </a:gdLst>
              <a:ahLst/>
              <a:cxnLst>
                <a:cxn ang="0">
                  <a:pos x="T0" y="T1"/>
                </a:cxn>
                <a:cxn ang="0">
                  <a:pos x="T2" y="T3"/>
                </a:cxn>
                <a:cxn ang="0">
                  <a:pos x="T4" y="T5"/>
                </a:cxn>
                <a:cxn ang="0">
                  <a:pos x="T6" y="T7"/>
                </a:cxn>
                <a:cxn ang="0">
                  <a:pos x="T8" y="T9"/>
                </a:cxn>
              </a:cxnLst>
              <a:rect l="0" t="0" r="r" b="b"/>
              <a:pathLst>
                <a:path w="7" h="4">
                  <a:moveTo>
                    <a:pt x="2" y="1"/>
                  </a:moveTo>
                  <a:cubicBezTo>
                    <a:pt x="1" y="2"/>
                    <a:pt x="0" y="4"/>
                    <a:pt x="2" y="4"/>
                  </a:cubicBezTo>
                  <a:cubicBezTo>
                    <a:pt x="4" y="4"/>
                    <a:pt x="5" y="4"/>
                    <a:pt x="6" y="3"/>
                  </a:cubicBezTo>
                  <a:cubicBezTo>
                    <a:pt x="7" y="3"/>
                    <a:pt x="5" y="2"/>
                    <a:pt x="5" y="1"/>
                  </a:cubicBezTo>
                  <a:cubicBezTo>
                    <a:pt x="4" y="0"/>
                    <a:pt x="3" y="0"/>
                    <a:pt x="2" y="1"/>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53" name="Freeform 462">
              <a:extLst>
                <a:ext uri="{FF2B5EF4-FFF2-40B4-BE49-F238E27FC236}">
                  <a16:creationId xmlns:a16="http://schemas.microsoft.com/office/drawing/2014/main" id="{F39A57CC-B5E7-4586-A48D-6624464DBCE0}"/>
                </a:ext>
              </a:extLst>
            </p:cNvPr>
            <p:cNvSpPr>
              <a:spLocks/>
            </p:cNvSpPr>
            <p:nvPr/>
          </p:nvSpPr>
          <p:spPr bwMode="auto">
            <a:xfrm>
              <a:off x="4448280" y="3978616"/>
              <a:ext cx="22774" cy="14239"/>
            </a:xfrm>
            <a:custGeom>
              <a:avLst/>
              <a:gdLst>
                <a:gd name="T0" fmla="*/ 1 w 8"/>
                <a:gd name="T1" fmla="*/ 0 h 5"/>
                <a:gd name="T2" fmla="*/ 0 w 8"/>
                <a:gd name="T3" fmla="*/ 1 h 5"/>
                <a:gd name="T4" fmla="*/ 2 w 8"/>
                <a:gd name="T5" fmla="*/ 2 h 5"/>
                <a:gd name="T6" fmla="*/ 2 w 8"/>
                <a:gd name="T7" fmla="*/ 3 h 5"/>
                <a:gd name="T8" fmla="*/ 7 w 8"/>
                <a:gd name="T9" fmla="*/ 4 h 5"/>
                <a:gd name="T10" fmla="*/ 7 w 8"/>
                <a:gd name="T11" fmla="*/ 1 h 5"/>
                <a:gd name="T12" fmla="*/ 1 w 8"/>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8" h="5">
                  <a:moveTo>
                    <a:pt x="1" y="0"/>
                  </a:moveTo>
                  <a:cubicBezTo>
                    <a:pt x="0" y="0"/>
                    <a:pt x="0" y="0"/>
                    <a:pt x="0" y="1"/>
                  </a:cubicBezTo>
                  <a:cubicBezTo>
                    <a:pt x="0" y="1"/>
                    <a:pt x="2" y="1"/>
                    <a:pt x="2" y="2"/>
                  </a:cubicBezTo>
                  <a:cubicBezTo>
                    <a:pt x="2" y="2"/>
                    <a:pt x="2" y="3"/>
                    <a:pt x="2" y="3"/>
                  </a:cubicBezTo>
                  <a:cubicBezTo>
                    <a:pt x="2" y="4"/>
                    <a:pt x="6" y="5"/>
                    <a:pt x="7" y="4"/>
                  </a:cubicBezTo>
                  <a:cubicBezTo>
                    <a:pt x="8" y="3"/>
                    <a:pt x="8" y="2"/>
                    <a:pt x="7" y="1"/>
                  </a:cubicBezTo>
                  <a:cubicBezTo>
                    <a:pt x="5" y="1"/>
                    <a:pt x="3" y="1"/>
                    <a:pt x="1" y="0"/>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54" name="Freeform 463">
              <a:extLst>
                <a:ext uri="{FF2B5EF4-FFF2-40B4-BE49-F238E27FC236}">
                  <a16:creationId xmlns:a16="http://schemas.microsoft.com/office/drawing/2014/main" id="{68268C29-374E-4904-AE00-17F95862412A}"/>
                </a:ext>
              </a:extLst>
            </p:cNvPr>
            <p:cNvSpPr>
              <a:spLocks/>
            </p:cNvSpPr>
            <p:nvPr/>
          </p:nvSpPr>
          <p:spPr bwMode="auto">
            <a:xfrm>
              <a:off x="4478647" y="3981463"/>
              <a:ext cx="34162" cy="11391"/>
            </a:xfrm>
            <a:custGeom>
              <a:avLst/>
              <a:gdLst>
                <a:gd name="T0" fmla="*/ 2 w 12"/>
                <a:gd name="T1" fmla="*/ 0 h 4"/>
                <a:gd name="T2" fmla="*/ 0 w 12"/>
                <a:gd name="T3" fmla="*/ 2 h 4"/>
                <a:gd name="T4" fmla="*/ 12 w 12"/>
                <a:gd name="T5" fmla="*/ 2 h 4"/>
                <a:gd name="T6" fmla="*/ 9 w 12"/>
                <a:gd name="T7" fmla="*/ 2 h 4"/>
                <a:gd name="T8" fmla="*/ 2 w 12"/>
                <a:gd name="T9" fmla="*/ 0 h 4"/>
                <a:gd name="T10" fmla="*/ 2 w 12"/>
                <a:gd name="T11" fmla="*/ 0 h 4"/>
              </a:gdLst>
              <a:ahLst/>
              <a:cxnLst>
                <a:cxn ang="0">
                  <a:pos x="T0" y="T1"/>
                </a:cxn>
                <a:cxn ang="0">
                  <a:pos x="T2" y="T3"/>
                </a:cxn>
                <a:cxn ang="0">
                  <a:pos x="T4" y="T5"/>
                </a:cxn>
                <a:cxn ang="0">
                  <a:pos x="T6" y="T7"/>
                </a:cxn>
                <a:cxn ang="0">
                  <a:pos x="T8" y="T9"/>
                </a:cxn>
                <a:cxn ang="0">
                  <a:pos x="T10" y="T11"/>
                </a:cxn>
              </a:cxnLst>
              <a:rect l="0" t="0" r="r" b="b"/>
              <a:pathLst>
                <a:path w="12" h="4">
                  <a:moveTo>
                    <a:pt x="2" y="0"/>
                  </a:moveTo>
                  <a:cubicBezTo>
                    <a:pt x="2" y="0"/>
                    <a:pt x="0" y="1"/>
                    <a:pt x="0" y="2"/>
                  </a:cubicBezTo>
                  <a:cubicBezTo>
                    <a:pt x="0" y="2"/>
                    <a:pt x="11" y="4"/>
                    <a:pt x="12" y="2"/>
                  </a:cubicBezTo>
                  <a:cubicBezTo>
                    <a:pt x="12" y="1"/>
                    <a:pt x="9" y="2"/>
                    <a:pt x="9" y="2"/>
                  </a:cubicBezTo>
                  <a:cubicBezTo>
                    <a:pt x="7" y="2"/>
                    <a:pt x="4" y="1"/>
                    <a:pt x="2" y="0"/>
                  </a:cubicBezTo>
                  <a:cubicBezTo>
                    <a:pt x="2" y="0"/>
                    <a:pt x="3" y="0"/>
                    <a:pt x="2" y="0"/>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55" name="Freeform 464">
              <a:extLst>
                <a:ext uri="{FF2B5EF4-FFF2-40B4-BE49-F238E27FC236}">
                  <a16:creationId xmlns:a16="http://schemas.microsoft.com/office/drawing/2014/main" id="{E7A3AD70-5C42-4282-B46F-85091A2AA67B}"/>
                </a:ext>
              </a:extLst>
            </p:cNvPr>
            <p:cNvSpPr>
              <a:spLocks/>
            </p:cNvSpPr>
            <p:nvPr/>
          </p:nvSpPr>
          <p:spPr bwMode="auto">
            <a:xfrm>
              <a:off x="4468208" y="3997599"/>
              <a:ext cx="30366" cy="17085"/>
            </a:xfrm>
            <a:custGeom>
              <a:avLst/>
              <a:gdLst>
                <a:gd name="T0" fmla="*/ 0 w 11"/>
                <a:gd name="T1" fmla="*/ 0 h 6"/>
                <a:gd name="T2" fmla="*/ 8 w 11"/>
                <a:gd name="T3" fmla="*/ 4 h 6"/>
                <a:gd name="T4" fmla="*/ 0 w 11"/>
                <a:gd name="T5" fmla="*/ 0 h 6"/>
              </a:gdLst>
              <a:ahLst/>
              <a:cxnLst>
                <a:cxn ang="0">
                  <a:pos x="T0" y="T1"/>
                </a:cxn>
                <a:cxn ang="0">
                  <a:pos x="T2" y="T3"/>
                </a:cxn>
                <a:cxn ang="0">
                  <a:pos x="T4" y="T5"/>
                </a:cxn>
              </a:cxnLst>
              <a:rect l="0" t="0" r="r" b="b"/>
              <a:pathLst>
                <a:path w="11" h="6">
                  <a:moveTo>
                    <a:pt x="0" y="0"/>
                  </a:moveTo>
                  <a:cubicBezTo>
                    <a:pt x="1" y="0"/>
                    <a:pt x="7" y="6"/>
                    <a:pt x="8" y="4"/>
                  </a:cubicBezTo>
                  <a:cubicBezTo>
                    <a:pt x="11" y="1"/>
                    <a:pt x="1" y="0"/>
                    <a:pt x="0" y="0"/>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56" name="Freeform 465">
              <a:extLst>
                <a:ext uri="{FF2B5EF4-FFF2-40B4-BE49-F238E27FC236}">
                  <a16:creationId xmlns:a16="http://schemas.microsoft.com/office/drawing/2014/main" id="{E294EDDD-D4CB-409B-AF64-0CEB4FC16554}"/>
                </a:ext>
              </a:extLst>
            </p:cNvPr>
            <p:cNvSpPr>
              <a:spLocks/>
            </p:cNvSpPr>
            <p:nvPr/>
          </p:nvSpPr>
          <p:spPr bwMode="auto">
            <a:xfrm>
              <a:off x="4564998" y="3908377"/>
              <a:ext cx="17081" cy="11391"/>
            </a:xfrm>
            <a:custGeom>
              <a:avLst/>
              <a:gdLst>
                <a:gd name="T0" fmla="*/ 3 w 6"/>
                <a:gd name="T1" fmla="*/ 3 h 4"/>
                <a:gd name="T2" fmla="*/ 4 w 6"/>
                <a:gd name="T3" fmla="*/ 0 h 4"/>
                <a:gd name="T4" fmla="*/ 3 w 6"/>
                <a:gd name="T5" fmla="*/ 3 h 4"/>
                <a:gd name="T6" fmla="*/ 3 w 6"/>
                <a:gd name="T7" fmla="*/ 3 h 4"/>
              </a:gdLst>
              <a:ahLst/>
              <a:cxnLst>
                <a:cxn ang="0">
                  <a:pos x="T0" y="T1"/>
                </a:cxn>
                <a:cxn ang="0">
                  <a:pos x="T2" y="T3"/>
                </a:cxn>
                <a:cxn ang="0">
                  <a:pos x="T4" y="T5"/>
                </a:cxn>
                <a:cxn ang="0">
                  <a:pos x="T6" y="T7"/>
                </a:cxn>
              </a:cxnLst>
              <a:rect l="0" t="0" r="r" b="b"/>
              <a:pathLst>
                <a:path w="6" h="4">
                  <a:moveTo>
                    <a:pt x="3" y="3"/>
                  </a:moveTo>
                  <a:cubicBezTo>
                    <a:pt x="0" y="4"/>
                    <a:pt x="1" y="0"/>
                    <a:pt x="4" y="0"/>
                  </a:cubicBezTo>
                  <a:cubicBezTo>
                    <a:pt x="6" y="0"/>
                    <a:pt x="5" y="3"/>
                    <a:pt x="3" y="3"/>
                  </a:cubicBezTo>
                  <a:cubicBezTo>
                    <a:pt x="2" y="4"/>
                    <a:pt x="5" y="3"/>
                    <a:pt x="3" y="3"/>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57" name="Freeform 466">
              <a:extLst>
                <a:ext uri="{FF2B5EF4-FFF2-40B4-BE49-F238E27FC236}">
                  <a16:creationId xmlns:a16="http://schemas.microsoft.com/office/drawing/2014/main" id="{38B0F51B-0317-4258-85E5-AB2C2F3BC2A5}"/>
                </a:ext>
              </a:extLst>
            </p:cNvPr>
            <p:cNvSpPr>
              <a:spLocks/>
            </p:cNvSpPr>
            <p:nvPr/>
          </p:nvSpPr>
          <p:spPr bwMode="auto">
            <a:xfrm>
              <a:off x="4593464" y="3906477"/>
              <a:ext cx="41753" cy="13289"/>
            </a:xfrm>
            <a:custGeom>
              <a:avLst/>
              <a:gdLst>
                <a:gd name="T0" fmla="*/ 2 w 15"/>
                <a:gd name="T1" fmla="*/ 3 h 5"/>
                <a:gd name="T2" fmla="*/ 1 w 15"/>
                <a:gd name="T3" fmla="*/ 1 h 5"/>
                <a:gd name="T4" fmla="*/ 5 w 15"/>
                <a:gd name="T5" fmla="*/ 0 h 5"/>
                <a:gd name="T6" fmla="*/ 13 w 15"/>
                <a:gd name="T7" fmla="*/ 2 h 5"/>
                <a:gd name="T8" fmla="*/ 15 w 15"/>
                <a:gd name="T9" fmla="*/ 5 h 5"/>
                <a:gd name="T10" fmla="*/ 11 w 15"/>
                <a:gd name="T11" fmla="*/ 3 h 5"/>
                <a:gd name="T12" fmla="*/ 2 w 15"/>
                <a:gd name="T13" fmla="*/ 3 h 5"/>
                <a:gd name="T14" fmla="*/ 2 w 15"/>
                <a:gd name="T15" fmla="*/ 3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5">
                  <a:moveTo>
                    <a:pt x="2" y="3"/>
                  </a:moveTo>
                  <a:cubicBezTo>
                    <a:pt x="1" y="3"/>
                    <a:pt x="0" y="2"/>
                    <a:pt x="1" y="1"/>
                  </a:cubicBezTo>
                  <a:cubicBezTo>
                    <a:pt x="2" y="0"/>
                    <a:pt x="3" y="0"/>
                    <a:pt x="5" y="0"/>
                  </a:cubicBezTo>
                  <a:cubicBezTo>
                    <a:pt x="8" y="0"/>
                    <a:pt x="10" y="0"/>
                    <a:pt x="13" y="2"/>
                  </a:cubicBezTo>
                  <a:cubicBezTo>
                    <a:pt x="14" y="3"/>
                    <a:pt x="15" y="4"/>
                    <a:pt x="15" y="5"/>
                  </a:cubicBezTo>
                  <a:cubicBezTo>
                    <a:pt x="14" y="5"/>
                    <a:pt x="11" y="3"/>
                    <a:pt x="11" y="3"/>
                  </a:cubicBezTo>
                  <a:cubicBezTo>
                    <a:pt x="8" y="2"/>
                    <a:pt x="5" y="3"/>
                    <a:pt x="2" y="3"/>
                  </a:cubicBezTo>
                  <a:cubicBezTo>
                    <a:pt x="1" y="3"/>
                    <a:pt x="3" y="3"/>
                    <a:pt x="2" y="3"/>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58" name="Freeform 470">
              <a:extLst>
                <a:ext uri="{FF2B5EF4-FFF2-40B4-BE49-F238E27FC236}">
                  <a16:creationId xmlns:a16="http://schemas.microsoft.com/office/drawing/2014/main" id="{DDC2D185-15BE-4B15-8C53-1161B66A23E7}"/>
                </a:ext>
              </a:extLst>
            </p:cNvPr>
            <p:cNvSpPr>
              <a:spLocks/>
            </p:cNvSpPr>
            <p:nvPr/>
          </p:nvSpPr>
          <p:spPr bwMode="auto">
            <a:xfrm>
              <a:off x="4626676" y="3866613"/>
              <a:ext cx="13285" cy="5696"/>
            </a:xfrm>
            <a:custGeom>
              <a:avLst/>
              <a:gdLst>
                <a:gd name="T0" fmla="*/ 5 w 5"/>
                <a:gd name="T1" fmla="*/ 1 h 2"/>
                <a:gd name="T2" fmla="*/ 0 w 5"/>
                <a:gd name="T3" fmla="*/ 1 h 2"/>
                <a:gd name="T4" fmla="*/ 5 w 5"/>
                <a:gd name="T5" fmla="*/ 1 h 2"/>
              </a:gdLst>
              <a:ahLst/>
              <a:cxnLst>
                <a:cxn ang="0">
                  <a:pos x="T0" y="T1"/>
                </a:cxn>
                <a:cxn ang="0">
                  <a:pos x="T2" y="T3"/>
                </a:cxn>
                <a:cxn ang="0">
                  <a:pos x="T4" y="T5"/>
                </a:cxn>
              </a:cxnLst>
              <a:rect l="0" t="0" r="r" b="b"/>
              <a:pathLst>
                <a:path w="5" h="2">
                  <a:moveTo>
                    <a:pt x="5" y="1"/>
                  </a:moveTo>
                  <a:cubicBezTo>
                    <a:pt x="5" y="0"/>
                    <a:pt x="0" y="0"/>
                    <a:pt x="0" y="1"/>
                  </a:cubicBezTo>
                  <a:cubicBezTo>
                    <a:pt x="0" y="1"/>
                    <a:pt x="5" y="2"/>
                    <a:pt x="5" y="1"/>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59" name="Freeform 471">
              <a:extLst>
                <a:ext uri="{FF2B5EF4-FFF2-40B4-BE49-F238E27FC236}">
                  <a16:creationId xmlns:a16="http://schemas.microsoft.com/office/drawing/2014/main" id="{4B75D435-FFE0-4719-B34C-60DCBD65B524}"/>
                </a:ext>
              </a:extLst>
            </p:cNvPr>
            <p:cNvSpPr>
              <a:spLocks/>
            </p:cNvSpPr>
            <p:nvPr/>
          </p:nvSpPr>
          <p:spPr bwMode="auto">
            <a:xfrm>
              <a:off x="4629523" y="3869459"/>
              <a:ext cx="52192" cy="31324"/>
            </a:xfrm>
            <a:custGeom>
              <a:avLst/>
              <a:gdLst>
                <a:gd name="T0" fmla="*/ 10 w 19"/>
                <a:gd name="T1" fmla="*/ 1 h 11"/>
                <a:gd name="T2" fmla="*/ 4 w 19"/>
                <a:gd name="T3" fmla="*/ 3 h 11"/>
                <a:gd name="T4" fmla="*/ 3 w 19"/>
                <a:gd name="T5" fmla="*/ 4 h 11"/>
                <a:gd name="T6" fmla="*/ 1 w 19"/>
                <a:gd name="T7" fmla="*/ 3 h 11"/>
                <a:gd name="T8" fmla="*/ 3 w 19"/>
                <a:gd name="T9" fmla="*/ 6 h 11"/>
                <a:gd name="T10" fmla="*/ 6 w 19"/>
                <a:gd name="T11" fmla="*/ 7 h 11"/>
                <a:gd name="T12" fmla="*/ 9 w 19"/>
                <a:gd name="T13" fmla="*/ 10 h 11"/>
                <a:gd name="T14" fmla="*/ 14 w 19"/>
                <a:gd name="T15" fmla="*/ 10 h 11"/>
                <a:gd name="T16" fmla="*/ 18 w 19"/>
                <a:gd name="T17" fmla="*/ 5 h 11"/>
                <a:gd name="T18" fmla="*/ 15 w 19"/>
                <a:gd name="T19" fmla="*/ 2 h 11"/>
                <a:gd name="T20" fmla="*/ 10 w 19"/>
                <a:gd name="T21" fmla="*/ 1 h 11"/>
                <a:gd name="T22" fmla="*/ 10 w 19"/>
                <a:gd name="T23"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 h="11">
                  <a:moveTo>
                    <a:pt x="10" y="1"/>
                  </a:moveTo>
                  <a:cubicBezTo>
                    <a:pt x="9" y="0"/>
                    <a:pt x="5" y="2"/>
                    <a:pt x="4" y="3"/>
                  </a:cubicBezTo>
                  <a:cubicBezTo>
                    <a:pt x="3" y="3"/>
                    <a:pt x="4" y="3"/>
                    <a:pt x="3" y="4"/>
                  </a:cubicBezTo>
                  <a:cubicBezTo>
                    <a:pt x="3" y="5"/>
                    <a:pt x="2" y="3"/>
                    <a:pt x="1" y="3"/>
                  </a:cubicBezTo>
                  <a:cubicBezTo>
                    <a:pt x="0" y="3"/>
                    <a:pt x="2" y="6"/>
                    <a:pt x="3" y="6"/>
                  </a:cubicBezTo>
                  <a:cubicBezTo>
                    <a:pt x="3" y="7"/>
                    <a:pt x="5" y="7"/>
                    <a:pt x="6" y="7"/>
                  </a:cubicBezTo>
                  <a:cubicBezTo>
                    <a:pt x="8" y="7"/>
                    <a:pt x="8" y="9"/>
                    <a:pt x="9" y="10"/>
                  </a:cubicBezTo>
                  <a:cubicBezTo>
                    <a:pt x="10" y="11"/>
                    <a:pt x="13" y="10"/>
                    <a:pt x="14" y="10"/>
                  </a:cubicBezTo>
                  <a:cubicBezTo>
                    <a:pt x="18" y="10"/>
                    <a:pt x="19" y="8"/>
                    <a:pt x="18" y="5"/>
                  </a:cubicBezTo>
                  <a:cubicBezTo>
                    <a:pt x="18" y="3"/>
                    <a:pt x="17" y="2"/>
                    <a:pt x="15" y="2"/>
                  </a:cubicBezTo>
                  <a:cubicBezTo>
                    <a:pt x="14" y="2"/>
                    <a:pt x="12" y="1"/>
                    <a:pt x="10" y="1"/>
                  </a:cubicBezTo>
                  <a:cubicBezTo>
                    <a:pt x="10" y="1"/>
                    <a:pt x="11" y="1"/>
                    <a:pt x="10" y="1"/>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60" name="Freeform 610">
              <a:extLst>
                <a:ext uri="{FF2B5EF4-FFF2-40B4-BE49-F238E27FC236}">
                  <a16:creationId xmlns:a16="http://schemas.microsoft.com/office/drawing/2014/main" id="{6156B0B5-15D3-4A10-A8E2-E51D7D469539}"/>
                </a:ext>
              </a:extLst>
            </p:cNvPr>
            <p:cNvSpPr>
              <a:spLocks/>
            </p:cNvSpPr>
            <p:nvPr/>
          </p:nvSpPr>
          <p:spPr bwMode="auto">
            <a:xfrm>
              <a:off x="4620982" y="3892238"/>
              <a:ext cx="5694" cy="2848"/>
            </a:xfrm>
            <a:custGeom>
              <a:avLst/>
              <a:gdLst>
                <a:gd name="T0" fmla="*/ 2 w 2"/>
                <a:gd name="T1" fmla="*/ 0 h 1"/>
                <a:gd name="T2" fmla="*/ 0 w 2"/>
                <a:gd name="T3" fmla="*/ 0 h 1"/>
                <a:gd name="T4" fmla="*/ 2 w 2"/>
                <a:gd name="T5" fmla="*/ 0 h 1"/>
              </a:gdLst>
              <a:ahLst/>
              <a:cxnLst>
                <a:cxn ang="0">
                  <a:pos x="T0" y="T1"/>
                </a:cxn>
                <a:cxn ang="0">
                  <a:pos x="T2" y="T3"/>
                </a:cxn>
                <a:cxn ang="0">
                  <a:pos x="T4" y="T5"/>
                </a:cxn>
              </a:cxnLst>
              <a:rect l="0" t="0" r="r" b="b"/>
              <a:pathLst>
                <a:path w="2" h="1">
                  <a:moveTo>
                    <a:pt x="2" y="0"/>
                  </a:moveTo>
                  <a:cubicBezTo>
                    <a:pt x="2" y="1"/>
                    <a:pt x="0" y="0"/>
                    <a:pt x="0" y="0"/>
                  </a:cubicBezTo>
                  <a:cubicBezTo>
                    <a:pt x="1" y="0"/>
                    <a:pt x="2" y="0"/>
                    <a:pt x="2" y="0"/>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61" name="Freeform 611">
              <a:extLst>
                <a:ext uri="{FF2B5EF4-FFF2-40B4-BE49-F238E27FC236}">
                  <a16:creationId xmlns:a16="http://schemas.microsoft.com/office/drawing/2014/main" id="{3C0025B7-3B42-4B98-A6A2-9A881205C926}"/>
                </a:ext>
              </a:extLst>
            </p:cNvPr>
            <p:cNvSpPr>
              <a:spLocks/>
            </p:cNvSpPr>
            <p:nvPr/>
          </p:nvSpPr>
          <p:spPr bwMode="auto">
            <a:xfrm>
              <a:off x="4584922" y="3886545"/>
              <a:ext cx="5694" cy="5696"/>
            </a:xfrm>
            <a:custGeom>
              <a:avLst/>
              <a:gdLst>
                <a:gd name="T0" fmla="*/ 2 w 2"/>
                <a:gd name="T1" fmla="*/ 0 h 2"/>
                <a:gd name="T2" fmla="*/ 0 w 2"/>
                <a:gd name="T3" fmla="*/ 1 h 2"/>
                <a:gd name="T4" fmla="*/ 2 w 2"/>
                <a:gd name="T5" fmla="*/ 0 h 2"/>
              </a:gdLst>
              <a:ahLst/>
              <a:cxnLst>
                <a:cxn ang="0">
                  <a:pos x="T0" y="T1"/>
                </a:cxn>
                <a:cxn ang="0">
                  <a:pos x="T2" y="T3"/>
                </a:cxn>
                <a:cxn ang="0">
                  <a:pos x="T4" y="T5"/>
                </a:cxn>
              </a:cxnLst>
              <a:rect l="0" t="0" r="r" b="b"/>
              <a:pathLst>
                <a:path w="2" h="2">
                  <a:moveTo>
                    <a:pt x="2" y="0"/>
                  </a:moveTo>
                  <a:cubicBezTo>
                    <a:pt x="2" y="1"/>
                    <a:pt x="0" y="2"/>
                    <a:pt x="0" y="1"/>
                  </a:cubicBezTo>
                  <a:cubicBezTo>
                    <a:pt x="0" y="0"/>
                    <a:pt x="2" y="0"/>
                    <a:pt x="2" y="0"/>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62" name="Freeform 643">
              <a:extLst>
                <a:ext uri="{FF2B5EF4-FFF2-40B4-BE49-F238E27FC236}">
                  <a16:creationId xmlns:a16="http://schemas.microsoft.com/office/drawing/2014/main" id="{045E8944-8D3B-4185-8ECA-DEE74B36BB55}"/>
                </a:ext>
              </a:extLst>
            </p:cNvPr>
            <p:cNvSpPr>
              <a:spLocks/>
            </p:cNvSpPr>
            <p:nvPr/>
          </p:nvSpPr>
          <p:spPr bwMode="auto">
            <a:xfrm>
              <a:off x="4526093" y="3990006"/>
              <a:ext cx="28468" cy="24680"/>
            </a:xfrm>
            <a:custGeom>
              <a:avLst/>
              <a:gdLst>
                <a:gd name="T0" fmla="*/ 9 w 10"/>
                <a:gd name="T1" fmla="*/ 0 h 9"/>
                <a:gd name="T2" fmla="*/ 2 w 10"/>
                <a:gd name="T3" fmla="*/ 7 h 9"/>
                <a:gd name="T4" fmla="*/ 10 w 10"/>
                <a:gd name="T5" fmla="*/ 3 h 9"/>
                <a:gd name="T6" fmla="*/ 9 w 10"/>
                <a:gd name="T7" fmla="*/ 0 h 9"/>
              </a:gdLst>
              <a:ahLst/>
              <a:cxnLst>
                <a:cxn ang="0">
                  <a:pos x="T0" y="T1"/>
                </a:cxn>
                <a:cxn ang="0">
                  <a:pos x="T2" y="T3"/>
                </a:cxn>
                <a:cxn ang="0">
                  <a:pos x="T4" y="T5"/>
                </a:cxn>
                <a:cxn ang="0">
                  <a:pos x="T6" y="T7"/>
                </a:cxn>
              </a:cxnLst>
              <a:rect l="0" t="0" r="r" b="b"/>
              <a:pathLst>
                <a:path w="10" h="9">
                  <a:moveTo>
                    <a:pt x="9" y="0"/>
                  </a:moveTo>
                  <a:cubicBezTo>
                    <a:pt x="7" y="1"/>
                    <a:pt x="0" y="4"/>
                    <a:pt x="2" y="7"/>
                  </a:cubicBezTo>
                  <a:cubicBezTo>
                    <a:pt x="4" y="9"/>
                    <a:pt x="9" y="3"/>
                    <a:pt x="10" y="3"/>
                  </a:cubicBezTo>
                  <a:cubicBezTo>
                    <a:pt x="10" y="2"/>
                    <a:pt x="9" y="1"/>
                    <a:pt x="9" y="0"/>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63" name="Freeform 644">
              <a:extLst>
                <a:ext uri="{FF2B5EF4-FFF2-40B4-BE49-F238E27FC236}">
                  <a16:creationId xmlns:a16="http://schemas.microsoft.com/office/drawing/2014/main" id="{57866AB8-0F39-4358-ACDD-C4E5F4737377}"/>
                </a:ext>
              </a:extLst>
            </p:cNvPr>
            <p:cNvSpPr>
              <a:spLocks/>
            </p:cNvSpPr>
            <p:nvPr/>
          </p:nvSpPr>
          <p:spPr bwMode="auto">
            <a:xfrm>
              <a:off x="4548868" y="3984310"/>
              <a:ext cx="36059" cy="13289"/>
            </a:xfrm>
            <a:custGeom>
              <a:avLst/>
              <a:gdLst>
                <a:gd name="T0" fmla="*/ 12 w 13"/>
                <a:gd name="T1" fmla="*/ 0 h 5"/>
                <a:gd name="T2" fmla="*/ 7 w 13"/>
                <a:gd name="T3" fmla="*/ 0 h 5"/>
                <a:gd name="T4" fmla="*/ 1 w 13"/>
                <a:gd name="T5" fmla="*/ 2 h 5"/>
                <a:gd name="T6" fmla="*/ 5 w 13"/>
                <a:gd name="T7" fmla="*/ 3 h 5"/>
                <a:gd name="T8" fmla="*/ 12 w 13"/>
                <a:gd name="T9" fmla="*/ 0 h 5"/>
              </a:gdLst>
              <a:ahLst/>
              <a:cxnLst>
                <a:cxn ang="0">
                  <a:pos x="T0" y="T1"/>
                </a:cxn>
                <a:cxn ang="0">
                  <a:pos x="T2" y="T3"/>
                </a:cxn>
                <a:cxn ang="0">
                  <a:pos x="T4" y="T5"/>
                </a:cxn>
                <a:cxn ang="0">
                  <a:pos x="T6" y="T7"/>
                </a:cxn>
                <a:cxn ang="0">
                  <a:pos x="T8" y="T9"/>
                </a:cxn>
              </a:cxnLst>
              <a:rect l="0" t="0" r="r" b="b"/>
              <a:pathLst>
                <a:path w="13" h="5">
                  <a:moveTo>
                    <a:pt x="12" y="0"/>
                  </a:moveTo>
                  <a:cubicBezTo>
                    <a:pt x="13" y="0"/>
                    <a:pt x="7" y="0"/>
                    <a:pt x="7" y="0"/>
                  </a:cubicBezTo>
                  <a:cubicBezTo>
                    <a:pt x="6" y="0"/>
                    <a:pt x="0" y="1"/>
                    <a:pt x="1" y="2"/>
                  </a:cubicBezTo>
                  <a:cubicBezTo>
                    <a:pt x="3" y="5"/>
                    <a:pt x="2" y="5"/>
                    <a:pt x="5" y="3"/>
                  </a:cubicBezTo>
                  <a:cubicBezTo>
                    <a:pt x="8" y="2"/>
                    <a:pt x="10" y="2"/>
                    <a:pt x="12" y="0"/>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64" name="Freeform 707">
              <a:extLst>
                <a:ext uri="{FF2B5EF4-FFF2-40B4-BE49-F238E27FC236}">
                  <a16:creationId xmlns:a16="http://schemas.microsoft.com/office/drawing/2014/main" id="{3F214D31-1DF5-4F7B-9EAD-588DE0BF226B}"/>
                </a:ext>
              </a:extLst>
            </p:cNvPr>
            <p:cNvSpPr>
              <a:spLocks/>
            </p:cNvSpPr>
            <p:nvPr/>
          </p:nvSpPr>
          <p:spPr bwMode="auto">
            <a:xfrm>
              <a:off x="4648506" y="3886545"/>
              <a:ext cx="125260" cy="106309"/>
            </a:xfrm>
            <a:custGeom>
              <a:avLst/>
              <a:gdLst>
                <a:gd name="T0" fmla="*/ 45 w 45"/>
                <a:gd name="T1" fmla="*/ 29 h 38"/>
                <a:gd name="T2" fmla="*/ 45 w 45"/>
                <a:gd name="T3" fmla="*/ 26 h 38"/>
                <a:gd name="T4" fmla="*/ 45 w 45"/>
                <a:gd name="T5" fmla="*/ 24 h 38"/>
                <a:gd name="T6" fmla="*/ 45 w 45"/>
                <a:gd name="T7" fmla="*/ 15 h 38"/>
                <a:gd name="T8" fmla="*/ 45 w 45"/>
                <a:gd name="T9" fmla="*/ 6 h 38"/>
                <a:gd name="T10" fmla="*/ 35 w 45"/>
                <a:gd name="T11" fmla="*/ 3 h 38"/>
                <a:gd name="T12" fmla="*/ 30 w 45"/>
                <a:gd name="T13" fmla="*/ 0 h 38"/>
                <a:gd name="T14" fmla="*/ 26 w 45"/>
                <a:gd name="T15" fmla="*/ 3 h 38"/>
                <a:gd name="T16" fmla="*/ 22 w 45"/>
                <a:gd name="T17" fmla="*/ 5 h 38"/>
                <a:gd name="T18" fmla="*/ 18 w 45"/>
                <a:gd name="T19" fmla="*/ 10 h 38"/>
                <a:gd name="T20" fmla="*/ 14 w 45"/>
                <a:gd name="T21" fmla="*/ 8 h 38"/>
                <a:gd name="T22" fmla="*/ 11 w 45"/>
                <a:gd name="T23" fmla="*/ 5 h 38"/>
                <a:gd name="T24" fmla="*/ 9 w 45"/>
                <a:gd name="T25" fmla="*/ 6 h 38"/>
                <a:gd name="T26" fmla="*/ 7 w 45"/>
                <a:gd name="T27" fmla="*/ 5 h 38"/>
                <a:gd name="T28" fmla="*/ 4 w 45"/>
                <a:gd name="T29" fmla="*/ 6 h 38"/>
                <a:gd name="T30" fmla="*/ 0 w 45"/>
                <a:gd name="T31" fmla="*/ 7 h 38"/>
                <a:gd name="T32" fmla="*/ 3 w 45"/>
                <a:gd name="T33" fmla="*/ 8 h 38"/>
                <a:gd name="T34" fmla="*/ 4 w 45"/>
                <a:gd name="T35" fmla="*/ 11 h 38"/>
                <a:gd name="T36" fmla="*/ 7 w 45"/>
                <a:gd name="T37" fmla="*/ 14 h 38"/>
                <a:gd name="T38" fmla="*/ 9 w 45"/>
                <a:gd name="T39" fmla="*/ 8 h 38"/>
                <a:gd name="T40" fmla="*/ 10 w 45"/>
                <a:gd name="T41" fmla="*/ 12 h 38"/>
                <a:gd name="T42" fmla="*/ 15 w 45"/>
                <a:gd name="T43" fmla="*/ 12 h 38"/>
                <a:gd name="T44" fmla="*/ 18 w 45"/>
                <a:gd name="T45" fmla="*/ 15 h 38"/>
                <a:gd name="T46" fmla="*/ 27 w 45"/>
                <a:gd name="T47" fmla="*/ 19 h 38"/>
                <a:gd name="T48" fmla="*/ 32 w 45"/>
                <a:gd name="T49" fmla="*/ 22 h 38"/>
                <a:gd name="T50" fmla="*/ 34 w 45"/>
                <a:gd name="T51" fmla="*/ 26 h 38"/>
                <a:gd name="T52" fmla="*/ 36 w 45"/>
                <a:gd name="T53" fmla="*/ 27 h 38"/>
                <a:gd name="T54" fmla="*/ 34 w 45"/>
                <a:gd name="T55" fmla="*/ 28 h 38"/>
                <a:gd name="T56" fmla="*/ 36 w 45"/>
                <a:gd name="T57" fmla="*/ 29 h 38"/>
                <a:gd name="T58" fmla="*/ 35 w 45"/>
                <a:gd name="T59" fmla="*/ 30 h 38"/>
                <a:gd name="T60" fmla="*/ 32 w 45"/>
                <a:gd name="T61" fmla="*/ 31 h 38"/>
                <a:gd name="T62" fmla="*/ 29 w 45"/>
                <a:gd name="T63" fmla="*/ 34 h 38"/>
                <a:gd name="T64" fmla="*/ 34 w 45"/>
                <a:gd name="T65" fmla="*/ 35 h 38"/>
                <a:gd name="T66" fmla="*/ 36 w 45"/>
                <a:gd name="T67" fmla="*/ 31 h 38"/>
                <a:gd name="T68" fmla="*/ 36 w 45"/>
                <a:gd name="T69" fmla="*/ 33 h 38"/>
                <a:gd name="T70" fmla="*/ 40 w 45"/>
                <a:gd name="T71" fmla="*/ 32 h 38"/>
                <a:gd name="T72" fmla="*/ 45 w 45"/>
                <a:gd name="T73" fmla="*/ 38 h 38"/>
                <a:gd name="T74" fmla="*/ 45 w 45"/>
                <a:gd name="T75" fmla="*/ 2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5" h="38">
                  <a:moveTo>
                    <a:pt x="45" y="29"/>
                  </a:moveTo>
                  <a:cubicBezTo>
                    <a:pt x="45" y="28"/>
                    <a:pt x="44" y="27"/>
                    <a:pt x="45" y="26"/>
                  </a:cubicBezTo>
                  <a:cubicBezTo>
                    <a:pt x="45" y="25"/>
                    <a:pt x="45" y="25"/>
                    <a:pt x="45" y="24"/>
                  </a:cubicBezTo>
                  <a:cubicBezTo>
                    <a:pt x="45" y="21"/>
                    <a:pt x="45" y="18"/>
                    <a:pt x="45" y="15"/>
                  </a:cubicBezTo>
                  <a:cubicBezTo>
                    <a:pt x="45" y="12"/>
                    <a:pt x="45" y="9"/>
                    <a:pt x="45" y="6"/>
                  </a:cubicBezTo>
                  <a:cubicBezTo>
                    <a:pt x="45" y="6"/>
                    <a:pt x="36" y="3"/>
                    <a:pt x="35" y="3"/>
                  </a:cubicBezTo>
                  <a:cubicBezTo>
                    <a:pt x="33" y="2"/>
                    <a:pt x="32" y="1"/>
                    <a:pt x="30" y="0"/>
                  </a:cubicBezTo>
                  <a:cubicBezTo>
                    <a:pt x="27" y="0"/>
                    <a:pt x="27" y="2"/>
                    <a:pt x="26" y="3"/>
                  </a:cubicBezTo>
                  <a:cubicBezTo>
                    <a:pt x="26" y="4"/>
                    <a:pt x="23" y="4"/>
                    <a:pt x="22" y="5"/>
                  </a:cubicBezTo>
                  <a:cubicBezTo>
                    <a:pt x="21" y="7"/>
                    <a:pt x="20" y="9"/>
                    <a:pt x="18" y="10"/>
                  </a:cubicBezTo>
                  <a:cubicBezTo>
                    <a:pt x="16" y="11"/>
                    <a:pt x="14" y="10"/>
                    <a:pt x="14" y="8"/>
                  </a:cubicBezTo>
                  <a:cubicBezTo>
                    <a:pt x="13" y="6"/>
                    <a:pt x="12" y="6"/>
                    <a:pt x="11" y="5"/>
                  </a:cubicBezTo>
                  <a:cubicBezTo>
                    <a:pt x="11" y="3"/>
                    <a:pt x="10" y="5"/>
                    <a:pt x="9" y="6"/>
                  </a:cubicBezTo>
                  <a:cubicBezTo>
                    <a:pt x="8" y="6"/>
                    <a:pt x="7" y="5"/>
                    <a:pt x="7" y="5"/>
                  </a:cubicBezTo>
                  <a:cubicBezTo>
                    <a:pt x="6" y="5"/>
                    <a:pt x="5" y="6"/>
                    <a:pt x="4" y="6"/>
                  </a:cubicBezTo>
                  <a:cubicBezTo>
                    <a:pt x="4" y="7"/>
                    <a:pt x="0" y="6"/>
                    <a:pt x="0" y="7"/>
                  </a:cubicBezTo>
                  <a:cubicBezTo>
                    <a:pt x="0" y="8"/>
                    <a:pt x="2" y="8"/>
                    <a:pt x="3" y="8"/>
                  </a:cubicBezTo>
                  <a:cubicBezTo>
                    <a:pt x="4" y="9"/>
                    <a:pt x="4" y="10"/>
                    <a:pt x="4" y="11"/>
                  </a:cubicBezTo>
                  <a:cubicBezTo>
                    <a:pt x="4" y="13"/>
                    <a:pt x="7" y="13"/>
                    <a:pt x="7" y="14"/>
                  </a:cubicBezTo>
                  <a:cubicBezTo>
                    <a:pt x="7" y="12"/>
                    <a:pt x="7" y="9"/>
                    <a:pt x="9" y="8"/>
                  </a:cubicBezTo>
                  <a:cubicBezTo>
                    <a:pt x="7" y="9"/>
                    <a:pt x="8" y="11"/>
                    <a:pt x="10" y="12"/>
                  </a:cubicBezTo>
                  <a:cubicBezTo>
                    <a:pt x="12" y="13"/>
                    <a:pt x="13" y="13"/>
                    <a:pt x="15" y="12"/>
                  </a:cubicBezTo>
                  <a:cubicBezTo>
                    <a:pt x="12" y="13"/>
                    <a:pt x="17" y="15"/>
                    <a:pt x="18" y="15"/>
                  </a:cubicBezTo>
                  <a:cubicBezTo>
                    <a:pt x="21" y="16"/>
                    <a:pt x="24" y="18"/>
                    <a:pt x="27" y="19"/>
                  </a:cubicBezTo>
                  <a:cubicBezTo>
                    <a:pt x="29" y="20"/>
                    <a:pt x="31" y="21"/>
                    <a:pt x="32" y="22"/>
                  </a:cubicBezTo>
                  <a:cubicBezTo>
                    <a:pt x="32" y="24"/>
                    <a:pt x="33" y="25"/>
                    <a:pt x="34" y="26"/>
                  </a:cubicBezTo>
                  <a:cubicBezTo>
                    <a:pt x="34" y="26"/>
                    <a:pt x="36" y="27"/>
                    <a:pt x="36" y="27"/>
                  </a:cubicBezTo>
                  <a:cubicBezTo>
                    <a:pt x="36" y="27"/>
                    <a:pt x="34" y="28"/>
                    <a:pt x="34" y="28"/>
                  </a:cubicBezTo>
                  <a:cubicBezTo>
                    <a:pt x="34" y="28"/>
                    <a:pt x="36" y="28"/>
                    <a:pt x="36" y="29"/>
                  </a:cubicBezTo>
                  <a:cubicBezTo>
                    <a:pt x="36" y="28"/>
                    <a:pt x="35" y="29"/>
                    <a:pt x="35" y="30"/>
                  </a:cubicBezTo>
                  <a:cubicBezTo>
                    <a:pt x="34" y="31"/>
                    <a:pt x="33" y="30"/>
                    <a:pt x="32" y="31"/>
                  </a:cubicBezTo>
                  <a:cubicBezTo>
                    <a:pt x="31" y="31"/>
                    <a:pt x="28" y="34"/>
                    <a:pt x="29" y="34"/>
                  </a:cubicBezTo>
                  <a:cubicBezTo>
                    <a:pt x="30" y="35"/>
                    <a:pt x="32" y="35"/>
                    <a:pt x="34" y="35"/>
                  </a:cubicBezTo>
                  <a:cubicBezTo>
                    <a:pt x="34" y="34"/>
                    <a:pt x="35" y="30"/>
                    <a:pt x="36" y="31"/>
                  </a:cubicBezTo>
                  <a:cubicBezTo>
                    <a:pt x="36" y="32"/>
                    <a:pt x="33" y="33"/>
                    <a:pt x="36" y="33"/>
                  </a:cubicBezTo>
                  <a:cubicBezTo>
                    <a:pt x="38" y="34"/>
                    <a:pt x="39" y="34"/>
                    <a:pt x="40" y="32"/>
                  </a:cubicBezTo>
                  <a:cubicBezTo>
                    <a:pt x="39" y="34"/>
                    <a:pt x="44" y="37"/>
                    <a:pt x="45" y="38"/>
                  </a:cubicBezTo>
                  <a:cubicBezTo>
                    <a:pt x="45" y="35"/>
                    <a:pt x="45" y="32"/>
                    <a:pt x="45" y="29"/>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grpSp>
      <p:grpSp>
        <p:nvGrpSpPr>
          <p:cNvPr id="365" name="Group 364">
            <a:extLst>
              <a:ext uri="{FF2B5EF4-FFF2-40B4-BE49-F238E27FC236}">
                <a16:creationId xmlns:a16="http://schemas.microsoft.com/office/drawing/2014/main" id="{6472028B-C8AD-4183-8E70-36D07CC293C0}"/>
              </a:ext>
            </a:extLst>
          </p:cNvPr>
          <p:cNvGrpSpPr/>
          <p:nvPr userDrawn="1"/>
        </p:nvGrpSpPr>
        <p:grpSpPr>
          <a:xfrm>
            <a:off x="3150479" y="3496546"/>
            <a:ext cx="1914313" cy="2311504"/>
            <a:chOff x="1221880" y="3390120"/>
            <a:chExt cx="1146796" cy="1344050"/>
          </a:xfrm>
          <a:solidFill>
            <a:schemeClr val="bg2"/>
          </a:solidFill>
        </p:grpSpPr>
        <p:sp>
          <p:nvSpPr>
            <p:cNvPr id="366" name="Freeform 628">
              <a:extLst>
                <a:ext uri="{FF2B5EF4-FFF2-40B4-BE49-F238E27FC236}">
                  <a16:creationId xmlns:a16="http://schemas.microsoft.com/office/drawing/2014/main" id="{43F68ED4-75F3-4BD1-844B-305E7A121781}"/>
                </a:ext>
              </a:extLst>
            </p:cNvPr>
            <p:cNvSpPr>
              <a:spLocks noEditPoints="1"/>
            </p:cNvSpPr>
            <p:nvPr/>
          </p:nvSpPr>
          <p:spPr bwMode="auto">
            <a:xfrm>
              <a:off x="1814022" y="3791626"/>
              <a:ext cx="553231" cy="560970"/>
            </a:xfrm>
            <a:custGeom>
              <a:avLst/>
              <a:gdLst>
                <a:gd name="T0" fmla="*/ 188 w 199"/>
                <a:gd name="T1" fmla="*/ 51 h 201"/>
                <a:gd name="T2" fmla="*/ 165 w 199"/>
                <a:gd name="T3" fmla="*/ 41 h 201"/>
                <a:gd name="T4" fmla="*/ 135 w 199"/>
                <a:gd name="T5" fmla="*/ 30 h 201"/>
                <a:gd name="T6" fmla="*/ 122 w 199"/>
                <a:gd name="T7" fmla="*/ 36 h 201"/>
                <a:gd name="T8" fmla="*/ 116 w 199"/>
                <a:gd name="T9" fmla="*/ 29 h 201"/>
                <a:gd name="T10" fmla="*/ 111 w 199"/>
                <a:gd name="T11" fmla="*/ 33 h 201"/>
                <a:gd name="T12" fmla="*/ 120 w 199"/>
                <a:gd name="T13" fmla="*/ 23 h 201"/>
                <a:gd name="T14" fmla="*/ 116 w 199"/>
                <a:gd name="T15" fmla="*/ 8 h 201"/>
                <a:gd name="T16" fmla="*/ 105 w 199"/>
                <a:gd name="T17" fmla="*/ 15 h 201"/>
                <a:gd name="T18" fmla="*/ 93 w 199"/>
                <a:gd name="T19" fmla="*/ 14 h 201"/>
                <a:gd name="T20" fmla="*/ 77 w 199"/>
                <a:gd name="T21" fmla="*/ 19 h 201"/>
                <a:gd name="T22" fmla="*/ 69 w 199"/>
                <a:gd name="T23" fmla="*/ 1 h 201"/>
                <a:gd name="T24" fmla="*/ 56 w 199"/>
                <a:gd name="T25" fmla="*/ 7 h 201"/>
                <a:gd name="T26" fmla="*/ 50 w 199"/>
                <a:gd name="T27" fmla="*/ 11 h 201"/>
                <a:gd name="T28" fmla="*/ 51 w 199"/>
                <a:gd name="T29" fmla="*/ 16 h 201"/>
                <a:gd name="T30" fmla="*/ 41 w 199"/>
                <a:gd name="T31" fmla="*/ 22 h 201"/>
                <a:gd name="T32" fmla="*/ 27 w 199"/>
                <a:gd name="T33" fmla="*/ 18 h 201"/>
                <a:gd name="T34" fmla="*/ 25 w 199"/>
                <a:gd name="T35" fmla="*/ 21 h 201"/>
                <a:gd name="T36" fmla="*/ 22 w 199"/>
                <a:gd name="T37" fmla="*/ 39 h 201"/>
                <a:gd name="T38" fmla="*/ 10 w 199"/>
                <a:gd name="T39" fmla="*/ 49 h 201"/>
                <a:gd name="T40" fmla="*/ 2 w 199"/>
                <a:gd name="T41" fmla="*/ 66 h 201"/>
                <a:gd name="T42" fmla="*/ 9 w 199"/>
                <a:gd name="T43" fmla="*/ 75 h 201"/>
                <a:gd name="T44" fmla="*/ 24 w 199"/>
                <a:gd name="T45" fmla="*/ 81 h 201"/>
                <a:gd name="T46" fmla="*/ 39 w 199"/>
                <a:gd name="T47" fmla="*/ 76 h 201"/>
                <a:gd name="T48" fmla="*/ 49 w 199"/>
                <a:gd name="T49" fmla="*/ 88 h 201"/>
                <a:gd name="T50" fmla="*/ 61 w 199"/>
                <a:gd name="T51" fmla="*/ 94 h 201"/>
                <a:gd name="T52" fmla="*/ 68 w 199"/>
                <a:gd name="T53" fmla="*/ 102 h 201"/>
                <a:gd name="T54" fmla="*/ 80 w 199"/>
                <a:gd name="T55" fmla="*/ 114 h 201"/>
                <a:gd name="T56" fmla="*/ 82 w 199"/>
                <a:gd name="T57" fmla="*/ 135 h 201"/>
                <a:gd name="T58" fmla="*/ 93 w 199"/>
                <a:gd name="T59" fmla="*/ 145 h 201"/>
                <a:gd name="T60" fmla="*/ 98 w 199"/>
                <a:gd name="T61" fmla="*/ 157 h 201"/>
                <a:gd name="T62" fmla="*/ 90 w 199"/>
                <a:gd name="T63" fmla="*/ 173 h 201"/>
                <a:gd name="T64" fmla="*/ 86 w 199"/>
                <a:gd name="T65" fmla="*/ 181 h 201"/>
                <a:gd name="T66" fmla="*/ 94 w 199"/>
                <a:gd name="T67" fmla="*/ 187 h 201"/>
                <a:gd name="T68" fmla="*/ 107 w 199"/>
                <a:gd name="T69" fmla="*/ 197 h 201"/>
                <a:gd name="T70" fmla="*/ 119 w 199"/>
                <a:gd name="T71" fmla="*/ 180 h 201"/>
                <a:gd name="T72" fmla="*/ 128 w 199"/>
                <a:gd name="T73" fmla="*/ 157 h 201"/>
                <a:gd name="T74" fmla="*/ 137 w 199"/>
                <a:gd name="T75" fmla="*/ 149 h 201"/>
                <a:gd name="T76" fmla="*/ 144 w 199"/>
                <a:gd name="T77" fmla="*/ 147 h 201"/>
                <a:gd name="T78" fmla="*/ 155 w 199"/>
                <a:gd name="T79" fmla="*/ 142 h 201"/>
                <a:gd name="T80" fmla="*/ 163 w 199"/>
                <a:gd name="T81" fmla="*/ 139 h 201"/>
                <a:gd name="T82" fmla="*/ 169 w 199"/>
                <a:gd name="T83" fmla="*/ 130 h 201"/>
                <a:gd name="T84" fmla="*/ 175 w 199"/>
                <a:gd name="T85" fmla="*/ 116 h 201"/>
                <a:gd name="T86" fmla="*/ 176 w 199"/>
                <a:gd name="T87" fmla="*/ 98 h 201"/>
                <a:gd name="T88" fmla="*/ 178 w 199"/>
                <a:gd name="T89" fmla="*/ 91 h 201"/>
                <a:gd name="T90" fmla="*/ 182 w 199"/>
                <a:gd name="T91" fmla="*/ 86 h 201"/>
                <a:gd name="T92" fmla="*/ 196 w 199"/>
                <a:gd name="T93" fmla="*/ 57 h 201"/>
                <a:gd name="T94" fmla="*/ 110 w 199"/>
                <a:gd name="T95" fmla="*/ 190 h 201"/>
                <a:gd name="T96" fmla="*/ 115 w 199"/>
                <a:gd name="T97" fmla="*/ 18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9" h="201">
                  <a:moveTo>
                    <a:pt x="196" y="57"/>
                  </a:moveTo>
                  <a:cubicBezTo>
                    <a:pt x="195" y="55"/>
                    <a:pt x="195" y="53"/>
                    <a:pt x="194" y="52"/>
                  </a:cubicBezTo>
                  <a:cubicBezTo>
                    <a:pt x="192" y="51"/>
                    <a:pt x="189" y="52"/>
                    <a:pt x="188" y="51"/>
                  </a:cubicBezTo>
                  <a:cubicBezTo>
                    <a:pt x="183" y="50"/>
                    <a:pt x="180" y="46"/>
                    <a:pt x="177" y="44"/>
                  </a:cubicBezTo>
                  <a:cubicBezTo>
                    <a:pt x="175" y="43"/>
                    <a:pt x="173" y="42"/>
                    <a:pt x="172" y="41"/>
                  </a:cubicBezTo>
                  <a:cubicBezTo>
                    <a:pt x="169" y="40"/>
                    <a:pt x="168" y="41"/>
                    <a:pt x="165" y="41"/>
                  </a:cubicBezTo>
                  <a:cubicBezTo>
                    <a:pt x="161" y="42"/>
                    <a:pt x="157" y="37"/>
                    <a:pt x="153" y="39"/>
                  </a:cubicBezTo>
                  <a:cubicBezTo>
                    <a:pt x="150" y="40"/>
                    <a:pt x="147" y="35"/>
                    <a:pt x="145" y="34"/>
                  </a:cubicBezTo>
                  <a:cubicBezTo>
                    <a:pt x="142" y="32"/>
                    <a:pt x="138" y="30"/>
                    <a:pt x="135" y="30"/>
                  </a:cubicBezTo>
                  <a:cubicBezTo>
                    <a:pt x="133" y="29"/>
                    <a:pt x="131" y="29"/>
                    <a:pt x="130" y="30"/>
                  </a:cubicBezTo>
                  <a:cubicBezTo>
                    <a:pt x="129" y="33"/>
                    <a:pt x="126" y="34"/>
                    <a:pt x="125" y="36"/>
                  </a:cubicBezTo>
                  <a:cubicBezTo>
                    <a:pt x="123" y="39"/>
                    <a:pt x="124" y="38"/>
                    <a:pt x="122" y="36"/>
                  </a:cubicBezTo>
                  <a:cubicBezTo>
                    <a:pt x="122" y="36"/>
                    <a:pt x="121" y="35"/>
                    <a:pt x="121" y="35"/>
                  </a:cubicBezTo>
                  <a:cubicBezTo>
                    <a:pt x="119" y="34"/>
                    <a:pt x="120" y="36"/>
                    <a:pt x="119" y="37"/>
                  </a:cubicBezTo>
                  <a:cubicBezTo>
                    <a:pt x="118" y="38"/>
                    <a:pt x="115" y="29"/>
                    <a:pt x="116" y="29"/>
                  </a:cubicBezTo>
                  <a:cubicBezTo>
                    <a:pt x="116" y="29"/>
                    <a:pt x="113" y="33"/>
                    <a:pt x="112" y="33"/>
                  </a:cubicBezTo>
                  <a:cubicBezTo>
                    <a:pt x="112" y="33"/>
                    <a:pt x="116" y="30"/>
                    <a:pt x="115" y="29"/>
                  </a:cubicBezTo>
                  <a:cubicBezTo>
                    <a:pt x="113" y="28"/>
                    <a:pt x="113" y="33"/>
                    <a:pt x="111" y="33"/>
                  </a:cubicBezTo>
                  <a:cubicBezTo>
                    <a:pt x="111" y="33"/>
                    <a:pt x="115" y="27"/>
                    <a:pt x="115" y="26"/>
                  </a:cubicBezTo>
                  <a:cubicBezTo>
                    <a:pt x="115" y="25"/>
                    <a:pt x="117" y="25"/>
                    <a:pt x="117" y="24"/>
                  </a:cubicBezTo>
                  <a:cubicBezTo>
                    <a:pt x="118" y="23"/>
                    <a:pt x="119" y="25"/>
                    <a:pt x="120" y="23"/>
                  </a:cubicBezTo>
                  <a:cubicBezTo>
                    <a:pt x="121" y="22"/>
                    <a:pt x="120" y="22"/>
                    <a:pt x="120" y="20"/>
                  </a:cubicBezTo>
                  <a:cubicBezTo>
                    <a:pt x="121" y="19"/>
                    <a:pt x="121" y="17"/>
                    <a:pt x="119" y="16"/>
                  </a:cubicBezTo>
                  <a:cubicBezTo>
                    <a:pt x="116" y="15"/>
                    <a:pt x="116" y="11"/>
                    <a:pt x="116" y="8"/>
                  </a:cubicBezTo>
                  <a:cubicBezTo>
                    <a:pt x="116" y="7"/>
                    <a:pt x="115" y="6"/>
                    <a:pt x="114" y="5"/>
                  </a:cubicBezTo>
                  <a:cubicBezTo>
                    <a:pt x="113" y="4"/>
                    <a:pt x="112" y="7"/>
                    <a:pt x="111" y="8"/>
                  </a:cubicBezTo>
                  <a:cubicBezTo>
                    <a:pt x="110" y="11"/>
                    <a:pt x="108" y="15"/>
                    <a:pt x="105" y="15"/>
                  </a:cubicBezTo>
                  <a:cubicBezTo>
                    <a:pt x="104" y="15"/>
                    <a:pt x="103" y="14"/>
                    <a:pt x="101" y="14"/>
                  </a:cubicBezTo>
                  <a:cubicBezTo>
                    <a:pt x="100" y="14"/>
                    <a:pt x="99" y="15"/>
                    <a:pt x="98" y="14"/>
                  </a:cubicBezTo>
                  <a:cubicBezTo>
                    <a:pt x="96" y="13"/>
                    <a:pt x="95" y="14"/>
                    <a:pt x="93" y="14"/>
                  </a:cubicBezTo>
                  <a:cubicBezTo>
                    <a:pt x="91" y="14"/>
                    <a:pt x="92" y="14"/>
                    <a:pt x="91" y="16"/>
                  </a:cubicBezTo>
                  <a:cubicBezTo>
                    <a:pt x="90" y="17"/>
                    <a:pt x="85" y="16"/>
                    <a:pt x="84" y="17"/>
                  </a:cubicBezTo>
                  <a:cubicBezTo>
                    <a:pt x="82" y="17"/>
                    <a:pt x="79" y="19"/>
                    <a:pt x="77" y="19"/>
                  </a:cubicBezTo>
                  <a:cubicBezTo>
                    <a:pt x="74" y="19"/>
                    <a:pt x="72" y="15"/>
                    <a:pt x="72" y="13"/>
                  </a:cubicBezTo>
                  <a:cubicBezTo>
                    <a:pt x="70" y="10"/>
                    <a:pt x="74" y="8"/>
                    <a:pt x="73" y="5"/>
                  </a:cubicBezTo>
                  <a:cubicBezTo>
                    <a:pt x="72" y="3"/>
                    <a:pt x="71" y="0"/>
                    <a:pt x="69" y="1"/>
                  </a:cubicBezTo>
                  <a:cubicBezTo>
                    <a:pt x="69" y="2"/>
                    <a:pt x="62" y="5"/>
                    <a:pt x="61" y="5"/>
                  </a:cubicBezTo>
                  <a:cubicBezTo>
                    <a:pt x="60" y="5"/>
                    <a:pt x="58" y="5"/>
                    <a:pt x="58" y="6"/>
                  </a:cubicBezTo>
                  <a:cubicBezTo>
                    <a:pt x="57" y="6"/>
                    <a:pt x="57" y="9"/>
                    <a:pt x="56" y="7"/>
                  </a:cubicBezTo>
                  <a:cubicBezTo>
                    <a:pt x="55" y="6"/>
                    <a:pt x="47" y="5"/>
                    <a:pt x="47" y="6"/>
                  </a:cubicBezTo>
                  <a:cubicBezTo>
                    <a:pt x="47" y="6"/>
                    <a:pt x="49" y="7"/>
                    <a:pt x="49" y="7"/>
                  </a:cubicBezTo>
                  <a:cubicBezTo>
                    <a:pt x="50" y="8"/>
                    <a:pt x="50" y="9"/>
                    <a:pt x="50" y="11"/>
                  </a:cubicBezTo>
                  <a:cubicBezTo>
                    <a:pt x="51" y="11"/>
                    <a:pt x="51" y="13"/>
                    <a:pt x="52" y="14"/>
                  </a:cubicBezTo>
                  <a:cubicBezTo>
                    <a:pt x="52" y="14"/>
                    <a:pt x="54" y="14"/>
                    <a:pt x="54" y="14"/>
                  </a:cubicBezTo>
                  <a:cubicBezTo>
                    <a:pt x="54" y="15"/>
                    <a:pt x="52" y="16"/>
                    <a:pt x="51" y="16"/>
                  </a:cubicBezTo>
                  <a:cubicBezTo>
                    <a:pt x="50" y="17"/>
                    <a:pt x="50" y="18"/>
                    <a:pt x="49" y="19"/>
                  </a:cubicBezTo>
                  <a:cubicBezTo>
                    <a:pt x="49" y="19"/>
                    <a:pt x="44" y="23"/>
                    <a:pt x="43" y="22"/>
                  </a:cubicBezTo>
                  <a:cubicBezTo>
                    <a:pt x="43" y="21"/>
                    <a:pt x="42" y="21"/>
                    <a:pt x="41" y="22"/>
                  </a:cubicBezTo>
                  <a:cubicBezTo>
                    <a:pt x="40" y="23"/>
                    <a:pt x="38" y="21"/>
                    <a:pt x="38" y="21"/>
                  </a:cubicBezTo>
                  <a:cubicBezTo>
                    <a:pt x="36" y="20"/>
                    <a:pt x="35" y="16"/>
                    <a:pt x="34" y="16"/>
                  </a:cubicBezTo>
                  <a:cubicBezTo>
                    <a:pt x="32" y="15"/>
                    <a:pt x="29" y="18"/>
                    <a:pt x="27" y="18"/>
                  </a:cubicBezTo>
                  <a:cubicBezTo>
                    <a:pt x="25" y="18"/>
                    <a:pt x="23" y="18"/>
                    <a:pt x="21" y="18"/>
                  </a:cubicBezTo>
                  <a:cubicBezTo>
                    <a:pt x="21" y="18"/>
                    <a:pt x="21" y="20"/>
                    <a:pt x="22" y="20"/>
                  </a:cubicBezTo>
                  <a:cubicBezTo>
                    <a:pt x="22" y="21"/>
                    <a:pt x="24" y="21"/>
                    <a:pt x="25" y="21"/>
                  </a:cubicBezTo>
                  <a:cubicBezTo>
                    <a:pt x="25" y="22"/>
                    <a:pt x="21" y="23"/>
                    <a:pt x="20" y="23"/>
                  </a:cubicBezTo>
                  <a:cubicBezTo>
                    <a:pt x="19" y="24"/>
                    <a:pt x="21" y="27"/>
                    <a:pt x="22" y="28"/>
                  </a:cubicBezTo>
                  <a:cubicBezTo>
                    <a:pt x="24" y="32"/>
                    <a:pt x="24" y="35"/>
                    <a:pt x="22" y="39"/>
                  </a:cubicBezTo>
                  <a:cubicBezTo>
                    <a:pt x="22" y="41"/>
                    <a:pt x="22" y="47"/>
                    <a:pt x="20" y="47"/>
                  </a:cubicBezTo>
                  <a:cubicBezTo>
                    <a:pt x="19" y="48"/>
                    <a:pt x="17" y="47"/>
                    <a:pt x="15" y="48"/>
                  </a:cubicBezTo>
                  <a:cubicBezTo>
                    <a:pt x="14" y="49"/>
                    <a:pt x="11" y="49"/>
                    <a:pt x="10" y="49"/>
                  </a:cubicBezTo>
                  <a:cubicBezTo>
                    <a:pt x="5" y="51"/>
                    <a:pt x="5" y="53"/>
                    <a:pt x="5" y="57"/>
                  </a:cubicBezTo>
                  <a:cubicBezTo>
                    <a:pt x="5" y="59"/>
                    <a:pt x="2" y="59"/>
                    <a:pt x="2" y="60"/>
                  </a:cubicBezTo>
                  <a:cubicBezTo>
                    <a:pt x="2" y="63"/>
                    <a:pt x="0" y="64"/>
                    <a:pt x="2" y="66"/>
                  </a:cubicBezTo>
                  <a:cubicBezTo>
                    <a:pt x="4" y="68"/>
                    <a:pt x="4" y="70"/>
                    <a:pt x="5" y="72"/>
                  </a:cubicBezTo>
                  <a:cubicBezTo>
                    <a:pt x="5" y="73"/>
                    <a:pt x="6" y="73"/>
                    <a:pt x="7" y="73"/>
                  </a:cubicBezTo>
                  <a:cubicBezTo>
                    <a:pt x="8" y="73"/>
                    <a:pt x="8" y="74"/>
                    <a:pt x="9" y="75"/>
                  </a:cubicBezTo>
                  <a:cubicBezTo>
                    <a:pt x="11" y="78"/>
                    <a:pt x="16" y="75"/>
                    <a:pt x="18" y="73"/>
                  </a:cubicBezTo>
                  <a:cubicBezTo>
                    <a:pt x="18" y="76"/>
                    <a:pt x="16" y="81"/>
                    <a:pt x="19" y="82"/>
                  </a:cubicBezTo>
                  <a:cubicBezTo>
                    <a:pt x="20" y="82"/>
                    <a:pt x="23" y="81"/>
                    <a:pt x="24" y="81"/>
                  </a:cubicBezTo>
                  <a:cubicBezTo>
                    <a:pt x="27" y="82"/>
                    <a:pt x="28" y="82"/>
                    <a:pt x="30" y="80"/>
                  </a:cubicBezTo>
                  <a:cubicBezTo>
                    <a:pt x="30" y="79"/>
                    <a:pt x="32" y="79"/>
                    <a:pt x="33" y="79"/>
                  </a:cubicBezTo>
                  <a:cubicBezTo>
                    <a:pt x="35" y="77"/>
                    <a:pt x="37" y="76"/>
                    <a:pt x="39" y="76"/>
                  </a:cubicBezTo>
                  <a:cubicBezTo>
                    <a:pt x="41" y="75"/>
                    <a:pt x="46" y="73"/>
                    <a:pt x="44" y="77"/>
                  </a:cubicBezTo>
                  <a:cubicBezTo>
                    <a:pt x="44" y="79"/>
                    <a:pt x="43" y="81"/>
                    <a:pt x="44" y="83"/>
                  </a:cubicBezTo>
                  <a:cubicBezTo>
                    <a:pt x="45" y="85"/>
                    <a:pt x="47" y="87"/>
                    <a:pt x="49" y="88"/>
                  </a:cubicBezTo>
                  <a:cubicBezTo>
                    <a:pt x="51" y="90"/>
                    <a:pt x="54" y="89"/>
                    <a:pt x="56" y="90"/>
                  </a:cubicBezTo>
                  <a:cubicBezTo>
                    <a:pt x="57" y="91"/>
                    <a:pt x="58" y="92"/>
                    <a:pt x="59" y="92"/>
                  </a:cubicBezTo>
                  <a:cubicBezTo>
                    <a:pt x="60" y="92"/>
                    <a:pt x="61" y="93"/>
                    <a:pt x="61" y="94"/>
                  </a:cubicBezTo>
                  <a:cubicBezTo>
                    <a:pt x="63" y="94"/>
                    <a:pt x="68" y="93"/>
                    <a:pt x="68" y="96"/>
                  </a:cubicBezTo>
                  <a:cubicBezTo>
                    <a:pt x="69" y="98"/>
                    <a:pt x="68" y="98"/>
                    <a:pt x="69" y="100"/>
                  </a:cubicBezTo>
                  <a:cubicBezTo>
                    <a:pt x="70" y="101"/>
                    <a:pt x="69" y="101"/>
                    <a:pt x="68" y="102"/>
                  </a:cubicBezTo>
                  <a:cubicBezTo>
                    <a:pt x="68" y="102"/>
                    <a:pt x="70" y="107"/>
                    <a:pt x="70" y="108"/>
                  </a:cubicBezTo>
                  <a:cubicBezTo>
                    <a:pt x="70" y="109"/>
                    <a:pt x="78" y="108"/>
                    <a:pt x="79" y="108"/>
                  </a:cubicBezTo>
                  <a:cubicBezTo>
                    <a:pt x="79" y="110"/>
                    <a:pt x="78" y="113"/>
                    <a:pt x="80" y="114"/>
                  </a:cubicBezTo>
                  <a:cubicBezTo>
                    <a:pt x="83" y="116"/>
                    <a:pt x="83" y="118"/>
                    <a:pt x="82" y="122"/>
                  </a:cubicBezTo>
                  <a:cubicBezTo>
                    <a:pt x="81" y="124"/>
                    <a:pt x="80" y="127"/>
                    <a:pt x="81" y="130"/>
                  </a:cubicBezTo>
                  <a:cubicBezTo>
                    <a:pt x="81" y="131"/>
                    <a:pt x="82" y="133"/>
                    <a:pt x="82" y="135"/>
                  </a:cubicBezTo>
                  <a:cubicBezTo>
                    <a:pt x="82" y="136"/>
                    <a:pt x="80" y="138"/>
                    <a:pt x="82" y="138"/>
                  </a:cubicBezTo>
                  <a:cubicBezTo>
                    <a:pt x="83" y="139"/>
                    <a:pt x="86" y="140"/>
                    <a:pt x="88" y="139"/>
                  </a:cubicBezTo>
                  <a:cubicBezTo>
                    <a:pt x="90" y="137"/>
                    <a:pt x="94" y="144"/>
                    <a:pt x="93" y="145"/>
                  </a:cubicBezTo>
                  <a:cubicBezTo>
                    <a:pt x="93" y="146"/>
                    <a:pt x="93" y="147"/>
                    <a:pt x="94" y="148"/>
                  </a:cubicBezTo>
                  <a:cubicBezTo>
                    <a:pt x="95" y="149"/>
                    <a:pt x="97" y="147"/>
                    <a:pt x="98" y="148"/>
                  </a:cubicBezTo>
                  <a:cubicBezTo>
                    <a:pt x="102" y="150"/>
                    <a:pt x="98" y="154"/>
                    <a:pt x="98" y="157"/>
                  </a:cubicBezTo>
                  <a:cubicBezTo>
                    <a:pt x="100" y="154"/>
                    <a:pt x="102" y="160"/>
                    <a:pt x="102" y="160"/>
                  </a:cubicBezTo>
                  <a:cubicBezTo>
                    <a:pt x="103" y="164"/>
                    <a:pt x="101" y="165"/>
                    <a:pt x="98" y="166"/>
                  </a:cubicBezTo>
                  <a:cubicBezTo>
                    <a:pt x="94" y="168"/>
                    <a:pt x="92" y="170"/>
                    <a:pt x="90" y="173"/>
                  </a:cubicBezTo>
                  <a:cubicBezTo>
                    <a:pt x="89" y="175"/>
                    <a:pt x="88" y="176"/>
                    <a:pt x="86" y="177"/>
                  </a:cubicBezTo>
                  <a:cubicBezTo>
                    <a:pt x="85" y="179"/>
                    <a:pt x="83" y="180"/>
                    <a:pt x="81" y="182"/>
                  </a:cubicBezTo>
                  <a:cubicBezTo>
                    <a:pt x="83" y="182"/>
                    <a:pt x="85" y="181"/>
                    <a:pt x="86" y="181"/>
                  </a:cubicBezTo>
                  <a:cubicBezTo>
                    <a:pt x="87" y="181"/>
                    <a:pt x="88" y="183"/>
                    <a:pt x="89" y="183"/>
                  </a:cubicBezTo>
                  <a:cubicBezTo>
                    <a:pt x="89" y="184"/>
                    <a:pt x="90" y="185"/>
                    <a:pt x="91" y="186"/>
                  </a:cubicBezTo>
                  <a:cubicBezTo>
                    <a:pt x="92" y="187"/>
                    <a:pt x="93" y="186"/>
                    <a:pt x="94" y="187"/>
                  </a:cubicBezTo>
                  <a:cubicBezTo>
                    <a:pt x="96" y="189"/>
                    <a:pt x="100" y="190"/>
                    <a:pt x="101" y="193"/>
                  </a:cubicBezTo>
                  <a:cubicBezTo>
                    <a:pt x="102" y="195"/>
                    <a:pt x="103" y="199"/>
                    <a:pt x="104" y="201"/>
                  </a:cubicBezTo>
                  <a:cubicBezTo>
                    <a:pt x="105" y="200"/>
                    <a:pt x="106" y="199"/>
                    <a:pt x="107" y="197"/>
                  </a:cubicBezTo>
                  <a:cubicBezTo>
                    <a:pt x="107" y="196"/>
                    <a:pt x="108" y="194"/>
                    <a:pt x="109" y="193"/>
                  </a:cubicBezTo>
                  <a:cubicBezTo>
                    <a:pt x="110" y="190"/>
                    <a:pt x="113" y="189"/>
                    <a:pt x="116" y="187"/>
                  </a:cubicBezTo>
                  <a:cubicBezTo>
                    <a:pt x="118" y="185"/>
                    <a:pt x="118" y="183"/>
                    <a:pt x="119" y="180"/>
                  </a:cubicBezTo>
                  <a:cubicBezTo>
                    <a:pt x="121" y="176"/>
                    <a:pt x="124" y="175"/>
                    <a:pt x="126" y="172"/>
                  </a:cubicBezTo>
                  <a:cubicBezTo>
                    <a:pt x="129" y="169"/>
                    <a:pt x="126" y="165"/>
                    <a:pt x="127" y="161"/>
                  </a:cubicBezTo>
                  <a:cubicBezTo>
                    <a:pt x="128" y="160"/>
                    <a:pt x="128" y="159"/>
                    <a:pt x="128" y="157"/>
                  </a:cubicBezTo>
                  <a:cubicBezTo>
                    <a:pt x="128" y="156"/>
                    <a:pt x="128" y="156"/>
                    <a:pt x="129" y="156"/>
                  </a:cubicBezTo>
                  <a:cubicBezTo>
                    <a:pt x="131" y="155"/>
                    <a:pt x="132" y="153"/>
                    <a:pt x="133" y="152"/>
                  </a:cubicBezTo>
                  <a:cubicBezTo>
                    <a:pt x="134" y="151"/>
                    <a:pt x="135" y="150"/>
                    <a:pt x="137" y="149"/>
                  </a:cubicBezTo>
                  <a:cubicBezTo>
                    <a:pt x="138" y="149"/>
                    <a:pt x="139" y="148"/>
                    <a:pt x="141" y="147"/>
                  </a:cubicBezTo>
                  <a:cubicBezTo>
                    <a:pt x="142" y="147"/>
                    <a:pt x="143" y="148"/>
                    <a:pt x="144" y="148"/>
                  </a:cubicBezTo>
                  <a:cubicBezTo>
                    <a:pt x="145" y="148"/>
                    <a:pt x="144" y="147"/>
                    <a:pt x="144" y="147"/>
                  </a:cubicBezTo>
                  <a:cubicBezTo>
                    <a:pt x="143" y="146"/>
                    <a:pt x="147" y="145"/>
                    <a:pt x="147" y="145"/>
                  </a:cubicBezTo>
                  <a:cubicBezTo>
                    <a:pt x="147" y="145"/>
                    <a:pt x="149" y="142"/>
                    <a:pt x="149" y="143"/>
                  </a:cubicBezTo>
                  <a:cubicBezTo>
                    <a:pt x="150" y="144"/>
                    <a:pt x="155" y="142"/>
                    <a:pt x="155" y="142"/>
                  </a:cubicBezTo>
                  <a:cubicBezTo>
                    <a:pt x="156" y="142"/>
                    <a:pt x="155" y="143"/>
                    <a:pt x="156" y="143"/>
                  </a:cubicBezTo>
                  <a:cubicBezTo>
                    <a:pt x="157" y="143"/>
                    <a:pt x="160" y="143"/>
                    <a:pt x="161" y="142"/>
                  </a:cubicBezTo>
                  <a:cubicBezTo>
                    <a:pt x="162" y="141"/>
                    <a:pt x="162" y="140"/>
                    <a:pt x="163" y="139"/>
                  </a:cubicBezTo>
                  <a:cubicBezTo>
                    <a:pt x="164" y="139"/>
                    <a:pt x="165" y="138"/>
                    <a:pt x="165" y="137"/>
                  </a:cubicBezTo>
                  <a:cubicBezTo>
                    <a:pt x="166" y="136"/>
                    <a:pt x="165" y="134"/>
                    <a:pt x="166" y="133"/>
                  </a:cubicBezTo>
                  <a:cubicBezTo>
                    <a:pt x="167" y="132"/>
                    <a:pt x="168" y="131"/>
                    <a:pt x="169" y="130"/>
                  </a:cubicBezTo>
                  <a:cubicBezTo>
                    <a:pt x="171" y="127"/>
                    <a:pt x="172" y="126"/>
                    <a:pt x="172" y="123"/>
                  </a:cubicBezTo>
                  <a:cubicBezTo>
                    <a:pt x="172" y="121"/>
                    <a:pt x="172" y="120"/>
                    <a:pt x="173" y="118"/>
                  </a:cubicBezTo>
                  <a:cubicBezTo>
                    <a:pt x="173" y="117"/>
                    <a:pt x="174" y="117"/>
                    <a:pt x="175" y="116"/>
                  </a:cubicBezTo>
                  <a:cubicBezTo>
                    <a:pt x="176" y="115"/>
                    <a:pt x="175" y="113"/>
                    <a:pt x="175" y="112"/>
                  </a:cubicBezTo>
                  <a:cubicBezTo>
                    <a:pt x="175" y="110"/>
                    <a:pt x="176" y="109"/>
                    <a:pt x="176" y="107"/>
                  </a:cubicBezTo>
                  <a:cubicBezTo>
                    <a:pt x="177" y="104"/>
                    <a:pt x="176" y="101"/>
                    <a:pt x="176" y="98"/>
                  </a:cubicBezTo>
                  <a:cubicBezTo>
                    <a:pt x="176" y="96"/>
                    <a:pt x="175" y="94"/>
                    <a:pt x="176" y="93"/>
                  </a:cubicBezTo>
                  <a:cubicBezTo>
                    <a:pt x="177" y="91"/>
                    <a:pt x="176" y="92"/>
                    <a:pt x="176" y="90"/>
                  </a:cubicBezTo>
                  <a:cubicBezTo>
                    <a:pt x="176" y="90"/>
                    <a:pt x="178" y="91"/>
                    <a:pt x="178" y="91"/>
                  </a:cubicBezTo>
                  <a:cubicBezTo>
                    <a:pt x="178" y="91"/>
                    <a:pt x="178" y="90"/>
                    <a:pt x="178" y="90"/>
                  </a:cubicBezTo>
                  <a:cubicBezTo>
                    <a:pt x="178" y="90"/>
                    <a:pt x="179" y="90"/>
                    <a:pt x="179" y="90"/>
                  </a:cubicBezTo>
                  <a:cubicBezTo>
                    <a:pt x="181" y="90"/>
                    <a:pt x="182" y="87"/>
                    <a:pt x="182" y="86"/>
                  </a:cubicBezTo>
                  <a:cubicBezTo>
                    <a:pt x="183" y="85"/>
                    <a:pt x="184" y="83"/>
                    <a:pt x="185" y="81"/>
                  </a:cubicBezTo>
                  <a:cubicBezTo>
                    <a:pt x="187" y="79"/>
                    <a:pt x="189" y="79"/>
                    <a:pt x="190" y="77"/>
                  </a:cubicBezTo>
                  <a:cubicBezTo>
                    <a:pt x="195" y="71"/>
                    <a:pt x="199" y="64"/>
                    <a:pt x="196" y="57"/>
                  </a:cubicBezTo>
                  <a:cubicBezTo>
                    <a:pt x="194" y="53"/>
                    <a:pt x="198" y="60"/>
                    <a:pt x="196" y="57"/>
                  </a:cubicBezTo>
                  <a:close/>
                  <a:moveTo>
                    <a:pt x="115" y="186"/>
                  </a:moveTo>
                  <a:cubicBezTo>
                    <a:pt x="113" y="187"/>
                    <a:pt x="112" y="189"/>
                    <a:pt x="110" y="190"/>
                  </a:cubicBezTo>
                  <a:cubicBezTo>
                    <a:pt x="107" y="191"/>
                    <a:pt x="112" y="188"/>
                    <a:pt x="112" y="187"/>
                  </a:cubicBezTo>
                  <a:cubicBezTo>
                    <a:pt x="113" y="186"/>
                    <a:pt x="114" y="184"/>
                    <a:pt x="116" y="182"/>
                  </a:cubicBezTo>
                  <a:cubicBezTo>
                    <a:pt x="118" y="180"/>
                    <a:pt x="117" y="184"/>
                    <a:pt x="115" y="186"/>
                  </a:cubicBezTo>
                  <a:cubicBezTo>
                    <a:pt x="115" y="186"/>
                    <a:pt x="116" y="185"/>
                    <a:pt x="115" y="186"/>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67" name="Freeform 628">
              <a:extLst>
                <a:ext uri="{FF2B5EF4-FFF2-40B4-BE49-F238E27FC236}">
                  <a16:creationId xmlns:a16="http://schemas.microsoft.com/office/drawing/2014/main" id="{F2D3FBB3-E670-4CF3-87BD-63A76F25FCF6}"/>
                </a:ext>
              </a:extLst>
            </p:cNvPr>
            <p:cNvSpPr>
              <a:spLocks noEditPoints="1"/>
            </p:cNvSpPr>
            <p:nvPr/>
          </p:nvSpPr>
          <p:spPr bwMode="auto">
            <a:xfrm>
              <a:off x="1814498" y="3791625"/>
              <a:ext cx="553231" cy="560970"/>
            </a:xfrm>
            <a:custGeom>
              <a:avLst/>
              <a:gdLst>
                <a:gd name="T0" fmla="*/ 188 w 199"/>
                <a:gd name="T1" fmla="*/ 51 h 201"/>
                <a:gd name="T2" fmla="*/ 165 w 199"/>
                <a:gd name="T3" fmla="*/ 41 h 201"/>
                <a:gd name="T4" fmla="*/ 135 w 199"/>
                <a:gd name="T5" fmla="*/ 30 h 201"/>
                <a:gd name="T6" fmla="*/ 122 w 199"/>
                <a:gd name="T7" fmla="*/ 36 h 201"/>
                <a:gd name="T8" fmla="*/ 116 w 199"/>
                <a:gd name="T9" fmla="*/ 29 h 201"/>
                <a:gd name="T10" fmla="*/ 111 w 199"/>
                <a:gd name="T11" fmla="*/ 33 h 201"/>
                <a:gd name="T12" fmla="*/ 120 w 199"/>
                <a:gd name="T13" fmla="*/ 23 h 201"/>
                <a:gd name="T14" fmla="*/ 116 w 199"/>
                <a:gd name="T15" fmla="*/ 8 h 201"/>
                <a:gd name="T16" fmla="*/ 105 w 199"/>
                <a:gd name="T17" fmla="*/ 15 h 201"/>
                <a:gd name="T18" fmla="*/ 93 w 199"/>
                <a:gd name="T19" fmla="*/ 14 h 201"/>
                <a:gd name="T20" fmla="*/ 77 w 199"/>
                <a:gd name="T21" fmla="*/ 19 h 201"/>
                <a:gd name="T22" fmla="*/ 69 w 199"/>
                <a:gd name="T23" fmla="*/ 1 h 201"/>
                <a:gd name="T24" fmla="*/ 56 w 199"/>
                <a:gd name="T25" fmla="*/ 7 h 201"/>
                <a:gd name="T26" fmla="*/ 50 w 199"/>
                <a:gd name="T27" fmla="*/ 11 h 201"/>
                <a:gd name="T28" fmla="*/ 51 w 199"/>
                <a:gd name="T29" fmla="*/ 16 h 201"/>
                <a:gd name="T30" fmla="*/ 41 w 199"/>
                <a:gd name="T31" fmla="*/ 22 h 201"/>
                <a:gd name="T32" fmla="*/ 27 w 199"/>
                <a:gd name="T33" fmla="*/ 18 h 201"/>
                <a:gd name="T34" fmla="*/ 25 w 199"/>
                <a:gd name="T35" fmla="*/ 21 h 201"/>
                <a:gd name="T36" fmla="*/ 22 w 199"/>
                <a:gd name="T37" fmla="*/ 39 h 201"/>
                <a:gd name="T38" fmla="*/ 10 w 199"/>
                <a:gd name="T39" fmla="*/ 49 h 201"/>
                <a:gd name="T40" fmla="*/ 2 w 199"/>
                <a:gd name="T41" fmla="*/ 66 h 201"/>
                <a:gd name="T42" fmla="*/ 9 w 199"/>
                <a:gd name="T43" fmla="*/ 75 h 201"/>
                <a:gd name="T44" fmla="*/ 24 w 199"/>
                <a:gd name="T45" fmla="*/ 81 h 201"/>
                <a:gd name="T46" fmla="*/ 39 w 199"/>
                <a:gd name="T47" fmla="*/ 76 h 201"/>
                <a:gd name="T48" fmla="*/ 49 w 199"/>
                <a:gd name="T49" fmla="*/ 88 h 201"/>
                <a:gd name="T50" fmla="*/ 61 w 199"/>
                <a:gd name="T51" fmla="*/ 94 h 201"/>
                <a:gd name="T52" fmla="*/ 68 w 199"/>
                <a:gd name="T53" fmla="*/ 102 h 201"/>
                <a:gd name="T54" fmla="*/ 80 w 199"/>
                <a:gd name="T55" fmla="*/ 114 h 201"/>
                <a:gd name="T56" fmla="*/ 82 w 199"/>
                <a:gd name="T57" fmla="*/ 135 h 201"/>
                <a:gd name="T58" fmla="*/ 93 w 199"/>
                <a:gd name="T59" fmla="*/ 145 h 201"/>
                <a:gd name="T60" fmla="*/ 98 w 199"/>
                <a:gd name="T61" fmla="*/ 157 h 201"/>
                <a:gd name="T62" fmla="*/ 90 w 199"/>
                <a:gd name="T63" fmla="*/ 173 h 201"/>
                <a:gd name="T64" fmla="*/ 86 w 199"/>
                <a:gd name="T65" fmla="*/ 181 h 201"/>
                <a:gd name="T66" fmla="*/ 94 w 199"/>
                <a:gd name="T67" fmla="*/ 187 h 201"/>
                <a:gd name="T68" fmla="*/ 107 w 199"/>
                <a:gd name="T69" fmla="*/ 197 h 201"/>
                <a:gd name="T70" fmla="*/ 119 w 199"/>
                <a:gd name="T71" fmla="*/ 180 h 201"/>
                <a:gd name="T72" fmla="*/ 128 w 199"/>
                <a:gd name="T73" fmla="*/ 157 h 201"/>
                <a:gd name="T74" fmla="*/ 137 w 199"/>
                <a:gd name="T75" fmla="*/ 149 h 201"/>
                <a:gd name="T76" fmla="*/ 144 w 199"/>
                <a:gd name="T77" fmla="*/ 147 h 201"/>
                <a:gd name="T78" fmla="*/ 155 w 199"/>
                <a:gd name="T79" fmla="*/ 142 h 201"/>
                <a:gd name="T80" fmla="*/ 163 w 199"/>
                <a:gd name="T81" fmla="*/ 139 h 201"/>
                <a:gd name="T82" fmla="*/ 169 w 199"/>
                <a:gd name="T83" fmla="*/ 130 h 201"/>
                <a:gd name="T84" fmla="*/ 175 w 199"/>
                <a:gd name="T85" fmla="*/ 116 h 201"/>
                <a:gd name="T86" fmla="*/ 176 w 199"/>
                <a:gd name="T87" fmla="*/ 98 h 201"/>
                <a:gd name="T88" fmla="*/ 178 w 199"/>
                <a:gd name="T89" fmla="*/ 91 h 201"/>
                <a:gd name="T90" fmla="*/ 182 w 199"/>
                <a:gd name="T91" fmla="*/ 86 h 201"/>
                <a:gd name="T92" fmla="*/ 196 w 199"/>
                <a:gd name="T93" fmla="*/ 57 h 201"/>
                <a:gd name="T94" fmla="*/ 110 w 199"/>
                <a:gd name="T95" fmla="*/ 190 h 201"/>
                <a:gd name="T96" fmla="*/ 115 w 199"/>
                <a:gd name="T97" fmla="*/ 18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9" h="201">
                  <a:moveTo>
                    <a:pt x="196" y="57"/>
                  </a:moveTo>
                  <a:cubicBezTo>
                    <a:pt x="195" y="55"/>
                    <a:pt x="195" y="53"/>
                    <a:pt x="194" y="52"/>
                  </a:cubicBezTo>
                  <a:cubicBezTo>
                    <a:pt x="192" y="51"/>
                    <a:pt x="189" y="52"/>
                    <a:pt x="188" y="51"/>
                  </a:cubicBezTo>
                  <a:cubicBezTo>
                    <a:pt x="183" y="50"/>
                    <a:pt x="180" y="46"/>
                    <a:pt x="177" y="44"/>
                  </a:cubicBezTo>
                  <a:cubicBezTo>
                    <a:pt x="175" y="43"/>
                    <a:pt x="173" y="42"/>
                    <a:pt x="172" y="41"/>
                  </a:cubicBezTo>
                  <a:cubicBezTo>
                    <a:pt x="169" y="40"/>
                    <a:pt x="168" y="41"/>
                    <a:pt x="165" y="41"/>
                  </a:cubicBezTo>
                  <a:cubicBezTo>
                    <a:pt x="161" y="42"/>
                    <a:pt x="157" y="37"/>
                    <a:pt x="153" y="39"/>
                  </a:cubicBezTo>
                  <a:cubicBezTo>
                    <a:pt x="150" y="40"/>
                    <a:pt x="147" y="35"/>
                    <a:pt x="145" y="34"/>
                  </a:cubicBezTo>
                  <a:cubicBezTo>
                    <a:pt x="142" y="32"/>
                    <a:pt x="138" y="30"/>
                    <a:pt x="135" y="30"/>
                  </a:cubicBezTo>
                  <a:cubicBezTo>
                    <a:pt x="133" y="29"/>
                    <a:pt x="131" y="29"/>
                    <a:pt x="130" y="30"/>
                  </a:cubicBezTo>
                  <a:cubicBezTo>
                    <a:pt x="129" y="33"/>
                    <a:pt x="126" y="34"/>
                    <a:pt x="125" y="36"/>
                  </a:cubicBezTo>
                  <a:cubicBezTo>
                    <a:pt x="123" y="39"/>
                    <a:pt x="124" y="38"/>
                    <a:pt x="122" y="36"/>
                  </a:cubicBezTo>
                  <a:cubicBezTo>
                    <a:pt x="122" y="36"/>
                    <a:pt x="121" y="35"/>
                    <a:pt x="121" y="35"/>
                  </a:cubicBezTo>
                  <a:cubicBezTo>
                    <a:pt x="119" y="34"/>
                    <a:pt x="120" y="36"/>
                    <a:pt x="119" y="37"/>
                  </a:cubicBezTo>
                  <a:cubicBezTo>
                    <a:pt x="118" y="38"/>
                    <a:pt x="115" y="29"/>
                    <a:pt x="116" y="29"/>
                  </a:cubicBezTo>
                  <a:cubicBezTo>
                    <a:pt x="116" y="29"/>
                    <a:pt x="113" y="33"/>
                    <a:pt x="112" y="33"/>
                  </a:cubicBezTo>
                  <a:cubicBezTo>
                    <a:pt x="112" y="33"/>
                    <a:pt x="116" y="30"/>
                    <a:pt x="115" y="29"/>
                  </a:cubicBezTo>
                  <a:cubicBezTo>
                    <a:pt x="113" y="28"/>
                    <a:pt x="113" y="33"/>
                    <a:pt x="111" y="33"/>
                  </a:cubicBezTo>
                  <a:cubicBezTo>
                    <a:pt x="111" y="33"/>
                    <a:pt x="115" y="27"/>
                    <a:pt x="115" y="26"/>
                  </a:cubicBezTo>
                  <a:cubicBezTo>
                    <a:pt x="115" y="25"/>
                    <a:pt x="117" y="25"/>
                    <a:pt x="117" y="24"/>
                  </a:cubicBezTo>
                  <a:cubicBezTo>
                    <a:pt x="118" y="23"/>
                    <a:pt x="119" y="25"/>
                    <a:pt x="120" y="23"/>
                  </a:cubicBezTo>
                  <a:cubicBezTo>
                    <a:pt x="121" y="22"/>
                    <a:pt x="120" y="22"/>
                    <a:pt x="120" y="20"/>
                  </a:cubicBezTo>
                  <a:cubicBezTo>
                    <a:pt x="121" y="19"/>
                    <a:pt x="121" y="17"/>
                    <a:pt x="119" y="16"/>
                  </a:cubicBezTo>
                  <a:cubicBezTo>
                    <a:pt x="116" y="15"/>
                    <a:pt x="116" y="11"/>
                    <a:pt x="116" y="8"/>
                  </a:cubicBezTo>
                  <a:cubicBezTo>
                    <a:pt x="116" y="7"/>
                    <a:pt x="115" y="6"/>
                    <a:pt x="114" y="5"/>
                  </a:cubicBezTo>
                  <a:cubicBezTo>
                    <a:pt x="113" y="4"/>
                    <a:pt x="112" y="7"/>
                    <a:pt x="111" y="8"/>
                  </a:cubicBezTo>
                  <a:cubicBezTo>
                    <a:pt x="110" y="11"/>
                    <a:pt x="108" y="15"/>
                    <a:pt x="105" y="15"/>
                  </a:cubicBezTo>
                  <a:cubicBezTo>
                    <a:pt x="104" y="15"/>
                    <a:pt x="103" y="14"/>
                    <a:pt x="101" y="14"/>
                  </a:cubicBezTo>
                  <a:cubicBezTo>
                    <a:pt x="100" y="14"/>
                    <a:pt x="99" y="15"/>
                    <a:pt x="98" y="14"/>
                  </a:cubicBezTo>
                  <a:cubicBezTo>
                    <a:pt x="96" y="13"/>
                    <a:pt x="95" y="14"/>
                    <a:pt x="93" y="14"/>
                  </a:cubicBezTo>
                  <a:cubicBezTo>
                    <a:pt x="91" y="14"/>
                    <a:pt x="92" y="14"/>
                    <a:pt x="91" y="16"/>
                  </a:cubicBezTo>
                  <a:cubicBezTo>
                    <a:pt x="90" y="17"/>
                    <a:pt x="85" y="16"/>
                    <a:pt x="84" y="17"/>
                  </a:cubicBezTo>
                  <a:cubicBezTo>
                    <a:pt x="82" y="17"/>
                    <a:pt x="79" y="19"/>
                    <a:pt x="77" y="19"/>
                  </a:cubicBezTo>
                  <a:cubicBezTo>
                    <a:pt x="74" y="19"/>
                    <a:pt x="72" y="15"/>
                    <a:pt x="72" y="13"/>
                  </a:cubicBezTo>
                  <a:cubicBezTo>
                    <a:pt x="70" y="10"/>
                    <a:pt x="74" y="8"/>
                    <a:pt x="73" y="5"/>
                  </a:cubicBezTo>
                  <a:cubicBezTo>
                    <a:pt x="72" y="3"/>
                    <a:pt x="71" y="0"/>
                    <a:pt x="69" y="1"/>
                  </a:cubicBezTo>
                  <a:cubicBezTo>
                    <a:pt x="69" y="2"/>
                    <a:pt x="62" y="5"/>
                    <a:pt x="61" y="5"/>
                  </a:cubicBezTo>
                  <a:cubicBezTo>
                    <a:pt x="60" y="5"/>
                    <a:pt x="58" y="5"/>
                    <a:pt x="58" y="6"/>
                  </a:cubicBezTo>
                  <a:cubicBezTo>
                    <a:pt x="57" y="6"/>
                    <a:pt x="57" y="9"/>
                    <a:pt x="56" y="7"/>
                  </a:cubicBezTo>
                  <a:cubicBezTo>
                    <a:pt x="55" y="6"/>
                    <a:pt x="47" y="5"/>
                    <a:pt x="47" y="6"/>
                  </a:cubicBezTo>
                  <a:cubicBezTo>
                    <a:pt x="47" y="6"/>
                    <a:pt x="49" y="7"/>
                    <a:pt x="49" y="7"/>
                  </a:cubicBezTo>
                  <a:cubicBezTo>
                    <a:pt x="50" y="8"/>
                    <a:pt x="50" y="9"/>
                    <a:pt x="50" y="11"/>
                  </a:cubicBezTo>
                  <a:cubicBezTo>
                    <a:pt x="51" y="11"/>
                    <a:pt x="51" y="13"/>
                    <a:pt x="52" y="14"/>
                  </a:cubicBezTo>
                  <a:cubicBezTo>
                    <a:pt x="52" y="14"/>
                    <a:pt x="54" y="14"/>
                    <a:pt x="54" y="14"/>
                  </a:cubicBezTo>
                  <a:cubicBezTo>
                    <a:pt x="54" y="15"/>
                    <a:pt x="52" y="16"/>
                    <a:pt x="51" y="16"/>
                  </a:cubicBezTo>
                  <a:cubicBezTo>
                    <a:pt x="50" y="17"/>
                    <a:pt x="50" y="18"/>
                    <a:pt x="49" y="19"/>
                  </a:cubicBezTo>
                  <a:cubicBezTo>
                    <a:pt x="49" y="19"/>
                    <a:pt x="44" y="23"/>
                    <a:pt x="43" y="22"/>
                  </a:cubicBezTo>
                  <a:cubicBezTo>
                    <a:pt x="43" y="21"/>
                    <a:pt x="42" y="21"/>
                    <a:pt x="41" y="22"/>
                  </a:cubicBezTo>
                  <a:cubicBezTo>
                    <a:pt x="40" y="23"/>
                    <a:pt x="38" y="21"/>
                    <a:pt x="38" y="21"/>
                  </a:cubicBezTo>
                  <a:cubicBezTo>
                    <a:pt x="36" y="20"/>
                    <a:pt x="35" y="16"/>
                    <a:pt x="34" y="16"/>
                  </a:cubicBezTo>
                  <a:cubicBezTo>
                    <a:pt x="32" y="15"/>
                    <a:pt x="29" y="18"/>
                    <a:pt x="27" y="18"/>
                  </a:cubicBezTo>
                  <a:cubicBezTo>
                    <a:pt x="25" y="18"/>
                    <a:pt x="23" y="18"/>
                    <a:pt x="21" y="18"/>
                  </a:cubicBezTo>
                  <a:cubicBezTo>
                    <a:pt x="21" y="18"/>
                    <a:pt x="21" y="20"/>
                    <a:pt x="22" y="20"/>
                  </a:cubicBezTo>
                  <a:cubicBezTo>
                    <a:pt x="22" y="21"/>
                    <a:pt x="24" y="21"/>
                    <a:pt x="25" y="21"/>
                  </a:cubicBezTo>
                  <a:cubicBezTo>
                    <a:pt x="25" y="22"/>
                    <a:pt x="21" y="23"/>
                    <a:pt x="20" y="23"/>
                  </a:cubicBezTo>
                  <a:cubicBezTo>
                    <a:pt x="19" y="24"/>
                    <a:pt x="21" y="27"/>
                    <a:pt x="22" y="28"/>
                  </a:cubicBezTo>
                  <a:cubicBezTo>
                    <a:pt x="24" y="32"/>
                    <a:pt x="24" y="35"/>
                    <a:pt x="22" y="39"/>
                  </a:cubicBezTo>
                  <a:cubicBezTo>
                    <a:pt x="22" y="41"/>
                    <a:pt x="22" y="47"/>
                    <a:pt x="20" y="47"/>
                  </a:cubicBezTo>
                  <a:cubicBezTo>
                    <a:pt x="19" y="48"/>
                    <a:pt x="17" y="47"/>
                    <a:pt x="15" y="48"/>
                  </a:cubicBezTo>
                  <a:cubicBezTo>
                    <a:pt x="14" y="49"/>
                    <a:pt x="11" y="49"/>
                    <a:pt x="10" y="49"/>
                  </a:cubicBezTo>
                  <a:cubicBezTo>
                    <a:pt x="5" y="51"/>
                    <a:pt x="5" y="53"/>
                    <a:pt x="5" y="57"/>
                  </a:cubicBezTo>
                  <a:cubicBezTo>
                    <a:pt x="5" y="59"/>
                    <a:pt x="2" y="59"/>
                    <a:pt x="2" y="60"/>
                  </a:cubicBezTo>
                  <a:cubicBezTo>
                    <a:pt x="2" y="63"/>
                    <a:pt x="0" y="64"/>
                    <a:pt x="2" y="66"/>
                  </a:cubicBezTo>
                  <a:cubicBezTo>
                    <a:pt x="4" y="68"/>
                    <a:pt x="4" y="70"/>
                    <a:pt x="5" y="72"/>
                  </a:cubicBezTo>
                  <a:cubicBezTo>
                    <a:pt x="5" y="73"/>
                    <a:pt x="6" y="73"/>
                    <a:pt x="7" y="73"/>
                  </a:cubicBezTo>
                  <a:cubicBezTo>
                    <a:pt x="8" y="73"/>
                    <a:pt x="8" y="74"/>
                    <a:pt x="9" y="75"/>
                  </a:cubicBezTo>
                  <a:cubicBezTo>
                    <a:pt x="11" y="78"/>
                    <a:pt x="16" y="75"/>
                    <a:pt x="18" y="73"/>
                  </a:cubicBezTo>
                  <a:cubicBezTo>
                    <a:pt x="18" y="76"/>
                    <a:pt x="16" y="81"/>
                    <a:pt x="19" y="82"/>
                  </a:cubicBezTo>
                  <a:cubicBezTo>
                    <a:pt x="20" y="82"/>
                    <a:pt x="23" y="81"/>
                    <a:pt x="24" y="81"/>
                  </a:cubicBezTo>
                  <a:cubicBezTo>
                    <a:pt x="27" y="82"/>
                    <a:pt x="28" y="82"/>
                    <a:pt x="30" y="80"/>
                  </a:cubicBezTo>
                  <a:cubicBezTo>
                    <a:pt x="30" y="79"/>
                    <a:pt x="32" y="79"/>
                    <a:pt x="33" y="79"/>
                  </a:cubicBezTo>
                  <a:cubicBezTo>
                    <a:pt x="35" y="77"/>
                    <a:pt x="37" y="76"/>
                    <a:pt x="39" y="76"/>
                  </a:cubicBezTo>
                  <a:cubicBezTo>
                    <a:pt x="41" y="75"/>
                    <a:pt x="46" y="73"/>
                    <a:pt x="44" y="77"/>
                  </a:cubicBezTo>
                  <a:cubicBezTo>
                    <a:pt x="44" y="79"/>
                    <a:pt x="43" y="81"/>
                    <a:pt x="44" y="83"/>
                  </a:cubicBezTo>
                  <a:cubicBezTo>
                    <a:pt x="45" y="85"/>
                    <a:pt x="47" y="87"/>
                    <a:pt x="49" y="88"/>
                  </a:cubicBezTo>
                  <a:cubicBezTo>
                    <a:pt x="51" y="90"/>
                    <a:pt x="54" y="89"/>
                    <a:pt x="56" y="90"/>
                  </a:cubicBezTo>
                  <a:cubicBezTo>
                    <a:pt x="57" y="91"/>
                    <a:pt x="58" y="92"/>
                    <a:pt x="59" y="92"/>
                  </a:cubicBezTo>
                  <a:cubicBezTo>
                    <a:pt x="60" y="92"/>
                    <a:pt x="61" y="93"/>
                    <a:pt x="61" y="94"/>
                  </a:cubicBezTo>
                  <a:cubicBezTo>
                    <a:pt x="63" y="94"/>
                    <a:pt x="68" y="93"/>
                    <a:pt x="68" y="96"/>
                  </a:cubicBezTo>
                  <a:cubicBezTo>
                    <a:pt x="69" y="98"/>
                    <a:pt x="68" y="98"/>
                    <a:pt x="69" y="100"/>
                  </a:cubicBezTo>
                  <a:cubicBezTo>
                    <a:pt x="70" y="101"/>
                    <a:pt x="69" y="101"/>
                    <a:pt x="68" y="102"/>
                  </a:cubicBezTo>
                  <a:cubicBezTo>
                    <a:pt x="68" y="102"/>
                    <a:pt x="70" y="107"/>
                    <a:pt x="70" y="108"/>
                  </a:cubicBezTo>
                  <a:cubicBezTo>
                    <a:pt x="70" y="109"/>
                    <a:pt x="78" y="108"/>
                    <a:pt x="79" y="108"/>
                  </a:cubicBezTo>
                  <a:cubicBezTo>
                    <a:pt x="79" y="110"/>
                    <a:pt x="78" y="113"/>
                    <a:pt x="80" y="114"/>
                  </a:cubicBezTo>
                  <a:cubicBezTo>
                    <a:pt x="83" y="116"/>
                    <a:pt x="83" y="118"/>
                    <a:pt x="82" y="122"/>
                  </a:cubicBezTo>
                  <a:cubicBezTo>
                    <a:pt x="81" y="124"/>
                    <a:pt x="80" y="127"/>
                    <a:pt x="81" y="130"/>
                  </a:cubicBezTo>
                  <a:cubicBezTo>
                    <a:pt x="81" y="131"/>
                    <a:pt x="82" y="133"/>
                    <a:pt x="82" y="135"/>
                  </a:cubicBezTo>
                  <a:cubicBezTo>
                    <a:pt x="82" y="136"/>
                    <a:pt x="80" y="138"/>
                    <a:pt x="82" y="138"/>
                  </a:cubicBezTo>
                  <a:cubicBezTo>
                    <a:pt x="83" y="139"/>
                    <a:pt x="86" y="140"/>
                    <a:pt x="88" y="139"/>
                  </a:cubicBezTo>
                  <a:cubicBezTo>
                    <a:pt x="90" y="137"/>
                    <a:pt x="94" y="144"/>
                    <a:pt x="93" y="145"/>
                  </a:cubicBezTo>
                  <a:cubicBezTo>
                    <a:pt x="93" y="146"/>
                    <a:pt x="93" y="147"/>
                    <a:pt x="94" y="148"/>
                  </a:cubicBezTo>
                  <a:cubicBezTo>
                    <a:pt x="95" y="149"/>
                    <a:pt x="97" y="147"/>
                    <a:pt x="98" y="148"/>
                  </a:cubicBezTo>
                  <a:cubicBezTo>
                    <a:pt x="102" y="150"/>
                    <a:pt x="98" y="154"/>
                    <a:pt x="98" y="157"/>
                  </a:cubicBezTo>
                  <a:cubicBezTo>
                    <a:pt x="100" y="154"/>
                    <a:pt x="102" y="160"/>
                    <a:pt x="102" y="160"/>
                  </a:cubicBezTo>
                  <a:cubicBezTo>
                    <a:pt x="103" y="164"/>
                    <a:pt x="101" y="165"/>
                    <a:pt x="98" y="166"/>
                  </a:cubicBezTo>
                  <a:cubicBezTo>
                    <a:pt x="94" y="168"/>
                    <a:pt x="92" y="170"/>
                    <a:pt x="90" y="173"/>
                  </a:cubicBezTo>
                  <a:cubicBezTo>
                    <a:pt x="89" y="175"/>
                    <a:pt x="88" y="176"/>
                    <a:pt x="86" y="177"/>
                  </a:cubicBezTo>
                  <a:cubicBezTo>
                    <a:pt x="85" y="179"/>
                    <a:pt x="83" y="180"/>
                    <a:pt x="81" y="182"/>
                  </a:cubicBezTo>
                  <a:cubicBezTo>
                    <a:pt x="83" y="182"/>
                    <a:pt x="85" y="181"/>
                    <a:pt x="86" y="181"/>
                  </a:cubicBezTo>
                  <a:cubicBezTo>
                    <a:pt x="87" y="181"/>
                    <a:pt x="88" y="183"/>
                    <a:pt x="89" y="183"/>
                  </a:cubicBezTo>
                  <a:cubicBezTo>
                    <a:pt x="89" y="184"/>
                    <a:pt x="90" y="185"/>
                    <a:pt x="91" y="186"/>
                  </a:cubicBezTo>
                  <a:cubicBezTo>
                    <a:pt x="92" y="187"/>
                    <a:pt x="93" y="186"/>
                    <a:pt x="94" y="187"/>
                  </a:cubicBezTo>
                  <a:cubicBezTo>
                    <a:pt x="96" y="189"/>
                    <a:pt x="100" y="190"/>
                    <a:pt x="101" y="193"/>
                  </a:cubicBezTo>
                  <a:cubicBezTo>
                    <a:pt x="102" y="195"/>
                    <a:pt x="103" y="199"/>
                    <a:pt x="104" y="201"/>
                  </a:cubicBezTo>
                  <a:cubicBezTo>
                    <a:pt x="105" y="200"/>
                    <a:pt x="106" y="199"/>
                    <a:pt x="107" y="197"/>
                  </a:cubicBezTo>
                  <a:cubicBezTo>
                    <a:pt x="107" y="196"/>
                    <a:pt x="108" y="194"/>
                    <a:pt x="109" y="193"/>
                  </a:cubicBezTo>
                  <a:cubicBezTo>
                    <a:pt x="110" y="190"/>
                    <a:pt x="113" y="189"/>
                    <a:pt x="116" y="187"/>
                  </a:cubicBezTo>
                  <a:cubicBezTo>
                    <a:pt x="118" y="185"/>
                    <a:pt x="118" y="183"/>
                    <a:pt x="119" y="180"/>
                  </a:cubicBezTo>
                  <a:cubicBezTo>
                    <a:pt x="121" y="176"/>
                    <a:pt x="124" y="175"/>
                    <a:pt x="126" y="172"/>
                  </a:cubicBezTo>
                  <a:cubicBezTo>
                    <a:pt x="129" y="169"/>
                    <a:pt x="126" y="165"/>
                    <a:pt x="127" y="161"/>
                  </a:cubicBezTo>
                  <a:cubicBezTo>
                    <a:pt x="128" y="160"/>
                    <a:pt x="128" y="159"/>
                    <a:pt x="128" y="157"/>
                  </a:cubicBezTo>
                  <a:cubicBezTo>
                    <a:pt x="128" y="156"/>
                    <a:pt x="128" y="156"/>
                    <a:pt x="129" y="156"/>
                  </a:cubicBezTo>
                  <a:cubicBezTo>
                    <a:pt x="131" y="155"/>
                    <a:pt x="132" y="153"/>
                    <a:pt x="133" y="152"/>
                  </a:cubicBezTo>
                  <a:cubicBezTo>
                    <a:pt x="134" y="151"/>
                    <a:pt x="135" y="150"/>
                    <a:pt x="137" y="149"/>
                  </a:cubicBezTo>
                  <a:cubicBezTo>
                    <a:pt x="138" y="149"/>
                    <a:pt x="139" y="148"/>
                    <a:pt x="141" y="147"/>
                  </a:cubicBezTo>
                  <a:cubicBezTo>
                    <a:pt x="142" y="147"/>
                    <a:pt x="143" y="148"/>
                    <a:pt x="144" y="148"/>
                  </a:cubicBezTo>
                  <a:cubicBezTo>
                    <a:pt x="145" y="148"/>
                    <a:pt x="144" y="147"/>
                    <a:pt x="144" y="147"/>
                  </a:cubicBezTo>
                  <a:cubicBezTo>
                    <a:pt x="143" y="146"/>
                    <a:pt x="147" y="145"/>
                    <a:pt x="147" y="145"/>
                  </a:cubicBezTo>
                  <a:cubicBezTo>
                    <a:pt x="147" y="145"/>
                    <a:pt x="149" y="142"/>
                    <a:pt x="149" y="143"/>
                  </a:cubicBezTo>
                  <a:cubicBezTo>
                    <a:pt x="150" y="144"/>
                    <a:pt x="155" y="142"/>
                    <a:pt x="155" y="142"/>
                  </a:cubicBezTo>
                  <a:cubicBezTo>
                    <a:pt x="156" y="142"/>
                    <a:pt x="155" y="143"/>
                    <a:pt x="156" y="143"/>
                  </a:cubicBezTo>
                  <a:cubicBezTo>
                    <a:pt x="157" y="143"/>
                    <a:pt x="160" y="143"/>
                    <a:pt x="161" y="142"/>
                  </a:cubicBezTo>
                  <a:cubicBezTo>
                    <a:pt x="162" y="141"/>
                    <a:pt x="162" y="140"/>
                    <a:pt x="163" y="139"/>
                  </a:cubicBezTo>
                  <a:cubicBezTo>
                    <a:pt x="164" y="139"/>
                    <a:pt x="165" y="138"/>
                    <a:pt x="165" y="137"/>
                  </a:cubicBezTo>
                  <a:cubicBezTo>
                    <a:pt x="166" y="136"/>
                    <a:pt x="165" y="134"/>
                    <a:pt x="166" y="133"/>
                  </a:cubicBezTo>
                  <a:cubicBezTo>
                    <a:pt x="167" y="132"/>
                    <a:pt x="168" y="131"/>
                    <a:pt x="169" y="130"/>
                  </a:cubicBezTo>
                  <a:cubicBezTo>
                    <a:pt x="171" y="127"/>
                    <a:pt x="172" y="126"/>
                    <a:pt x="172" y="123"/>
                  </a:cubicBezTo>
                  <a:cubicBezTo>
                    <a:pt x="172" y="121"/>
                    <a:pt x="172" y="120"/>
                    <a:pt x="173" y="118"/>
                  </a:cubicBezTo>
                  <a:cubicBezTo>
                    <a:pt x="173" y="117"/>
                    <a:pt x="174" y="117"/>
                    <a:pt x="175" y="116"/>
                  </a:cubicBezTo>
                  <a:cubicBezTo>
                    <a:pt x="176" y="115"/>
                    <a:pt x="175" y="113"/>
                    <a:pt x="175" y="112"/>
                  </a:cubicBezTo>
                  <a:cubicBezTo>
                    <a:pt x="175" y="110"/>
                    <a:pt x="176" y="109"/>
                    <a:pt x="176" y="107"/>
                  </a:cubicBezTo>
                  <a:cubicBezTo>
                    <a:pt x="177" y="104"/>
                    <a:pt x="176" y="101"/>
                    <a:pt x="176" y="98"/>
                  </a:cubicBezTo>
                  <a:cubicBezTo>
                    <a:pt x="176" y="96"/>
                    <a:pt x="175" y="94"/>
                    <a:pt x="176" y="93"/>
                  </a:cubicBezTo>
                  <a:cubicBezTo>
                    <a:pt x="177" y="91"/>
                    <a:pt x="176" y="92"/>
                    <a:pt x="176" y="90"/>
                  </a:cubicBezTo>
                  <a:cubicBezTo>
                    <a:pt x="176" y="90"/>
                    <a:pt x="178" y="91"/>
                    <a:pt x="178" y="91"/>
                  </a:cubicBezTo>
                  <a:cubicBezTo>
                    <a:pt x="178" y="91"/>
                    <a:pt x="178" y="90"/>
                    <a:pt x="178" y="90"/>
                  </a:cubicBezTo>
                  <a:cubicBezTo>
                    <a:pt x="178" y="90"/>
                    <a:pt x="179" y="90"/>
                    <a:pt x="179" y="90"/>
                  </a:cubicBezTo>
                  <a:cubicBezTo>
                    <a:pt x="181" y="90"/>
                    <a:pt x="182" y="87"/>
                    <a:pt x="182" y="86"/>
                  </a:cubicBezTo>
                  <a:cubicBezTo>
                    <a:pt x="183" y="85"/>
                    <a:pt x="184" y="83"/>
                    <a:pt x="185" y="81"/>
                  </a:cubicBezTo>
                  <a:cubicBezTo>
                    <a:pt x="187" y="79"/>
                    <a:pt x="189" y="79"/>
                    <a:pt x="190" y="77"/>
                  </a:cubicBezTo>
                  <a:cubicBezTo>
                    <a:pt x="195" y="71"/>
                    <a:pt x="199" y="64"/>
                    <a:pt x="196" y="57"/>
                  </a:cubicBezTo>
                  <a:cubicBezTo>
                    <a:pt x="194" y="53"/>
                    <a:pt x="198" y="60"/>
                    <a:pt x="196" y="57"/>
                  </a:cubicBezTo>
                  <a:close/>
                  <a:moveTo>
                    <a:pt x="115" y="186"/>
                  </a:moveTo>
                  <a:cubicBezTo>
                    <a:pt x="113" y="187"/>
                    <a:pt x="112" y="189"/>
                    <a:pt x="110" y="190"/>
                  </a:cubicBezTo>
                  <a:cubicBezTo>
                    <a:pt x="107" y="191"/>
                    <a:pt x="112" y="188"/>
                    <a:pt x="112" y="187"/>
                  </a:cubicBezTo>
                  <a:cubicBezTo>
                    <a:pt x="113" y="186"/>
                    <a:pt x="114" y="184"/>
                    <a:pt x="116" y="182"/>
                  </a:cubicBezTo>
                  <a:cubicBezTo>
                    <a:pt x="118" y="180"/>
                    <a:pt x="117" y="184"/>
                    <a:pt x="115" y="186"/>
                  </a:cubicBezTo>
                  <a:cubicBezTo>
                    <a:pt x="115" y="186"/>
                    <a:pt x="116" y="185"/>
                    <a:pt x="115" y="186"/>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68" name="Freeform 512">
              <a:extLst>
                <a:ext uri="{FF2B5EF4-FFF2-40B4-BE49-F238E27FC236}">
                  <a16:creationId xmlns:a16="http://schemas.microsoft.com/office/drawing/2014/main" id="{7893D2E6-A1A5-4F7D-BA02-23B3266CCE5E}"/>
                </a:ext>
              </a:extLst>
            </p:cNvPr>
            <p:cNvSpPr>
              <a:spLocks/>
            </p:cNvSpPr>
            <p:nvPr/>
          </p:nvSpPr>
          <p:spPr bwMode="auto">
            <a:xfrm>
              <a:off x="1819712" y="4669624"/>
              <a:ext cx="33213" cy="17085"/>
            </a:xfrm>
            <a:custGeom>
              <a:avLst/>
              <a:gdLst>
                <a:gd name="T0" fmla="*/ 10 w 12"/>
                <a:gd name="T1" fmla="*/ 3 h 6"/>
                <a:gd name="T2" fmla="*/ 8 w 12"/>
                <a:gd name="T3" fmla="*/ 2 h 6"/>
                <a:gd name="T4" fmla="*/ 5 w 12"/>
                <a:gd name="T5" fmla="*/ 2 h 6"/>
                <a:gd name="T6" fmla="*/ 3 w 12"/>
                <a:gd name="T7" fmla="*/ 1 h 6"/>
                <a:gd name="T8" fmla="*/ 0 w 12"/>
                <a:gd name="T9" fmla="*/ 3 h 6"/>
                <a:gd name="T10" fmla="*/ 2 w 12"/>
                <a:gd name="T11" fmla="*/ 5 h 6"/>
                <a:gd name="T12" fmla="*/ 6 w 12"/>
                <a:gd name="T13" fmla="*/ 5 h 6"/>
                <a:gd name="T14" fmla="*/ 11 w 12"/>
                <a:gd name="T15" fmla="*/ 3 h 6"/>
                <a:gd name="T16" fmla="*/ 10 w 12"/>
                <a:gd name="T17" fmla="*/ 3 h 6"/>
                <a:gd name="T18" fmla="*/ 10 w 12"/>
                <a:gd name="T19"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6">
                  <a:moveTo>
                    <a:pt x="10" y="3"/>
                  </a:moveTo>
                  <a:cubicBezTo>
                    <a:pt x="9" y="3"/>
                    <a:pt x="9" y="2"/>
                    <a:pt x="8" y="2"/>
                  </a:cubicBezTo>
                  <a:cubicBezTo>
                    <a:pt x="7" y="2"/>
                    <a:pt x="6" y="2"/>
                    <a:pt x="5" y="2"/>
                  </a:cubicBezTo>
                  <a:cubicBezTo>
                    <a:pt x="4" y="2"/>
                    <a:pt x="4" y="0"/>
                    <a:pt x="3" y="1"/>
                  </a:cubicBezTo>
                  <a:cubicBezTo>
                    <a:pt x="3" y="1"/>
                    <a:pt x="0" y="3"/>
                    <a:pt x="0" y="3"/>
                  </a:cubicBezTo>
                  <a:cubicBezTo>
                    <a:pt x="0" y="3"/>
                    <a:pt x="2" y="5"/>
                    <a:pt x="2" y="5"/>
                  </a:cubicBezTo>
                  <a:cubicBezTo>
                    <a:pt x="3" y="6"/>
                    <a:pt x="5" y="5"/>
                    <a:pt x="6" y="5"/>
                  </a:cubicBezTo>
                  <a:cubicBezTo>
                    <a:pt x="7" y="5"/>
                    <a:pt x="11" y="4"/>
                    <a:pt x="11" y="3"/>
                  </a:cubicBezTo>
                  <a:cubicBezTo>
                    <a:pt x="10" y="3"/>
                    <a:pt x="10" y="3"/>
                    <a:pt x="10" y="3"/>
                  </a:cubicBezTo>
                  <a:cubicBezTo>
                    <a:pt x="9" y="3"/>
                    <a:pt x="12" y="2"/>
                    <a:pt x="10" y="3"/>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69" name="Freeform 513">
              <a:extLst>
                <a:ext uri="{FF2B5EF4-FFF2-40B4-BE49-F238E27FC236}">
                  <a16:creationId xmlns:a16="http://schemas.microsoft.com/office/drawing/2014/main" id="{8F3803C1-DB3E-41B3-B13E-230DEA9566A3}"/>
                </a:ext>
              </a:extLst>
            </p:cNvPr>
            <p:cNvSpPr>
              <a:spLocks/>
            </p:cNvSpPr>
            <p:nvPr/>
          </p:nvSpPr>
          <p:spPr bwMode="auto">
            <a:xfrm>
              <a:off x="1816865" y="4686708"/>
              <a:ext cx="24672" cy="17085"/>
            </a:xfrm>
            <a:custGeom>
              <a:avLst/>
              <a:gdLst>
                <a:gd name="T0" fmla="*/ 7 w 9"/>
                <a:gd name="T1" fmla="*/ 3 h 6"/>
                <a:gd name="T2" fmla="*/ 0 w 9"/>
                <a:gd name="T3" fmla="*/ 1 h 6"/>
                <a:gd name="T4" fmla="*/ 2 w 9"/>
                <a:gd name="T5" fmla="*/ 2 h 6"/>
                <a:gd name="T6" fmla="*/ 1 w 9"/>
                <a:gd name="T7" fmla="*/ 5 h 6"/>
                <a:gd name="T8" fmla="*/ 3 w 9"/>
                <a:gd name="T9" fmla="*/ 5 h 6"/>
                <a:gd name="T10" fmla="*/ 4 w 9"/>
                <a:gd name="T11" fmla="*/ 5 h 6"/>
                <a:gd name="T12" fmla="*/ 7 w 9"/>
                <a:gd name="T13" fmla="*/ 3 h 6"/>
                <a:gd name="T14" fmla="*/ 7 w 9"/>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6">
                  <a:moveTo>
                    <a:pt x="7" y="3"/>
                  </a:moveTo>
                  <a:cubicBezTo>
                    <a:pt x="7" y="2"/>
                    <a:pt x="0" y="0"/>
                    <a:pt x="0" y="1"/>
                  </a:cubicBezTo>
                  <a:cubicBezTo>
                    <a:pt x="0" y="1"/>
                    <a:pt x="2" y="2"/>
                    <a:pt x="2" y="2"/>
                  </a:cubicBezTo>
                  <a:cubicBezTo>
                    <a:pt x="3" y="3"/>
                    <a:pt x="1" y="4"/>
                    <a:pt x="1" y="5"/>
                  </a:cubicBezTo>
                  <a:cubicBezTo>
                    <a:pt x="1" y="6"/>
                    <a:pt x="3" y="5"/>
                    <a:pt x="3" y="5"/>
                  </a:cubicBezTo>
                  <a:cubicBezTo>
                    <a:pt x="4" y="4"/>
                    <a:pt x="3" y="5"/>
                    <a:pt x="4" y="5"/>
                  </a:cubicBezTo>
                  <a:cubicBezTo>
                    <a:pt x="5" y="6"/>
                    <a:pt x="9" y="4"/>
                    <a:pt x="7" y="3"/>
                  </a:cubicBezTo>
                  <a:cubicBezTo>
                    <a:pt x="6" y="2"/>
                    <a:pt x="8" y="3"/>
                    <a:pt x="7" y="3"/>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70" name="Freeform 514">
              <a:extLst>
                <a:ext uri="{FF2B5EF4-FFF2-40B4-BE49-F238E27FC236}">
                  <a16:creationId xmlns:a16="http://schemas.microsoft.com/office/drawing/2014/main" id="{9470EEA1-8B13-4810-BF41-A6587C203D95}"/>
                </a:ext>
              </a:extLst>
            </p:cNvPr>
            <p:cNvSpPr>
              <a:spLocks/>
            </p:cNvSpPr>
            <p:nvPr/>
          </p:nvSpPr>
          <p:spPr bwMode="auto">
            <a:xfrm>
              <a:off x="1814019" y="4664877"/>
              <a:ext cx="21826" cy="13289"/>
            </a:xfrm>
            <a:custGeom>
              <a:avLst/>
              <a:gdLst>
                <a:gd name="T0" fmla="*/ 6 w 8"/>
                <a:gd name="T1" fmla="*/ 0 h 5"/>
                <a:gd name="T2" fmla="*/ 3 w 8"/>
                <a:gd name="T3" fmla="*/ 1 h 5"/>
                <a:gd name="T4" fmla="*/ 0 w 8"/>
                <a:gd name="T5" fmla="*/ 1 h 5"/>
                <a:gd name="T6" fmla="*/ 0 w 8"/>
                <a:gd name="T7" fmla="*/ 3 h 5"/>
                <a:gd name="T8" fmla="*/ 5 w 8"/>
                <a:gd name="T9" fmla="*/ 2 h 5"/>
                <a:gd name="T10" fmla="*/ 6 w 8"/>
                <a:gd name="T11" fmla="*/ 0 h 5"/>
                <a:gd name="T12" fmla="*/ 6 w 8"/>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8" h="5">
                  <a:moveTo>
                    <a:pt x="6" y="0"/>
                  </a:moveTo>
                  <a:cubicBezTo>
                    <a:pt x="5" y="0"/>
                    <a:pt x="4" y="1"/>
                    <a:pt x="3" y="1"/>
                  </a:cubicBezTo>
                  <a:cubicBezTo>
                    <a:pt x="2" y="0"/>
                    <a:pt x="0" y="1"/>
                    <a:pt x="0" y="1"/>
                  </a:cubicBezTo>
                  <a:cubicBezTo>
                    <a:pt x="1" y="0"/>
                    <a:pt x="0" y="4"/>
                    <a:pt x="0" y="3"/>
                  </a:cubicBezTo>
                  <a:cubicBezTo>
                    <a:pt x="1" y="5"/>
                    <a:pt x="4" y="3"/>
                    <a:pt x="5" y="2"/>
                  </a:cubicBezTo>
                  <a:cubicBezTo>
                    <a:pt x="6" y="2"/>
                    <a:pt x="8" y="0"/>
                    <a:pt x="6" y="0"/>
                  </a:cubicBezTo>
                  <a:cubicBezTo>
                    <a:pt x="5" y="0"/>
                    <a:pt x="8" y="0"/>
                    <a:pt x="6" y="0"/>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71" name="Freeform 515">
              <a:extLst>
                <a:ext uri="{FF2B5EF4-FFF2-40B4-BE49-F238E27FC236}">
                  <a16:creationId xmlns:a16="http://schemas.microsoft.com/office/drawing/2014/main" id="{51CEC38C-704B-4099-A19B-4E5623A6E546}"/>
                </a:ext>
              </a:extLst>
            </p:cNvPr>
            <p:cNvSpPr>
              <a:spLocks/>
            </p:cNvSpPr>
            <p:nvPr/>
          </p:nvSpPr>
          <p:spPr bwMode="auto">
            <a:xfrm>
              <a:off x="1802636" y="4675319"/>
              <a:ext cx="22774" cy="14239"/>
            </a:xfrm>
            <a:custGeom>
              <a:avLst/>
              <a:gdLst>
                <a:gd name="T0" fmla="*/ 7 w 8"/>
                <a:gd name="T1" fmla="*/ 4 h 5"/>
                <a:gd name="T2" fmla="*/ 1 w 8"/>
                <a:gd name="T3" fmla="*/ 1 h 5"/>
                <a:gd name="T4" fmla="*/ 7 w 8"/>
                <a:gd name="T5" fmla="*/ 4 h 5"/>
              </a:gdLst>
              <a:ahLst/>
              <a:cxnLst>
                <a:cxn ang="0">
                  <a:pos x="T0" y="T1"/>
                </a:cxn>
                <a:cxn ang="0">
                  <a:pos x="T2" y="T3"/>
                </a:cxn>
                <a:cxn ang="0">
                  <a:pos x="T4" y="T5"/>
                </a:cxn>
              </a:cxnLst>
              <a:rect l="0" t="0" r="r" b="b"/>
              <a:pathLst>
                <a:path w="8" h="5">
                  <a:moveTo>
                    <a:pt x="7" y="4"/>
                  </a:moveTo>
                  <a:cubicBezTo>
                    <a:pt x="6" y="3"/>
                    <a:pt x="0" y="0"/>
                    <a:pt x="1" y="1"/>
                  </a:cubicBezTo>
                  <a:cubicBezTo>
                    <a:pt x="2" y="2"/>
                    <a:pt x="8" y="5"/>
                    <a:pt x="7" y="4"/>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72" name="Freeform 516">
              <a:extLst>
                <a:ext uri="{FF2B5EF4-FFF2-40B4-BE49-F238E27FC236}">
                  <a16:creationId xmlns:a16="http://schemas.microsoft.com/office/drawing/2014/main" id="{2D3F6AAA-7E1F-4146-8D96-EA02E30180E4}"/>
                </a:ext>
              </a:extLst>
            </p:cNvPr>
            <p:cNvSpPr>
              <a:spLocks/>
            </p:cNvSpPr>
            <p:nvPr/>
          </p:nvSpPr>
          <p:spPr bwMode="auto">
            <a:xfrm>
              <a:off x="1796938" y="4656334"/>
              <a:ext cx="8541" cy="8542"/>
            </a:xfrm>
            <a:custGeom>
              <a:avLst/>
              <a:gdLst>
                <a:gd name="T0" fmla="*/ 2 w 3"/>
                <a:gd name="T1" fmla="*/ 2 h 3"/>
                <a:gd name="T2" fmla="*/ 0 w 3"/>
                <a:gd name="T3" fmla="*/ 1 h 3"/>
                <a:gd name="T4" fmla="*/ 2 w 3"/>
                <a:gd name="T5" fmla="*/ 2 h 3"/>
                <a:gd name="T6" fmla="*/ 2 w 3"/>
                <a:gd name="T7" fmla="*/ 2 h 3"/>
              </a:gdLst>
              <a:ahLst/>
              <a:cxnLst>
                <a:cxn ang="0">
                  <a:pos x="T0" y="T1"/>
                </a:cxn>
                <a:cxn ang="0">
                  <a:pos x="T2" y="T3"/>
                </a:cxn>
                <a:cxn ang="0">
                  <a:pos x="T4" y="T5"/>
                </a:cxn>
                <a:cxn ang="0">
                  <a:pos x="T6" y="T7"/>
                </a:cxn>
              </a:cxnLst>
              <a:rect l="0" t="0" r="r" b="b"/>
              <a:pathLst>
                <a:path w="3" h="3">
                  <a:moveTo>
                    <a:pt x="2" y="2"/>
                  </a:moveTo>
                  <a:cubicBezTo>
                    <a:pt x="2" y="3"/>
                    <a:pt x="1" y="2"/>
                    <a:pt x="0" y="1"/>
                  </a:cubicBezTo>
                  <a:cubicBezTo>
                    <a:pt x="0" y="0"/>
                    <a:pt x="3" y="0"/>
                    <a:pt x="2" y="2"/>
                  </a:cubicBezTo>
                  <a:cubicBezTo>
                    <a:pt x="2" y="3"/>
                    <a:pt x="2" y="1"/>
                    <a:pt x="2" y="2"/>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73" name="Freeform 517">
              <a:extLst>
                <a:ext uri="{FF2B5EF4-FFF2-40B4-BE49-F238E27FC236}">
                  <a16:creationId xmlns:a16="http://schemas.microsoft.com/office/drawing/2014/main" id="{87CF749A-7209-4793-BBEE-FC2161A391EF}"/>
                </a:ext>
              </a:extLst>
            </p:cNvPr>
            <p:cNvSpPr>
              <a:spLocks/>
            </p:cNvSpPr>
            <p:nvPr/>
          </p:nvSpPr>
          <p:spPr bwMode="auto">
            <a:xfrm>
              <a:off x="1796940" y="4633554"/>
              <a:ext cx="19927" cy="19933"/>
            </a:xfrm>
            <a:custGeom>
              <a:avLst/>
              <a:gdLst>
                <a:gd name="T0" fmla="*/ 5 w 7"/>
                <a:gd name="T1" fmla="*/ 2 h 7"/>
                <a:gd name="T2" fmla="*/ 4 w 7"/>
                <a:gd name="T3" fmla="*/ 0 h 7"/>
                <a:gd name="T4" fmla="*/ 2 w 7"/>
                <a:gd name="T5" fmla="*/ 1 h 7"/>
                <a:gd name="T6" fmla="*/ 0 w 7"/>
                <a:gd name="T7" fmla="*/ 1 h 7"/>
                <a:gd name="T8" fmla="*/ 2 w 7"/>
                <a:gd name="T9" fmla="*/ 4 h 7"/>
                <a:gd name="T10" fmla="*/ 0 w 7"/>
                <a:gd name="T11" fmla="*/ 6 h 7"/>
                <a:gd name="T12" fmla="*/ 3 w 7"/>
                <a:gd name="T13" fmla="*/ 5 h 7"/>
                <a:gd name="T14" fmla="*/ 4 w 7"/>
                <a:gd name="T15" fmla="*/ 2 h 7"/>
                <a:gd name="T16" fmla="*/ 4 w 7"/>
                <a:gd name="T17" fmla="*/ 4 h 7"/>
                <a:gd name="T18" fmla="*/ 6 w 7"/>
                <a:gd name="T19" fmla="*/ 2 h 7"/>
                <a:gd name="T20" fmla="*/ 5 w 7"/>
                <a:gd name="T21" fmla="*/ 2 h 7"/>
                <a:gd name="T22" fmla="*/ 5 w 7"/>
                <a:gd name="T23"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7">
                  <a:moveTo>
                    <a:pt x="5" y="2"/>
                  </a:moveTo>
                  <a:cubicBezTo>
                    <a:pt x="5" y="1"/>
                    <a:pt x="4" y="1"/>
                    <a:pt x="4" y="0"/>
                  </a:cubicBezTo>
                  <a:cubicBezTo>
                    <a:pt x="3" y="0"/>
                    <a:pt x="1" y="0"/>
                    <a:pt x="2" y="1"/>
                  </a:cubicBezTo>
                  <a:cubicBezTo>
                    <a:pt x="4" y="3"/>
                    <a:pt x="1" y="2"/>
                    <a:pt x="0" y="1"/>
                  </a:cubicBezTo>
                  <a:cubicBezTo>
                    <a:pt x="1" y="3"/>
                    <a:pt x="2" y="3"/>
                    <a:pt x="2" y="4"/>
                  </a:cubicBezTo>
                  <a:cubicBezTo>
                    <a:pt x="3" y="6"/>
                    <a:pt x="1" y="5"/>
                    <a:pt x="0" y="6"/>
                  </a:cubicBezTo>
                  <a:cubicBezTo>
                    <a:pt x="0" y="7"/>
                    <a:pt x="4" y="6"/>
                    <a:pt x="3" y="5"/>
                  </a:cubicBezTo>
                  <a:cubicBezTo>
                    <a:pt x="3" y="5"/>
                    <a:pt x="4" y="3"/>
                    <a:pt x="4" y="2"/>
                  </a:cubicBezTo>
                  <a:cubicBezTo>
                    <a:pt x="4" y="2"/>
                    <a:pt x="4" y="3"/>
                    <a:pt x="4" y="4"/>
                  </a:cubicBezTo>
                  <a:cubicBezTo>
                    <a:pt x="4" y="3"/>
                    <a:pt x="6" y="2"/>
                    <a:pt x="6" y="2"/>
                  </a:cubicBezTo>
                  <a:cubicBezTo>
                    <a:pt x="6" y="2"/>
                    <a:pt x="6" y="2"/>
                    <a:pt x="5" y="2"/>
                  </a:cubicBezTo>
                  <a:cubicBezTo>
                    <a:pt x="5" y="1"/>
                    <a:pt x="7" y="2"/>
                    <a:pt x="5" y="2"/>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74" name="Freeform 518">
              <a:extLst>
                <a:ext uri="{FF2B5EF4-FFF2-40B4-BE49-F238E27FC236}">
                  <a16:creationId xmlns:a16="http://schemas.microsoft.com/office/drawing/2014/main" id="{08A129EC-0D8E-4EA2-B67C-6B65032A4B61}"/>
                </a:ext>
              </a:extLst>
            </p:cNvPr>
            <p:cNvSpPr>
              <a:spLocks/>
            </p:cNvSpPr>
            <p:nvPr/>
          </p:nvSpPr>
          <p:spPr bwMode="auto">
            <a:xfrm>
              <a:off x="1794095" y="4597485"/>
              <a:ext cx="14234" cy="30374"/>
            </a:xfrm>
            <a:custGeom>
              <a:avLst/>
              <a:gdLst>
                <a:gd name="T0" fmla="*/ 5 w 5"/>
                <a:gd name="T1" fmla="*/ 7 h 11"/>
                <a:gd name="T2" fmla="*/ 2 w 5"/>
                <a:gd name="T3" fmla="*/ 2 h 11"/>
                <a:gd name="T4" fmla="*/ 1 w 5"/>
                <a:gd name="T5" fmla="*/ 6 h 11"/>
                <a:gd name="T6" fmla="*/ 0 w 5"/>
                <a:gd name="T7" fmla="*/ 9 h 11"/>
                <a:gd name="T8" fmla="*/ 2 w 5"/>
                <a:gd name="T9" fmla="*/ 7 h 11"/>
                <a:gd name="T10" fmla="*/ 5 w 5"/>
                <a:gd name="T11" fmla="*/ 7 h 11"/>
                <a:gd name="T12" fmla="*/ 5 w 5"/>
                <a:gd name="T13" fmla="*/ 7 h 11"/>
              </a:gdLst>
              <a:ahLst/>
              <a:cxnLst>
                <a:cxn ang="0">
                  <a:pos x="T0" y="T1"/>
                </a:cxn>
                <a:cxn ang="0">
                  <a:pos x="T2" y="T3"/>
                </a:cxn>
                <a:cxn ang="0">
                  <a:pos x="T4" y="T5"/>
                </a:cxn>
                <a:cxn ang="0">
                  <a:pos x="T6" y="T7"/>
                </a:cxn>
                <a:cxn ang="0">
                  <a:pos x="T8" y="T9"/>
                </a:cxn>
                <a:cxn ang="0">
                  <a:pos x="T10" y="T11"/>
                </a:cxn>
                <a:cxn ang="0">
                  <a:pos x="T12" y="T13"/>
                </a:cxn>
              </a:cxnLst>
              <a:rect l="0" t="0" r="r" b="b"/>
              <a:pathLst>
                <a:path w="5" h="11">
                  <a:moveTo>
                    <a:pt x="5" y="7"/>
                  </a:moveTo>
                  <a:cubicBezTo>
                    <a:pt x="5" y="6"/>
                    <a:pt x="4" y="0"/>
                    <a:pt x="2" y="2"/>
                  </a:cubicBezTo>
                  <a:cubicBezTo>
                    <a:pt x="2" y="3"/>
                    <a:pt x="3" y="6"/>
                    <a:pt x="1" y="6"/>
                  </a:cubicBezTo>
                  <a:cubicBezTo>
                    <a:pt x="0" y="6"/>
                    <a:pt x="0" y="7"/>
                    <a:pt x="0" y="9"/>
                  </a:cubicBezTo>
                  <a:cubicBezTo>
                    <a:pt x="1" y="9"/>
                    <a:pt x="2" y="7"/>
                    <a:pt x="2" y="7"/>
                  </a:cubicBezTo>
                  <a:cubicBezTo>
                    <a:pt x="1" y="7"/>
                    <a:pt x="5" y="11"/>
                    <a:pt x="5" y="7"/>
                  </a:cubicBezTo>
                  <a:cubicBezTo>
                    <a:pt x="5" y="6"/>
                    <a:pt x="5" y="8"/>
                    <a:pt x="5" y="7"/>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75" name="Freeform 519">
              <a:extLst>
                <a:ext uri="{FF2B5EF4-FFF2-40B4-BE49-F238E27FC236}">
                  <a16:creationId xmlns:a16="http://schemas.microsoft.com/office/drawing/2014/main" id="{9A783BFE-19FE-4B88-93F7-F9EC442FCACA}"/>
                </a:ext>
              </a:extLst>
            </p:cNvPr>
            <p:cNvSpPr>
              <a:spLocks/>
            </p:cNvSpPr>
            <p:nvPr/>
          </p:nvSpPr>
          <p:spPr bwMode="auto">
            <a:xfrm>
              <a:off x="1791244" y="4622164"/>
              <a:ext cx="8541" cy="17085"/>
            </a:xfrm>
            <a:custGeom>
              <a:avLst/>
              <a:gdLst>
                <a:gd name="T0" fmla="*/ 3 w 3"/>
                <a:gd name="T1" fmla="*/ 2 h 6"/>
                <a:gd name="T2" fmla="*/ 1 w 3"/>
                <a:gd name="T3" fmla="*/ 6 h 6"/>
                <a:gd name="T4" fmla="*/ 3 w 3"/>
                <a:gd name="T5" fmla="*/ 2 h 6"/>
                <a:gd name="T6" fmla="*/ 3 w 3"/>
                <a:gd name="T7" fmla="*/ 2 h 6"/>
              </a:gdLst>
              <a:ahLst/>
              <a:cxnLst>
                <a:cxn ang="0">
                  <a:pos x="T0" y="T1"/>
                </a:cxn>
                <a:cxn ang="0">
                  <a:pos x="T2" y="T3"/>
                </a:cxn>
                <a:cxn ang="0">
                  <a:pos x="T4" y="T5"/>
                </a:cxn>
                <a:cxn ang="0">
                  <a:pos x="T6" y="T7"/>
                </a:cxn>
              </a:cxnLst>
              <a:rect l="0" t="0" r="r" b="b"/>
              <a:pathLst>
                <a:path w="3" h="6">
                  <a:moveTo>
                    <a:pt x="3" y="2"/>
                  </a:moveTo>
                  <a:cubicBezTo>
                    <a:pt x="2" y="0"/>
                    <a:pt x="0" y="5"/>
                    <a:pt x="1" y="6"/>
                  </a:cubicBezTo>
                  <a:cubicBezTo>
                    <a:pt x="0" y="5"/>
                    <a:pt x="3" y="3"/>
                    <a:pt x="3" y="2"/>
                  </a:cubicBezTo>
                  <a:cubicBezTo>
                    <a:pt x="2" y="1"/>
                    <a:pt x="3" y="2"/>
                    <a:pt x="3" y="2"/>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76" name="Freeform 520">
              <a:extLst>
                <a:ext uri="{FF2B5EF4-FFF2-40B4-BE49-F238E27FC236}">
                  <a16:creationId xmlns:a16="http://schemas.microsoft.com/office/drawing/2014/main" id="{AE392B5A-5D9C-4096-BBC7-9B42E0A9D811}"/>
                </a:ext>
              </a:extLst>
            </p:cNvPr>
            <p:cNvSpPr>
              <a:spLocks/>
            </p:cNvSpPr>
            <p:nvPr/>
          </p:nvSpPr>
          <p:spPr bwMode="auto">
            <a:xfrm>
              <a:off x="1791249" y="4586095"/>
              <a:ext cx="14234" cy="19933"/>
            </a:xfrm>
            <a:custGeom>
              <a:avLst/>
              <a:gdLst>
                <a:gd name="T0" fmla="*/ 4 w 5"/>
                <a:gd name="T1" fmla="*/ 2 h 7"/>
                <a:gd name="T2" fmla="*/ 3 w 5"/>
                <a:gd name="T3" fmla="*/ 0 h 7"/>
                <a:gd name="T4" fmla="*/ 2 w 5"/>
                <a:gd name="T5" fmla="*/ 3 h 7"/>
                <a:gd name="T6" fmla="*/ 1 w 5"/>
                <a:gd name="T7" fmla="*/ 2 h 7"/>
                <a:gd name="T8" fmla="*/ 0 w 5"/>
                <a:gd name="T9" fmla="*/ 5 h 7"/>
                <a:gd name="T10" fmla="*/ 2 w 5"/>
                <a:gd name="T11" fmla="*/ 7 h 7"/>
                <a:gd name="T12" fmla="*/ 5 w 5"/>
                <a:gd name="T13" fmla="*/ 5 h 7"/>
                <a:gd name="T14" fmla="*/ 4 w 5"/>
                <a:gd name="T15" fmla="*/ 2 h 7"/>
                <a:gd name="T16" fmla="*/ 4 w 5"/>
                <a:gd name="T17"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7">
                  <a:moveTo>
                    <a:pt x="4" y="2"/>
                  </a:moveTo>
                  <a:cubicBezTo>
                    <a:pt x="3" y="3"/>
                    <a:pt x="3" y="0"/>
                    <a:pt x="3" y="0"/>
                  </a:cubicBezTo>
                  <a:cubicBezTo>
                    <a:pt x="3" y="0"/>
                    <a:pt x="3" y="3"/>
                    <a:pt x="2" y="3"/>
                  </a:cubicBezTo>
                  <a:cubicBezTo>
                    <a:pt x="2" y="3"/>
                    <a:pt x="2" y="2"/>
                    <a:pt x="1" y="2"/>
                  </a:cubicBezTo>
                  <a:cubicBezTo>
                    <a:pt x="2" y="2"/>
                    <a:pt x="0" y="5"/>
                    <a:pt x="0" y="5"/>
                  </a:cubicBezTo>
                  <a:cubicBezTo>
                    <a:pt x="0" y="4"/>
                    <a:pt x="4" y="5"/>
                    <a:pt x="2" y="7"/>
                  </a:cubicBezTo>
                  <a:cubicBezTo>
                    <a:pt x="3" y="6"/>
                    <a:pt x="5" y="6"/>
                    <a:pt x="5" y="5"/>
                  </a:cubicBezTo>
                  <a:cubicBezTo>
                    <a:pt x="5" y="4"/>
                    <a:pt x="4" y="1"/>
                    <a:pt x="4" y="2"/>
                  </a:cubicBezTo>
                  <a:cubicBezTo>
                    <a:pt x="3" y="3"/>
                    <a:pt x="4" y="1"/>
                    <a:pt x="4" y="2"/>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77" name="Freeform 521">
              <a:extLst>
                <a:ext uri="{FF2B5EF4-FFF2-40B4-BE49-F238E27FC236}">
                  <a16:creationId xmlns:a16="http://schemas.microsoft.com/office/drawing/2014/main" id="{67DEA174-FA12-4777-A8D6-93B65E815BED}"/>
                </a:ext>
              </a:extLst>
            </p:cNvPr>
            <p:cNvSpPr>
              <a:spLocks/>
            </p:cNvSpPr>
            <p:nvPr/>
          </p:nvSpPr>
          <p:spPr bwMode="auto">
            <a:xfrm>
              <a:off x="1805483" y="4531041"/>
              <a:ext cx="14234" cy="13289"/>
            </a:xfrm>
            <a:custGeom>
              <a:avLst/>
              <a:gdLst>
                <a:gd name="T0" fmla="*/ 3 w 5"/>
                <a:gd name="T1" fmla="*/ 4 h 5"/>
                <a:gd name="T2" fmla="*/ 3 w 5"/>
                <a:gd name="T3" fmla="*/ 0 h 5"/>
                <a:gd name="T4" fmla="*/ 0 w 5"/>
                <a:gd name="T5" fmla="*/ 0 h 5"/>
                <a:gd name="T6" fmla="*/ 2 w 5"/>
                <a:gd name="T7" fmla="*/ 1 h 5"/>
                <a:gd name="T8" fmla="*/ 3 w 5"/>
                <a:gd name="T9" fmla="*/ 4 h 5"/>
                <a:gd name="T10" fmla="*/ 3 w 5"/>
                <a:gd name="T11" fmla="*/ 4 h 5"/>
              </a:gdLst>
              <a:ahLst/>
              <a:cxnLst>
                <a:cxn ang="0">
                  <a:pos x="T0" y="T1"/>
                </a:cxn>
                <a:cxn ang="0">
                  <a:pos x="T2" y="T3"/>
                </a:cxn>
                <a:cxn ang="0">
                  <a:pos x="T4" y="T5"/>
                </a:cxn>
                <a:cxn ang="0">
                  <a:pos x="T6" y="T7"/>
                </a:cxn>
                <a:cxn ang="0">
                  <a:pos x="T8" y="T9"/>
                </a:cxn>
                <a:cxn ang="0">
                  <a:pos x="T10" y="T11"/>
                </a:cxn>
              </a:cxnLst>
              <a:rect l="0" t="0" r="r" b="b"/>
              <a:pathLst>
                <a:path w="5" h="5">
                  <a:moveTo>
                    <a:pt x="3" y="4"/>
                  </a:moveTo>
                  <a:cubicBezTo>
                    <a:pt x="5" y="2"/>
                    <a:pt x="2" y="2"/>
                    <a:pt x="3" y="0"/>
                  </a:cubicBezTo>
                  <a:cubicBezTo>
                    <a:pt x="3" y="0"/>
                    <a:pt x="1" y="0"/>
                    <a:pt x="0" y="0"/>
                  </a:cubicBezTo>
                  <a:cubicBezTo>
                    <a:pt x="0" y="0"/>
                    <a:pt x="2" y="1"/>
                    <a:pt x="2" y="1"/>
                  </a:cubicBezTo>
                  <a:cubicBezTo>
                    <a:pt x="2" y="2"/>
                    <a:pt x="3" y="4"/>
                    <a:pt x="3" y="4"/>
                  </a:cubicBezTo>
                  <a:cubicBezTo>
                    <a:pt x="4" y="3"/>
                    <a:pt x="2" y="5"/>
                    <a:pt x="3" y="4"/>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78" name="Freeform 522">
              <a:extLst>
                <a:ext uri="{FF2B5EF4-FFF2-40B4-BE49-F238E27FC236}">
                  <a16:creationId xmlns:a16="http://schemas.microsoft.com/office/drawing/2014/main" id="{9643DD90-95FB-47B0-99E7-5C728A6FE8FE}"/>
                </a:ext>
              </a:extLst>
            </p:cNvPr>
            <p:cNvSpPr>
              <a:spLocks/>
            </p:cNvSpPr>
            <p:nvPr/>
          </p:nvSpPr>
          <p:spPr bwMode="auto">
            <a:xfrm>
              <a:off x="1808330" y="4480735"/>
              <a:ext cx="17081" cy="30374"/>
            </a:xfrm>
            <a:custGeom>
              <a:avLst/>
              <a:gdLst>
                <a:gd name="T0" fmla="*/ 3 w 6"/>
                <a:gd name="T1" fmla="*/ 10 h 11"/>
                <a:gd name="T2" fmla="*/ 0 w 6"/>
                <a:gd name="T3" fmla="*/ 9 h 11"/>
                <a:gd name="T4" fmla="*/ 1 w 6"/>
                <a:gd name="T5" fmla="*/ 2 h 11"/>
                <a:gd name="T6" fmla="*/ 4 w 6"/>
                <a:gd name="T7" fmla="*/ 3 h 11"/>
                <a:gd name="T8" fmla="*/ 3 w 6"/>
                <a:gd name="T9" fmla="*/ 10 h 11"/>
                <a:gd name="T10" fmla="*/ 3 w 6"/>
                <a:gd name="T11" fmla="*/ 10 h 11"/>
              </a:gdLst>
              <a:ahLst/>
              <a:cxnLst>
                <a:cxn ang="0">
                  <a:pos x="T0" y="T1"/>
                </a:cxn>
                <a:cxn ang="0">
                  <a:pos x="T2" y="T3"/>
                </a:cxn>
                <a:cxn ang="0">
                  <a:pos x="T4" y="T5"/>
                </a:cxn>
                <a:cxn ang="0">
                  <a:pos x="T6" y="T7"/>
                </a:cxn>
                <a:cxn ang="0">
                  <a:pos x="T8" y="T9"/>
                </a:cxn>
                <a:cxn ang="0">
                  <a:pos x="T10" y="T11"/>
                </a:cxn>
              </a:cxnLst>
              <a:rect l="0" t="0" r="r" b="b"/>
              <a:pathLst>
                <a:path w="6" h="11">
                  <a:moveTo>
                    <a:pt x="3" y="10"/>
                  </a:moveTo>
                  <a:cubicBezTo>
                    <a:pt x="1" y="11"/>
                    <a:pt x="0" y="11"/>
                    <a:pt x="0" y="9"/>
                  </a:cubicBezTo>
                  <a:cubicBezTo>
                    <a:pt x="1" y="7"/>
                    <a:pt x="1" y="4"/>
                    <a:pt x="1" y="2"/>
                  </a:cubicBezTo>
                  <a:cubicBezTo>
                    <a:pt x="1" y="0"/>
                    <a:pt x="5" y="0"/>
                    <a:pt x="4" y="3"/>
                  </a:cubicBezTo>
                  <a:cubicBezTo>
                    <a:pt x="4" y="5"/>
                    <a:pt x="6" y="8"/>
                    <a:pt x="3" y="10"/>
                  </a:cubicBezTo>
                  <a:cubicBezTo>
                    <a:pt x="2" y="10"/>
                    <a:pt x="4" y="9"/>
                    <a:pt x="3" y="10"/>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79" name="Freeform 523">
              <a:extLst>
                <a:ext uri="{FF2B5EF4-FFF2-40B4-BE49-F238E27FC236}">
                  <a16:creationId xmlns:a16="http://schemas.microsoft.com/office/drawing/2014/main" id="{477D0069-1E5B-4EA5-92BF-DBB36294A583}"/>
                </a:ext>
              </a:extLst>
            </p:cNvPr>
            <p:cNvSpPr>
              <a:spLocks/>
            </p:cNvSpPr>
            <p:nvPr/>
          </p:nvSpPr>
          <p:spPr bwMode="auto">
            <a:xfrm>
              <a:off x="1864312" y="3691012"/>
              <a:ext cx="13285" cy="11391"/>
            </a:xfrm>
            <a:custGeom>
              <a:avLst/>
              <a:gdLst>
                <a:gd name="T0" fmla="*/ 3 w 5"/>
                <a:gd name="T1" fmla="*/ 3 h 4"/>
                <a:gd name="T2" fmla="*/ 1 w 5"/>
                <a:gd name="T3" fmla="*/ 1 h 4"/>
                <a:gd name="T4" fmla="*/ 3 w 5"/>
                <a:gd name="T5" fmla="*/ 3 h 4"/>
                <a:gd name="T6" fmla="*/ 3 w 5"/>
                <a:gd name="T7" fmla="*/ 3 h 4"/>
              </a:gdLst>
              <a:ahLst/>
              <a:cxnLst>
                <a:cxn ang="0">
                  <a:pos x="T0" y="T1"/>
                </a:cxn>
                <a:cxn ang="0">
                  <a:pos x="T2" y="T3"/>
                </a:cxn>
                <a:cxn ang="0">
                  <a:pos x="T4" y="T5"/>
                </a:cxn>
                <a:cxn ang="0">
                  <a:pos x="T6" y="T7"/>
                </a:cxn>
              </a:cxnLst>
              <a:rect l="0" t="0" r="r" b="b"/>
              <a:pathLst>
                <a:path w="5" h="4">
                  <a:moveTo>
                    <a:pt x="3" y="3"/>
                  </a:moveTo>
                  <a:cubicBezTo>
                    <a:pt x="2" y="4"/>
                    <a:pt x="0" y="3"/>
                    <a:pt x="1" y="1"/>
                  </a:cubicBezTo>
                  <a:cubicBezTo>
                    <a:pt x="1" y="0"/>
                    <a:pt x="5" y="2"/>
                    <a:pt x="3" y="3"/>
                  </a:cubicBezTo>
                  <a:cubicBezTo>
                    <a:pt x="2" y="4"/>
                    <a:pt x="5" y="2"/>
                    <a:pt x="3" y="3"/>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80" name="Freeform 524">
              <a:extLst>
                <a:ext uri="{FF2B5EF4-FFF2-40B4-BE49-F238E27FC236}">
                  <a16:creationId xmlns:a16="http://schemas.microsoft.com/office/drawing/2014/main" id="{A4EFFFD9-3FF9-46EE-91F7-518D9ADE5902}"/>
                </a:ext>
              </a:extLst>
            </p:cNvPr>
            <p:cNvSpPr>
              <a:spLocks/>
            </p:cNvSpPr>
            <p:nvPr/>
          </p:nvSpPr>
          <p:spPr bwMode="auto">
            <a:xfrm>
              <a:off x="1983878" y="3708097"/>
              <a:ext cx="16132" cy="21832"/>
            </a:xfrm>
            <a:custGeom>
              <a:avLst/>
              <a:gdLst>
                <a:gd name="T0" fmla="*/ 1 w 6"/>
                <a:gd name="T1" fmla="*/ 5 h 8"/>
                <a:gd name="T2" fmla="*/ 2 w 6"/>
                <a:gd name="T3" fmla="*/ 4 h 8"/>
                <a:gd name="T4" fmla="*/ 4 w 6"/>
                <a:gd name="T5" fmla="*/ 2 h 8"/>
                <a:gd name="T6" fmla="*/ 1 w 6"/>
                <a:gd name="T7" fmla="*/ 5 h 8"/>
                <a:gd name="T8" fmla="*/ 1 w 6"/>
                <a:gd name="T9" fmla="*/ 5 h 8"/>
              </a:gdLst>
              <a:ahLst/>
              <a:cxnLst>
                <a:cxn ang="0">
                  <a:pos x="T0" y="T1"/>
                </a:cxn>
                <a:cxn ang="0">
                  <a:pos x="T2" y="T3"/>
                </a:cxn>
                <a:cxn ang="0">
                  <a:pos x="T4" y="T5"/>
                </a:cxn>
                <a:cxn ang="0">
                  <a:pos x="T6" y="T7"/>
                </a:cxn>
                <a:cxn ang="0">
                  <a:pos x="T8" y="T9"/>
                </a:cxn>
              </a:cxnLst>
              <a:rect l="0" t="0" r="r" b="b"/>
              <a:pathLst>
                <a:path w="6" h="8">
                  <a:moveTo>
                    <a:pt x="1" y="5"/>
                  </a:moveTo>
                  <a:cubicBezTo>
                    <a:pt x="0" y="4"/>
                    <a:pt x="2" y="4"/>
                    <a:pt x="2" y="4"/>
                  </a:cubicBezTo>
                  <a:cubicBezTo>
                    <a:pt x="3" y="4"/>
                    <a:pt x="3" y="0"/>
                    <a:pt x="4" y="2"/>
                  </a:cubicBezTo>
                  <a:cubicBezTo>
                    <a:pt x="6" y="4"/>
                    <a:pt x="2" y="8"/>
                    <a:pt x="1" y="5"/>
                  </a:cubicBezTo>
                  <a:cubicBezTo>
                    <a:pt x="0" y="4"/>
                    <a:pt x="1" y="6"/>
                    <a:pt x="1" y="5"/>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81" name="Freeform 525">
              <a:extLst>
                <a:ext uri="{FF2B5EF4-FFF2-40B4-BE49-F238E27FC236}">
                  <a16:creationId xmlns:a16="http://schemas.microsoft.com/office/drawing/2014/main" id="{1EB98ED4-850C-44E8-8E9F-D90DA5639E31}"/>
                </a:ext>
              </a:extLst>
            </p:cNvPr>
            <p:cNvSpPr>
              <a:spLocks/>
            </p:cNvSpPr>
            <p:nvPr/>
          </p:nvSpPr>
          <p:spPr bwMode="auto">
            <a:xfrm>
              <a:off x="2136658" y="3859020"/>
              <a:ext cx="38907" cy="36069"/>
            </a:xfrm>
            <a:custGeom>
              <a:avLst/>
              <a:gdLst>
                <a:gd name="T0" fmla="*/ 12 w 14"/>
                <a:gd name="T1" fmla="*/ 4 h 13"/>
                <a:gd name="T2" fmla="*/ 10 w 14"/>
                <a:gd name="T3" fmla="*/ 3 h 13"/>
                <a:gd name="T4" fmla="*/ 6 w 14"/>
                <a:gd name="T5" fmla="*/ 1 h 13"/>
                <a:gd name="T6" fmla="*/ 2 w 14"/>
                <a:gd name="T7" fmla="*/ 1 h 13"/>
                <a:gd name="T8" fmla="*/ 1 w 14"/>
                <a:gd name="T9" fmla="*/ 2 h 13"/>
                <a:gd name="T10" fmla="*/ 2 w 14"/>
                <a:gd name="T11" fmla="*/ 4 h 13"/>
                <a:gd name="T12" fmla="*/ 1 w 14"/>
                <a:gd name="T13" fmla="*/ 7 h 13"/>
                <a:gd name="T14" fmla="*/ 2 w 14"/>
                <a:gd name="T15" fmla="*/ 10 h 13"/>
                <a:gd name="T16" fmla="*/ 4 w 14"/>
                <a:gd name="T17" fmla="*/ 10 h 13"/>
                <a:gd name="T18" fmla="*/ 7 w 14"/>
                <a:gd name="T19" fmla="*/ 12 h 13"/>
                <a:gd name="T20" fmla="*/ 10 w 14"/>
                <a:gd name="T21" fmla="*/ 10 h 13"/>
                <a:gd name="T22" fmla="*/ 12 w 14"/>
                <a:gd name="T23" fmla="*/ 4 h 13"/>
                <a:gd name="T24" fmla="*/ 12 w 14"/>
                <a:gd name="T25" fmla="*/ 4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 h="13">
                  <a:moveTo>
                    <a:pt x="12" y="4"/>
                  </a:moveTo>
                  <a:cubicBezTo>
                    <a:pt x="12" y="3"/>
                    <a:pt x="11" y="3"/>
                    <a:pt x="10" y="3"/>
                  </a:cubicBezTo>
                  <a:cubicBezTo>
                    <a:pt x="8" y="2"/>
                    <a:pt x="8" y="1"/>
                    <a:pt x="6" y="1"/>
                  </a:cubicBezTo>
                  <a:cubicBezTo>
                    <a:pt x="5" y="0"/>
                    <a:pt x="3" y="0"/>
                    <a:pt x="2" y="1"/>
                  </a:cubicBezTo>
                  <a:cubicBezTo>
                    <a:pt x="2" y="1"/>
                    <a:pt x="2" y="2"/>
                    <a:pt x="1" y="2"/>
                  </a:cubicBezTo>
                  <a:cubicBezTo>
                    <a:pt x="0" y="4"/>
                    <a:pt x="1" y="3"/>
                    <a:pt x="2" y="4"/>
                  </a:cubicBezTo>
                  <a:cubicBezTo>
                    <a:pt x="2" y="4"/>
                    <a:pt x="1" y="7"/>
                    <a:pt x="1" y="7"/>
                  </a:cubicBezTo>
                  <a:cubicBezTo>
                    <a:pt x="1" y="9"/>
                    <a:pt x="1" y="9"/>
                    <a:pt x="2" y="10"/>
                  </a:cubicBezTo>
                  <a:cubicBezTo>
                    <a:pt x="3" y="11"/>
                    <a:pt x="3" y="10"/>
                    <a:pt x="4" y="10"/>
                  </a:cubicBezTo>
                  <a:cubicBezTo>
                    <a:pt x="6" y="10"/>
                    <a:pt x="5" y="12"/>
                    <a:pt x="7" y="12"/>
                  </a:cubicBezTo>
                  <a:cubicBezTo>
                    <a:pt x="9" y="13"/>
                    <a:pt x="8" y="11"/>
                    <a:pt x="10" y="10"/>
                  </a:cubicBezTo>
                  <a:cubicBezTo>
                    <a:pt x="12" y="8"/>
                    <a:pt x="14" y="7"/>
                    <a:pt x="12" y="4"/>
                  </a:cubicBezTo>
                  <a:cubicBezTo>
                    <a:pt x="12" y="2"/>
                    <a:pt x="14" y="8"/>
                    <a:pt x="12" y="4"/>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82" name="Freeform 526">
              <a:extLst>
                <a:ext uri="{FF2B5EF4-FFF2-40B4-BE49-F238E27FC236}">
                  <a16:creationId xmlns:a16="http://schemas.microsoft.com/office/drawing/2014/main" id="{5E84F010-E461-42CB-9493-FC8CB8863AF5}"/>
                </a:ext>
              </a:extLst>
            </p:cNvPr>
            <p:cNvSpPr>
              <a:spLocks/>
            </p:cNvSpPr>
            <p:nvPr/>
          </p:nvSpPr>
          <p:spPr bwMode="auto">
            <a:xfrm>
              <a:off x="1908912" y="3601789"/>
              <a:ext cx="27519" cy="11391"/>
            </a:xfrm>
            <a:custGeom>
              <a:avLst/>
              <a:gdLst>
                <a:gd name="T0" fmla="*/ 9 w 10"/>
                <a:gd name="T1" fmla="*/ 2 h 4"/>
                <a:gd name="T2" fmla="*/ 4 w 10"/>
                <a:gd name="T3" fmla="*/ 0 h 4"/>
                <a:gd name="T4" fmla="*/ 1 w 10"/>
                <a:gd name="T5" fmla="*/ 3 h 4"/>
                <a:gd name="T6" fmla="*/ 9 w 10"/>
                <a:gd name="T7" fmla="*/ 2 h 4"/>
                <a:gd name="T8" fmla="*/ 9 w 10"/>
                <a:gd name="T9" fmla="*/ 2 h 4"/>
              </a:gdLst>
              <a:ahLst/>
              <a:cxnLst>
                <a:cxn ang="0">
                  <a:pos x="T0" y="T1"/>
                </a:cxn>
                <a:cxn ang="0">
                  <a:pos x="T2" y="T3"/>
                </a:cxn>
                <a:cxn ang="0">
                  <a:pos x="T4" y="T5"/>
                </a:cxn>
                <a:cxn ang="0">
                  <a:pos x="T6" y="T7"/>
                </a:cxn>
                <a:cxn ang="0">
                  <a:pos x="T8" y="T9"/>
                </a:cxn>
              </a:cxnLst>
              <a:rect l="0" t="0" r="r" b="b"/>
              <a:pathLst>
                <a:path w="10" h="4">
                  <a:moveTo>
                    <a:pt x="9" y="2"/>
                  </a:moveTo>
                  <a:cubicBezTo>
                    <a:pt x="7" y="1"/>
                    <a:pt x="6" y="0"/>
                    <a:pt x="4" y="0"/>
                  </a:cubicBezTo>
                  <a:cubicBezTo>
                    <a:pt x="3" y="0"/>
                    <a:pt x="0" y="1"/>
                    <a:pt x="1" y="3"/>
                  </a:cubicBezTo>
                  <a:cubicBezTo>
                    <a:pt x="2" y="4"/>
                    <a:pt x="9" y="2"/>
                    <a:pt x="9" y="2"/>
                  </a:cubicBezTo>
                  <a:cubicBezTo>
                    <a:pt x="6" y="1"/>
                    <a:pt x="10" y="3"/>
                    <a:pt x="9" y="2"/>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83" name="Freeform 527">
              <a:extLst>
                <a:ext uri="{FF2B5EF4-FFF2-40B4-BE49-F238E27FC236}">
                  <a16:creationId xmlns:a16="http://schemas.microsoft.com/office/drawing/2014/main" id="{5D1EDD09-5A66-4F80-B0B3-D2BCD3E70CC1}"/>
                </a:ext>
              </a:extLst>
            </p:cNvPr>
            <p:cNvSpPr>
              <a:spLocks/>
            </p:cNvSpPr>
            <p:nvPr/>
          </p:nvSpPr>
          <p:spPr bwMode="auto">
            <a:xfrm>
              <a:off x="1752342" y="3598941"/>
              <a:ext cx="31315" cy="14239"/>
            </a:xfrm>
            <a:custGeom>
              <a:avLst/>
              <a:gdLst>
                <a:gd name="T0" fmla="*/ 10 w 11"/>
                <a:gd name="T1" fmla="*/ 4 h 5"/>
                <a:gd name="T2" fmla="*/ 0 w 11"/>
                <a:gd name="T3" fmla="*/ 2 h 5"/>
                <a:gd name="T4" fmla="*/ 5 w 11"/>
                <a:gd name="T5" fmla="*/ 5 h 5"/>
                <a:gd name="T6" fmla="*/ 10 w 11"/>
                <a:gd name="T7" fmla="*/ 4 h 5"/>
                <a:gd name="T8" fmla="*/ 10 w 11"/>
                <a:gd name="T9" fmla="*/ 4 h 5"/>
              </a:gdLst>
              <a:ahLst/>
              <a:cxnLst>
                <a:cxn ang="0">
                  <a:pos x="T0" y="T1"/>
                </a:cxn>
                <a:cxn ang="0">
                  <a:pos x="T2" y="T3"/>
                </a:cxn>
                <a:cxn ang="0">
                  <a:pos x="T4" y="T5"/>
                </a:cxn>
                <a:cxn ang="0">
                  <a:pos x="T6" y="T7"/>
                </a:cxn>
                <a:cxn ang="0">
                  <a:pos x="T8" y="T9"/>
                </a:cxn>
              </a:cxnLst>
              <a:rect l="0" t="0" r="r" b="b"/>
              <a:pathLst>
                <a:path w="11" h="5">
                  <a:moveTo>
                    <a:pt x="10" y="4"/>
                  </a:moveTo>
                  <a:cubicBezTo>
                    <a:pt x="10" y="1"/>
                    <a:pt x="2" y="0"/>
                    <a:pt x="0" y="2"/>
                  </a:cubicBezTo>
                  <a:cubicBezTo>
                    <a:pt x="0" y="2"/>
                    <a:pt x="4" y="5"/>
                    <a:pt x="5" y="5"/>
                  </a:cubicBezTo>
                  <a:cubicBezTo>
                    <a:pt x="6" y="5"/>
                    <a:pt x="11" y="4"/>
                    <a:pt x="10" y="4"/>
                  </a:cubicBezTo>
                  <a:cubicBezTo>
                    <a:pt x="10" y="3"/>
                    <a:pt x="11" y="5"/>
                    <a:pt x="10" y="4"/>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84" name="Freeform 528">
              <a:extLst>
                <a:ext uri="{FF2B5EF4-FFF2-40B4-BE49-F238E27FC236}">
                  <a16:creationId xmlns:a16="http://schemas.microsoft.com/office/drawing/2014/main" id="{A2218A77-EF57-4A2D-882E-D3A06E9F075E}"/>
                </a:ext>
              </a:extLst>
            </p:cNvPr>
            <p:cNvSpPr>
              <a:spLocks/>
            </p:cNvSpPr>
            <p:nvPr/>
          </p:nvSpPr>
          <p:spPr bwMode="auto">
            <a:xfrm>
              <a:off x="1666938" y="3535347"/>
              <a:ext cx="144239" cy="50307"/>
            </a:xfrm>
            <a:custGeom>
              <a:avLst/>
              <a:gdLst>
                <a:gd name="T0" fmla="*/ 52 w 52"/>
                <a:gd name="T1" fmla="*/ 16 h 18"/>
                <a:gd name="T2" fmla="*/ 41 w 52"/>
                <a:gd name="T3" fmla="*/ 17 h 18"/>
                <a:gd name="T4" fmla="*/ 35 w 52"/>
                <a:gd name="T5" fmla="*/ 17 h 18"/>
                <a:gd name="T6" fmla="*/ 37 w 52"/>
                <a:gd name="T7" fmla="*/ 14 h 18"/>
                <a:gd name="T8" fmla="*/ 32 w 52"/>
                <a:gd name="T9" fmla="*/ 11 h 18"/>
                <a:gd name="T10" fmla="*/ 28 w 52"/>
                <a:gd name="T11" fmla="*/ 8 h 18"/>
                <a:gd name="T12" fmla="*/ 20 w 52"/>
                <a:gd name="T13" fmla="*/ 5 h 18"/>
                <a:gd name="T14" fmla="*/ 14 w 52"/>
                <a:gd name="T15" fmla="*/ 5 h 18"/>
                <a:gd name="T16" fmla="*/ 16 w 52"/>
                <a:gd name="T17" fmla="*/ 3 h 18"/>
                <a:gd name="T18" fmla="*/ 8 w 52"/>
                <a:gd name="T19" fmla="*/ 3 h 18"/>
                <a:gd name="T20" fmla="*/ 0 w 52"/>
                <a:gd name="T21" fmla="*/ 6 h 18"/>
                <a:gd name="T22" fmla="*/ 6 w 52"/>
                <a:gd name="T23" fmla="*/ 2 h 18"/>
                <a:gd name="T24" fmla="*/ 16 w 52"/>
                <a:gd name="T25" fmla="*/ 0 h 18"/>
                <a:gd name="T26" fmla="*/ 24 w 52"/>
                <a:gd name="T27" fmla="*/ 1 h 18"/>
                <a:gd name="T28" fmla="*/ 31 w 52"/>
                <a:gd name="T29" fmla="*/ 4 h 18"/>
                <a:gd name="T30" fmla="*/ 32 w 52"/>
                <a:gd name="T31" fmla="*/ 4 h 18"/>
                <a:gd name="T32" fmla="*/ 34 w 52"/>
                <a:gd name="T33" fmla="*/ 5 h 18"/>
                <a:gd name="T34" fmla="*/ 38 w 52"/>
                <a:gd name="T35" fmla="*/ 8 h 18"/>
                <a:gd name="T36" fmla="*/ 45 w 52"/>
                <a:gd name="T37" fmla="*/ 11 h 18"/>
                <a:gd name="T38" fmla="*/ 52 w 52"/>
                <a:gd name="T39" fmla="*/ 16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2" h="18">
                  <a:moveTo>
                    <a:pt x="52" y="16"/>
                  </a:moveTo>
                  <a:cubicBezTo>
                    <a:pt x="52" y="17"/>
                    <a:pt x="42" y="17"/>
                    <a:pt x="41" y="17"/>
                  </a:cubicBezTo>
                  <a:cubicBezTo>
                    <a:pt x="39" y="17"/>
                    <a:pt x="37" y="18"/>
                    <a:pt x="35" y="17"/>
                  </a:cubicBezTo>
                  <a:cubicBezTo>
                    <a:pt x="34" y="16"/>
                    <a:pt x="41" y="15"/>
                    <a:pt x="37" y="14"/>
                  </a:cubicBezTo>
                  <a:cubicBezTo>
                    <a:pt x="35" y="13"/>
                    <a:pt x="33" y="13"/>
                    <a:pt x="32" y="11"/>
                  </a:cubicBezTo>
                  <a:cubicBezTo>
                    <a:pt x="30" y="9"/>
                    <a:pt x="31" y="8"/>
                    <a:pt x="28" y="8"/>
                  </a:cubicBezTo>
                  <a:cubicBezTo>
                    <a:pt x="24" y="9"/>
                    <a:pt x="23" y="6"/>
                    <a:pt x="20" y="5"/>
                  </a:cubicBezTo>
                  <a:cubicBezTo>
                    <a:pt x="19" y="5"/>
                    <a:pt x="15" y="6"/>
                    <a:pt x="14" y="5"/>
                  </a:cubicBezTo>
                  <a:cubicBezTo>
                    <a:pt x="14" y="4"/>
                    <a:pt x="16" y="4"/>
                    <a:pt x="16" y="3"/>
                  </a:cubicBezTo>
                  <a:cubicBezTo>
                    <a:pt x="16" y="2"/>
                    <a:pt x="9" y="3"/>
                    <a:pt x="8" y="3"/>
                  </a:cubicBezTo>
                  <a:cubicBezTo>
                    <a:pt x="8" y="4"/>
                    <a:pt x="0" y="7"/>
                    <a:pt x="0" y="6"/>
                  </a:cubicBezTo>
                  <a:cubicBezTo>
                    <a:pt x="0" y="4"/>
                    <a:pt x="4" y="2"/>
                    <a:pt x="6" y="2"/>
                  </a:cubicBezTo>
                  <a:cubicBezTo>
                    <a:pt x="9" y="0"/>
                    <a:pt x="12" y="0"/>
                    <a:pt x="16" y="0"/>
                  </a:cubicBezTo>
                  <a:cubicBezTo>
                    <a:pt x="18" y="0"/>
                    <a:pt x="22" y="0"/>
                    <a:pt x="24" y="1"/>
                  </a:cubicBezTo>
                  <a:cubicBezTo>
                    <a:pt x="26" y="2"/>
                    <a:pt x="28" y="4"/>
                    <a:pt x="31" y="4"/>
                  </a:cubicBezTo>
                  <a:cubicBezTo>
                    <a:pt x="31" y="4"/>
                    <a:pt x="31" y="3"/>
                    <a:pt x="32" y="4"/>
                  </a:cubicBezTo>
                  <a:cubicBezTo>
                    <a:pt x="33" y="5"/>
                    <a:pt x="33" y="5"/>
                    <a:pt x="34" y="5"/>
                  </a:cubicBezTo>
                  <a:cubicBezTo>
                    <a:pt x="35" y="6"/>
                    <a:pt x="37" y="7"/>
                    <a:pt x="38" y="8"/>
                  </a:cubicBezTo>
                  <a:cubicBezTo>
                    <a:pt x="40" y="9"/>
                    <a:pt x="44" y="9"/>
                    <a:pt x="45" y="11"/>
                  </a:cubicBezTo>
                  <a:cubicBezTo>
                    <a:pt x="47" y="13"/>
                    <a:pt x="52" y="13"/>
                    <a:pt x="52" y="16"/>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85" name="Freeform 529">
              <a:extLst>
                <a:ext uri="{FF2B5EF4-FFF2-40B4-BE49-F238E27FC236}">
                  <a16:creationId xmlns:a16="http://schemas.microsoft.com/office/drawing/2014/main" id="{8979D8C6-5AD5-431A-A2FC-841D31BAAC81}"/>
                </a:ext>
              </a:extLst>
            </p:cNvPr>
            <p:cNvSpPr>
              <a:spLocks/>
            </p:cNvSpPr>
            <p:nvPr/>
          </p:nvSpPr>
          <p:spPr bwMode="auto">
            <a:xfrm>
              <a:off x="1752337" y="3504971"/>
              <a:ext cx="11387" cy="10441"/>
            </a:xfrm>
            <a:custGeom>
              <a:avLst/>
              <a:gdLst>
                <a:gd name="T0" fmla="*/ 2 w 4"/>
                <a:gd name="T1" fmla="*/ 4 h 4"/>
                <a:gd name="T2" fmla="*/ 1 w 4"/>
                <a:gd name="T3" fmla="*/ 0 h 4"/>
                <a:gd name="T4" fmla="*/ 2 w 4"/>
                <a:gd name="T5" fmla="*/ 4 h 4"/>
                <a:gd name="T6" fmla="*/ 2 w 4"/>
                <a:gd name="T7" fmla="*/ 4 h 4"/>
              </a:gdLst>
              <a:ahLst/>
              <a:cxnLst>
                <a:cxn ang="0">
                  <a:pos x="T0" y="T1"/>
                </a:cxn>
                <a:cxn ang="0">
                  <a:pos x="T2" y="T3"/>
                </a:cxn>
                <a:cxn ang="0">
                  <a:pos x="T4" y="T5"/>
                </a:cxn>
                <a:cxn ang="0">
                  <a:pos x="T6" y="T7"/>
                </a:cxn>
              </a:cxnLst>
              <a:rect l="0" t="0" r="r" b="b"/>
              <a:pathLst>
                <a:path w="4" h="4">
                  <a:moveTo>
                    <a:pt x="2" y="4"/>
                  </a:moveTo>
                  <a:cubicBezTo>
                    <a:pt x="0" y="4"/>
                    <a:pt x="1" y="1"/>
                    <a:pt x="1" y="0"/>
                  </a:cubicBezTo>
                  <a:cubicBezTo>
                    <a:pt x="2" y="0"/>
                    <a:pt x="4" y="4"/>
                    <a:pt x="2" y="4"/>
                  </a:cubicBezTo>
                  <a:cubicBezTo>
                    <a:pt x="1" y="4"/>
                    <a:pt x="4" y="4"/>
                    <a:pt x="2" y="4"/>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86" name="Freeform 530">
              <a:extLst>
                <a:ext uri="{FF2B5EF4-FFF2-40B4-BE49-F238E27FC236}">
                  <a16:creationId xmlns:a16="http://schemas.microsoft.com/office/drawing/2014/main" id="{39E15AF1-BC7B-4917-9EFF-530559BF40EB}"/>
                </a:ext>
              </a:extLst>
            </p:cNvPr>
            <p:cNvSpPr>
              <a:spLocks/>
            </p:cNvSpPr>
            <p:nvPr/>
          </p:nvSpPr>
          <p:spPr bwMode="auto">
            <a:xfrm>
              <a:off x="1822559" y="3562874"/>
              <a:ext cx="5694" cy="5696"/>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0"/>
                    <a:pt x="0" y="0"/>
                    <a:pt x="0" y="1"/>
                  </a:cubicBezTo>
                  <a:cubicBezTo>
                    <a:pt x="0" y="1"/>
                    <a:pt x="2" y="2"/>
                    <a:pt x="2" y="1"/>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87" name="Freeform 614">
              <a:extLst>
                <a:ext uri="{FF2B5EF4-FFF2-40B4-BE49-F238E27FC236}">
                  <a16:creationId xmlns:a16="http://schemas.microsoft.com/office/drawing/2014/main" id="{733CD4F7-76D5-43E8-92B5-B8D4D71E6795}"/>
                </a:ext>
              </a:extLst>
            </p:cNvPr>
            <p:cNvSpPr>
              <a:spLocks/>
            </p:cNvSpPr>
            <p:nvPr/>
          </p:nvSpPr>
          <p:spPr bwMode="auto">
            <a:xfrm>
              <a:off x="2116735" y="4299441"/>
              <a:ext cx="28468" cy="24680"/>
            </a:xfrm>
            <a:custGeom>
              <a:avLst/>
              <a:gdLst>
                <a:gd name="T0" fmla="*/ 4 w 10"/>
                <a:gd name="T1" fmla="*/ 4 h 9"/>
                <a:gd name="T2" fmla="*/ 0 w 10"/>
                <a:gd name="T3" fmla="*/ 8 h 9"/>
                <a:gd name="T4" fmla="*/ 2 w 10"/>
                <a:gd name="T5" fmla="*/ 8 h 9"/>
                <a:gd name="T6" fmla="*/ 5 w 10"/>
                <a:gd name="T7" fmla="*/ 5 h 9"/>
                <a:gd name="T8" fmla="*/ 8 w 10"/>
                <a:gd name="T9" fmla="*/ 0 h 9"/>
                <a:gd name="T10" fmla="*/ 4 w 10"/>
                <a:gd name="T11" fmla="*/ 4 h 9"/>
                <a:gd name="T12" fmla="*/ 4 w 10"/>
                <a:gd name="T13" fmla="*/ 4 h 9"/>
              </a:gdLst>
              <a:ahLst/>
              <a:cxnLst>
                <a:cxn ang="0">
                  <a:pos x="T0" y="T1"/>
                </a:cxn>
                <a:cxn ang="0">
                  <a:pos x="T2" y="T3"/>
                </a:cxn>
                <a:cxn ang="0">
                  <a:pos x="T4" y="T5"/>
                </a:cxn>
                <a:cxn ang="0">
                  <a:pos x="T6" y="T7"/>
                </a:cxn>
                <a:cxn ang="0">
                  <a:pos x="T8" y="T9"/>
                </a:cxn>
                <a:cxn ang="0">
                  <a:pos x="T10" y="T11"/>
                </a:cxn>
                <a:cxn ang="0">
                  <a:pos x="T12" y="T13"/>
                </a:cxn>
              </a:cxnLst>
              <a:rect l="0" t="0" r="r" b="b"/>
              <a:pathLst>
                <a:path w="10" h="9">
                  <a:moveTo>
                    <a:pt x="4" y="4"/>
                  </a:moveTo>
                  <a:cubicBezTo>
                    <a:pt x="4" y="5"/>
                    <a:pt x="1" y="7"/>
                    <a:pt x="0" y="8"/>
                  </a:cubicBezTo>
                  <a:cubicBezTo>
                    <a:pt x="0" y="9"/>
                    <a:pt x="2" y="8"/>
                    <a:pt x="2" y="8"/>
                  </a:cubicBezTo>
                  <a:cubicBezTo>
                    <a:pt x="3" y="7"/>
                    <a:pt x="4" y="6"/>
                    <a:pt x="5" y="5"/>
                  </a:cubicBezTo>
                  <a:cubicBezTo>
                    <a:pt x="6" y="4"/>
                    <a:pt x="10" y="0"/>
                    <a:pt x="8" y="0"/>
                  </a:cubicBezTo>
                  <a:cubicBezTo>
                    <a:pt x="7" y="0"/>
                    <a:pt x="4" y="3"/>
                    <a:pt x="4" y="4"/>
                  </a:cubicBezTo>
                  <a:cubicBezTo>
                    <a:pt x="4" y="5"/>
                    <a:pt x="4" y="3"/>
                    <a:pt x="4" y="4"/>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88" name="Freeform 616">
              <a:extLst>
                <a:ext uri="{FF2B5EF4-FFF2-40B4-BE49-F238E27FC236}">
                  <a16:creationId xmlns:a16="http://schemas.microsoft.com/office/drawing/2014/main" id="{C911E05B-5979-49D4-975E-D2D39F986985}"/>
                </a:ext>
              </a:extLst>
            </p:cNvPr>
            <p:cNvSpPr>
              <a:spLocks/>
            </p:cNvSpPr>
            <p:nvPr/>
          </p:nvSpPr>
          <p:spPr bwMode="auto">
            <a:xfrm>
              <a:off x="1886137" y="4675319"/>
              <a:ext cx="50294" cy="44612"/>
            </a:xfrm>
            <a:custGeom>
              <a:avLst/>
              <a:gdLst>
                <a:gd name="T0" fmla="*/ 17 w 18"/>
                <a:gd name="T1" fmla="*/ 14 h 16"/>
                <a:gd name="T2" fmla="*/ 8 w 18"/>
                <a:gd name="T3" fmla="*/ 9 h 16"/>
                <a:gd name="T4" fmla="*/ 4 w 18"/>
                <a:gd name="T5" fmla="*/ 5 h 16"/>
                <a:gd name="T6" fmla="*/ 1 w 18"/>
                <a:gd name="T7" fmla="*/ 3 h 16"/>
                <a:gd name="T8" fmla="*/ 2 w 18"/>
                <a:gd name="T9" fmla="*/ 2 h 16"/>
                <a:gd name="T10" fmla="*/ 0 w 18"/>
                <a:gd name="T11" fmla="*/ 0 h 16"/>
                <a:gd name="T12" fmla="*/ 0 w 18"/>
                <a:gd name="T13" fmla="*/ 14 h 16"/>
                <a:gd name="T14" fmla="*/ 7 w 18"/>
                <a:gd name="T15" fmla="*/ 15 h 16"/>
                <a:gd name="T16" fmla="*/ 10 w 18"/>
                <a:gd name="T17" fmla="*/ 16 h 16"/>
                <a:gd name="T18" fmla="*/ 13 w 18"/>
                <a:gd name="T19" fmla="*/ 15 h 16"/>
                <a:gd name="T20" fmla="*/ 18 w 18"/>
                <a:gd name="T21" fmla="*/ 14 h 16"/>
                <a:gd name="T22" fmla="*/ 17 w 18"/>
                <a:gd name="T23" fmla="*/ 1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 h="16">
                  <a:moveTo>
                    <a:pt x="17" y="14"/>
                  </a:moveTo>
                  <a:cubicBezTo>
                    <a:pt x="13" y="14"/>
                    <a:pt x="11" y="11"/>
                    <a:pt x="8" y="9"/>
                  </a:cubicBezTo>
                  <a:cubicBezTo>
                    <a:pt x="7" y="7"/>
                    <a:pt x="5" y="6"/>
                    <a:pt x="4" y="5"/>
                  </a:cubicBezTo>
                  <a:cubicBezTo>
                    <a:pt x="3" y="5"/>
                    <a:pt x="1" y="4"/>
                    <a:pt x="1" y="3"/>
                  </a:cubicBezTo>
                  <a:cubicBezTo>
                    <a:pt x="1" y="3"/>
                    <a:pt x="2" y="3"/>
                    <a:pt x="2" y="2"/>
                  </a:cubicBezTo>
                  <a:cubicBezTo>
                    <a:pt x="3" y="2"/>
                    <a:pt x="1" y="0"/>
                    <a:pt x="0" y="0"/>
                  </a:cubicBezTo>
                  <a:cubicBezTo>
                    <a:pt x="0" y="5"/>
                    <a:pt x="0" y="10"/>
                    <a:pt x="0" y="14"/>
                  </a:cubicBezTo>
                  <a:cubicBezTo>
                    <a:pt x="0" y="15"/>
                    <a:pt x="6" y="15"/>
                    <a:pt x="7" y="15"/>
                  </a:cubicBezTo>
                  <a:cubicBezTo>
                    <a:pt x="8" y="15"/>
                    <a:pt x="9" y="15"/>
                    <a:pt x="10" y="16"/>
                  </a:cubicBezTo>
                  <a:cubicBezTo>
                    <a:pt x="12" y="16"/>
                    <a:pt x="12" y="16"/>
                    <a:pt x="13" y="15"/>
                  </a:cubicBezTo>
                  <a:cubicBezTo>
                    <a:pt x="14" y="15"/>
                    <a:pt x="18" y="15"/>
                    <a:pt x="18" y="14"/>
                  </a:cubicBezTo>
                  <a:cubicBezTo>
                    <a:pt x="18" y="14"/>
                    <a:pt x="18" y="13"/>
                    <a:pt x="17" y="14"/>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89" name="Freeform 617">
              <a:extLst>
                <a:ext uri="{FF2B5EF4-FFF2-40B4-BE49-F238E27FC236}">
                  <a16:creationId xmlns:a16="http://schemas.microsoft.com/office/drawing/2014/main" id="{E332F9A7-527C-4F1D-A222-03B9EE422504}"/>
                </a:ext>
              </a:extLst>
            </p:cNvPr>
            <p:cNvSpPr>
              <a:spLocks/>
            </p:cNvSpPr>
            <p:nvPr/>
          </p:nvSpPr>
          <p:spPr bwMode="auto">
            <a:xfrm>
              <a:off x="1832998" y="4669626"/>
              <a:ext cx="83507" cy="64544"/>
            </a:xfrm>
            <a:custGeom>
              <a:avLst/>
              <a:gdLst>
                <a:gd name="T0" fmla="*/ 19 w 30"/>
                <a:gd name="T1" fmla="*/ 17 h 23"/>
                <a:gd name="T2" fmla="*/ 19 w 30"/>
                <a:gd name="T3" fmla="*/ 7 h 23"/>
                <a:gd name="T4" fmla="*/ 19 w 30"/>
                <a:gd name="T5" fmla="*/ 3 h 23"/>
                <a:gd name="T6" fmla="*/ 15 w 30"/>
                <a:gd name="T7" fmla="*/ 1 h 23"/>
                <a:gd name="T8" fmla="*/ 12 w 30"/>
                <a:gd name="T9" fmla="*/ 3 h 23"/>
                <a:gd name="T10" fmla="*/ 13 w 30"/>
                <a:gd name="T11" fmla="*/ 6 h 23"/>
                <a:gd name="T12" fmla="*/ 15 w 30"/>
                <a:gd name="T13" fmla="*/ 6 h 23"/>
                <a:gd name="T14" fmla="*/ 14 w 30"/>
                <a:gd name="T15" fmla="*/ 8 h 23"/>
                <a:gd name="T16" fmla="*/ 13 w 30"/>
                <a:gd name="T17" fmla="*/ 11 h 23"/>
                <a:gd name="T18" fmla="*/ 16 w 30"/>
                <a:gd name="T19" fmla="*/ 13 h 23"/>
                <a:gd name="T20" fmla="*/ 12 w 30"/>
                <a:gd name="T21" fmla="*/ 13 h 23"/>
                <a:gd name="T22" fmla="*/ 9 w 30"/>
                <a:gd name="T23" fmla="*/ 12 h 23"/>
                <a:gd name="T24" fmla="*/ 10 w 30"/>
                <a:gd name="T25" fmla="*/ 12 h 23"/>
                <a:gd name="T26" fmla="*/ 10 w 30"/>
                <a:gd name="T27" fmla="*/ 9 h 23"/>
                <a:gd name="T28" fmla="*/ 8 w 30"/>
                <a:gd name="T29" fmla="*/ 11 h 23"/>
                <a:gd name="T30" fmla="*/ 5 w 30"/>
                <a:gd name="T31" fmla="*/ 11 h 23"/>
                <a:gd name="T32" fmla="*/ 0 w 30"/>
                <a:gd name="T33" fmla="*/ 12 h 23"/>
                <a:gd name="T34" fmla="*/ 2 w 30"/>
                <a:gd name="T35" fmla="*/ 12 h 23"/>
                <a:gd name="T36" fmla="*/ 3 w 30"/>
                <a:gd name="T37" fmla="*/ 12 h 23"/>
                <a:gd name="T38" fmla="*/ 5 w 30"/>
                <a:gd name="T39" fmla="*/ 12 h 23"/>
                <a:gd name="T40" fmla="*/ 6 w 30"/>
                <a:gd name="T41" fmla="*/ 13 h 23"/>
                <a:gd name="T42" fmla="*/ 4 w 30"/>
                <a:gd name="T43" fmla="*/ 15 h 23"/>
                <a:gd name="T44" fmla="*/ 6 w 30"/>
                <a:gd name="T45" fmla="*/ 15 h 23"/>
                <a:gd name="T46" fmla="*/ 8 w 30"/>
                <a:gd name="T47" fmla="*/ 16 h 23"/>
                <a:gd name="T48" fmla="*/ 7 w 30"/>
                <a:gd name="T49" fmla="*/ 16 h 23"/>
                <a:gd name="T50" fmla="*/ 10 w 30"/>
                <a:gd name="T51" fmla="*/ 17 h 23"/>
                <a:gd name="T52" fmla="*/ 12 w 30"/>
                <a:gd name="T53" fmla="*/ 17 h 23"/>
                <a:gd name="T54" fmla="*/ 17 w 30"/>
                <a:gd name="T55" fmla="*/ 21 h 23"/>
                <a:gd name="T56" fmla="*/ 16 w 30"/>
                <a:gd name="T57" fmla="*/ 20 h 23"/>
                <a:gd name="T58" fmla="*/ 23 w 30"/>
                <a:gd name="T59" fmla="*/ 23 h 23"/>
                <a:gd name="T60" fmla="*/ 19 w 30"/>
                <a:gd name="T61" fmla="*/ 18 h 23"/>
                <a:gd name="T62" fmla="*/ 24 w 30"/>
                <a:gd name="T63" fmla="*/ 19 h 23"/>
                <a:gd name="T64" fmla="*/ 30 w 30"/>
                <a:gd name="T65" fmla="*/ 18 h 23"/>
                <a:gd name="T66" fmla="*/ 19 w 30"/>
                <a:gd name="T67" fmla="*/ 1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0" h="23">
                  <a:moveTo>
                    <a:pt x="19" y="17"/>
                  </a:moveTo>
                  <a:cubicBezTo>
                    <a:pt x="19" y="13"/>
                    <a:pt x="19" y="10"/>
                    <a:pt x="19" y="7"/>
                  </a:cubicBezTo>
                  <a:cubicBezTo>
                    <a:pt x="19" y="6"/>
                    <a:pt x="19" y="4"/>
                    <a:pt x="19" y="3"/>
                  </a:cubicBezTo>
                  <a:cubicBezTo>
                    <a:pt x="19" y="2"/>
                    <a:pt x="16" y="0"/>
                    <a:pt x="15" y="1"/>
                  </a:cubicBezTo>
                  <a:cubicBezTo>
                    <a:pt x="14" y="2"/>
                    <a:pt x="12" y="1"/>
                    <a:pt x="12" y="3"/>
                  </a:cubicBezTo>
                  <a:cubicBezTo>
                    <a:pt x="11" y="5"/>
                    <a:pt x="9" y="7"/>
                    <a:pt x="13" y="6"/>
                  </a:cubicBezTo>
                  <a:cubicBezTo>
                    <a:pt x="13" y="6"/>
                    <a:pt x="15" y="6"/>
                    <a:pt x="15" y="6"/>
                  </a:cubicBezTo>
                  <a:cubicBezTo>
                    <a:pt x="16" y="6"/>
                    <a:pt x="14" y="8"/>
                    <a:pt x="14" y="8"/>
                  </a:cubicBezTo>
                  <a:cubicBezTo>
                    <a:pt x="13" y="8"/>
                    <a:pt x="11" y="10"/>
                    <a:pt x="13" y="11"/>
                  </a:cubicBezTo>
                  <a:cubicBezTo>
                    <a:pt x="13" y="12"/>
                    <a:pt x="16" y="12"/>
                    <a:pt x="16" y="13"/>
                  </a:cubicBezTo>
                  <a:cubicBezTo>
                    <a:pt x="16" y="13"/>
                    <a:pt x="12" y="13"/>
                    <a:pt x="12" y="13"/>
                  </a:cubicBezTo>
                  <a:cubicBezTo>
                    <a:pt x="11" y="13"/>
                    <a:pt x="9" y="12"/>
                    <a:pt x="9" y="12"/>
                  </a:cubicBezTo>
                  <a:cubicBezTo>
                    <a:pt x="9" y="12"/>
                    <a:pt x="10" y="13"/>
                    <a:pt x="10" y="12"/>
                  </a:cubicBezTo>
                  <a:cubicBezTo>
                    <a:pt x="10" y="11"/>
                    <a:pt x="11" y="10"/>
                    <a:pt x="10" y="9"/>
                  </a:cubicBezTo>
                  <a:cubicBezTo>
                    <a:pt x="10" y="9"/>
                    <a:pt x="8" y="11"/>
                    <a:pt x="8" y="11"/>
                  </a:cubicBezTo>
                  <a:cubicBezTo>
                    <a:pt x="7" y="12"/>
                    <a:pt x="6" y="11"/>
                    <a:pt x="5" y="11"/>
                  </a:cubicBezTo>
                  <a:cubicBezTo>
                    <a:pt x="4" y="11"/>
                    <a:pt x="0" y="10"/>
                    <a:pt x="0" y="12"/>
                  </a:cubicBezTo>
                  <a:cubicBezTo>
                    <a:pt x="0" y="13"/>
                    <a:pt x="2" y="12"/>
                    <a:pt x="2" y="12"/>
                  </a:cubicBezTo>
                  <a:cubicBezTo>
                    <a:pt x="3" y="11"/>
                    <a:pt x="2" y="12"/>
                    <a:pt x="3" y="12"/>
                  </a:cubicBezTo>
                  <a:cubicBezTo>
                    <a:pt x="4" y="13"/>
                    <a:pt x="4" y="11"/>
                    <a:pt x="5" y="12"/>
                  </a:cubicBezTo>
                  <a:cubicBezTo>
                    <a:pt x="5" y="12"/>
                    <a:pt x="6" y="13"/>
                    <a:pt x="6" y="13"/>
                  </a:cubicBezTo>
                  <a:cubicBezTo>
                    <a:pt x="6" y="13"/>
                    <a:pt x="2" y="14"/>
                    <a:pt x="4" y="15"/>
                  </a:cubicBezTo>
                  <a:cubicBezTo>
                    <a:pt x="5" y="16"/>
                    <a:pt x="6" y="14"/>
                    <a:pt x="6" y="15"/>
                  </a:cubicBezTo>
                  <a:cubicBezTo>
                    <a:pt x="7" y="15"/>
                    <a:pt x="8" y="16"/>
                    <a:pt x="8" y="16"/>
                  </a:cubicBezTo>
                  <a:cubicBezTo>
                    <a:pt x="8" y="16"/>
                    <a:pt x="8" y="16"/>
                    <a:pt x="7" y="16"/>
                  </a:cubicBezTo>
                  <a:cubicBezTo>
                    <a:pt x="7" y="17"/>
                    <a:pt x="9" y="17"/>
                    <a:pt x="10" y="17"/>
                  </a:cubicBezTo>
                  <a:cubicBezTo>
                    <a:pt x="11" y="17"/>
                    <a:pt x="11" y="15"/>
                    <a:pt x="12" y="17"/>
                  </a:cubicBezTo>
                  <a:cubicBezTo>
                    <a:pt x="12" y="17"/>
                    <a:pt x="16" y="22"/>
                    <a:pt x="17" y="21"/>
                  </a:cubicBezTo>
                  <a:cubicBezTo>
                    <a:pt x="17" y="21"/>
                    <a:pt x="16" y="20"/>
                    <a:pt x="16" y="20"/>
                  </a:cubicBezTo>
                  <a:cubicBezTo>
                    <a:pt x="16" y="19"/>
                    <a:pt x="22" y="23"/>
                    <a:pt x="23" y="23"/>
                  </a:cubicBezTo>
                  <a:cubicBezTo>
                    <a:pt x="23" y="22"/>
                    <a:pt x="19" y="19"/>
                    <a:pt x="19" y="18"/>
                  </a:cubicBezTo>
                  <a:cubicBezTo>
                    <a:pt x="20" y="18"/>
                    <a:pt x="24" y="19"/>
                    <a:pt x="24" y="19"/>
                  </a:cubicBezTo>
                  <a:cubicBezTo>
                    <a:pt x="26" y="19"/>
                    <a:pt x="28" y="19"/>
                    <a:pt x="30" y="18"/>
                  </a:cubicBezTo>
                  <a:cubicBezTo>
                    <a:pt x="27" y="16"/>
                    <a:pt x="23" y="17"/>
                    <a:pt x="19" y="17"/>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90" name="Freeform 618">
              <a:extLst>
                <a:ext uri="{FF2B5EF4-FFF2-40B4-BE49-F238E27FC236}">
                  <a16:creationId xmlns:a16="http://schemas.microsoft.com/office/drawing/2014/main" id="{B7855389-7739-450F-A4FC-DAAE958A2FBE}"/>
                </a:ext>
              </a:extLst>
            </p:cNvPr>
            <p:cNvSpPr>
              <a:spLocks/>
            </p:cNvSpPr>
            <p:nvPr/>
          </p:nvSpPr>
          <p:spPr bwMode="auto">
            <a:xfrm>
              <a:off x="1819714" y="3702401"/>
              <a:ext cx="211614" cy="153768"/>
            </a:xfrm>
            <a:custGeom>
              <a:avLst/>
              <a:gdLst>
                <a:gd name="T0" fmla="*/ 63 w 76"/>
                <a:gd name="T1" fmla="*/ 28 h 55"/>
                <a:gd name="T2" fmla="*/ 66 w 76"/>
                <a:gd name="T3" fmla="*/ 24 h 55"/>
                <a:gd name="T4" fmla="*/ 67 w 76"/>
                <a:gd name="T5" fmla="*/ 22 h 55"/>
                <a:gd name="T6" fmla="*/ 67 w 76"/>
                <a:gd name="T7" fmla="*/ 18 h 55"/>
                <a:gd name="T8" fmla="*/ 61 w 76"/>
                <a:gd name="T9" fmla="*/ 15 h 55"/>
                <a:gd name="T10" fmla="*/ 63 w 76"/>
                <a:gd name="T11" fmla="*/ 14 h 55"/>
                <a:gd name="T12" fmla="*/ 64 w 76"/>
                <a:gd name="T13" fmla="*/ 11 h 55"/>
                <a:gd name="T14" fmla="*/ 60 w 76"/>
                <a:gd name="T15" fmla="*/ 9 h 55"/>
                <a:gd name="T16" fmla="*/ 59 w 76"/>
                <a:gd name="T17" fmla="*/ 8 h 55"/>
                <a:gd name="T18" fmla="*/ 57 w 76"/>
                <a:gd name="T19" fmla="*/ 9 h 55"/>
                <a:gd name="T20" fmla="*/ 57 w 76"/>
                <a:gd name="T21" fmla="*/ 7 h 55"/>
                <a:gd name="T22" fmla="*/ 54 w 76"/>
                <a:gd name="T23" fmla="*/ 8 h 55"/>
                <a:gd name="T24" fmla="*/ 54 w 76"/>
                <a:gd name="T25" fmla="*/ 6 h 55"/>
                <a:gd name="T26" fmla="*/ 58 w 76"/>
                <a:gd name="T27" fmla="*/ 5 h 55"/>
                <a:gd name="T28" fmla="*/ 55 w 76"/>
                <a:gd name="T29" fmla="*/ 4 h 55"/>
                <a:gd name="T30" fmla="*/ 49 w 76"/>
                <a:gd name="T31" fmla="*/ 4 h 55"/>
                <a:gd name="T32" fmla="*/ 44 w 76"/>
                <a:gd name="T33" fmla="*/ 7 h 55"/>
                <a:gd name="T34" fmla="*/ 38 w 76"/>
                <a:gd name="T35" fmla="*/ 5 h 55"/>
                <a:gd name="T36" fmla="*/ 29 w 76"/>
                <a:gd name="T37" fmla="*/ 5 h 55"/>
                <a:gd name="T38" fmla="*/ 26 w 76"/>
                <a:gd name="T39" fmla="*/ 2 h 55"/>
                <a:gd name="T40" fmla="*/ 20 w 76"/>
                <a:gd name="T41" fmla="*/ 0 h 55"/>
                <a:gd name="T42" fmla="*/ 11 w 76"/>
                <a:gd name="T43" fmla="*/ 4 h 55"/>
                <a:gd name="T44" fmla="*/ 13 w 76"/>
                <a:gd name="T45" fmla="*/ 12 h 55"/>
                <a:gd name="T46" fmla="*/ 8 w 76"/>
                <a:gd name="T47" fmla="*/ 8 h 55"/>
                <a:gd name="T48" fmla="*/ 10 w 76"/>
                <a:gd name="T49" fmla="*/ 5 h 55"/>
                <a:gd name="T50" fmla="*/ 8 w 76"/>
                <a:gd name="T51" fmla="*/ 1 h 55"/>
                <a:gd name="T52" fmla="*/ 4 w 76"/>
                <a:gd name="T53" fmla="*/ 7 h 55"/>
                <a:gd name="T54" fmla="*/ 3 w 76"/>
                <a:gd name="T55" fmla="*/ 12 h 55"/>
                <a:gd name="T56" fmla="*/ 5 w 76"/>
                <a:gd name="T57" fmla="*/ 13 h 55"/>
                <a:gd name="T58" fmla="*/ 7 w 76"/>
                <a:gd name="T59" fmla="*/ 16 h 55"/>
                <a:gd name="T60" fmla="*/ 10 w 76"/>
                <a:gd name="T61" fmla="*/ 23 h 55"/>
                <a:gd name="T62" fmla="*/ 13 w 76"/>
                <a:gd name="T63" fmla="*/ 23 h 55"/>
                <a:gd name="T64" fmla="*/ 15 w 76"/>
                <a:gd name="T65" fmla="*/ 22 h 55"/>
                <a:gd name="T66" fmla="*/ 21 w 76"/>
                <a:gd name="T67" fmla="*/ 27 h 55"/>
                <a:gd name="T68" fmla="*/ 23 w 76"/>
                <a:gd name="T69" fmla="*/ 27 h 55"/>
                <a:gd name="T70" fmla="*/ 26 w 76"/>
                <a:gd name="T71" fmla="*/ 27 h 55"/>
                <a:gd name="T72" fmla="*/ 31 w 76"/>
                <a:gd name="T73" fmla="*/ 29 h 55"/>
                <a:gd name="T74" fmla="*/ 31 w 76"/>
                <a:gd name="T75" fmla="*/ 38 h 55"/>
                <a:gd name="T76" fmla="*/ 32 w 76"/>
                <a:gd name="T77" fmla="*/ 41 h 55"/>
                <a:gd name="T78" fmla="*/ 30 w 76"/>
                <a:gd name="T79" fmla="*/ 44 h 55"/>
                <a:gd name="T80" fmla="*/ 40 w 76"/>
                <a:gd name="T81" fmla="*/ 53 h 55"/>
                <a:gd name="T82" fmla="*/ 42 w 76"/>
                <a:gd name="T83" fmla="*/ 54 h 55"/>
                <a:gd name="T84" fmla="*/ 45 w 76"/>
                <a:gd name="T85" fmla="*/ 52 h 55"/>
                <a:gd name="T86" fmla="*/ 51 w 76"/>
                <a:gd name="T87" fmla="*/ 47 h 55"/>
                <a:gd name="T88" fmla="*/ 49 w 76"/>
                <a:gd name="T89" fmla="*/ 44 h 55"/>
                <a:gd name="T90" fmla="*/ 48 w 76"/>
                <a:gd name="T91" fmla="*/ 41 h 55"/>
                <a:gd name="T92" fmla="*/ 45 w 76"/>
                <a:gd name="T93" fmla="*/ 38 h 55"/>
                <a:gd name="T94" fmla="*/ 52 w 76"/>
                <a:gd name="T95" fmla="*/ 38 h 55"/>
                <a:gd name="T96" fmla="*/ 54 w 76"/>
                <a:gd name="T97" fmla="*/ 40 h 55"/>
                <a:gd name="T98" fmla="*/ 56 w 76"/>
                <a:gd name="T99" fmla="*/ 38 h 55"/>
                <a:gd name="T100" fmla="*/ 62 w 76"/>
                <a:gd name="T101" fmla="*/ 36 h 55"/>
                <a:gd name="T102" fmla="*/ 67 w 76"/>
                <a:gd name="T103" fmla="*/ 33 h 55"/>
                <a:gd name="T104" fmla="*/ 63 w 76"/>
                <a:gd name="T105" fmla="*/ 28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6" h="55">
                  <a:moveTo>
                    <a:pt x="63" y="28"/>
                  </a:moveTo>
                  <a:cubicBezTo>
                    <a:pt x="63" y="26"/>
                    <a:pt x="63" y="25"/>
                    <a:pt x="66" y="24"/>
                  </a:cubicBezTo>
                  <a:cubicBezTo>
                    <a:pt x="66" y="23"/>
                    <a:pt x="68" y="23"/>
                    <a:pt x="67" y="22"/>
                  </a:cubicBezTo>
                  <a:cubicBezTo>
                    <a:pt x="66" y="21"/>
                    <a:pt x="65" y="19"/>
                    <a:pt x="67" y="18"/>
                  </a:cubicBezTo>
                  <a:cubicBezTo>
                    <a:pt x="76" y="14"/>
                    <a:pt x="61" y="15"/>
                    <a:pt x="61" y="15"/>
                  </a:cubicBezTo>
                  <a:cubicBezTo>
                    <a:pt x="61" y="14"/>
                    <a:pt x="62" y="14"/>
                    <a:pt x="63" y="14"/>
                  </a:cubicBezTo>
                  <a:cubicBezTo>
                    <a:pt x="64" y="14"/>
                    <a:pt x="64" y="12"/>
                    <a:pt x="64" y="11"/>
                  </a:cubicBezTo>
                  <a:cubicBezTo>
                    <a:pt x="64" y="10"/>
                    <a:pt x="60" y="8"/>
                    <a:pt x="60" y="9"/>
                  </a:cubicBezTo>
                  <a:cubicBezTo>
                    <a:pt x="60" y="10"/>
                    <a:pt x="59" y="8"/>
                    <a:pt x="59" y="8"/>
                  </a:cubicBezTo>
                  <a:cubicBezTo>
                    <a:pt x="58" y="8"/>
                    <a:pt x="58" y="10"/>
                    <a:pt x="57" y="9"/>
                  </a:cubicBezTo>
                  <a:cubicBezTo>
                    <a:pt x="57" y="9"/>
                    <a:pt x="57" y="8"/>
                    <a:pt x="57" y="7"/>
                  </a:cubicBezTo>
                  <a:cubicBezTo>
                    <a:pt x="56" y="6"/>
                    <a:pt x="55" y="8"/>
                    <a:pt x="54" y="8"/>
                  </a:cubicBezTo>
                  <a:cubicBezTo>
                    <a:pt x="54" y="8"/>
                    <a:pt x="54" y="6"/>
                    <a:pt x="54" y="6"/>
                  </a:cubicBezTo>
                  <a:cubicBezTo>
                    <a:pt x="54" y="4"/>
                    <a:pt x="57" y="5"/>
                    <a:pt x="58" y="5"/>
                  </a:cubicBezTo>
                  <a:cubicBezTo>
                    <a:pt x="59" y="4"/>
                    <a:pt x="55" y="4"/>
                    <a:pt x="55" y="4"/>
                  </a:cubicBezTo>
                  <a:cubicBezTo>
                    <a:pt x="53" y="4"/>
                    <a:pt x="51" y="3"/>
                    <a:pt x="49" y="4"/>
                  </a:cubicBezTo>
                  <a:cubicBezTo>
                    <a:pt x="47" y="5"/>
                    <a:pt x="46" y="8"/>
                    <a:pt x="44" y="7"/>
                  </a:cubicBezTo>
                  <a:cubicBezTo>
                    <a:pt x="41" y="7"/>
                    <a:pt x="40" y="7"/>
                    <a:pt x="38" y="5"/>
                  </a:cubicBezTo>
                  <a:cubicBezTo>
                    <a:pt x="36" y="3"/>
                    <a:pt x="32" y="5"/>
                    <a:pt x="29" y="5"/>
                  </a:cubicBezTo>
                  <a:cubicBezTo>
                    <a:pt x="27" y="5"/>
                    <a:pt x="27" y="4"/>
                    <a:pt x="26" y="2"/>
                  </a:cubicBezTo>
                  <a:cubicBezTo>
                    <a:pt x="25" y="0"/>
                    <a:pt x="23" y="0"/>
                    <a:pt x="20" y="0"/>
                  </a:cubicBezTo>
                  <a:cubicBezTo>
                    <a:pt x="19" y="0"/>
                    <a:pt x="11" y="1"/>
                    <a:pt x="11" y="4"/>
                  </a:cubicBezTo>
                  <a:cubicBezTo>
                    <a:pt x="11" y="7"/>
                    <a:pt x="15" y="8"/>
                    <a:pt x="13" y="12"/>
                  </a:cubicBezTo>
                  <a:cubicBezTo>
                    <a:pt x="11" y="14"/>
                    <a:pt x="7" y="10"/>
                    <a:pt x="8" y="8"/>
                  </a:cubicBezTo>
                  <a:cubicBezTo>
                    <a:pt x="8" y="7"/>
                    <a:pt x="10" y="6"/>
                    <a:pt x="10" y="5"/>
                  </a:cubicBezTo>
                  <a:cubicBezTo>
                    <a:pt x="11" y="3"/>
                    <a:pt x="8" y="2"/>
                    <a:pt x="8" y="1"/>
                  </a:cubicBezTo>
                  <a:cubicBezTo>
                    <a:pt x="5" y="3"/>
                    <a:pt x="4" y="4"/>
                    <a:pt x="4" y="7"/>
                  </a:cubicBezTo>
                  <a:cubicBezTo>
                    <a:pt x="3" y="8"/>
                    <a:pt x="0" y="12"/>
                    <a:pt x="3" y="12"/>
                  </a:cubicBezTo>
                  <a:cubicBezTo>
                    <a:pt x="3" y="12"/>
                    <a:pt x="4" y="12"/>
                    <a:pt x="5" y="13"/>
                  </a:cubicBezTo>
                  <a:cubicBezTo>
                    <a:pt x="5" y="14"/>
                    <a:pt x="6" y="15"/>
                    <a:pt x="7" y="16"/>
                  </a:cubicBezTo>
                  <a:cubicBezTo>
                    <a:pt x="9" y="18"/>
                    <a:pt x="5" y="22"/>
                    <a:pt x="10" y="23"/>
                  </a:cubicBezTo>
                  <a:cubicBezTo>
                    <a:pt x="10" y="23"/>
                    <a:pt x="12" y="23"/>
                    <a:pt x="13" y="23"/>
                  </a:cubicBezTo>
                  <a:cubicBezTo>
                    <a:pt x="14" y="23"/>
                    <a:pt x="14" y="22"/>
                    <a:pt x="15" y="22"/>
                  </a:cubicBezTo>
                  <a:cubicBezTo>
                    <a:pt x="18" y="22"/>
                    <a:pt x="19" y="25"/>
                    <a:pt x="21" y="27"/>
                  </a:cubicBezTo>
                  <a:cubicBezTo>
                    <a:pt x="21" y="27"/>
                    <a:pt x="22" y="28"/>
                    <a:pt x="23" y="27"/>
                  </a:cubicBezTo>
                  <a:cubicBezTo>
                    <a:pt x="23" y="26"/>
                    <a:pt x="24" y="27"/>
                    <a:pt x="26" y="27"/>
                  </a:cubicBezTo>
                  <a:cubicBezTo>
                    <a:pt x="28" y="28"/>
                    <a:pt x="33" y="25"/>
                    <a:pt x="31" y="29"/>
                  </a:cubicBezTo>
                  <a:cubicBezTo>
                    <a:pt x="29" y="32"/>
                    <a:pt x="29" y="35"/>
                    <a:pt x="31" y="38"/>
                  </a:cubicBezTo>
                  <a:cubicBezTo>
                    <a:pt x="31" y="39"/>
                    <a:pt x="32" y="40"/>
                    <a:pt x="32" y="41"/>
                  </a:cubicBezTo>
                  <a:cubicBezTo>
                    <a:pt x="32" y="42"/>
                    <a:pt x="29" y="43"/>
                    <a:pt x="30" y="44"/>
                  </a:cubicBezTo>
                  <a:cubicBezTo>
                    <a:pt x="33" y="47"/>
                    <a:pt x="34" y="55"/>
                    <a:pt x="40" y="53"/>
                  </a:cubicBezTo>
                  <a:cubicBezTo>
                    <a:pt x="41" y="53"/>
                    <a:pt x="41" y="54"/>
                    <a:pt x="42" y="54"/>
                  </a:cubicBezTo>
                  <a:cubicBezTo>
                    <a:pt x="43" y="54"/>
                    <a:pt x="44" y="53"/>
                    <a:pt x="45" y="52"/>
                  </a:cubicBezTo>
                  <a:cubicBezTo>
                    <a:pt x="47" y="51"/>
                    <a:pt x="48" y="49"/>
                    <a:pt x="51" y="47"/>
                  </a:cubicBezTo>
                  <a:cubicBezTo>
                    <a:pt x="53" y="46"/>
                    <a:pt x="49" y="46"/>
                    <a:pt x="49" y="44"/>
                  </a:cubicBezTo>
                  <a:cubicBezTo>
                    <a:pt x="49" y="43"/>
                    <a:pt x="48" y="42"/>
                    <a:pt x="48" y="41"/>
                  </a:cubicBezTo>
                  <a:cubicBezTo>
                    <a:pt x="48" y="40"/>
                    <a:pt x="45" y="39"/>
                    <a:pt x="45" y="38"/>
                  </a:cubicBezTo>
                  <a:cubicBezTo>
                    <a:pt x="45" y="37"/>
                    <a:pt x="51" y="38"/>
                    <a:pt x="52" y="38"/>
                  </a:cubicBezTo>
                  <a:cubicBezTo>
                    <a:pt x="54" y="38"/>
                    <a:pt x="53" y="39"/>
                    <a:pt x="54" y="40"/>
                  </a:cubicBezTo>
                  <a:cubicBezTo>
                    <a:pt x="55" y="40"/>
                    <a:pt x="55" y="38"/>
                    <a:pt x="56" y="38"/>
                  </a:cubicBezTo>
                  <a:cubicBezTo>
                    <a:pt x="57" y="37"/>
                    <a:pt x="60" y="37"/>
                    <a:pt x="62" y="36"/>
                  </a:cubicBezTo>
                  <a:cubicBezTo>
                    <a:pt x="63" y="35"/>
                    <a:pt x="65" y="34"/>
                    <a:pt x="67" y="33"/>
                  </a:cubicBezTo>
                  <a:cubicBezTo>
                    <a:pt x="66" y="31"/>
                    <a:pt x="63" y="30"/>
                    <a:pt x="63" y="28"/>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91" name="Freeform 619">
              <a:extLst>
                <a:ext uri="{FF2B5EF4-FFF2-40B4-BE49-F238E27FC236}">
                  <a16:creationId xmlns:a16="http://schemas.microsoft.com/office/drawing/2014/main" id="{6A931AF6-A8E8-42F0-9115-CAF17F928AFD}"/>
                </a:ext>
              </a:extLst>
            </p:cNvPr>
            <p:cNvSpPr>
              <a:spLocks/>
            </p:cNvSpPr>
            <p:nvPr/>
          </p:nvSpPr>
          <p:spPr bwMode="auto">
            <a:xfrm>
              <a:off x="1989572" y="3744168"/>
              <a:ext cx="72119" cy="106309"/>
            </a:xfrm>
            <a:custGeom>
              <a:avLst/>
              <a:gdLst>
                <a:gd name="T0" fmla="*/ 22 w 26"/>
                <a:gd name="T1" fmla="*/ 29 h 38"/>
                <a:gd name="T2" fmla="*/ 18 w 26"/>
                <a:gd name="T3" fmla="*/ 21 h 38"/>
                <a:gd name="T4" fmla="*/ 20 w 26"/>
                <a:gd name="T5" fmla="*/ 18 h 38"/>
                <a:gd name="T6" fmla="*/ 22 w 26"/>
                <a:gd name="T7" fmla="*/ 15 h 38"/>
                <a:gd name="T8" fmla="*/ 22 w 26"/>
                <a:gd name="T9" fmla="*/ 13 h 38"/>
                <a:gd name="T10" fmla="*/ 20 w 26"/>
                <a:gd name="T11" fmla="*/ 11 h 38"/>
                <a:gd name="T12" fmla="*/ 16 w 26"/>
                <a:gd name="T13" fmla="*/ 7 h 38"/>
                <a:gd name="T14" fmla="*/ 9 w 26"/>
                <a:gd name="T15" fmla="*/ 0 h 38"/>
                <a:gd name="T16" fmla="*/ 5 w 26"/>
                <a:gd name="T17" fmla="*/ 5 h 38"/>
                <a:gd name="T18" fmla="*/ 6 w 26"/>
                <a:gd name="T19" fmla="*/ 8 h 38"/>
                <a:gd name="T20" fmla="*/ 3 w 26"/>
                <a:gd name="T21" fmla="*/ 10 h 38"/>
                <a:gd name="T22" fmla="*/ 4 w 26"/>
                <a:gd name="T23" fmla="*/ 16 h 38"/>
                <a:gd name="T24" fmla="*/ 7 w 26"/>
                <a:gd name="T25" fmla="*/ 18 h 38"/>
                <a:gd name="T26" fmla="*/ 8 w 26"/>
                <a:gd name="T27" fmla="*/ 20 h 38"/>
                <a:gd name="T28" fmla="*/ 8 w 26"/>
                <a:gd name="T29" fmla="*/ 27 h 38"/>
                <a:gd name="T30" fmla="*/ 11 w 26"/>
                <a:gd name="T31" fmla="*/ 35 h 38"/>
                <a:gd name="T32" fmla="*/ 17 w 26"/>
                <a:gd name="T33" fmla="*/ 35 h 38"/>
                <a:gd name="T34" fmla="*/ 21 w 26"/>
                <a:gd name="T35" fmla="*/ 34 h 38"/>
                <a:gd name="T36" fmla="*/ 26 w 26"/>
                <a:gd name="T37" fmla="*/ 34 h 38"/>
                <a:gd name="T38" fmla="*/ 22 w 26"/>
                <a:gd name="T39" fmla="*/ 29 h 38"/>
                <a:gd name="T40" fmla="*/ 22 w 26"/>
                <a:gd name="T41" fmla="*/ 2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6" h="38">
                  <a:moveTo>
                    <a:pt x="22" y="29"/>
                  </a:moveTo>
                  <a:cubicBezTo>
                    <a:pt x="22" y="28"/>
                    <a:pt x="17" y="22"/>
                    <a:pt x="18" y="21"/>
                  </a:cubicBezTo>
                  <a:cubicBezTo>
                    <a:pt x="19" y="20"/>
                    <a:pt x="18" y="19"/>
                    <a:pt x="20" y="18"/>
                  </a:cubicBezTo>
                  <a:cubicBezTo>
                    <a:pt x="23" y="18"/>
                    <a:pt x="22" y="16"/>
                    <a:pt x="22" y="15"/>
                  </a:cubicBezTo>
                  <a:cubicBezTo>
                    <a:pt x="22" y="14"/>
                    <a:pt x="22" y="13"/>
                    <a:pt x="22" y="13"/>
                  </a:cubicBezTo>
                  <a:cubicBezTo>
                    <a:pt x="22" y="12"/>
                    <a:pt x="21" y="12"/>
                    <a:pt x="20" y="11"/>
                  </a:cubicBezTo>
                  <a:cubicBezTo>
                    <a:pt x="19" y="9"/>
                    <a:pt x="16" y="9"/>
                    <a:pt x="16" y="7"/>
                  </a:cubicBezTo>
                  <a:cubicBezTo>
                    <a:pt x="15" y="4"/>
                    <a:pt x="11" y="1"/>
                    <a:pt x="9" y="0"/>
                  </a:cubicBezTo>
                  <a:cubicBezTo>
                    <a:pt x="9" y="3"/>
                    <a:pt x="4" y="3"/>
                    <a:pt x="5" y="5"/>
                  </a:cubicBezTo>
                  <a:cubicBezTo>
                    <a:pt x="5" y="6"/>
                    <a:pt x="7" y="7"/>
                    <a:pt x="6" y="8"/>
                  </a:cubicBezTo>
                  <a:cubicBezTo>
                    <a:pt x="5" y="8"/>
                    <a:pt x="3" y="9"/>
                    <a:pt x="3" y="10"/>
                  </a:cubicBezTo>
                  <a:cubicBezTo>
                    <a:pt x="0" y="11"/>
                    <a:pt x="2" y="14"/>
                    <a:pt x="4" y="16"/>
                  </a:cubicBezTo>
                  <a:cubicBezTo>
                    <a:pt x="5" y="17"/>
                    <a:pt x="5" y="18"/>
                    <a:pt x="7" y="18"/>
                  </a:cubicBezTo>
                  <a:cubicBezTo>
                    <a:pt x="8" y="18"/>
                    <a:pt x="7" y="19"/>
                    <a:pt x="8" y="20"/>
                  </a:cubicBezTo>
                  <a:cubicBezTo>
                    <a:pt x="10" y="23"/>
                    <a:pt x="9" y="24"/>
                    <a:pt x="8" y="27"/>
                  </a:cubicBezTo>
                  <a:cubicBezTo>
                    <a:pt x="8" y="30"/>
                    <a:pt x="10" y="33"/>
                    <a:pt x="11" y="35"/>
                  </a:cubicBezTo>
                  <a:cubicBezTo>
                    <a:pt x="14" y="38"/>
                    <a:pt x="15" y="35"/>
                    <a:pt x="17" y="35"/>
                  </a:cubicBezTo>
                  <a:cubicBezTo>
                    <a:pt x="19" y="35"/>
                    <a:pt x="20" y="34"/>
                    <a:pt x="21" y="34"/>
                  </a:cubicBezTo>
                  <a:cubicBezTo>
                    <a:pt x="23" y="33"/>
                    <a:pt x="24" y="33"/>
                    <a:pt x="26" y="34"/>
                  </a:cubicBezTo>
                  <a:cubicBezTo>
                    <a:pt x="25" y="32"/>
                    <a:pt x="24" y="30"/>
                    <a:pt x="22" y="29"/>
                  </a:cubicBezTo>
                  <a:cubicBezTo>
                    <a:pt x="21" y="27"/>
                    <a:pt x="23" y="29"/>
                    <a:pt x="22" y="29"/>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92" name="Freeform 620">
              <a:extLst>
                <a:ext uri="{FF2B5EF4-FFF2-40B4-BE49-F238E27FC236}">
                  <a16:creationId xmlns:a16="http://schemas.microsoft.com/office/drawing/2014/main" id="{48C205C1-BC80-4C26-B40E-84035F8ED3F6}"/>
                </a:ext>
              </a:extLst>
            </p:cNvPr>
            <p:cNvSpPr>
              <a:spLocks/>
            </p:cNvSpPr>
            <p:nvPr/>
          </p:nvSpPr>
          <p:spPr bwMode="auto">
            <a:xfrm>
              <a:off x="2036075" y="3777389"/>
              <a:ext cx="61681" cy="64544"/>
            </a:xfrm>
            <a:custGeom>
              <a:avLst/>
              <a:gdLst>
                <a:gd name="T0" fmla="*/ 19 w 22"/>
                <a:gd name="T1" fmla="*/ 7 h 23"/>
                <a:gd name="T2" fmla="*/ 22 w 22"/>
                <a:gd name="T3" fmla="*/ 2 h 23"/>
                <a:gd name="T4" fmla="*/ 12 w 22"/>
                <a:gd name="T5" fmla="*/ 2 h 23"/>
                <a:gd name="T6" fmla="*/ 9 w 22"/>
                <a:gd name="T7" fmla="*/ 0 h 23"/>
                <a:gd name="T8" fmla="*/ 5 w 22"/>
                <a:gd name="T9" fmla="*/ 1 h 23"/>
                <a:gd name="T10" fmla="*/ 4 w 22"/>
                <a:gd name="T11" fmla="*/ 6 h 23"/>
                <a:gd name="T12" fmla="*/ 1 w 22"/>
                <a:gd name="T13" fmla="*/ 10 h 23"/>
                <a:gd name="T14" fmla="*/ 4 w 22"/>
                <a:gd name="T15" fmla="*/ 15 h 23"/>
                <a:gd name="T16" fmla="*/ 9 w 22"/>
                <a:gd name="T17" fmla="*/ 22 h 23"/>
                <a:gd name="T18" fmla="*/ 12 w 22"/>
                <a:gd name="T19" fmla="*/ 19 h 23"/>
                <a:gd name="T20" fmla="*/ 16 w 22"/>
                <a:gd name="T21" fmla="*/ 18 h 23"/>
                <a:gd name="T22" fmla="*/ 19 w 22"/>
                <a:gd name="T23" fmla="*/ 19 h 23"/>
                <a:gd name="T24" fmla="*/ 20 w 22"/>
                <a:gd name="T25" fmla="*/ 14 h 23"/>
                <a:gd name="T26" fmla="*/ 19 w 22"/>
                <a:gd name="T27" fmla="*/ 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3">
                  <a:moveTo>
                    <a:pt x="19" y="7"/>
                  </a:moveTo>
                  <a:cubicBezTo>
                    <a:pt x="19" y="5"/>
                    <a:pt x="21" y="3"/>
                    <a:pt x="22" y="2"/>
                  </a:cubicBezTo>
                  <a:cubicBezTo>
                    <a:pt x="19" y="1"/>
                    <a:pt x="14" y="0"/>
                    <a:pt x="12" y="2"/>
                  </a:cubicBezTo>
                  <a:cubicBezTo>
                    <a:pt x="10" y="3"/>
                    <a:pt x="9" y="1"/>
                    <a:pt x="9" y="0"/>
                  </a:cubicBezTo>
                  <a:cubicBezTo>
                    <a:pt x="8" y="0"/>
                    <a:pt x="7" y="2"/>
                    <a:pt x="5" y="1"/>
                  </a:cubicBezTo>
                  <a:cubicBezTo>
                    <a:pt x="5" y="2"/>
                    <a:pt x="7" y="6"/>
                    <a:pt x="4" y="6"/>
                  </a:cubicBezTo>
                  <a:cubicBezTo>
                    <a:pt x="2" y="7"/>
                    <a:pt x="0" y="8"/>
                    <a:pt x="1" y="10"/>
                  </a:cubicBezTo>
                  <a:cubicBezTo>
                    <a:pt x="2" y="12"/>
                    <a:pt x="3" y="13"/>
                    <a:pt x="4" y="15"/>
                  </a:cubicBezTo>
                  <a:cubicBezTo>
                    <a:pt x="5" y="17"/>
                    <a:pt x="7" y="19"/>
                    <a:pt x="9" y="22"/>
                  </a:cubicBezTo>
                  <a:cubicBezTo>
                    <a:pt x="12" y="23"/>
                    <a:pt x="10" y="19"/>
                    <a:pt x="12" y="19"/>
                  </a:cubicBezTo>
                  <a:cubicBezTo>
                    <a:pt x="14" y="19"/>
                    <a:pt x="15" y="19"/>
                    <a:pt x="16" y="18"/>
                  </a:cubicBezTo>
                  <a:cubicBezTo>
                    <a:pt x="17" y="18"/>
                    <a:pt x="17" y="20"/>
                    <a:pt x="19" y="19"/>
                  </a:cubicBezTo>
                  <a:cubicBezTo>
                    <a:pt x="20" y="17"/>
                    <a:pt x="21" y="16"/>
                    <a:pt x="20" y="14"/>
                  </a:cubicBezTo>
                  <a:cubicBezTo>
                    <a:pt x="20" y="12"/>
                    <a:pt x="19" y="9"/>
                    <a:pt x="19" y="7"/>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93" name="Freeform 621">
              <a:extLst>
                <a:ext uri="{FF2B5EF4-FFF2-40B4-BE49-F238E27FC236}">
                  <a16:creationId xmlns:a16="http://schemas.microsoft.com/office/drawing/2014/main" id="{C76B7331-510B-4646-B9B2-522B549156FB}"/>
                </a:ext>
              </a:extLst>
            </p:cNvPr>
            <p:cNvSpPr>
              <a:spLocks/>
            </p:cNvSpPr>
            <p:nvPr/>
          </p:nvSpPr>
          <p:spPr bwMode="auto">
            <a:xfrm>
              <a:off x="2086364" y="3783084"/>
              <a:ext cx="44600" cy="50308"/>
            </a:xfrm>
            <a:custGeom>
              <a:avLst/>
              <a:gdLst>
                <a:gd name="T0" fmla="*/ 12 w 16"/>
                <a:gd name="T1" fmla="*/ 5 h 18"/>
                <a:gd name="T2" fmla="*/ 5 w 16"/>
                <a:gd name="T3" fmla="*/ 1 h 18"/>
                <a:gd name="T4" fmla="*/ 1 w 16"/>
                <a:gd name="T5" fmla="*/ 6 h 18"/>
                <a:gd name="T6" fmla="*/ 2 w 16"/>
                <a:gd name="T7" fmla="*/ 12 h 18"/>
                <a:gd name="T8" fmla="*/ 0 w 16"/>
                <a:gd name="T9" fmla="*/ 17 h 18"/>
                <a:gd name="T10" fmla="*/ 4 w 16"/>
                <a:gd name="T11" fmla="*/ 17 h 18"/>
                <a:gd name="T12" fmla="*/ 9 w 16"/>
                <a:gd name="T13" fmla="*/ 17 h 18"/>
                <a:gd name="T14" fmla="*/ 16 w 16"/>
                <a:gd name="T15" fmla="*/ 8 h 18"/>
                <a:gd name="T16" fmla="*/ 12 w 16"/>
                <a:gd name="T17" fmla="*/ 5 h 18"/>
                <a:gd name="T18" fmla="*/ 12 w 16"/>
                <a:gd name="T19" fmla="*/ 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8">
                  <a:moveTo>
                    <a:pt x="12" y="5"/>
                  </a:moveTo>
                  <a:cubicBezTo>
                    <a:pt x="10" y="3"/>
                    <a:pt x="8" y="1"/>
                    <a:pt x="5" y="1"/>
                  </a:cubicBezTo>
                  <a:cubicBezTo>
                    <a:pt x="3" y="0"/>
                    <a:pt x="0" y="4"/>
                    <a:pt x="1" y="6"/>
                  </a:cubicBezTo>
                  <a:cubicBezTo>
                    <a:pt x="1" y="8"/>
                    <a:pt x="2" y="10"/>
                    <a:pt x="2" y="12"/>
                  </a:cubicBezTo>
                  <a:cubicBezTo>
                    <a:pt x="3" y="14"/>
                    <a:pt x="1" y="16"/>
                    <a:pt x="0" y="17"/>
                  </a:cubicBezTo>
                  <a:cubicBezTo>
                    <a:pt x="1" y="18"/>
                    <a:pt x="3" y="17"/>
                    <a:pt x="4" y="17"/>
                  </a:cubicBezTo>
                  <a:cubicBezTo>
                    <a:pt x="6" y="17"/>
                    <a:pt x="7" y="18"/>
                    <a:pt x="9" y="17"/>
                  </a:cubicBezTo>
                  <a:cubicBezTo>
                    <a:pt x="12" y="16"/>
                    <a:pt x="13" y="10"/>
                    <a:pt x="16" y="8"/>
                  </a:cubicBezTo>
                  <a:cubicBezTo>
                    <a:pt x="14" y="7"/>
                    <a:pt x="13" y="6"/>
                    <a:pt x="12" y="5"/>
                  </a:cubicBezTo>
                  <a:cubicBezTo>
                    <a:pt x="10" y="4"/>
                    <a:pt x="13" y="6"/>
                    <a:pt x="12" y="5"/>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94" name="Freeform 622">
              <a:extLst>
                <a:ext uri="{FF2B5EF4-FFF2-40B4-BE49-F238E27FC236}">
                  <a16:creationId xmlns:a16="http://schemas.microsoft.com/office/drawing/2014/main" id="{0C65940B-B3B0-4C8B-8457-169C97FB5219}"/>
                </a:ext>
              </a:extLst>
            </p:cNvPr>
            <p:cNvSpPr>
              <a:spLocks/>
            </p:cNvSpPr>
            <p:nvPr/>
          </p:nvSpPr>
          <p:spPr bwMode="auto">
            <a:xfrm>
              <a:off x="1688764" y="3688164"/>
              <a:ext cx="224899" cy="234450"/>
            </a:xfrm>
            <a:custGeom>
              <a:avLst/>
              <a:gdLst>
                <a:gd name="T0" fmla="*/ 76 w 81"/>
                <a:gd name="T1" fmla="*/ 39 h 84"/>
                <a:gd name="T2" fmla="*/ 74 w 81"/>
                <a:gd name="T3" fmla="*/ 32 h 84"/>
                <a:gd name="T4" fmla="*/ 69 w 81"/>
                <a:gd name="T5" fmla="*/ 33 h 84"/>
                <a:gd name="T6" fmla="*/ 58 w 81"/>
                <a:gd name="T7" fmla="*/ 28 h 84"/>
                <a:gd name="T8" fmla="*/ 53 w 81"/>
                <a:gd name="T9" fmla="*/ 20 h 84"/>
                <a:gd name="T10" fmla="*/ 50 w 81"/>
                <a:gd name="T11" fmla="*/ 15 h 84"/>
                <a:gd name="T12" fmla="*/ 56 w 81"/>
                <a:gd name="T13" fmla="*/ 5 h 84"/>
                <a:gd name="T14" fmla="*/ 56 w 81"/>
                <a:gd name="T15" fmla="*/ 1 h 84"/>
                <a:gd name="T16" fmla="*/ 44 w 81"/>
                <a:gd name="T17" fmla="*/ 8 h 84"/>
                <a:gd name="T18" fmla="*/ 36 w 81"/>
                <a:gd name="T19" fmla="*/ 16 h 84"/>
                <a:gd name="T20" fmla="*/ 31 w 81"/>
                <a:gd name="T21" fmla="*/ 23 h 84"/>
                <a:gd name="T22" fmla="*/ 25 w 81"/>
                <a:gd name="T23" fmla="*/ 17 h 84"/>
                <a:gd name="T24" fmla="*/ 7 w 81"/>
                <a:gd name="T25" fmla="*/ 18 h 84"/>
                <a:gd name="T26" fmla="*/ 1 w 81"/>
                <a:gd name="T27" fmla="*/ 16 h 84"/>
                <a:gd name="T28" fmla="*/ 1 w 81"/>
                <a:gd name="T29" fmla="*/ 21 h 84"/>
                <a:gd name="T30" fmla="*/ 8 w 81"/>
                <a:gd name="T31" fmla="*/ 24 h 84"/>
                <a:gd name="T32" fmla="*/ 11 w 81"/>
                <a:gd name="T33" fmla="*/ 26 h 84"/>
                <a:gd name="T34" fmla="*/ 13 w 81"/>
                <a:gd name="T35" fmla="*/ 23 h 84"/>
                <a:gd name="T36" fmla="*/ 20 w 81"/>
                <a:gd name="T37" fmla="*/ 18 h 84"/>
                <a:gd name="T38" fmla="*/ 24 w 81"/>
                <a:gd name="T39" fmla="*/ 20 h 84"/>
                <a:gd name="T40" fmla="*/ 25 w 81"/>
                <a:gd name="T41" fmla="*/ 26 h 84"/>
                <a:gd name="T42" fmla="*/ 28 w 81"/>
                <a:gd name="T43" fmla="*/ 42 h 84"/>
                <a:gd name="T44" fmla="*/ 28 w 81"/>
                <a:gd name="T45" fmla="*/ 47 h 84"/>
                <a:gd name="T46" fmla="*/ 22 w 81"/>
                <a:gd name="T47" fmla="*/ 53 h 84"/>
                <a:gd name="T48" fmla="*/ 26 w 81"/>
                <a:gd name="T49" fmla="*/ 58 h 84"/>
                <a:gd name="T50" fmla="*/ 34 w 81"/>
                <a:gd name="T51" fmla="*/ 61 h 84"/>
                <a:gd name="T52" fmla="*/ 41 w 81"/>
                <a:gd name="T53" fmla="*/ 64 h 84"/>
                <a:gd name="T54" fmla="*/ 54 w 81"/>
                <a:gd name="T55" fmla="*/ 76 h 84"/>
                <a:gd name="T56" fmla="*/ 60 w 81"/>
                <a:gd name="T57" fmla="*/ 75 h 84"/>
                <a:gd name="T58" fmla="*/ 64 w 81"/>
                <a:gd name="T59" fmla="*/ 80 h 84"/>
                <a:gd name="T60" fmla="*/ 65 w 81"/>
                <a:gd name="T61" fmla="*/ 84 h 84"/>
                <a:gd name="T62" fmla="*/ 65 w 81"/>
                <a:gd name="T63" fmla="*/ 63 h 84"/>
                <a:gd name="T64" fmla="*/ 70 w 81"/>
                <a:gd name="T65" fmla="*/ 58 h 84"/>
                <a:gd name="T66" fmla="*/ 66 w 81"/>
                <a:gd name="T67" fmla="*/ 55 h 84"/>
                <a:gd name="T68" fmla="*/ 79 w 81"/>
                <a:gd name="T69" fmla="*/ 53 h 84"/>
                <a:gd name="T70" fmla="*/ 77 w 81"/>
                <a:gd name="T71" fmla="*/ 4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1" h="84">
                  <a:moveTo>
                    <a:pt x="77" y="48"/>
                  </a:moveTo>
                  <a:cubicBezTo>
                    <a:pt x="81" y="45"/>
                    <a:pt x="76" y="42"/>
                    <a:pt x="76" y="39"/>
                  </a:cubicBezTo>
                  <a:cubicBezTo>
                    <a:pt x="76" y="37"/>
                    <a:pt x="78" y="35"/>
                    <a:pt x="78" y="33"/>
                  </a:cubicBezTo>
                  <a:cubicBezTo>
                    <a:pt x="79" y="30"/>
                    <a:pt x="75" y="32"/>
                    <a:pt x="74" y="32"/>
                  </a:cubicBezTo>
                  <a:cubicBezTo>
                    <a:pt x="73" y="32"/>
                    <a:pt x="72" y="32"/>
                    <a:pt x="71" y="32"/>
                  </a:cubicBezTo>
                  <a:cubicBezTo>
                    <a:pt x="70" y="32"/>
                    <a:pt x="70" y="33"/>
                    <a:pt x="69" y="33"/>
                  </a:cubicBezTo>
                  <a:cubicBezTo>
                    <a:pt x="68" y="33"/>
                    <a:pt x="67" y="30"/>
                    <a:pt x="66" y="30"/>
                  </a:cubicBezTo>
                  <a:cubicBezTo>
                    <a:pt x="64" y="26"/>
                    <a:pt x="62" y="28"/>
                    <a:pt x="58" y="28"/>
                  </a:cubicBezTo>
                  <a:cubicBezTo>
                    <a:pt x="56" y="28"/>
                    <a:pt x="55" y="28"/>
                    <a:pt x="54" y="26"/>
                  </a:cubicBezTo>
                  <a:cubicBezTo>
                    <a:pt x="53" y="24"/>
                    <a:pt x="56" y="22"/>
                    <a:pt x="53" y="20"/>
                  </a:cubicBezTo>
                  <a:cubicBezTo>
                    <a:pt x="52" y="19"/>
                    <a:pt x="52" y="17"/>
                    <a:pt x="50" y="17"/>
                  </a:cubicBezTo>
                  <a:cubicBezTo>
                    <a:pt x="48" y="17"/>
                    <a:pt x="49" y="17"/>
                    <a:pt x="50" y="15"/>
                  </a:cubicBezTo>
                  <a:cubicBezTo>
                    <a:pt x="51" y="13"/>
                    <a:pt x="50" y="11"/>
                    <a:pt x="51" y="9"/>
                  </a:cubicBezTo>
                  <a:cubicBezTo>
                    <a:pt x="52" y="7"/>
                    <a:pt x="54" y="6"/>
                    <a:pt x="56" y="5"/>
                  </a:cubicBezTo>
                  <a:cubicBezTo>
                    <a:pt x="57" y="4"/>
                    <a:pt x="59" y="4"/>
                    <a:pt x="60" y="2"/>
                  </a:cubicBezTo>
                  <a:cubicBezTo>
                    <a:pt x="60" y="0"/>
                    <a:pt x="56" y="0"/>
                    <a:pt x="56" y="1"/>
                  </a:cubicBezTo>
                  <a:cubicBezTo>
                    <a:pt x="54" y="3"/>
                    <a:pt x="51" y="6"/>
                    <a:pt x="48" y="6"/>
                  </a:cubicBezTo>
                  <a:cubicBezTo>
                    <a:pt x="45" y="6"/>
                    <a:pt x="45" y="6"/>
                    <a:pt x="44" y="8"/>
                  </a:cubicBezTo>
                  <a:cubicBezTo>
                    <a:pt x="43" y="10"/>
                    <a:pt x="43" y="7"/>
                    <a:pt x="41" y="7"/>
                  </a:cubicBezTo>
                  <a:cubicBezTo>
                    <a:pt x="37" y="8"/>
                    <a:pt x="39" y="14"/>
                    <a:pt x="36" y="16"/>
                  </a:cubicBezTo>
                  <a:cubicBezTo>
                    <a:pt x="35" y="17"/>
                    <a:pt x="33" y="18"/>
                    <a:pt x="32" y="20"/>
                  </a:cubicBezTo>
                  <a:cubicBezTo>
                    <a:pt x="32" y="20"/>
                    <a:pt x="32" y="23"/>
                    <a:pt x="31" y="23"/>
                  </a:cubicBezTo>
                  <a:cubicBezTo>
                    <a:pt x="30" y="21"/>
                    <a:pt x="29" y="20"/>
                    <a:pt x="28" y="19"/>
                  </a:cubicBezTo>
                  <a:cubicBezTo>
                    <a:pt x="27" y="17"/>
                    <a:pt x="26" y="17"/>
                    <a:pt x="25" y="17"/>
                  </a:cubicBezTo>
                  <a:cubicBezTo>
                    <a:pt x="21" y="16"/>
                    <a:pt x="19" y="13"/>
                    <a:pt x="15" y="16"/>
                  </a:cubicBezTo>
                  <a:cubicBezTo>
                    <a:pt x="13" y="17"/>
                    <a:pt x="9" y="20"/>
                    <a:pt x="7" y="18"/>
                  </a:cubicBezTo>
                  <a:cubicBezTo>
                    <a:pt x="6" y="17"/>
                    <a:pt x="5" y="17"/>
                    <a:pt x="4" y="16"/>
                  </a:cubicBezTo>
                  <a:cubicBezTo>
                    <a:pt x="2" y="16"/>
                    <a:pt x="3" y="14"/>
                    <a:pt x="1" y="16"/>
                  </a:cubicBezTo>
                  <a:cubicBezTo>
                    <a:pt x="0" y="17"/>
                    <a:pt x="1" y="17"/>
                    <a:pt x="2" y="18"/>
                  </a:cubicBezTo>
                  <a:cubicBezTo>
                    <a:pt x="2" y="19"/>
                    <a:pt x="1" y="20"/>
                    <a:pt x="1" y="21"/>
                  </a:cubicBezTo>
                  <a:cubicBezTo>
                    <a:pt x="3" y="21"/>
                    <a:pt x="5" y="22"/>
                    <a:pt x="6" y="22"/>
                  </a:cubicBezTo>
                  <a:cubicBezTo>
                    <a:pt x="7" y="23"/>
                    <a:pt x="8" y="23"/>
                    <a:pt x="8" y="24"/>
                  </a:cubicBezTo>
                  <a:cubicBezTo>
                    <a:pt x="9" y="25"/>
                    <a:pt x="9" y="24"/>
                    <a:pt x="10" y="24"/>
                  </a:cubicBezTo>
                  <a:cubicBezTo>
                    <a:pt x="10" y="23"/>
                    <a:pt x="10" y="26"/>
                    <a:pt x="11" y="26"/>
                  </a:cubicBezTo>
                  <a:cubicBezTo>
                    <a:pt x="12" y="27"/>
                    <a:pt x="13" y="26"/>
                    <a:pt x="15" y="25"/>
                  </a:cubicBezTo>
                  <a:cubicBezTo>
                    <a:pt x="16" y="25"/>
                    <a:pt x="13" y="23"/>
                    <a:pt x="13" y="23"/>
                  </a:cubicBezTo>
                  <a:cubicBezTo>
                    <a:pt x="13" y="22"/>
                    <a:pt x="16" y="20"/>
                    <a:pt x="16" y="19"/>
                  </a:cubicBezTo>
                  <a:cubicBezTo>
                    <a:pt x="17" y="18"/>
                    <a:pt x="19" y="17"/>
                    <a:pt x="20" y="18"/>
                  </a:cubicBezTo>
                  <a:cubicBezTo>
                    <a:pt x="21" y="18"/>
                    <a:pt x="23" y="19"/>
                    <a:pt x="23" y="19"/>
                  </a:cubicBezTo>
                  <a:cubicBezTo>
                    <a:pt x="23" y="20"/>
                    <a:pt x="23" y="20"/>
                    <a:pt x="24" y="20"/>
                  </a:cubicBezTo>
                  <a:cubicBezTo>
                    <a:pt x="24" y="21"/>
                    <a:pt x="23" y="22"/>
                    <a:pt x="23" y="22"/>
                  </a:cubicBezTo>
                  <a:cubicBezTo>
                    <a:pt x="23" y="23"/>
                    <a:pt x="25" y="25"/>
                    <a:pt x="25" y="26"/>
                  </a:cubicBezTo>
                  <a:cubicBezTo>
                    <a:pt x="27" y="29"/>
                    <a:pt x="29" y="29"/>
                    <a:pt x="29" y="33"/>
                  </a:cubicBezTo>
                  <a:cubicBezTo>
                    <a:pt x="29" y="36"/>
                    <a:pt x="29" y="39"/>
                    <a:pt x="28" y="42"/>
                  </a:cubicBezTo>
                  <a:cubicBezTo>
                    <a:pt x="28" y="43"/>
                    <a:pt x="30" y="43"/>
                    <a:pt x="30" y="44"/>
                  </a:cubicBezTo>
                  <a:cubicBezTo>
                    <a:pt x="29" y="45"/>
                    <a:pt x="28" y="46"/>
                    <a:pt x="28" y="47"/>
                  </a:cubicBezTo>
                  <a:cubicBezTo>
                    <a:pt x="27" y="48"/>
                    <a:pt x="27" y="50"/>
                    <a:pt x="26" y="50"/>
                  </a:cubicBezTo>
                  <a:cubicBezTo>
                    <a:pt x="24" y="51"/>
                    <a:pt x="22" y="50"/>
                    <a:pt x="22" y="53"/>
                  </a:cubicBezTo>
                  <a:cubicBezTo>
                    <a:pt x="22" y="55"/>
                    <a:pt x="19" y="55"/>
                    <a:pt x="22" y="56"/>
                  </a:cubicBezTo>
                  <a:cubicBezTo>
                    <a:pt x="23" y="57"/>
                    <a:pt x="24" y="57"/>
                    <a:pt x="26" y="58"/>
                  </a:cubicBezTo>
                  <a:cubicBezTo>
                    <a:pt x="27" y="59"/>
                    <a:pt x="28" y="60"/>
                    <a:pt x="29" y="61"/>
                  </a:cubicBezTo>
                  <a:cubicBezTo>
                    <a:pt x="31" y="62"/>
                    <a:pt x="32" y="61"/>
                    <a:pt x="34" y="61"/>
                  </a:cubicBezTo>
                  <a:cubicBezTo>
                    <a:pt x="35" y="61"/>
                    <a:pt x="36" y="62"/>
                    <a:pt x="38" y="63"/>
                  </a:cubicBezTo>
                  <a:cubicBezTo>
                    <a:pt x="39" y="63"/>
                    <a:pt x="40" y="63"/>
                    <a:pt x="41" y="64"/>
                  </a:cubicBezTo>
                  <a:cubicBezTo>
                    <a:pt x="44" y="66"/>
                    <a:pt x="46" y="68"/>
                    <a:pt x="48" y="71"/>
                  </a:cubicBezTo>
                  <a:cubicBezTo>
                    <a:pt x="49" y="74"/>
                    <a:pt x="50" y="75"/>
                    <a:pt x="54" y="76"/>
                  </a:cubicBezTo>
                  <a:cubicBezTo>
                    <a:pt x="55" y="76"/>
                    <a:pt x="56" y="75"/>
                    <a:pt x="57" y="74"/>
                  </a:cubicBezTo>
                  <a:cubicBezTo>
                    <a:pt x="58" y="74"/>
                    <a:pt x="59" y="76"/>
                    <a:pt x="60" y="75"/>
                  </a:cubicBezTo>
                  <a:cubicBezTo>
                    <a:pt x="62" y="74"/>
                    <a:pt x="64" y="75"/>
                    <a:pt x="65" y="76"/>
                  </a:cubicBezTo>
                  <a:cubicBezTo>
                    <a:pt x="65" y="77"/>
                    <a:pt x="64" y="79"/>
                    <a:pt x="64" y="80"/>
                  </a:cubicBezTo>
                  <a:cubicBezTo>
                    <a:pt x="63" y="81"/>
                    <a:pt x="62" y="81"/>
                    <a:pt x="64" y="82"/>
                  </a:cubicBezTo>
                  <a:cubicBezTo>
                    <a:pt x="64" y="82"/>
                    <a:pt x="66" y="84"/>
                    <a:pt x="65" y="84"/>
                  </a:cubicBezTo>
                  <a:cubicBezTo>
                    <a:pt x="67" y="84"/>
                    <a:pt x="68" y="73"/>
                    <a:pt x="69" y="71"/>
                  </a:cubicBezTo>
                  <a:cubicBezTo>
                    <a:pt x="69" y="67"/>
                    <a:pt x="66" y="66"/>
                    <a:pt x="65" y="63"/>
                  </a:cubicBezTo>
                  <a:cubicBezTo>
                    <a:pt x="65" y="61"/>
                    <a:pt x="65" y="60"/>
                    <a:pt x="66" y="60"/>
                  </a:cubicBezTo>
                  <a:cubicBezTo>
                    <a:pt x="67" y="60"/>
                    <a:pt x="70" y="59"/>
                    <a:pt x="70" y="58"/>
                  </a:cubicBezTo>
                  <a:cubicBezTo>
                    <a:pt x="69" y="58"/>
                    <a:pt x="67" y="58"/>
                    <a:pt x="67" y="57"/>
                  </a:cubicBezTo>
                  <a:cubicBezTo>
                    <a:pt x="66" y="57"/>
                    <a:pt x="66" y="55"/>
                    <a:pt x="66" y="55"/>
                  </a:cubicBezTo>
                  <a:cubicBezTo>
                    <a:pt x="68" y="55"/>
                    <a:pt x="70" y="55"/>
                    <a:pt x="72" y="55"/>
                  </a:cubicBezTo>
                  <a:cubicBezTo>
                    <a:pt x="73" y="55"/>
                    <a:pt x="79" y="52"/>
                    <a:pt x="79" y="53"/>
                  </a:cubicBezTo>
                  <a:cubicBezTo>
                    <a:pt x="79" y="51"/>
                    <a:pt x="76" y="48"/>
                    <a:pt x="77" y="48"/>
                  </a:cubicBezTo>
                  <a:cubicBezTo>
                    <a:pt x="78" y="47"/>
                    <a:pt x="76" y="48"/>
                    <a:pt x="77" y="48"/>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95" name="Freeform 623">
              <a:extLst>
                <a:ext uri="{FF2B5EF4-FFF2-40B4-BE49-F238E27FC236}">
                  <a16:creationId xmlns:a16="http://schemas.microsoft.com/office/drawing/2014/main" id="{4CD3F3A8-54C0-4AD4-8504-6104629453F8}"/>
                </a:ext>
              </a:extLst>
            </p:cNvPr>
            <p:cNvSpPr>
              <a:spLocks/>
            </p:cNvSpPr>
            <p:nvPr/>
          </p:nvSpPr>
          <p:spPr bwMode="auto">
            <a:xfrm>
              <a:off x="1719124" y="3844782"/>
              <a:ext cx="77812" cy="92072"/>
            </a:xfrm>
            <a:custGeom>
              <a:avLst/>
              <a:gdLst>
                <a:gd name="T0" fmla="*/ 20 w 28"/>
                <a:gd name="T1" fmla="*/ 6 h 33"/>
                <a:gd name="T2" fmla="*/ 15 w 28"/>
                <a:gd name="T3" fmla="*/ 3 h 33"/>
                <a:gd name="T4" fmla="*/ 10 w 28"/>
                <a:gd name="T5" fmla="*/ 0 h 33"/>
                <a:gd name="T6" fmla="*/ 4 w 28"/>
                <a:gd name="T7" fmla="*/ 4 h 33"/>
                <a:gd name="T8" fmla="*/ 3 w 28"/>
                <a:gd name="T9" fmla="*/ 7 h 33"/>
                <a:gd name="T10" fmla="*/ 2 w 28"/>
                <a:gd name="T11" fmla="*/ 10 h 33"/>
                <a:gd name="T12" fmla="*/ 0 w 28"/>
                <a:gd name="T13" fmla="*/ 13 h 33"/>
                <a:gd name="T14" fmla="*/ 0 w 28"/>
                <a:gd name="T15" fmla="*/ 15 h 33"/>
                <a:gd name="T16" fmla="*/ 0 w 28"/>
                <a:gd name="T17" fmla="*/ 18 h 33"/>
                <a:gd name="T18" fmla="*/ 2 w 28"/>
                <a:gd name="T19" fmla="*/ 20 h 33"/>
                <a:gd name="T20" fmla="*/ 5 w 28"/>
                <a:gd name="T21" fmla="*/ 18 h 33"/>
                <a:gd name="T22" fmla="*/ 5 w 28"/>
                <a:gd name="T23" fmla="*/ 20 h 33"/>
                <a:gd name="T24" fmla="*/ 3 w 28"/>
                <a:gd name="T25" fmla="*/ 24 h 33"/>
                <a:gd name="T26" fmla="*/ 3 w 28"/>
                <a:gd name="T27" fmla="*/ 26 h 33"/>
                <a:gd name="T28" fmla="*/ 3 w 28"/>
                <a:gd name="T29" fmla="*/ 28 h 33"/>
                <a:gd name="T30" fmla="*/ 8 w 28"/>
                <a:gd name="T31" fmla="*/ 32 h 33"/>
                <a:gd name="T32" fmla="*/ 11 w 28"/>
                <a:gd name="T33" fmla="*/ 29 h 33"/>
                <a:gd name="T34" fmla="*/ 16 w 28"/>
                <a:gd name="T35" fmla="*/ 22 h 33"/>
                <a:gd name="T36" fmla="*/ 22 w 28"/>
                <a:gd name="T37" fmla="*/ 19 h 33"/>
                <a:gd name="T38" fmla="*/ 27 w 28"/>
                <a:gd name="T39" fmla="*/ 13 h 33"/>
                <a:gd name="T40" fmla="*/ 27 w 28"/>
                <a:gd name="T41" fmla="*/ 8 h 33"/>
                <a:gd name="T42" fmla="*/ 24 w 28"/>
                <a:gd name="T43" fmla="*/ 5 h 33"/>
                <a:gd name="T44" fmla="*/ 20 w 28"/>
                <a:gd name="T45"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 h="33">
                  <a:moveTo>
                    <a:pt x="20" y="6"/>
                  </a:moveTo>
                  <a:cubicBezTo>
                    <a:pt x="18" y="6"/>
                    <a:pt x="17" y="4"/>
                    <a:pt x="15" y="3"/>
                  </a:cubicBezTo>
                  <a:cubicBezTo>
                    <a:pt x="14" y="2"/>
                    <a:pt x="12" y="0"/>
                    <a:pt x="10" y="0"/>
                  </a:cubicBezTo>
                  <a:cubicBezTo>
                    <a:pt x="10" y="3"/>
                    <a:pt x="4" y="1"/>
                    <a:pt x="4" y="4"/>
                  </a:cubicBezTo>
                  <a:cubicBezTo>
                    <a:pt x="4" y="6"/>
                    <a:pt x="4" y="6"/>
                    <a:pt x="3" y="7"/>
                  </a:cubicBezTo>
                  <a:cubicBezTo>
                    <a:pt x="1" y="8"/>
                    <a:pt x="2" y="9"/>
                    <a:pt x="2" y="10"/>
                  </a:cubicBezTo>
                  <a:cubicBezTo>
                    <a:pt x="2" y="11"/>
                    <a:pt x="1" y="12"/>
                    <a:pt x="0" y="13"/>
                  </a:cubicBezTo>
                  <a:cubicBezTo>
                    <a:pt x="0" y="13"/>
                    <a:pt x="0" y="14"/>
                    <a:pt x="0" y="15"/>
                  </a:cubicBezTo>
                  <a:cubicBezTo>
                    <a:pt x="1" y="16"/>
                    <a:pt x="0" y="17"/>
                    <a:pt x="0" y="18"/>
                  </a:cubicBezTo>
                  <a:cubicBezTo>
                    <a:pt x="0" y="18"/>
                    <a:pt x="1" y="21"/>
                    <a:pt x="2" y="20"/>
                  </a:cubicBezTo>
                  <a:cubicBezTo>
                    <a:pt x="4" y="20"/>
                    <a:pt x="4" y="18"/>
                    <a:pt x="5" y="18"/>
                  </a:cubicBezTo>
                  <a:cubicBezTo>
                    <a:pt x="4" y="18"/>
                    <a:pt x="6" y="20"/>
                    <a:pt x="5" y="20"/>
                  </a:cubicBezTo>
                  <a:cubicBezTo>
                    <a:pt x="5" y="22"/>
                    <a:pt x="5" y="23"/>
                    <a:pt x="3" y="24"/>
                  </a:cubicBezTo>
                  <a:cubicBezTo>
                    <a:pt x="3" y="24"/>
                    <a:pt x="4" y="26"/>
                    <a:pt x="3" y="26"/>
                  </a:cubicBezTo>
                  <a:cubicBezTo>
                    <a:pt x="3" y="27"/>
                    <a:pt x="2" y="27"/>
                    <a:pt x="3" y="28"/>
                  </a:cubicBezTo>
                  <a:cubicBezTo>
                    <a:pt x="5" y="29"/>
                    <a:pt x="6" y="29"/>
                    <a:pt x="8" y="32"/>
                  </a:cubicBezTo>
                  <a:cubicBezTo>
                    <a:pt x="9" y="33"/>
                    <a:pt x="10" y="29"/>
                    <a:pt x="11" y="29"/>
                  </a:cubicBezTo>
                  <a:cubicBezTo>
                    <a:pt x="12" y="26"/>
                    <a:pt x="13" y="23"/>
                    <a:pt x="16" y="22"/>
                  </a:cubicBezTo>
                  <a:cubicBezTo>
                    <a:pt x="18" y="21"/>
                    <a:pt x="20" y="21"/>
                    <a:pt x="22" y="19"/>
                  </a:cubicBezTo>
                  <a:cubicBezTo>
                    <a:pt x="24" y="18"/>
                    <a:pt x="26" y="16"/>
                    <a:pt x="27" y="13"/>
                  </a:cubicBezTo>
                  <a:cubicBezTo>
                    <a:pt x="27" y="11"/>
                    <a:pt x="28" y="10"/>
                    <a:pt x="27" y="8"/>
                  </a:cubicBezTo>
                  <a:cubicBezTo>
                    <a:pt x="26" y="7"/>
                    <a:pt x="25" y="6"/>
                    <a:pt x="24" y="5"/>
                  </a:cubicBezTo>
                  <a:cubicBezTo>
                    <a:pt x="23" y="5"/>
                    <a:pt x="21" y="6"/>
                    <a:pt x="20" y="6"/>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96" name="Freeform 624">
              <a:extLst>
                <a:ext uri="{FF2B5EF4-FFF2-40B4-BE49-F238E27FC236}">
                  <a16:creationId xmlns:a16="http://schemas.microsoft.com/office/drawing/2014/main" id="{EB059AEA-6074-47B8-9D88-5344C647FB8B}"/>
                </a:ext>
              </a:extLst>
            </p:cNvPr>
            <p:cNvSpPr>
              <a:spLocks/>
            </p:cNvSpPr>
            <p:nvPr/>
          </p:nvSpPr>
          <p:spPr bwMode="auto">
            <a:xfrm>
              <a:off x="1710584" y="3861865"/>
              <a:ext cx="178401" cy="264824"/>
            </a:xfrm>
            <a:custGeom>
              <a:avLst/>
              <a:gdLst>
                <a:gd name="T0" fmla="*/ 57 w 64"/>
                <a:gd name="T1" fmla="*/ 21 h 95"/>
                <a:gd name="T2" fmla="*/ 56 w 64"/>
                <a:gd name="T3" fmla="*/ 14 h 95"/>
                <a:gd name="T4" fmla="*/ 50 w 64"/>
                <a:gd name="T5" fmla="*/ 13 h 95"/>
                <a:gd name="T6" fmla="*/ 46 w 64"/>
                <a:gd name="T7" fmla="*/ 14 h 95"/>
                <a:gd name="T8" fmla="*/ 41 w 64"/>
                <a:gd name="T9" fmla="*/ 11 h 95"/>
                <a:gd name="T10" fmla="*/ 38 w 64"/>
                <a:gd name="T11" fmla="*/ 6 h 95"/>
                <a:gd name="T12" fmla="*/ 33 w 64"/>
                <a:gd name="T13" fmla="*/ 2 h 95"/>
                <a:gd name="T14" fmla="*/ 28 w 64"/>
                <a:gd name="T15" fmla="*/ 0 h 95"/>
                <a:gd name="T16" fmla="*/ 31 w 64"/>
                <a:gd name="T17" fmla="*/ 5 h 95"/>
                <a:gd name="T18" fmla="*/ 28 w 64"/>
                <a:gd name="T19" fmla="*/ 10 h 95"/>
                <a:gd name="T20" fmla="*/ 23 w 64"/>
                <a:gd name="T21" fmla="*/ 14 h 95"/>
                <a:gd name="T22" fmla="*/ 17 w 64"/>
                <a:gd name="T23" fmla="*/ 17 h 95"/>
                <a:gd name="T24" fmla="*/ 11 w 64"/>
                <a:gd name="T25" fmla="*/ 26 h 95"/>
                <a:gd name="T26" fmla="*/ 6 w 64"/>
                <a:gd name="T27" fmla="*/ 22 h 95"/>
                <a:gd name="T28" fmla="*/ 6 w 64"/>
                <a:gd name="T29" fmla="*/ 21 h 95"/>
                <a:gd name="T30" fmla="*/ 6 w 64"/>
                <a:gd name="T31" fmla="*/ 18 h 95"/>
                <a:gd name="T32" fmla="*/ 2 w 64"/>
                <a:gd name="T33" fmla="*/ 26 h 95"/>
                <a:gd name="T34" fmla="*/ 3 w 64"/>
                <a:gd name="T35" fmla="*/ 30 h 95"/>
                <a:gd name="T36" fmla="*/ 3 w 64"/>
                <a:gd name="T37" fmla="*/ 32 h 95"/>
                <a:gd name="T38" fmla="*/ 14 w 64"/>
                <a:gd name="T39" fmla="*/ 47 h 95"/>
                <a:gd name="T40" fmla="*/ 23 w 64"/>
                <a:gd name="T41" fmla="*/ 63 h 95"/>
                <a:gd name="T42" fmla="*/ 26 w 64"/>
                <a:gd name="T43" fmla="*/ 70 h 95"/>
                <a:gd name="T44" fmla="*/ 25 w 64"/>
                <a:gd name="T45" fmla="*/ 71 h 95"/>
                <a:gd name="T46" fmla="*/ 28 w 64"/>
                <a:gd name="T47" fmla="*/ 74 h 95"/>
                <a:gd name="T48" fmla="*/ 32 w 64"/>
                <a:gd name="T49" fmla="*/ 79 h 95"/>
                <a:gd name="T50" fmla="*/ 41 w 64"/>
                <a:gd name="T51" fmla="*/ 83 h 95"/>
                <a:gd name="T52" fmla="*/ 48 w 64"/>
                <a:gd name="T53" fmla="*/ 87 h 95"/>
                <a:gd name="T54" fmla="*/ 54 w 64"/>
                <a:gd name="T55" fmla="*/ 93 h 95"/>
                <a:gd name="T56" fmla="*/ 59 w 64"/>
                <a:gd name="T57" fmla="*/ 90 h 95"/>
                <a:gd name="T58" fmla="*/ 61 w 64"/>
                <a:gd name="T59" fmla="*/ 86 h 95"/>
                <a:gd name="T60" fmla="*/ 63 w 64"/>
                <a:gd name="T61" fmla="*/ 82 h 95"/>
                <a:gd name="T62" fmla="*/ 61 w 64"/>
                <a:gd name="T63" fmla="*/ 78 h 95"/>
                <a:gd name="T64" fmla="*/ 61 w 64"/>
                <a:gd name="T65" fmla="*/ 76 h 95"/>
                <a:gd name="T66" fmla="*/ 63 w 64"/>
                <a:gd name="T67" fmla="*/ 74 h 95"/>
                <a:gd name="T68" fmla="*/ 64 w 64"/>
                <a:gd name="T69" fmla="*/ 64 h 95"/>
                <a:gd name="T70" fmla="*/ 62 w 64"/>
                <a:gd name="T71" fmla="*/ 59 h 95"/>
                <a:gd name="T72" fmla="*/ 57 w 64"/>
                <a:gd name="T73" fmla="*/ 57 h 95"/>
                <a:gd name="T74" fmla="*/ 55 w 64"/>
                <a:gd name="T75" fmla="*/ 48 h 95"/>
                <a:gd name="T76" fmla="*/ 50 w 64"/>
                <a:gd name="T77" fmla="*/ 51 h 95"/>
                <a:gd name="T78" fmla="*/ 46 w 64"/>
                <a:gd name="T79" fmla="*/ 51 h 95"/>
                <a:gd name="T80" fmla="*/ 44 w 64"/>
                <a:gd name="T81" fmla="*/ 48 h 95"/>
                <a:gd name="T82" fmla="*/ 40 w 64"/>
                <a:gd name="T83" fmla="*/ 42 h 95"/>
                <a:gd name="T84" fmla="*/ 39 w 64"/>
                <a:gd name="T85" fmla="*/ 35 h 95"/>
                <a:gd name="T86" fmla="*/ 42 w 64"/>
                <a:gd name="T87" fmla="*/ 33 h 95"/>
                <a:gd name="T88" fmla="*/ 42 w 64"/>
                <a:gd name="T89" fmla="*/ 30 h 95"/>
                <a:gd name="T90" fmla="*/ 45 w 64"/>
                <a:gd name="T91" fmla="*/ 25 h 95"/>
                <a:gd name="T92" fmla="*/ 50 w 64"/>
                <a:gd name="T93" fmla="*/ 24 h 95"/>
                <a:gd name="T94" fmla="*/ 53 w 64"/>
                <a:gd name="T95" fmla="*/ 22 h 95"/>
                <a:gd name="T96" fmla="*/ 57 w 64"/>
                <a:gd name="T97" fmla="*/ 2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4" h="95">
                  <a:moveTo>
                    <a:pt x="57" y="21"/>
                  </a:moveTo>
                  <a:cubicBezTo>
                    <a:pt x="53" y="19"/>
                    <a:pt x="59" y="15"/>
                    <a:pt x="56" y="14"/>
                  </a:cubicBezTo>
                  <a:cubicBezTo>
                    <a:pt x="54" y="12"/>
                    <a:pt x="52" y="13"/>
                    <a:pt x="50" y="13"/>
                  </a:cubicBezTo>
                  <a:cubicBezTo>
                    <a:pt x="48" y="12"/>
                    <a:pt x="48" y="14"/>
                    <a:pt x="46" y="14"/>
                  </a:cubicBezTo>
                  <a:cubicBezTo>
                    <a:pt x="44" y="13"/>
                    <a:pt x="42" y="13"/>
                    <a:pt x="41" y="11"/>
                  </a:cubicBezTo>
                  <a:cubicBezTo>
                    <a:pt x="40" y="10"/>
                    <a:pt x="39" y="7"/>
                    <a:pt x="38" y="6"/>
                  </a:cubicBezTo>
                  <a:cubicBezTo>
                    <a:pt x="36" y="5"/>
                    <a:pt x="35" y="3"/>
                    <a:pt x="33" y="2"/>
                  </a:cubicBezTo>
                  <a:cubicBezTo>
                    <a:pt x="32" y="0"/>
                    <a:pt x="30" y="1"/>
                    <a:pt x="28" y="0"/>
                  </a:cubicBezTo>
                  <a:cubicBezTo>
                    <a:pt x="30" y="2"/>
                    <a:pt x="31" y="3"/>
                    <a:pt x="31" y="5"/>
                  </a:cubicBezTo>
                  <a:cubicBezTo>
                    <a:pt x="30" y="7"/>
                    <a:pt x="30" y="9"/>
                    <a:pt x="28" y="10"/>
                  </a:cubicBezTo>
                  <a:cubicBezTo>
                    <a:pt x="26" y="12"/>
                    <a:pt x="25" y="14"/>
                    <a:pt x="23" y="14"/>
                  </a:cubicBezTo>
                  <a:cubicBezTo>
                    <a:pt x="21" y="15"/>
                    <a:pt x="19" y="15"/>
                    <a:pt x="17" y="17"/>
                  </a:cubicBezTo>
                  <a:cubicBezTo>
                    <a:pt x="16" y="18"/>
                    <a:pt x="12" y="27"/>
                    <a:pt x="11" y="26"/>
                  </a:cubicBezTo>
                  <a:cubicBezTo>
                    <a:pt x="9" y="23"/>
                    <a:pt x="8" y="23"/>
                    <a:pt x="6" y="22"/>
                  </a:cubicBezTo>
                  <a:cubicBezTo>
                    <a:pt x="5" y="22"/>
                    <a:pt x="5" y="22"/>
                    <a:pt x="6" y="21"/>
                  </a:cubicBezTo>
                  <a:cubicBezTo>
                    <a:pt x="7" y="20"/>
                    <a:pt x="7" y="19"/>
                    <a:pt x="6" y="18"/>
                  </a:cubicBezTo>
                  <a:cubicBezTo>
                    <a:pt x="4" y="19"/>
                    <a:pt x="0" y="23"/>
                    <a:pt x="2" y="26"/>
                  </a:cubicBezTo>
                  <a:cubicBezTo>
                    <a:pt x="2" y="26"/>
                    <a:pt x="4" y="29"/>
                    <a:pt x="3" y="30"/>
                  </a:cubicBezTo>
                  <a:cubicBezTo>
                    <a:pt x="2" y="30"/>
                    <a:pt x="1" y="31"/>
                    <a:pt x="3" y="32"/>
                  </a:cubicBezTo>
                  <a:cubicBezTo>
                    <a:pt x="8" y="35"/>
                    <a:pt x="12" y="41"/>
                    <a:pt x="14" y="47"/>
                  </a:cubicBezTo>
                  <a:cubicBezTo>
                    <a:pt x="17" y="52"/>
                    <a:pt x="19" y="58"/>
                    <a:pt x="23" y="63"/>
                  </a:cubicBezTo>
                  <a:cubicBezTo>
                    <a:pt x="24" y="65"/>
                    <a:pt x="26" y="67"/>
                    <a:pt x="26" y="70"/>
                  </a:cubicBezTo>
                  <a:cubicBezTo>
                    <a:pt x="26" y="71"/>
                    <a:pt x="25" y="70"/>
                    <a:pt x="25" y="71"/>
                  </a:cubicBezTo>
                  <a:cubicBezTo>
                    <a:pt x="26" y="72"/>
                    <a:pt x="27" y="73"/>
                    <a:pt x="28" y="74"/>
                  </a:cubicBezTo>
                  <a:cubicBezTo>
                    <a:pt x="29" y="76"/>
                    <a:pt x="30" y="78"/>
                    <a:pt x="32" y="79"/>
                  </a:cubicBezTo>
                  <a:cubicBezTo>
                    <a:pt x="35" y="80"/>
                    <a:pt x="38" y="82"/>
                    <a:pt x="41" y="83"/>
                  </a:cubicBezTo>
                  <a:cubicBezTo>
                    <a:pt x="43" y="84"/>
                    <a:pt x="45" y="86"/>
                    <a:pt x="48" y="87"/>
                  </a:cubicBezTo>
                  <a:cubicBezTo>
                    <a:pt x="50" y="89"/>
                    <a:pt x="52" y="91"/>
                    <a:pt x="54" y="93"/>
                  </a:cubicBezTo>
                  <a:cubicBezTo>
                    <a:pt x="58" y="95"/>
                    <a:pt x="57" y="91"/>
                    <a:pt x="59" y="90"/>
                  </a:cubicBezTo>
                  <a:cubicBezTo>
                    <a:pt x="60" y="89"/>
                    <a:pt x="60" y="87"/>
                    <a:pt x="61" y="86"/>
                  </a:cubicBezTo>
                  <a:cubicBezTo>
                    <a:pt x="61" y="85"/>
                    <a:pt x="64" y="83"/>
                    <a:pt x="63" y="82"/>
                  </a:cubicBezTo>
                  <a:cubicBezTo>
                    <a:pt x="61" y="81"/>
                    <a:pt x="60" y="81"/>
                    <a:pt x="61" y="78"/>
                  </a:cubicBezTo>
                  <a:cubicBezTo>
                    <a:pt x="61" y="77"/>
                    <a:pt x="61" y="76"/>
                    <a:pt x="61" y="76"/>
                  </a:cubicBezTo>
                  <a:cubicBezTo>
                    <a:pt x="62" y="75"/>
                    <a:pt x="63" y="74"/>
                    <a:pt x="63" y="74"/>
                  </a:cubicBezTo>
                  <a:cubicBezTo>
                    <a:pt x="64" y="71"/>
                    <a:pt x="62" y="66"/>
                    <a:pt x="64" y="64"/>
                  </a:cubicBezTo>
                  <a:cubicBezTo>
                    <a:pt x="64" y="63"/>
                    <a:pt x="63" y="61"/>
                    <a:pt x="62" y="59"/>
                  </a:cubicBezTo>
                  <a:cubicBezTo>
                    <a:pt x="61" y="56"/>
                    <a:pt x="60" y="56"/>
                    <a:pt x="57" y="57"/>
                  </a:cubicBezTo>
                  <a:cubicBezTo>
                    <a:pt x="53" y="57"/>
                    <a:pt x="55" y="50"/>
                    <a:pt x="55" y="48"/>
                  </a:cubicBezTo>
                  <a:cubicBezTo>
                    <a:pt x="53" y="49"/>
                    <a:pt x="52" y="51"/>
                    <a:pt x="50" y="51"/>
                  </a:cubicBezTo>
                  <a:cubicBezTo>
                    <a:pt x="49" y="51"/>
                    <a:pt x="47" y="51"/>
                    <a:pt x="46" y="51"/>
                  </a:cubicBezTo>
                  <a:cubicBezTo>
                    <a:pt x="45" y="50"/>
                    <a:pt x="45" y="48"/>
                    <a:pt x="44" y="48"/>
                  </a:cubicBezTo>
                  <a:cubicBezTo>
                    <a:pt x="41" y="48"/>
                    <a:pt x="41" y="44"/>
                    <a:pt x="40" y="42"/>
                  </a:cubicBezTo>
                  <a:cubicBezTo>
                    <a:pt x="38" y="40"/>
                    <a:pt x="37" y="37"/>
                    <a:pt x="39" y="35"/>
                  </a:cubicBezTo>
                  <a:cubicBezTo>
                    <a:pt x="40" y="34"/>
                    <a:pt x="42" y="34"/>
                    <a:pt x="42" y="33"/>
                  </a:cubicBezTo>
                  <a:cubicBezTo>
                    <a:pt x="42" y="32"/>
                    <a:pt x="42" y="31"/>
                    <a:pt x="42" y="30"/>
                  </a:cubicBezTo>
                  <a:cubicBezTo>
                    <a:pt x="42" y="27"/>
                    <a:pt x="42" y="26"/>
                    <a:pt x="45" y="25"/>
                  </a:cubicBezTo>
                  <a:cubicBezTo>
                    <a:pt x="47" y="24"/>
                    <a:pt x="48" y="24"/>
                    <a:pt x="50" y="24"/>
                  </a:cubicBezTo>
                  <a:cubicBezTo>
                    <a:pt x="51" y="24"/>
                    <a:pt x="52" y="23"/>
                    <a:pt x="53" y="22"/>
                  </a:cubicBezTo>
                  <a:cubicBezTo>
                    <a:pt x="54" y="22"/>
                    <a:pt x="59" y="23"/>
                    <a:pt x="57" y="21"/>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97" name="Freeform 625">
              <a:extLst>
                <a:ext uri="{FF2B5EF4-FFF2-40B4-BE49-F238E27FC236}">
                  <a16:creationId xmlns:a16="http://schemas.microsoft.com/office/drawing/2014/main" id="{F764C2F6-5C35-446F-86D5-54548D9504D0}"/>
                </a:ext>
              </a:extLst>
            </p:cNvPr>
            <p:cNvSpPr>
              <a:spLocks/>
            </p:cNvSpPr>
            <p:nvPr/>
          </p:nvSpPr>
          <p:spPr bwMode="auto">
            <a:xfrm>
              <a:off x="1789351" y="4109604"/>
              <a:ext cx="121464" cy="591344"/>
            </a:xfrm>
            <a:custGeom>
              <a:avLst/>
              <a:gdLst>
                <a:gd name="T0" fmla="*/ 38 w 44"/>
                <a:gd name="T1" fmla="*/ 20 h 212"/>
                <a:gd name="T2" fmla="*/ 36 w 44"/>
                <a:gd name="T3" fmla="*/ 12 h 212"/>
                <a:gd name="T4" fmla="*/ 34 w 44"/>
                <a:gd name="T5" fmla="*/ 5 h 212"/>
                <a:gd name="T6" fmla="*/ 30 w 44"/>
                <a:gd name="T7" fmla="*/ 3 h 212"/>
                <a:gd name="T8" fmla="*/ 28 w 44"/>
                <a:gd name="T9" fmla="*/ 15 h 212"/>
                <a:gd name="T10" fmla="*/ 26 w 44"/>
                <a:gd name="T11" fmla="*/ 31 h 212"/>
                <a:gd name="T12" fmla="*/ 23 w 44"/>
                <a:gd name="T13" fmla="*/ 56 h 212"/>
                <a:gd name="T14" fmla="*/ 21 w 44"/>
                <a:gd name="T15" fmla="*/ 68 h 212"/>
                <a:gd name="T16" fmla="*/ 21 w 44"/>
                <a:gd name="T17" fmla="*/ 80 h 212"/>
                <a:gd name="T18" fmla="*/ 20 w 44"/>
                <a:gd name="T19" fmla="*/ 88 h 212"/>
                <a:gd name="T20" fmla="*/ 11 w 44"/>
                <a:gd name="T21" fmla="*/ 110 h 212"/>
                <a:gd name="T22" fmla="*/ 10 w 44"/>
                <a:gd name="T23" fmla="*/ 132 h 212"/>
                <a:gd name="T24" fmla="*/ 17 w 44"/>
                <a:gd name="T25" fmla="*/ 133 h 212"/>
                <a:gd name="T26" fmla="*/ 16 w 44"/>
                <a:gd name="T27" fmla="*/ 136 h 212"/>
                <a:gd name="T28" fmla="*/ 14 w 44"/>
                <a:gd name="T29" fmla="*/ 145 h 212"/>
                <a:gd name="T30" fmla="*/ 15 w 44"/>
                <a:gd name="T31" fmla="*/ 150 h 212"/>
                <a:gd name="T32" fmla="*/ 13 w 44"/>
                <a:gd name="T33" fmla="*/ 152 h 212"/>
                <a:gd name="T34" fmla="*/ 11 w 44"/>
                <a:gd name="T35" fmla="*/ 158 h 212"/>
                <a:gd name="T36" fmla="*/ 8 w 44"/>
                <a:gd name="T37" fmla="*/ 159 h 212"/>
                <a:gd name="T38" fmla="*/ 4 w 44"/>
                <a:gd name="T39" fmla="*/ 159 h 212"/>
                <a:gd name="T40" fmla="*/ 0 w 44"/>
                <a:gd name="T41" fmla="*/ 164 h 212"/>
                <a:gd name="T42" fmla="*/ 2 w 44"/>
                <a:gd name="T43" fmla="*/ 163 h 212"/>
                <a:gd name="T44" fmla="*/ 7 w 44"/>
                <a:gd name="T45" fmla="*/ 171 h 212"/>
                <a:gd name="T46" fmla="*/ 11 w 44"/>
                <a:gd name="T47" fmla="*/ 173 h 212"/>
                <a:gd name="T48" fmla="*/ 7 w 44"/>
                <a:gd name="T49" fmla="*/ 174 h 212"/>
                <a:gd name="T50" fmla="*/ 7 w 44"/>
                <a:gd name="T51" fmla="*/ 179 h 212"/>
                <a:gd name="T52" fmla="*/ 9 w 44"/>
                <a:gd name="T53" fmla="*/ 182 h 212"/>
                <a:gd name="T54" fmla="*/ 9 w 44"/>
                <a:gd name="T55" fmla="*/ 185 h 212"/>
                <a:gd name="T56" fmla="*/ 7 w 44"/>
                <a:gd name="T57" fmla="*/ 187 h 212"/>
                <a:gd name="T58" fmla="*/ 10 w 44"/>
                <a:gd name="T59" fmla="*/ 190 h 212"/>
                <a:gd name="T60" fmla="*/ 8 w 44"/>
                <a:gd name="T61" fmla="*/ 193 h 212"/>
                <a:gd name="T62" fmla="*/ 11 w 44"/>
                <a:gd name="T63" fmla="*/ 194 h 212"/>
                <a:gd name="T64" fmla="*/ 11 w 44"/>
                <a:gd name="T65" fmla="*/ 198 h 212"/>
                <a:gd name="T66" fmla="*/ 15 w 44"/>
                <a:gd name="T67" fmla="*/ 197 h 212"/>
                <a:gd name="T68" fmla="*/ 15 w 44"/>
                <a:gd name="T69" fmla="*/ 197 h 212"/>
                <a:gd name="T70" fmla="*/ 16 w 44"/>
                <a:gd name="T71" fmla="*/ 198 h 212"/>
                <a:gd name="T72" fmla="*/ 18 w 44"/>
                <a:gd name="T73" fmla="*/ 202 h 212"/>
                <a:gd name="T74" fmla="*/ 16 w 44"/>
                <a:gd name="T75" fmla="*/ 207 h 212"/>
                <a:gd name="T76" fmla="*/ 18 w 44"/>
                <a:gd name="T77" fmla="*/ 209 h 212"/>
                <a:gd name="T78" fmla="*/ 25 w 44"/>
                <a:gd name="T79" fmla="*/ 204 h 212"/>
                <a:gd name="T80" fmla="*/ 26 w 44"/>
                <a:gd name="T81" fmla="*/ 199 h 212"/>
                <a:gd name="T82" fmla="*/ 17 w 44"/>
                <a:gd name="T83" fmla="*/ 192 h 212"/>
                <a:gd name="T84" fmla="*/ 12 w 44"/>
                <a:gd name="T85" fmla="*/ 185 h 212"/>
                <a:gd name="T86" fmla="*/ 15 w 44"/>
                <a:gd name="T87" fmla="*/ 177 h 212"/>
                <a:gd name="T88" fmla="*/ 17 w 44"/>
                <a:gd name="T89" fmla="*/ 169 h 212"/>
                <a:gd name="T90" fmla="*/ 21 w 44"/>
                <a:gd name="T91" fmla="*/ 158 h 212"/>
                <a:gd name="T92" fmla="*/ 21 w 44"/>
                <a:gd name="T93" fmla="*/ 152 h 212"/>
                <a:gd name="T94" fmla="*/ 19 w 44"/>
                <a:gd name="T95" fmla="*/ 140 h 212"/>
                <a:gd name="T96" fmla="*/ 23 w 44"/>
                <a:gd name="T97" fmla="*/ 117 h 212"/>
                <a:gd name="T98" fmla="*/ 26 w 44"/>
                <a:gd name="T99" fmla="*/ 102 h 212"/>
                <a:gd name="T100" fmla="*/ 29 w 44"/>
                <a:gd name="T101" fmla="*/ 85 h 212"/>
                <a:gd name="T102" fmla="*/ 27 w 44"/>
                <a:gd name="T103" fmla="*/ 73 h 212"/>
                <a:gd name="T104" fmla="*/ 30 w 44"/>
                <a:gd name="T105" fmla="*/ 62 h 212"/>
                <a:gd name="T106" fmla="*/ 34 w 44"/>
                <a:gd name="T107" fmla="*/ 54 h 212"/>
                <a:gd name="T108" fmla="*/ 36 w 44"/>
                <a:gd name="T109" fmla="*/ 44 h 212"/>
                <a:gd name="T110" fmla="*/ 40 w 44"/>
                <a:gd name="T111" fmla="*/ 35 h 212"/>
                <a:gd name="T112" fmla="*/ 40 w 44"/>
                <a:gd name="T113" fmla="*/ 28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4" h="212">
                  <a:moveTo>
                    <a:pt x="40" y="28"/>
                  </a:moveTo>
                  <a:cubicBezTo>
                    <a:pt x="38" y="27"/>
                    <a:pt x="40" y="22"/>
                    <a:pt x="38" y="20"/>
                  </a:cubicBezTo>
                  <a:cubicBezTo>
                    <a:pt x="37" y="19"/>
                    <a:pt x="35" y="16"/>
                    <a:pt x="36" y="14"/>
                  </a:cubicBezTo>
                  <a:cubicBezTo>
                    <a:pt x="38" y="13"/>
                    <a:pt x="35" y="13"/>
                    <a:pt x="36" y="12"/>
                  </a:cubicBezTo>
                  <a:cubicBezTo>
                    <a:pt x="37" y="11"/>
                    <a:pt x="36" y="10"/>
                    <a:pt x="35" y="9"/>
                  </a:cubicBezTo>
                  <a:cubicBezTo>
                    <a:pt x="34" y="8"/>
                    <a:pt x="34" y="7"/>
                    <a:pt x="34" y="5"/>
                  </a:cubicBezTo>
                  <a:cubicBezTo>
                    <a:pt x="34" y="3"/>
                    <a:pt x="33" y="2"/>
                    <a:pt x="32" y="0"/>
                  </a:cubicBezTo>
                  <a:cubicBezTo>
                    <a:pt x="31" y="1"/>
                    <a:pt x="30" y="2"/>
                    <a:pt x="30" y="3"/>
                  </a:cubicBezTo>
                  <a:cubicBezTo>
                    <a:pt x="29" y="5"/>
                    <a:pt x="27" y="4"/>
                    <a:pt x="28" y="6"/>
                  </a:cubicBezTo>
                  <a:cubicBezTo>
                    <a:pt x="28" y="9"/>
                    <a:pt x="28" y="12"/>
                    <a:pt x="28" y="15"/>
                  </a:cubicBezTo>
                  <a:cubicBezTo>
                    <a:pt x="28" y="19"/>
                    <a:pt x="29" y="24"/>
                    <a:pt x="28" y="28"/>
                  </a:cubicBezTo>
                  <a:cubicBezTo>
                    <a:pt x="27" y="29"/>
                    <a:pt x="26" y="30"/>
                    <a:pt x="26" y="31"/>
                  </a:cubicBezTo>
                  <a:cubicBezTo>
                    <a:pt x="26" y="33"/>
                    <a:pt x="27" y="35"/>
                    <a:pt x="27" y="37"/>
                  </a:cubicBezTo>
                  <a:cubicBezTo>
                    <a:pt x="27" y="43"/>
                    <a:pt x="25" y="50"/>
                    <a:pt x="23" y="56"/>
                  </a:cubicBezTo>
                  <a:cubicBezTo>
                    <a:pt x="22" y="59"/>
                    <a:pt x="22" y="61"/>
                    <a:pt x="23" y="64"/>
                  </a:cubicBezTo>
                  <a:cubicBezTo>
                    <a:pt x="23" y="66"/>
                    <a:pt x="23" y="67"/>
                    <a:pt x="21" y="68"/>
                  </a:cubicBezTo>
                  <a:cubicBezTo>
                    <a:pt x="20" y="69"/>
                    <a:pt x="21" y="70"/>
                    <a:pt x="21" y="71"/>
                  </a:cubicBezTo>
                  <a:cubicBezTo>
                    <a:pt x="21" y="74"/>
                    <a:pt x="21" y="77"/>
                    <a:pt x="21" y="80"/>
                  </a:cubicBezTo>
                  <a:cubicBezTo>
                    <a:pt x="21" y="81"/>
                    <a:pt x="21" y="83"/>
                    <a:pt x="21" y="84"/>
                  </a:cubicBezTo>
                  <a:cubicBezTo>
                    <a:pt x="20" y="85"/>
                    <a:pt x="21" y="87"/>
                    <a:pt x="20" y="88"/>
                  </a:cubicBezTo>
                  <a:cubicBezTo>
                    <a:pt x="18" y="93"/>
                    <a:pt x="16" y="98"/>
                    <a:pt x="14" y="103"/>
                  </a:cubicBezTo>
                  <a:cubicBezTo>
                    <a:pt x="13" y="106"/>
                    <a:pt x="10" y="107"/>
                    <a:pt x="11" y="110"/>
                  </a:cubicBezTo>
                  <a:cubicBezTo>
                    <a:pt x="12" y="113"/>
                    <a:pt x="14" y="118"/>
                    <a:pt x="12" y="122"/>
                  </a:cubicBezTo>
                  <a:cubicBezTo>
                    <a:pt x="10" y="124"/>
                    <a:pt x="8" y="129"/>
                    <a:pt x="10" y="132"/>
                  </a:cubicBezTo>
                  <a:cubicBezTo>
                    <a:pt x="11" y="134"/>
                    <a:pt x="12" y="134"/>
                    <a:pt x="13" y="133"/>
                  </a:cubicBezTo>
                  <a:cubicBezTo>
                    <a:pt x="14" y="132"/>
                    <a:pt x="18" y="132"/>
                    <a:pt x="17" y="133"/>
                  </a:cubicBezTo>
                  <a:cubicBezTo>
                    <a:pt x="17" y="133"/>
                    <a:pt x="16" y="133"/>
                    <a:pt x="15" y="134"/>
                  </a:cubicBezTo>
                  <a:cubicBezTo>
                    <a:pt x="15" y="135"/>
                    <a:pt x="15" y="135"/>
                    <a:pt x="16" y="136"/>
                  </a:cubicBezTo>
                  <a:cubicBezTo>
                    <a:pt x="16" y="136"/>
                    <a:pt x="15" y="137"/>
                    <a:pt x="15" y="137"/>
                  </a:cubicBezTo>
                  <a:cubicBezTo>
                    <a:pt x="14" y="139"/>
                    <a:pt x="13" y="143"/>
                    <a:pt x="14" y="145"/>
                  </a:cubicBezTo>
                  <a:cubicBezTo>
                    <a:pt x="14" y="146"/>
                    <a:pt x="14" y="146"/>
                    <a:pt x="13" y="148"/>
                  </a:cubicBezTo>
                  <a:cubicBezTo>
                    <a:pt x="12" y="149"/>
                    <a:pt x="14" y="149"/>
                    <a:pt x="15" y="150"/>
                  </a:cubicBezTo>
                  <a:cubicBezTo>
                    <a:pt x="15" y="150"/>
                    <a:pt x="15" y="150"/>
                    <a:pt x="14" y="151"/>
                  </a:cubicBezTo>
                  <a:cubicBezTo>
                    <a:pt x="13" y="151"/>
                    <a:pt x="11" y="152"/>
                    <a:pt x="13" y="152"/>
                  </a:cubicBezTo>
                  <a:cubicBezTo>
                    <a:pt x="12" y="153"/>
                    <a:pt x="13" y="156"/>
                    <a:pt x="14" y="156"/>
                  </a:cubicBezTo>
                  <a:cubicBezTo>
                    <a:pt x="13" y="156"/>
                    <a:pt x="10" y="155"/>
                    <a:pt x="11" y="158"/>
                  </a:cubicBezTo>
                  <a:cubicBezTo>
                    <a:pt x="11" y="158"/>
                    <a:pt x="12" y="163"/>
                    <a:pt x="10" y="162"/>
                  </a:cubicBezTo>
                  <a:cubicBezTo>
                    <a:pt x="10" y="162"/>
                    <a:pt x="8" y="160"/>
                    <a:pt x="8" y="159"/>
                  </a:cubicBezTo>
                  <a:cubicBezTo>
                    <a:pt x="6" y="158"/>
                    <a:pt x="7" y="157"/>
                    <a:pt x="5" y="158"/>
                  </a:cubicBezTo>
                  <a:cubicBezTo>
                    <a:pt x="5" y="158"/>
                    <a:pt x="4" y="159"/>
                    <a:pt x="4" y="159"/>
                  </a:cubicBezTo>
                  <a:cubicBezTo>
                    <a:pt x="4" y="160"/>
                    <a:pt x="5" y="160"/>
                    <a:pt x="4" y="161"/>
                  </a:cubicBezTo>
                  <a:cubicBezTo>
                    <a:pt x="4" y="162"/>
                    <a:pt x="0" y="162"/>
                    <a:pt x="0" y="164"/>
                  </a:cubicBezTo>
                  <a:cubicBezTo>
                    <a:pt x="0" y="164"/>
                    <a:pt x="1" y="165"/>
                    <a:pt x="2" y="165"/>
                  </a:cubicBezTo>
                  <a:cubicBezTo>
                    <a:pt x="2" y="165"/>
                    <a:pt x="1" y="164"/>
                    <a:pt x="2" y="163"/>
                  </a:cubicBezTo>
                  <a:cubicBezTo>
                    <a:pt x="2" y="163"/>
                    <a:pt x="5" y="165"/>
                    <a:pt x="7" y="164"/>
                  </a:cubicBezTo>
                  <a:cubicBezTo>
                    <a:pt x="11" y="163"/>
                    <a:pt x="5" y="170"/>
                    <a:pt x="7" y="171"/>
                  </a:cubicBezTo>
                  <a:cubicBezTo>
                    <a:pt x="8" y="171"/>
                    <a:pt x="10" y="170"/>
                    <a:pt x="11" y="171"/>
                  </a:cubicBezTo>
                  <a:cubicBezTo>
                    <a:pt x="12" y="171"/>
                    <a:pt x="12" y="174"/>
                    <a:pt x="11" y="173"/>
                  </a:cubicBezTo>
                  <a:cubicBezTo>
                    <a:pt x="11" y="173"/>
                    <a:pt x="8" y="171"/>
                    <a:pt x="8" y="172"/>
                  </a:cubicBezTo>
                  <a:cubicBezTo>
                    <a:pt x="7" y="173"/>
                    <a:pt x="6" y="173"/>
                    <a:pt x="7" y="174"/>
                  </a:cubicBezTo>
                  <a:cubicBezTo>
                    <a:pt x="7" y="174"/>
                    <a:pt x="9" y="176"/>
                    <a:pt x="8" y="176"/>
                  </a:cubicBezTo>
                  <a:cubicBezTo>
                    <a:pt x="7" y="176"/>
                    <a:pt x="7" y="179"/>
                    <a:pt x="7" y="179"/>
                  </a:cubicBezTo>
                  <a:cubicBezTo>
                    <a:pt x="6" y="182"/>
                    <a:pt x="9" y="178"/>
                    <a:pt x="9" y="178"/>
                  </a:cubicBezTo>
                  <a:cubicBezTo>
                    <a:pt x="9" y="178"/>
                    <a:pt x="8" y="183"/>
                    <a:pt x="9" y="182"/>
                  </a:cubicBezTo>
                  <a:cubicBezTo>
                    <a:pt x="9" y="182"/>
                    <a:pt x="8" y="182"/>
                    <a:pt x="8" y="183"/>
                  </a:cubicBezTo>
                  <a:cubicBezTo>
                    <a:pt x="7" y="184"/>
                    <a:pt x="8" y="184"/>
                    <a:pt x="9" y="185"/>
                  </a:cubicBezTo>
                  <a:cubicBezTo>
                    <a:pt x="9" y="185"/>
                    <a:pt x="7" y="186"/>
                    <a:pt x="7" y="186"/>
                  </a:cubicBezTo>
                  <a:cubicBezTo>
                    <a:pt x="6" y="186"/>
                    <a:pt x="7" y="186"/>
                    <a:pt x="7" y="187"/>
                  </a:cubicBezTo>
                  <a:cubicBezTo>
                    <a:pt x="6" y="189"/>
                    <a:pt x="10" y="189"/>
                    <a:pt x="10" y="188"/>
                  </a:cubicBezTo>
                  <a:cubicBezTo>
                    <a:pt x="10" y="189"/>
                    <a:pt x="9" y="189"/>
                    <a:pt x="10" y="190"/>
                  </a:cubicBezTo>
                  <a:cubicBezTo>
                    <a:pt x="10" y="190"/>
                    <a:pt x="10" y="190"/>
                    <a:pt x="10" y="190"/>
                  </a:cubicBezTo>
                  <a:cubicBezTo>
                    <a:pt x="10" y="191"/>
                    <a:pt x="8" y="192"/>
                    <a:pt x="8" y="193"/>
                  </a:cubicBezTo>
                  <a:cubicBezTo>
                    <a:pt x="7" y="195"/>
                    <a:pt x="10" y="192"/>
                    <a:pt x="11" y="192"/>
                  </a:cubicBezTo>
                  <a:cubicBezTo>
                    <a:pt x="10" y="193"/>
                    <a:pt x="11" y="194"/>
                    <a:pt x="11" y="194"/>
                  </a:cubicBezTo>
                  <a:cubicBezTo>
                    <a:pt x="11" y="195"/>
                    <a:pt x="8" y="196"/>
                    <a:pt x="8" y="196"/>
                  </a:cubicBezTo>
                  <a:cubicBezTo>
                    <a:pt x="10" y="197"/>
                    <a:pt x="10" y="196"/>
                    <a:pt x="11" y="198"/>
                  </a:cubicBezTo>
                  <a:cubicBezTo>
                    <a:pt x="12" y="200"/>
                    <a:pt x="14" y="195"/>
                    <a:pt x="13" y="195"/>
                  </a:cubicBezTo>
                  <a:cubicBezTo>
                    <a:pt x="14" y="195"/>
                    <a:pt x="14" y="196"/>
                    <a:pt x="15" y="197"/>
                  </a:cubicBezTo>
                  <a:cubicBezTo>
                    <a:pt x="15" y="197"/>
                    <a:pt x="15" y="195"/>
                    <a:pt x="15" y="195"/>
                  </a:cubicBezTo>
                  <a:cubicBezTo>
                    <a:pt x="15" y="195"/>
                    <a:pt x="15" y="197"/>
                    <a:pt x="15" y="197"/>
                  </a:cubicBezTo>
                  <a:cubicBezTo>
                    <a:pt x="16" y="196"/>
                    <a:pt x="16" y="195"/>
                    <a:pt x="16" y="196"/>
                  </a:cubicBezTo>
                  <a:cubicBezTo>
                    <a:pt x="17" y="196"/>
                    <a:pt x="16" y="198"/>
                    <a:pt x="16" y="198"/>
                  </a:cubicBezTo>
                  <a:cubicBezTo>
                    <a:pt x="15" y="199"/>
                    <a:pt x="17" y="199"/>
                    <a:pt x="16" y="200"/>
                  </a:cubicBezTo>
                  <a:cubicBezTo>
                    <a:pt x="15" y="202"/>
                    <a:pt x="17" y="201"/>
                    <a:pt x="18" y="202"/>
                  </a:cubicBezTo>
                  <a:cubicBezTo>
                    <a:pt x="21" y="202"/>
                    <a:pt x="24" y="204"/>
                    <a:pt x="21" y="206"/>
                  </a:cubicBezTo>
                  <a:cubicBezTo>
                    <a:pt x="20" y="207"/>
                    <a:pt x="17" y="206"/>
                    <a:pt x="16" y="207"/>
                  </a:cubicBezTo>
                  <a:cubicBezTo>
                    <a:pt x="15" y="209"/>
                    <a:pt x="18" y="208"/>
                    <a:pt x="19" y="209"/>
                  </a:cubicBezTo>
                  <a:cubicBezTo>
                    <a:pt x="18" y="209"/>
                    <a:pt x="18" y="209"/>
                    <a:pt x="18" y="209"/>
                  </a:cubicBezTo>
                  <a:cubicBezTo>
                    <a:pt x="18" y="209"/>
                    <a:pt x="22" y="212"/>
                    <a:pt x="24" y="210"/>
                  </a:cubicBezTo>
                  <a:cubicBezTo>
                    <a:pt x="25" y="208"/>
                    <a:pt x="23" y="206"/>
                    <a:pt x="25" y="204"/>
                  </a:cubicBezTo>
                  <a:cubicBezTo>
                    <a:pt x="26" y="202"/>
                    <a:pt x="29" y="202"/>
                    <a:pt x="30" y="202"/>
                  </a:cubicBezTo>
                  <a:cubicBezTo>
                    <a:pt x="35" y="199"/>
                    <a:pt x="28" y="199"/>
                    <a:pt x="26" y="199"/>
                  </a:cubicBezTo>
                  <a:cubicBezTo>
                    <a:pt x="24" y="199"/>
                    <a:pt x="21" y="199"/>
                    <a:pt x="19" y="198"/>
                  </a:cubicBezTo>
                  <a:cubicBezTo>
                    <a:pt x="17" y="196"/>
                    <a:pt x="17" y="196"/>
                    <a:pt x="17" y="192"/>
                  </a:cubicBezTo>
                  <a:cubicBezTo>
                    <a:pt x="17" y="188"/>
                    <a:pt x="16" y="191"/>
                    <a:pt x="13" y="189"/>
                  </a:cubicBezTo>
                  <a:cubicBezTo>
                    <a:pt x="12" y="189"/>
                    <a:pt x="12" y="186"/>
                    <a:pt x="12" y="185"/>
                  </a:cubicBezTo>
                  <a:cubicBezTo>
                    <a:pt x="11" y="183"/>
                    <a:pt x="11" y="180"/>
                    <a:pt x="13" y="179"/>
                  </a:cubicBezTo>
                  <a:cubicBezTo>
                    <a:pt x="14" y="178"/>
                    <a:pt x="14" y="178"/>
                    <a:pt x="15" y="177"/>
                  </a:cubicBezTo>
                  <a:cubicBezTo>
                    <a:pt x="15" y="176"/>
                    <a:pt x="16" y="175"/>
                    <a:pt x="17" y="175"/>
                  </a:cubicBezTo>
                  <a:cubicBezTo>
                    <a:pt x="18" y="174"/>
                    <a:pt x="16" y="171"/>
                    <a:pt x="17" y="169"/>
                  </a:cubicBezTo>
                  <a:cubicBezTo>
                    <a:pt x="17" y="168"/>
                    <a:pt x="19" y="167"/>
                    <a:pt x="20" y="165"/>
                  </a:cubicBezTo>
                  <a:cubicBezTo>
                    <a:pt x="20" y="163"/>
                    <a:pt x="20" y="160"/>
                    <a:pt x="21" y="158"/>
                  </a:cubicBezTo>
                  <a:cubicBezTo>
                    <a:pt x="21" y="156"/>
                    <a:pt x="23" y="156"/>
                    <a:pt x="21" y="154"/>
                  </a:cubicBezTo>
                  <a:cubicBezTo>
                    <a:pt x="20" y="153"/>
                    <a:pt x="17" y="153"/>
                    <a:pt x="21" y="152"/>
                  </a:cubicBezTo>
                  <a:cubicBezTo>
                    <a:pt x="26" y="151"/>
                    <a:pt x="20" y="151"/>
                    <a:pt x="19" y="149"/>
                  </a:cubicBezTo>
                  <a:cubicBezTo>
                    <a:pt x="19" y="146"/>
                    <a:pt x="19" y="142"/>
                    <a:pt x="19" y="140"/>
                  </a:cubicBezTo>
                  <a:cubicBezTo>
                    <a:pt x="19" y="136"/>
                    <a:pt x="19" y="131"/>
                    <a:pt x="19" y="127"/>
                  </a:cubicBezTo>
                  <a:cubicBezTo>
                    <a:pt x="20" y="124"/>
                    <a:pt x="21" y="119"/>
                    <a:pt x="23" y="117"/>
                  </a:cubicBezTo>
                  <a:cubicBezTo>
                    <a:pt x="26" y="114"/>
                    <a:pt x="23" y="109"/>
                    <a:pt x="23" y="106"/>
                  </a:cubicBezTo>
                  <a:cubicBezTo>
                    <a:pt x="23" y="104"/>
                    <a:pt x="24" y="103"/>
                    <a:pt x="26" y="102"/>
                  </a:cubicBezTo>
                  <a:cubicBezTo>
                    <a:pt x="28" y="100"/>
                    <a:pt x="27" y="99"/>
                    <a:pt x="27" y="96"/>
                  </a:cubicBezTo>
                  <a:cubicBezTo>
                    <a:pt x="27" y="92"/>
                    <a:pt x="30" y="89"/>
                    <a:pt x="29" y="85"/>
                  </a:cubicBezTo>
                  <a:cubicBezTo>
                    <a:pt x="29" y="82"/>
                    <a:pt x="28" y="79"/>
                    <a:pt x="27" y="76"/>
                  </a:cubicBezTo>
                  <a:cubicBezTo>
                    <a:pt x="27" y="75"/>
                    <a:pt x="26" y="74"/>
                    <a:pt x="27" y="73"/>
                  </a:cubicBezTo>
                  <a:cubicBezTo>
                    <a:pt x="28" y="72"/>
                    <a:pt x="29" y="68"/>
                    <a:pt x="29" y="67"/>
                  </a:cubicBezTo>
                  <a:cubicBezTo>
                    <a:pt x="29" y="66"/>
                    <a:pt x="28" y="64"/>
                    <a:pt x="30" y="62"/>
                  </a:cubicBezTo>
                  <a:cubicBezTo>
                    <a:pt x="31" y="61"/>
                    <a:pt x="30" y="59"/>
                    <a:pt x="31" y="58"/>
                  </a:cubicBezTo>
                  <a:cubicBezTo>
                    <a:pt x="31" y="56"/>
                    <a:pt x="33" y="55"/>
                    <a:pt x="34" y="54"/>
                  </a:cubicBezTo>
                  <a:cubicBezTo>
                    <a:pt x="34" y="53"/>
                    <a:pt x="37" y="50"/>
                    <a:pt x="37" y="49"/>
                  </a:cubicBezTo>
                  <a:cubicBezTo>
                    <a:pt x="37" y="48"/>
                    <a:pt x="36" y="46"/>
                    <a:pt x="36" y="44"/>
                  </a:cubicBezTo>
                  <a:cubicBezTo>
                    <a:pt x="36" y="42"/>
                    <a:pt x="36" y="41"/>
                    <a:pt x="36" y="39"/>
                  </a:cubicBezTo>
                  <a:cubicBezTo>
                    <a:pt x="36" y="36"/>
                    <a:pt x="37" y="36"/>
                    <a:pt x="40" y="35"/>
                  </a:cubicBezTo>
                  <a:cubicBezTo>
                    <a:pt x="44" y="34"/>
                    <a:pt x="44" y="32"/>
                    <a:pt x="44" y="28"/>
                  </a:cubicBezTo>
                  <a:cubicBezTo>
                    <a:pt x="43" y="29"/>
                    <a:pt x="41" y="29"/>
                    <a:pt x="40" y="28"/>
                  </a:cubicBezTo>
                  <a:cubicBezTo>
                    <a:pt x="40" y="28"/>
                    <a:pt x="40" y="29"/>
                    <a:pt x="40" y="28"/>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98" name="Freeform 626">
              <a:extLst>
                <a:ext uri="{FF2B5EF4-FFF2-40B4-BE49-F238E27FC236}">
                  <a16:creationId xmlns:a16="http://schemas.microsoft.com/office/drawing/2014/main" id="{E8D9948F-B8CC-4EE6-AC0F-66084F6D290F}"/>
                </a:ext>
              </a:extLst>
            </p:cNvPr>
            <p:cNvSpPr>
              <a:spLocks/>
            </p:cNvSpPr>
            <p:nvPr/>
          </p:nvSpPr>
          <p:spPr bwMode="auto">
            <a:xfrm>
              <a:off x="1871904" y="3995701"/>
              <a:ext cx="178401" cy="194584"/>
            </a:xfrm>
            <a:custGeom>
              <a:avLst/>
              <a:gdLst>
                <a:gd name="T0" fmla="*/ 61 w 64"/>
                <a:gd name="T1" fmla="*/ 42 h 70"/>
                <a:gd name="T2" fmla="*/ 58 w 64"/>
                <a:gd name="T3" fmla="*/ 35 h 70"/>
                <a:gd name="T4" fmla="*/ 50 w 64"/>
                <a:gd name="T5" fmla="*/ 35 h 70"/>
                <a:gd name="T6" fmla="*/ 49 w 64"/>
                <a:gd name="T7" fmla="*/ 33 h 70"/>
                <a:gd name="T8" fmla="*/ 47 w 64"/>
                <a:gd name="T9" fmla="*/ 30 h 70"/>
                <a:gd name="T10" fmla="*/ 48 w 64"/>
                <a:gd name="T11" fmla="*/ 28 h 70"/>
                <a:gd name="T12" fmla="*/ 47 w 64"/>
                <a:gd name="T13" fmla="*/ 26 h 70"/>
                <a:gd name="T14" fmla="*/ 47 w 64"/>
                <a:gd name="T15" fmla="*/ 23 h 70"/>
                <a:gd name="T16" fmla="*/ 41 w 64"/>
                <a:gd name="T17" fmla="*/ 21 h 70"/>
                <a:gd name="T18" fmla="*/ 37 w 64"/>
                <a:gd name="T19" fmla="*/ 18 h 70"/>
                <a:gd name="T20" fmla="*/ 33 w 64"/>
                <a:gd name="T21" fmla="*/ 16 h 70"/>
                <a:gd name="T22" fmla="*/ 29 w 64"/>
                <a:gd name="T23" fmla="*/ 16 h 70"/>
                <a:gd name="T24" fmla="*/ 23 w 64"/>
                <a:gd name="T25" fmla="*/ 9 h 70"/>
                <a:gd name="T26" fmla="*/ 23 w 64"/>
                <a:gd name="T27" fmla="*/ 6 h 70"/>
                <a:gd name="T28" fmla="*/ 23 w 64"/>
                <a:gd name="T29" fmla="*/ 4 h 70"/>
                <a:gd name="T30" fmla="*/ 18 w 64"/>
                <a:gd name="T31" fmla="*/ 3 h 70"/>
                <a:gd name="T32" fmla="*/ 10 w 64"/>
                <a:gd name="T33" fmla="*/ 6 h 70"/>
                <a:gd name="T34" fmla="*/ 7 w 64"/>
                <a:gd name="T35" fmla="*/ 9 h 70"/>
                <a:gd name="T36" fmla="*/ 2 w 64"/>
                <a:gd name="T37" fmla="*/ 8 h 70"/>
                <a:gd name="T38" fmla="*/ 6 w 64"/>
                <a:gd name="T39" fmla="*/ 16 h 70"/>
                <a:gd name="T40" fmla="*/ 5 w 64"/>
                <a:gd name="T41" fmla="*/ 23 h 70"/>
                <a:gd name="T42" fmla="*/ 4 w 64"/>
                <a:gd name="T43" fmla="*/ 27 h 70"/>
                <a:gd name="T44" fmla="*/ 3 w 64"/>
                <a:gd name="T45" fmla="*/ 31 h 70"/>
                <a:gd name="T46" fmla="*/ 5 w 64"/>
                <a:gd name="T47" fmla="*/ 35 h 70"/>
                <a:gd name="T48" fmla="*/ 3 w 64"/>
                <a:gd name="T49" fmla="*/ 38 h 70"/>
                <a:gd name="T50" fmla="*/ 4 w 64"/>
                <a:gd name="T51" fmla="*/ 46 h 70"/>
                <a:gd name="T52" fmla="*/ 4 w 64"/>
                <a:gd name="T53" fmla="*/ 49 h 70"/>
                <a:gd name="T54" fmla="*/ 7 w 64"/>
                <a:gd name="T55" fmla="*/ 52 h 70"/>
                <a:gd name="T56" fmla="*/ 7 w 64"/>
                <a:gd name="T57" fmla="*/ 54 h 70"/>
                <a:gd name="T58" fmla="*/ 6 w 64"/>
                <a:gd name="T59" fmla="*/ 56 h 70"/>
                <a:gd name="T60" fmla="*/ 9 w 64"/>
                <a:gd name="T61" fmla="*/ 63 h 70"/>
                <a:gd name="T62" fmla="*/ 13 w 64"/>
                <a:gd name="T63" fmla="*/ 69 h 70"/>
                <a:gd name="T64" fmla="*/ 14 w 64"/>
                <a:gd name="T65" fmla="*/ 67 h 70"/>
                <a:gd name="T66" fmla="*/ 17 w 64"/>
                <a:gd name="T67" fmla="*/ 65 h 70"/>
                <a:gd name="T68" fmla="*/ 20 w 64"/>
                <a:gd name="T69" fmla="*/ 65 h 70"/>
                <a:gd name="T70" fmla="*/ 25 w 64"/>
                <a:gd name="T71" fmla="*/ 65 h 70"/>
                <a:gd name="T72" fmla="*/ 28 w 64"/>
                <a:gd name="T73" fmla="*/ 68 h 70"/>
                <a:gd name="T74" fmla="*/ 31 w 64"/>
                <a:gd name="T75" fmla="*/ 65 h 70"/>
                <a:gd name="T76" fmla="*/ 37 w 64"/>
                <a:gd name="T77" fmla="*/ 64 h 70"/>
                <a:gd name="T78" fmla="*/ 44 w 64"/>
                <a:gd name="T79" fmla="*/ 52 h 70"/>
                <a:gd name="T80" fmla="*/ 52 w 64"/>
                <a:gd name="T81" fmla="*/ 51 h 70"/>
                <a:gd name="T82" fmla="*/ 59 w 64"/>
                <a:gd name="T83" fmla="*/ 54 h 70"/>
                <a:gd name="T84" fmla="*/ 61 w 64"/>
                <a:gd name="T85" fmla="*/ 42 h 70"/>
                <a:gd name="T86" fmla="*/ 61 w 64"/>
                <a:gd name="T87" fmla="*/ 4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4" h="70">
                  <a:moveTo>
                    <a:pt x="61" y="42"/>
                  </a:moveTo>
                  <a:cubicBezTo>
                    <a:pt x="57" y="40"/>
                    <a:pt x="58" y="39"/>
                    <a:pt x="58" y="35"/>
                  </a:cubicBezTo>
                  <a:cubicBezTo>
                    <a:pt x="55" y="35"/>
                    <a:pt x="52" y="35"/>
                    <a:pt x="50" y="35"/>
                  </a:cubicBezTo>
                  <a:cubicBezTo>
                    <a:pt x="48" y="35"/>
                    <a:pt x="49" y="34"/>
                    <a:pt x="49" y="33"/>
                  </a:cubicBezTo>
                  <a:cubicBezTo>
                    <a:pt x="49" y="32"/>
                    <a:pt x="48" y="30"/>
                    <a:pt x="47" y="30"/>
                  </a:cubicBezTo>
                  <a:cubicBezTo>
                    <a:pt x="47" y="29"/>
                    <a:pt x="48" y="29"/>
                    <a:pt x="48" y="28"/>
                  </a:cubicBezTo>
                  <a:cubicBezTo>
                    <a:pt x="49" y="27"/>
                    <a:pt x="48" y="26"/>
                    <a:pt x="47" y="26"/>
                  </a:cubicBezTo>
                  <a:cubicBezTo>
                    <a:pt x="47" y="25"/>
                    <a:pt x="48" y="24"/>
                    <a:pt x="47" y="23"/>
                  </a:cubicBezTo>
                  <a:cubicBezTo>
                    <a:pt x="45" y="21"/>
                    <a:pt x="43" y="21"/>
                    <a:pt x="41" y="21"/>
                  </a:cubicBezTo>
                  <a:cubicBezTo>
                    <a:pt x="40" y="21"/>
                    <a:pt x="38" y="19"/>
                    <a:pt x="37" y="18"/>
                  </a:cubicBezTo>
                  <a:cubicBezTo>
                    <a:pt x="35" y="18"/>
                    <a:pt x="34" y="16"/>
                    <a:pt x="33" y="16"/>
                  </a:cubicBezTo>
                  <a:cubicBezTo>
                    <a:pt x="31" y="16"/>
                    <a:pt x="30" y="16"/>
                    <a:pt x="29" y="16"/>
                  </a:cubicBezTo>
                  <a:cubicBezTo>
                    <a:pt x="27" y="16"/>
                    <a:pt x="23" y="11"/>
                    <a:pt x="23" y="9"/>
                  </a:cubicBezTo>
                  <a:cubicBezTo>
                    <a:pt x="23" y="8"/>
                    <a:pt x="23" y="7"/>
                    <a:pt x="23" y="6"/>
                  </a:cubicBezTo>
                  <a:cubicBezTo>
                    <a:pt x="23" y="5"/>
                    <a:pt x="23" y="5"/>
                    <a:pt x="23" y="4"/>
                  </a:cubicBezTo>
                  <a:cubicBezTo>
                    <a:pt x="23" y="0"/>
                    <a:pt x="21" y="2"/>
                    <a:pt x="18" y="3"/>
                  </a:cubicBezTo>
                  <a:cubicBezTo>
                    <a:pt x="15" y="3"/>
                    <a:pt x="13" y="6"/>
                    <a:pt x="10" y="6"/>
                  </a:cubicBezTo>
                  <a:cubicBezTo>
                    <a:pt x="8" y="6"/>
                    <a:pt x="8" y="8"/>
                    <a:pt x="7" y="9"/>
                  </a:cubicBezTo>
                  <a:cubicBezTo>
                    <a:pt x="6" y="9"/>
                    <a:pt x="3" y="8"/>
                    <a:pt x="2" y="8"/>
                  </a:cubicBezTo>
                  <a:cubicBezTo>
                    <a:pt x="4" y="9"/>
                    <a:pt x="5" y="14"/>
                    <a:pt x="6" y="16"/>
                  </a:cubicBezTo>
                  <a:cubicBezTo>
                    <a:pt x="4" y="17"/>
                    <a:pt x="5" y="21"/>
                    <a:pt x="5" y="23"/>
                  </a:cubicBezTo>
                  <a:cubicBezTo>
                    <a:pt x="5" y="25"/>
                    <a:pt x="5" y="26"/>
                    <a:pt x="4" y="27"/>
                  </a:cubicBezTo>
                  <a:cubicBezTo>
                    <a:pt x="3" y="28"/>
                    <a:pt x="3" y="30"/>
                    <a:pt x="3" y="31"/>
                  </a:cubicBezTo>
                  <a:cubicBezTo>
                    <a:pt x="2" y="33"/>
                    <a:pt x="5" y="33"/>
                    <a:pt x="5" y="35"/>
                  </a:cubicBezTo>
                  <a:cubicBezTo>
                    <a:pt x="5" y="36"/>
                    <a:pt x="3" y="37"/>
                    <a:pt x="3" y="38"/>
                  </a:cubicBezTo>
                  <a:cubicBezTo>
                    <a:pt x="0" y="41"/>
                    <a:pt x="4" y="42"/>
                    <a:pt x="4" y="46"/>
                  </a:cubicBezTo>
                  <a:cubicBezTo>
                    <a:pt x="4" y="47"/>
                    <a:pt x="4" y="48"/>
                    <a:pt x="4" y="49"/>
                  </a:cubicBezTo>
                  <a:cubicBezTo>
                    <a:pt x="5" y="50"/>
                    <a:pt x="6" y="51"/>
                    <a:pt x="7" y="52"/>
                  </a:cubicBezTo>
                  <a:cubicBezTo>
                    <a:pt x="7" y="53"/>
                    <a:pt x="5" y="53"/>
                    <a:pt x="7" y="54"/>
                  </a:cubicBezTo>
                  <a:cubicBezTo>
                    <a:pt x="7" y="54"/>
                    <a:pt x="6" y="56"/>
                    <a:pt x="6" y="56"/>
                  </a:cubicBezTo>
                  <a:cubicBezTo>
                    <a:pt x="6" y="59"/>
                    <a:pt x="9" y="61"/>
                    <a:pt x="9" y="63"/>
                  </a:cubicBezTo>
                  <a:cubicBezTo>
                    <a:pt x="10" y="66"/>
                    <a:pt x="8" y="69"/>
                    <a:pt x="13" y="69"/>
                  </a:cubicBezTo>
                  <a:cubicBezTo>
                    <a:pt x="14" y="70"/>
                    <a:pt x="14" y="68"/>
                    <a:pt x="14" y="67"/>
                  </a:cubicBezTo>
                  <a:cubicBezTo>
                    <a:pt x="14" y="66"/>
                    <a:pt x="16" y="65"/>
                    <a:pt x="17" y="65"/>
                  </a:cubicBezTo>
                  <a:cubicBezTo>
                    <a:pt x="18" y="64"/>
                    <a:pt x="19" y="63"/>
                    <a:pt x="20" y="65"/>
                  </a:cubicBezTo>
                  <a:cubicBezTo>
                    <a:pt x="22" y="66"/>
                    <a:pt x="24" y="65"/>
                    <a:pt x="25" y="65"/>
                  </a:cubicBezTo>
                  <a:cubicBezTo>
                    <a:pt x="27" y="65"/>
                    <a:pt x="27" y="68"/>
                    <a:pt x="28" y="68"/>
                  </a:cubicBezTo>
                  <a:cubicBezTo>
                    <a:pt x="29" y="68"/>
                    <a:pt x="30" y="66"/>
                    <a:pt x="31" y="65"/>
                  </a:cubicBezTo>
                  <a:cubicBezTo>
                    <a:pt x="32" y="63"/>
                    <a:pt x="36" y="66"/>
                    <a:pt x="37" y="64"/>
                  </a:cubicBezTo>
                  <a:cubicBezTo>
                    <a:pt x="39" y="59"/>
                    <a:pt x="38" y="54"/>
                    <a:pt x="44" y="52"/>
                  </a:cubicBezTo>
                  <a:cubicBezTo>
                    <a:pt x="46" y="51"/>
                    <a:pt x="49" y="51"/>
                    <a:pt x="52" y="51"/>
                  </a:cubicBezTo>
                  <a:cubicBezTo>
                    <a:pt x="55" y="51"/>
                    <a:pt x="57" y="52"/>
                    <a:pt x="59" y="54"/>
                  </a:cubicBezTo>
                  <a:cubicBezTo>
                    <a:pt x="60" y="51"/>
                    <a:pt x="64" y="43"/>
                    <a:pt x="61" y="42"/>
                  </a:cubicBezTo>
                  <a:cubicBezTo>
                    <a:pt x="60" y="41"/>
                    <a:pt x="62" y="42"/>
                    <a:pt x="61" y="42"/>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399" name="Freeform 627">
              <a:extLst>
                <a:ext uri="{FF2B5EF4-FFF2-40B4-BE49-F238E27FC236}">
                  <a16:creationId xmlns:a16="http://schemas.microsoft.com/office/drawing/2014/main" id="{AB916BD4-5C9D-4CD4-B6B5-F2AF5680ACB8}"/>
                </a:ext>
              </a:extLst>
            </p:cNvPr>
            <p:cNvSpPr>
              <a:spLocks/>
            </p:cNvSpPr>
            <p:nvPr/>
          </p:nvSpPr>
          <p:spPr bwMode="auto">
            <a:xfrm>
              <a:off x="1972497" y="4134281"/>
              <a:ext cx="125260" cy="123394"/>
            </a:xfrm>
            <a:custGeom>
              <a:avLst/>
              <a:gdLst>
                <a:gd name="T0" fmla="*/ 40 w 45"/>
                <a:gd name="T1" fmla="*/ 24 h 44"/>
                <a:gd name="T2" fmla="*/ 36 w 45"/>
                <a:gd name="T3" fmla="*/ 24 h 44"/>
                <a:gd name="T4" fmla="*/ 36 w 45"/>
                <a:gd name="T5" fmla="*/ 20 h 44"/>
                <a:gd name="T6" fmla="*/ 34 w 45"/>
                <a:gd name="T7" fmla="*/ 17 h 44"/>
                <a:gd name="T8" fmla="*/ 29 w 45"/>
                <a:gd name="T9" fmla="*/ 16 h 44"/>
                <a:gd name="T10" fmla="*/ 25 w 45"/>
                <a:gd name="T11" fmla="*/ 15 h 44"/>
                <a:gd name="T12" fmla="*/ 25 w 45"/>
                <a:gd name="T13" fmla="*/ 12 h 44"/>
                <a:gd name="T14" fmla="*/ 24 w 45"/>
                <a:gd name="T15" fmla="*/ 7 h 44"/>
                <a:gd name="T16" fmla="*/ 21 w 45"/>
                <a:gd name="T17" fmla="*/ 3 h 44"/>
                <a:gd name="T18" fmla="*/ 14 w 45"/>
                <a:gd name="T19" fmla="*/ 1 h 44"/>
                <a:gd name="T20" fmla="*/ 5 w 45"/>
                <a:gd name="T21" fmla="*/ 3 h 44"/>
                <a:gd name="T22" fmla="*/ 2 w 45"/>
                <a:gd name="T23" fmla="*/ 11 h 44"/>
                <a:gd name="T24" fmla="*/ 1 w 45"/>
                <a:gd name="T25" fmla="*/ 14 h 44"/>
                <a:gd name="T26" fmla="*/ 2 w 45"/>
                <a:gd name="T27" fmla="*/ 17 h 44"/>
                <a:gd name="T28" fmla="*/ 9 w 45"/>
                <a:gd name="T29" fmla="*/ 24 h 44"/>
                <a:gd name="T30" fmla="*/ 13 w 45"/>
                <a:gd name="T31" fmla="*/ 25 h 44"/>
                <a:gd name="T32" fmla="*/ 17 w 45"/>
                <a:gd name="T33" fmla="*/ 27 h 44"/>
                <a:gd name="T34" fmla="*/ 25 w 45"/>
                <a:gd name="T35" fmla="*/ 35 h 44"/>
                <a:gd name="T36" fmla="*/ 22 w 45"/>
                <a:gd name="T37" fmla="*/ 39 h 44"/>
                <a:gd name="T38" fmla="*/ 20 w 45"/>
                <a:gd name="T39" fmla="*/ 42 h 44"/>
                <a:gd name="T40" fmla="*/ 28 w 45"/>
                <a:gd name="T41" fmla="*/ 44 h 44"/>
                <a:gd name="T42" fmla="*/ 32 w 45"/>
                <a:gd name="T43" fmla="*/ 43 h 44"/>
                <a:gd name="T44" fmla="*/ 37 w 45"/>
                <a:gd name="T45" fmla="*/ 42 h 44"/>
                <a:gd name="T46" fmla="*/ 40 w 45"/>
                <a:gd name="T47" fmla="*/ 39 h 44"/>
                <a:gd name="T48" fmla="*/ 41 w 45"/>
                <a:gd name="T49" fmla="*/ 34 h 44"/>
                <a:gd name="T50" fmla="*/ 40 w 45"/>
                <a:gd name="T51" fmla="*/ 24 h 44"/>
                <a:gd name="T52" fmla="*/ 40 w 45"/>
                <a:gd name="T53" fmla="*/ 2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 h="44">
                  <a:moveTo>
                    <a:pt x="40" y="24"/>
                  </a:moveTo>
                  <a:cubicBezTo>
                    <a:pt x="39" y="25"/>
                    <a:pt x="37" y="26"/>
                    <a:pt x="36" y="24"/>
                  </a:cubicBezTo>
                  <a:cubicBezTo>
                    <a:pt x="35" y="23"/>
                    <a:pt x="37" y="22"/>
                    <a:pt x="36" y="20"/>
                  </a:cubicBezTo>
                  <a:cubicBezTo>
                    <a:pt x="35" y="19"/>
                    <a:pt x="35" y="18"/>
                    <a:pt x="34" y="17"/>
                  </a:cubicBezTo>
                  <a:cubicBezTo>
                    <a:pt x="31" y="15"/>
                    <a:pt x="31" y="17"/>
                    <a:pt x="29" y="16"/>
                  </a:cubicBezTo>
                  <a:cubicBezTo>
                    <a:pt x="28" y="16"/>
                    <a:pt x="27" y="16"/>
                    <a:pt x="25" y="15"/>
                  </a:cubicBezTo>
                  <a:cubicBezTo>
                    <a:pt x="23" y="15"/>
                    <a:pt x="24" y="13"/>
                    <a:pt x="25" y="12"/>
                  </a:cubicBezTo>
                  <a:cubicBezTo>
                    <a:pt x="25" y="10"/>
                    <a:pt x="24" y="8"/>
                    <a:pt x="24" y="7"/>
                  </a:cubicBezTo>
                  <a:cubicBezTo>
                    <a:pt x="23" y="4"/>
                    <a:pt x="24" y="4"/>
                    <a:pt x="21" y="3"/>
                  </a:cubicBezTo>
                  <a:cubicBezTo>
                    <a:pt x="19" y="1"/>
                    <a:pt x="18" y="0"/>
                    <a:pt x="14" y="1"/>
                  </a:cubicBezTo>
                  <a:cubicBezTo>
                    <a:pt x="11" y="1"/>
                    <a:pt x="7" y="2"/>
                    <a:pt x="5" y="3"/>
                  </a:cubicBezTo>
                  <a:cubicBezTo>
                    <a:pt x="2" y="6"/>
                    <a:pt x="3" y="8"/>
                    <a:pt x="2" y="11"/>
                  </a:cubicBezTo>
                  <a:cubicBezTo>
                    <a:pt x="2" y="12"/>
                    <a:pt x="1" y="13"/>
                    <a:pt x="1" y="14"/>
                  </a:cubicBezTo>
                  <a:cubicBezTo>
                    <a:pt x="0" y="15"/>
                    <a:pt x="1" y="15"/>
                    <a:pt x="2" y="17"/>
                  </a:cubicBezTo>
                  <a:cubicBezTo>
                    <a:pt x="4" y="20"/>
                    <a:pt x="6" y="21"/>
                    <a:pt x="9" y="24"/>
                  </a:cubicBezTo>
                  <a:cubicBezTo>
                    <a:pt x="10" y="25"/>
                    <a:pt x="12" y="25"/>
                    <a:pt x="13" y="25"/>
                  </a:cubicBezTo>
                  <a:cubicBezTo>
                    <a:pt x="15" y="25"/>
                    <a:pt x="16" y="26"/>
                    <a:pt x="17" y="27"/>
                  </a:cubicBezTo>
                  <a:cubicBezTo>
                    <a:pt x="19" y="28"/>
                    <a:pt x="27" y="31"/>
                    <a:pt x="25" y="35"/>
                  </a:cubicBezTo>
                  <a:cubicBezTo>
                    <a:pt x="24" y="36"/>
                    <a:pt x="22" y="37"/>
                    <a:pt x="22" y="39"/>
                  </a:cubicBezTo>
                  <a:cubicBezTo>
                    <a:pt x="22" y="41"/>
                    <a:pt x="22" y="41"/>
                    <a:pt x="20" y="42"/>
                  </a:cubicBezTo>
                  <a:cubicBezTo>
                    <a:pt x="19" y="44"/>
                    <a:pt x="27" y="43"/>
                    <a:pt x="28" y="44"/>
                  </a:cubicBezTo>
                  <a:cubicBezTo>
                    <a:pt x="30" y="44"/>
                    <a:pt x="30" y="44"/>
                    <a:pt x="32" y="43"/>
                  </a:cubicBezTo>
                  <a:cubicBezTo>
                    <a:pt x="33" y="41"/>
                    <a:pt x="36" y="43"/>
                    <a:pt x="37" y="42"/>
                  </a:cubicBezTo>
                  <a:cubicBezTo>
                    <a:pt x="38" y="41"/>
                    <a:pt x="39" y="40"/>
                    <a:pt x="40" y="39"/>
                  </a:cubicBezTo>
                  <a:cubicBezTo>
                    <a:pt x="41" y="37"/>
                    <a:pt x="40" y="35"/>
                    <a:pt x="41" y="34"/>
                  </a:cubicBezTo>
                  <a:cubicBezTo>
                    <a:pt x="41" y="32"/>
                    <a:pt x="45" y="24"/>
                    <a:pt x="40" y="24"/>
                  </a:cubicBezTo>
                  <a:cubicBezTo>
                    <a:pt x="40" y="25"/>
                    <a:pt x="41" y="24"/>
                    <a:pt x="40" y="24"/>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400" name="Freeform 629">
              <a:extLst>
                <a:ext uri="{FF2B5EF4-FFF2-40B4-BE49-F238E27FC236}">
                  <a16:creationId xmlns:a16="http://schemas.microsoft.com/office/drawing/2014/main" id="{5F6FE0CA-7637-4398-96FC-1C2CF61A9601}"/>
                </a:ext>
              </a:extLst>
            </p:cNvPr>
            <p:cNvSpPr>
              <a:spLocks/>
            </p:cNvSpPr>
            <p:nvPr/>
          </p:nvSpPr>
          <p:spPr bwMode="auto">
            <a:xfrm>
              <a:off x="2028484" y="4293745"/>
              <a:ext cx="74966" cy="77833"/>
            </a:xfrm>
            <a:custGeom>
              <a:avLst/>
              <a:gdLst>
                <a:gd name="T0" fmla="*/ 21 w 27"/>
                <a:gd name="T1" fmla="*/ 10 h 28"/>
                <a:gd name="T2" fmla="*/ 17 w 27"/>
                <a:gd name="T3" fmla="*/ 7 h 28"/>
                <a:gd name="T4" fmla="*/ 14 w 27"/>
                <a:gd name="T5" fmla="*/ 6 h 28"/>
                <a:gd name="T6" fmla="*/ 11 w 27"/>
                <a:gd name="T7" fmla="*/ 3 h 28"/>
                <a:gd name="T8" fmla="*/ 6 w 27"/>
                <a:gd name="T9" fmla="*/ 2 h 28"/>
                <a:gd name="T10" fmla="*/ 4 w 27"/>
                <a:gd name="T11" fmla="*/ 3 h 28"/>
                <a:gd name="T12" fmla="*/ 3 w 27"/>
                <a:gd name="T13" fmla="*/ 6 h 28"/>
                <a:gd name="T14" fmla="*/ 3 w 27"/>
                <a:gd name="T15" fmla="*/ 12 h 28"/>
                <a:gd name="T16" fmla="*/ 2 w 27"/>
                <a:gd name="T17" fmla="*/ 17 h 28"/>
                <a:gd name="T18" fmla="*/ 1 w 27"/>
                <a:gd name="T19" fmla="*/ 22 h 28"/>
                <a:gd name="T20" fmla="*/ 4 w 27"/>
                <a:gd name="T21" fmla="*/ 25 h 28"/>
                <a:gd name="T22" fmla="*/ 9 w 27"/>
                <a:gd name="T23" fmla="*/ 26 h 28"/>
                <a:gd name="T24" fmla="*/ 13 w 27"/>
                <a:gd name="T25" fmla="*/ 28 h 28"/>
                <a:gd name="T26" fmla="*/ 19 w 27"/>
                <a:gd name="T27" fmla="*/ 28 h 28"/>
                <a:gd name="T28" fmla="*/ 24 w 27"/>
                <a:gd name="T29" fmla="*/ 25 h 28"/>
                <a:gd name="T30" fmla="*/ 26 w 27"/>
                <a:gd name="T31" fmla="*/ 19 h 28"/>
                <a:gd name="T32" fmla="*/ 24 w 27"/>
                <a:gd name="T33" fmla="*/ 14 h 28"/>
                <a:gd name="T34" fmla="*/ 21 w 27"/>
                <a:gd name="T35" fmla="*/ 10 h 28"/>
                <a:gd name="T36" fmla="*/ 21 w 27"/>
                <a:gd name="T37"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 h="28">
                  <a:moveTo>
                    <a:pt x="21" y="10"/>
                  </a:moveTo>
                  <a:cubicBezTo>
                    <a:pt x="20" y="8"/>
                    <a:pt x="18" y="8"/>
                    <a:pt x="17" y="7"/>
                  </a:cubicBezTo>
                  <a:cubicBezTo>
                    <a:pt x="16" y="6"/>
                    <a:pt x="15" y="7"/>
                    <a:pt x="14" y="6"/>
                  </a:cubicBezTo>
                  <a:cubicBezTo>
                    <a:pt x="13" y="5"/>
                    <a:pt x="12" y="4"/>
                    <a:pt x="11" y="3"/>
                  </a:cubicBezTo>
                  <a:cubicBezTo>
                    <a:pt x="10" y="0"/>
                    <a:pt x="9" y="1"/>
                    <a:pt x="6" y="2"/>
                  </a:cubicBezTo>
                  <a:cubicBezTo>
                    <a:pt x="5" y="2"/>
                    <a:pt x="5" y="1"/>
                    <a:pt x="4" y="3"/>
                  </a:cubicBezTo>
                  <a:cubicBezTo>
                    <a:pt x="3" y="4"/>
                    <a:pt x="3" y="5"/>
                    <a:pt x="3" y="6"/>
                  </a:cubicBezTo>
                  <a:cubicBezTo>
                    <a:pt x="3" y="8"/>
                    <a:pt x="3" y="10"/>
                    <a:pt x="3" y="12"/>
                  </a:cubicBezTo>
                  <a:cubicBezTo>
                    <a:pt x="3" y="13"/>
                    <a:pt x="3" y="15"/>
                    <a:pt x="2" y="17"/>
                  </a:cubicBezTo>
                  <a:cubicBezTo>
                    <a:pt x="0" y="19"/>
                    <a:pt x="0" y="19"/>
                    <a:pt x="1" y="22"/>
                  </a:cubicBezTo>
                  <a:cubicBezTo>
                    <a:pt x="2" y="24"/>
                    <a:pt x="2" y="24"/>
                    <a:pt x="4" y="25"/>
                  </a:cubicBezTo>
                  <a:cubicBezTo>
                    <a:pt x="6" y="25"/>
                    <a:pt x="8" y="25"/>
                    <a:pt x="9" y="26"/>
                  </a:cubicBezTo>
                  <a:cubicBezTo>
                    <a:pt x="10" y="26"/>
                    <a:pt x="12" y="28"/>
                    <a:pt x="13" y="28"/>
                  </a:cubicBezTo>
                  <a:cubicBezTo>
                    <a:pt x="15" y="27"/>
                    <a:pt x="17" y="28"/>
                    <a:pt x="19" y="28"/>
                  </a:cubicBezTo>
                  <a:cubicBezTo>
                    <a:pt x="20" y="28"/>
                    <a:pt x="23" y="26"/>
                    <a:pt x="24" y="25"/>
                  </a:cubicBezTo>
                  <a:cubicBezTo>
                    <a:pt x="26" y="23"/>
                    <a:pt x="27" y="21"/>
                    <a:pt x="26" y="19"/>
                  </a:cubicBezTo>
                  <a:cubicBezTo>
                    <a:pt x="25" y="17"/>
                    <a:pt x="25" y="16"/>
                    <a:pt x="24" y="14"/>
                  </a:cubicBezTo>
                  <a:cubicBezTo>
                    <a:pt x="24" y="12"/>
                    <a:pt x="23" y="11"/>
                    <a:pt x="21" y="10"/>
                  </a:cubicBezTo>
                  <a:cubicBezTo>
                    <a:pt x="20" y="9"/>
                    <a:pt x="22" y="10"/>
                    <a:pt x="21" y="10"/>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401" name="Freeform 630">
              <a:extLst>
                <a:ext uri="{FF2B5EF4-FFF2-40B4-BE49-F238E27FC236}">
                  <a16:creationId xmlns:a16="http://schemas.microsoft.com/office/drawing/2014/main" id="{A2680D2A-DFF0-4625-B97B-4EEE857FE45A}"/>
                </a:ext>
              </a:extLst>
            </p:cNvPr>
            <p:cNvSpPr>
              <a:spLocks/>
            </p:cNvSpPr>
            <p:nvPr/>
          </p:nvSpPr>
          <p:spPr bwMode="auto">
            <a:xfrm>
              <a:off x="1814024" y="4171301"/>
              <a:ext cx="286580" cy="498324"/>
            </a:xfrm>
            <a:custGeom>
              <a:avLst/>
              <a:gdLst>
                <a:gd name="T0" fmla="*/ 80 w 103"/>
                <a:gd name="T1" fmla="*/ 52 h 179"/>
                <a:gd name="T2" fmla="*/ 85 w 103"/>
                <a:gd name="T3" fmla="*/ 42 h 179"/>
                <a:gd name="T4" fmla="*/ 102 w 103"/>
                <a:gd name="T5" fmla="*/ 29 h 179"/>
                <a:gd name="T6" fmla="*/ 99 w 103"/>
                <a:gd name="T7" fmla="*/ 21 h 179"/>
                <a:gd name="T8" fmla="*/ 94 w 103"/>
                <a:gd name="T9" fmla="*/ 29 h 179"/>
                <a:gd name="T10" fmla="*/ 82 w 103"/>
                <a:gd name="T11" fmla="*/ 30 h 179"/>
                <a:gd name="T12" fmla="*/ 79 w 103"/>
                <a:gd name="T13" fmla="*/ 28 h 179"/>
                <a:gd name="T14" fmla="*/ 81 w 103"/>
                <a:gd name="T15" fmla="*/ 22 h 179"/>
                <a:gd name="T16" fmla="*/ 64 w 103"/>
                <a:gd name="T17" fmla="*/ 9 h 179"/>
                <a:gd name="T18" fmla="*/ 57 w 103"/>
                <a:gd name="T19" fmla="*/ 2 h 179"/>
                <a:gd name="T20" fmla="*/ 48 w 103"/>
                <a:gd name="T21" fmla="*/ 4 h 179"/>
                <a:gd name="T22" fmla="*/ 39 w 103"/>
                <a:gd name="T23" fmla="*/ 1 h 179"/>
                <a:gd name="T24" fmla="*/ 35 w 103"/>
                <a:gd name="T25" fmla="*/ 9 h 179"/>
                <a:gd name="T26" fmla="*/ 27 w 103"/>
                <a:gd name="T27" fmla="*/ 22 h 179"/>
                <a:gd name="T28" fmla="*/ 25 w 103"/>
                <a:gd name="T29" fmla="*/ 32 h 179"/>
                <a:gd name="T30" fmla="*/ 21 w 103"/>
                <a:gd name="T31" fmla="*/ 39 h 179"/>
                <a:gd name="T32" fmla="*/ 19 w 103"/>
                <a:gd name="T33" fmla="*/ 47 h 179"/>
                <a:gd name="T34" fmla="*/ 17 w 103"/>
                <a:gd name="T35" fmla="*/ 52 h 179"/>
                <a:gd name="T36" fmla="*/ 20 w 103"/>
                <a:gd name="T37" fmla="*/ 61 h 179"/>
                <a:gd name="T38" fmla="*/ 18 w 103"/>
                <a:gd name="T39" fmla="*/ 79 h 179"/>
                <a:gd name="T40" fmla="*/ 15 w 103"/>
                <a:gd name="T41" fmla="*/ 94 h 179"/>
                <a:gd name="T42" fmla="*/ 10 w 103"/>
                <a:gd name="T43" fmla="*/ 117 h 179"/>
                <a:gd name="T44" fmla="*/ 13 w 103"/>
                <a:gd name="T45" fmla="*/ 130 h 179"/>
                <a:gd name="T46" fmla="*/ 12 w 103"/>
                <a:gd name="T47" fmla="*/ 135 h 179"/>
                <a:gd name="T48" fmla="*/ 8 w 103"/>
                <a:gd name="T49" fmla="*/ 147 h 179"/>
                <a:gd name="T50" fmla="*/ 5 w 103"/>
                <a:gd name="T51" fmla="*/ 156 h 179"/>
                <a:gd name="T52" fmla="*/ 8 w 103"/>
                <a:gd name="T53" fmla="*/ 170 h 179"/>
                <a:gd name="T54" fmla="*/ 13 w 103"/>
                <a:gd name="T55" fmla="*/ 176 h 179"/>
                <a:gd name="T56" fmla="*/ 23 w 103"/>
                <a:gd name="T57" fmla="*/ 178 h 179"/>
                <a:gd name="T58" fmla="*/ 27 w 103"/>
                <a:gd name="T59" fmla="*/ 179 h 179"/>
                <a:gd name="T60" fmla="*/ 24 w 103"/>
                <a:gd name="T61" fmla="*/ 169 h 179"/>
                <a:gd name="T62" fmla="*/ 25 w 103"/>
                <a:gd name="T63" fmla="*/ 163 h 179"/>
                <a:gd name="T64" fmla="*/ 28 w 103"/>
                <a:gd name="T65" fmla="*/ 163 h 179"/>
                <a:gd name="T66" fmla="*/ 31 w 103"/>
                <a:gd name="T67" fmla="*/ 157 h 179"/>
                <a:gd name="T68" fmla="*/ 40 w 103"/>
                <a:gd name="T69" fmla="*/ 151 h 179"/>
                <a:gd name="T70" fmla="*/ 41 w 103"/>
                <a:gd name="T71" fmla="*/ 145 h 179"/>
                <a:gd name="T72" fmla="*/ 32 w 103"/>
                <a:gd name="T73" fmla="*/ 140 h 179"/>
                <a:gd name="T74" fmla="*/ 39 w 103"/>
                <a:gd name="T75" fmla="*/ 131 h 179"/>
                <a:gd name="T76" fmla="*/ 43 w 103"/>
                <a:gd name="T77" fmla="*/ 124 h 179"/>
                <a:gd name="T78" fmla="*/ 48 w 103"/>
                <a:gd name="T79" fmla="*/ 116 h 179"/>
                <a:gd name="T80" fmla="*/ 51 w 103"/>
                <a:gd name="T81" fmla="*/ 114 h 179"/>
                <a:gd name="T82" fmla="*/ 45 w 103"/>
                <a:gd name="T83" fmla="*/ 113 h 179"/>
                <a:gd name="T84" fmla="*/ 54 w 103"/>
                <a:gd name="T85" fmla="*/ 108 h 179"/>
                <a:gd name="T86" fmla="*/ 58 w 103"/>
                <a:gd name="T87" fmla="*/ 102 h 179"/>
                <a:gd name="T88" fmla="*/ 59 w 103"/>
                <a:gd name="T89" fmla="*/ 97 h 179"/>
                <a:gd name="T90" fmla="*/ 60 w 103"/>
                <a:gd name="T91" fmla="*/ 96 h 179"/>
                <a:gd name="T92" fmla="*/ 76 w 103"/>
                <a:gd name="T93" fmla="*/ 93 h 179"/>
                <a:gd name="T94" fmla="*/ 84 w 103"/>
                <a:gd name="T95" fmla="*/ 87 h 179"/>
                <a:gd name="T96" fmla="*/ 83 w 103"/>
                <a:gd name="T97" fmla="*/ 78 h 179"/>
                <a:gd name="T98" fmla="*/ 78 w 103"/>
                <a:gd name="T99" fmla="*/ 69 h 179"/>
                <a:gd name="T100" fmla="*/ 78 w 103"/>
                <a:gd name="T101" fmla="*/ 66 h 179"/>
                <a:gd name="T102" fmla="*/ 78 w 103"/>
                <a:gd name="T103" fmla="*/ 62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3" h="179">
                  <a:moveTo>
                    <a:pt x="78" y="62"/>
                  </a:moveTo>
                  <a:cubicBezTo>
                    <a:pt x="81" y="59"/>
                    <a:pt x="79" y="56"/>
                    <a:pt x="80" y="52"/>
                  </a:cubicBezTo>
                  <a:cubicBezTo>
                    <a:pt x="80" y="51"/>
                    <a:pt x="80" y="49"/>
                    <a:pt x="80" y="48"/>
                  </a:cubicBezTo>
                  <a:cubicBezTo>
                    <a:pt x="81" y="45"/>
                    <a:pt x="83" y="44"/>
                    <a:pt x="85" y="42"/>
                  </a:cubicBezTo>
                  <a:cubicBezTo>
                    <a:pt x="89" y="39"/>
                    <a:pt x="91" y="34"/>
                    <a:pt x="95" y="31"/>
                  </a:cubicBezTo>
                  <a:cubicBezTo>
                    <a:pt x="97" y="30"/>
                    <a:pt x="100" y="30"/>
                    <a:pt x="102" y="29"/>
                  </a:cubicBezTo>
                  <a:cubicBezTo>
                    <a:pt x="103" y="27"/>
                    <a:pt x="102" y="24"/>
                    <a:pt x="101" y="23"/>
                  </a:cubicBezTo>
                  <a:cubicBezTo>
                    <a:pt x="100" y="21"/>
                    <a:pt x="101" y="21"/>
                    <a:pt x="99" y="21"/>
                  </a:cubicBezTo>
                  <a:cubicBezTo>
                    <a:pt x="97" y="20"/>
                    <a:pt x="98" y="24"/>
                    <a:pt x="97" y="25"/>
                  </a:cubicBezTo>
                  <a:cubicBezTo>
                    <a:pt x="96" y="26"/>
                    <a:pt x="95" y="28"/>
                    <a:pt x="94" y="29"/>
                  </a:cubicBezTo>
                  <a:cubicBezTo>
                    <a:pt x="93" y="30"/>
                    <a:pt x="90" y="29"/>
                    <a:pt x="88" y="30"/>
                  </a:cubicBezTo>
                  <a:cubicBezTo>
                    <a:pt x="87" y="32"/>
                    <a:pt x="84" y="30"/>
                    <a:pt x="82" y="30"/>
                  </a:cubicBezTo>
                  <a:cubicBezTo>
                    <a:pt x="81" y="30"/>
                    <a:pt x="79" y="31"/>
                    <a:pt x="78" y="30"/>
                  </a:cubicBezTo>
                  <a:cubicBezTo>
                    <a:pt x="76" y="30"/>
                    <a:pt x="79" y="28"/>
                    <a:pt x="79" y="28"/>
                  </a:cubicBezTo>
                  <a:cubicBezTo>
                    <a:pt x="80" y="27"/>
                    <a:pt x="79" y="26"/>
                    <a:pt x="79" y="26"/>
                  </a:cubicBezTo>
                  <a:cubicBezTo>
                    <a:pt x="79" y="24"/>
                    <a:pt x="80" y="23"/>
                    <a:pt x="81" y="22"/>
                  </a:cubicBezTo>
                  <a:cubicBezTo>
                    <a:pt x="85" y="18"/>
                    <a:pt x="77" y="16"/>
                    <a:pt x="74" y="14"/>
                  </a:cubicBezTo>
                  <a:cubicBezTo>
                    <a:pt x="71" y="12"/>
                    <a:pt x="67" y="12"/>
                    <a:pt x="64" y="9"/>
                  </a:cubicBezTo>
                  <a:cubicBezTo>
                    <a:pt x="63" y="8"/>
                    <a:pt x="61" y="7"/>
                    <a:pt x="60" y="6"/>
                  </a:cubicBezTo>
                  <a:cubicBezTo>
                    <a:pt x="59" y="4"/>
                    <a:pt x="58" y="2"/>
                    <a:pt x="57" y="2"/>
                  </a:cubicBezTo>
                  <a:cubicBezTo>
                    <a:pt x="56" y="1"/>
                    <a:pt x="53" y="1"/>
                    <a:pt x="52" y="2"/>
                  </a:cubicBezTo>
                  <a:cubicBezTo>
                    <a:pt x="51" y="3"/>
                    <a:pt x="50" y="6"/>
                    <a:pt x="48" y="4"/>
                  </a:cubicBezTo>
                  <a:cubicBezTo>
                    <a:pt x="47" y="2"/>
                    <a:pt x="45" y="2"/>
                    <a:pt x="43" y="2"/>
                  </a:cubicBezTo>
                  <a:cubicBezTo>
                    <a:pt x="41" y="2"/>
                    <a:pt x="41" y="0"/>
                    <a:pt x="39" y="1"/>
                  </a:cubicBezTo>
                  <a:cubicBezTo>
                    <a:pt x="38" y="2"/>
                    <a:pt x="35" y="3"/>
                    <a:pt x="35" y="4"/>
                  </a:cubicBezTo>
                  <a:cubicBezTo>
                    <a:pt x="34" y="6"/>
                    <a:pt x="35" y="8"/>
                    <a:pt x="35" y="9"/>
                  </a:cubicBezTo>
                  <a:cubicBezTo>
                    <a:pt x="34" y="13"/>
                    <a:pt x="31" y="13"/>
                    <a:pt x="28" y="14"/>
                  </a:cubicBezTo>
                  <a:cubicBezTo>
                    <a:pt x="26" y="15"/>
                    <a:pt x="27" y="20"/>
                    <a:pt x="27" y="22"/>
                  </a:cubicBezTo>
                  <a:cubicBezTo>
                    <a:pt x="27" y="24"/>
                    <a:pt x="28" y="26"/>
                    <a:pt x="28" y="27"/>
                  </a:cubicBezTo>
                  <a:cubicBezTo>
                    <a:pt x="28" y="28"/>
                    <a:pt x="25" y="31"/>
                    <a:pt x="25" y="32"/>
                  </a:cubicBezTo>
                  <a:cubicBezTo>
                    <a:pt x="24" y="33"/>
                    <a:pt x="21" y="35"/>
                    <a:pt x="21" y="36"/>
                  </a:cubicBezTo>
                  <a:cubicBezTo>
                    <a:pt x="21" y="37"/>
                    <a:pt x="21" y="38"/>
                    <a:pt x="21" y="39"/>
                  </a:cubicBezTo>
                  <a:cubicBezTo>
                    <a:pt x="21" y="40"/>
                    <a:pt x="20" y="41"/>
                    <a:pt x="20" y="42"/>
                  </a:cubicBezTo>
                  <a:cubicBezTo>
                    <a:pt x="20" y="43"/>
                    <a:pt x="21" y="46"/>
                    <a:pt x="19" y="47"/>
                  </a:cubicBezTo>
                  <a:cubicBezTo>
                    <a:pt x="19" y="48"/>
                    <a:pt x="19" y="50"/>
                    <a:pt x="19" y="51"/>
                  </a:cubicBezTo>
                  <a:cubicBezTo>
                    <a:pt x="18" y="51"/>
                    <a:pt x="17" y="51"/>
                    <a:pt x="17" y="52"/>
                  </a:cubicBezTo>
                  <a:cubicBezTo>
                    <a:pt x="17" y="54"/>
                    <a:pt x="19" y="55"/>
                    <a:pt x="19" y="57"/>
                  </a:cubicBezTo>
                  <a:cubicBezTo>
                    <a:pt x="19" y="58"/>
                    <a:pt x="19" y="60"/>
                    <a:pt x="20" y="61"/>
                  </a:cubicBezTo>
                  <a:cubicBezTo>
                    <a:pt x="22" y="65"/>
                    <a:pt x="18" y="69"/>
                    <a:pt x="18" y="73"/>
                  </a:cubicBezTo>
                  <a:cubicBezTo>
                    <a:pt x="17" y="75"/>
                    <a:pt x="19" y="77"/>
                    <a:pt x="18" y="79"/>
                  </a:cubicBezTo>
                  <a:cubicBezTo>
                    <a:pt x="17" y="80"/>
                    <a:pt x="15" y="81"/>
                    <a:pt x="14" y="83"/>
                  </a:cubicBezTo>
                  <a:cubicBezTo>
                    <a:pt x="13" y="85"/>
                    <a:pt x="17" y="93"/>
                    <a:pt x="15" y="94"/>
                  </a:cubicBezTo>
                  <a:cubicBezTo>
                    <a:pt x="11" y="96"/>
                    <a:pt x="12" y="101"/>
                    <a:pt x="11" y="105"/>
                  </a:cubicBezTo>
                  <a:cubicBezTo>
                    <a:pt x="9" y="108"/>
                    <a:pt x="10" y="113"/>
                    <a:pt x="10" y="117"/>
                  </a:cubicBezTo>
                  <a:cubicBezTo>
                    <a:pt x="10" y="120"/>
                    <a:pt x="10" y="123"/>
                    <a:pt x="10" y="126"/>
                  </a:cubicBezTo>
                  <a:cubicBezTo>
                    <a:pt x="10" y="127"/>
                    <a:pt x="15" y="130"/>
                    <a:pt x="13" y="130"/>
                  </a:cubicBezTo>
                  <a:cubicBezTo>
                    <a:pt x="13" y="130"/>
                    <a:pt x="9" y="131"/>
                    <a:pt x="11" y="132"/>
                  </a:cubicBezTo>
                  <a:cubicBezTo>
                    <a:pt x="13" y="132"/>
                    <a:pt x="13" y="133"/>
                    <a:pt x="12" y="135"/>
                  </a:cubicBezTo>
                  <a:cubicBezTo>
                    <a:pt x="11" y="137"/>
                    <a:pt x="11" y="139"/>
                    <a:pt x="11" y="142"/>
                  </a:cubicBezTo>
                  <a:cubicBezTo>
                    <a:pt x="11" y="144"/>
                    <a:pt x="9" y="145"/>
                    <a:pt x="8" y="147"/>
                  </a:cubicBezTo>
                  <a:cubicBezTo>
                    <a:pt x="7" y="148"/>
                    <a:pt x="8" y="150"/>
                    <a:pt x="8" y="152"/>
                  </a:cubicBezTo>
                  <a:cubicBezTo>
                    <a:pt x="8" y="153"/>
                    <a:pt x="6" y="156"/>
                    <a:pt x="5" y="156"/>
                  </a:cubicBezTo>
                  <a:cubicBezTo>
                    <a:pt x="0" y="158"/>
                    <a:pt x="3" y="164"/>
                    <a:pt x="4" y="167"/>
                  </a:cubicBezTo>
                  <a:cubicBezTo>
                    <a:pt x="5" y="169"/>
                    <a:pt x="8" y="166"/>
                    <a:pt x="8" y="170"/>
                  </a:cubicBezTo>
                  <a:cubicBezTo>
                    <a:pt x="8" y="171"/>
                    <a:pt x="7" y="174"/>
                    <a:pt x="9" y="175"/>
                  </a:cubicBezTo>
                  <a:cubicBezTo>
                    <a:pt x="10" y="176"/>
                    <a:pt x="11" y="176"/>
                    <a:pt x="13" y="176"/>
                  </a:cubicBezTo>
                  <a:cubicBezTo>
                    <a:pt x="15" y="177"/>
                    <a:pt x="18" y="177"/>
                    <a:pt x="20" y="177"/>
                  </a:cubicBezTo>
                  <a:cubicBezTo>
                    <a:pt x="21" y="177"/>
                    <a:pt x="22" y="177"/>
                    <a:pt x="23" y="178"/>
                  </a:cubicBezTo>
                  <a:cubicBezTo>
                    <a:pt x="23" y="177"/>
                    <a:pt x="24" y="177"/>
                    <a:pt x="25" y="177"/>
                  </a:cubicBezTo>
                  <a:cubicBezTo>
                    <a:pt x="25" y="178"/>
                    <a:pt x="27" y="179"/>
                    <a:pt x="27" y="179"/>
                  </a:cubicBezTo>
                  <a:cubicBezTo>
                    <a:pt x="28" y="179"/>
                    <a:pt x="26" y="176"/>
                    <a:pt x="26" y="175"/>
                  </a:cubicBezTo>
                  <a:cubicBezTo>
                    <a:pt x="24" y="173"/>
                    <a:pt x="24" y="171"/>
                    <a:pt x="24" y="169"/>
                  </a:cubicBezTo>
                  <a:cubicBezTo>
                    <a:pt x="24" y="167"/>
                    <a:pt x="24" y="166"/>
                    <a:pt x="27" y="164"/>
                  </a:cubicBezTo>
                  <a:cubicBezTo>
                    <a:pt x="29" y="163"/>
                    <a:pt x="25" y="163"/>
                    <a:pt x="25" y="163"/>
                  </a:cubicBezTo>
                  <a:cubicBezTo>
                    <a:pt x="25" y="163"/>
                    <a:pt x="27" y="162"/>
                    <a:pt x="26" y="162"/>
                  </a:cubicBezTo>
                  <a:cubicBezTo>
                    <a:pt x="27" y="162"/>
                    <a:pt x="27" y="163"/>
                    <a:pt x="28" y="163"/>
                  </a:cubicBezTo>
                  <a:cubicBezTo>
                    <a:pt x="29" y="164"/>
                    <a:pt x="30" y="163"/>
                    <a:pt x="31" y="163"/>
                  </a:cubicBezTo>
                  <a:cubicBezTo>
                    <a:pt x="32" y="161"/>
                    <a:pt x="31" y="159"/>
                    <a:pt x="31" y="157"/>
                  </a:cubicBezTo>
                  <a:cubicBezTo>
                    <a:pt x="32" y="155"/>
                    <a:pt x="34" y="154"/>
                    <a:pt x="37" y="153"/>
                  </a:cubicBezTo>
                  <a:cubicBezTo>
                    <a:pt x="38" y="152"/>
                    <a:pt x="39" y="152"/>
                    <a:pt x="40" y="151"/>
                  </a:cubicBezTo>
                  <a:cubicBezTo>
                    <a:pt x="41" y="150"/>
                    <a:pt x="39" y="149"/>
                    <a:pt x="39" y="149"/>
                  </a:cubicBezTo>
                  <a:cubicBezTo>
                    <a:pt x="39" y="148"/>
                    <a:pt x="42" y="147"/>
                    <a:pt x="41" y="145"/>
                  </a:cubicBezTo>
                  <a:cubicBezTo>
                    <a:pt x="40" y="143"/>
                    <a:pt x="36" y="145"/>
                    <a:pt x="35" y="143"/>
                  </a:cubicBezTo>
                  <a:cubicBezTo>
                    <a:pt x="34" y="142"/>
                    <a:pt x="33" y="142"/>
                    <a:pt x="32" y="140"/>
                  </a:cubicBezTo>
                  <a:cubicBezTo>
                    <a:pt x="31" y="138"/>
                    <a:pt x="33" y="135"/>
                    <a:pt x="34" y="134"/>
                  </a:cubicBezTo>
                  <a:cubicBezTo>
                    <a:pt x="36" y="133"/>
                    <a:pt x="37" y="131"/>
                    <a:pt x="39" y="131"/>
                  </a:cubicBezTo>
                  <a:cubicBezTo>
                    <a:pt x="41" y="130"/>
                    <a:pt x="41" y="132"/>
                    <a:pt x="42" y="129"/>
                  </a:cubicBezTo>
                  <a:cubicBezTo>
                    <a:pt x="42" y="127"/>
                    <a:pt x="44" y="126"/>
                    <a:pt x="43" y="124"/>
                  </a:cubicBezTo>
                  <a:cubicBezTo>
                    <a:pt x="42" y="121"/>
                    <a:pt x="47" y="121"/>
                    <a:pt x="48" y="119"/>
                  </a:cubicBezTo>
                  <a:cubicBezTo>
                    <a:pt x="48" y="119"/>
                    <a:pt x="43" y="115"/>
                    <a:pt x="48" y="116"/>
                  </a:cubicBezTo>
                  <a:cubicBezTo>
                    <a:pt x="49" y="117"/>
                    <a:pt x="49" y="118"/>
                    <a:pt x="50" y="118"/>
                  </a:cubicBezTo>
                  <a:cubicBezTo>
                    <a:pt x="52" y="118"/>
                    <a:pt x="52" y="115"/>
                    <a:pt x="51" y="114"/>
                  </a:cubicBezTo>
                  <a:cubicBezTo>
                    <a:pt x="51" y="113"/>
                    <a:pt x="49" y="115"/>
                    <a:pt x="49" y="115"/>
                  </a:cubicBezTo>
                  <a:cubicBezTo>
                    <a:pt x="47" y="115"/>
                    <a:pt x="45" y="114"/>
                    <a:pt x="45" y="113"/>
                  </a:cubicBezTo>
                  <a:cubicBezTo>
                    <a:pt x="45" y="112"/>
                    <a:pt x="43" y="105"/>
                    <a:pt x="45" y="105"/>
                  </a:cubicBezTo>
                  <a:cubicBezTo>
                    <a:pt x="48" y="106"/>
                    <a:pt x="50" y="108"/>
                    <a:pt x="54" y="108"/>
                  </a:cubicBezTo>
                  <a:cubicBezTo>
                    <a:pt x="55" y="108"/>
                    <a:pt x="56" y="107"/>
                    <a:pt x="57" y="107"/>
                  </a:cubicBezTo>
                  <a:cubicBezTo>
                    <a:pt x="59" y="105"/>
                    <a:pt x="57" y="104"/>
                    <a:pt x="58" y="102"/>
                  </a:cubicBezTo>
                  <a:cubicBezTo>
                    <a:pt x="58" y="101"/>
                    <a:pt x="59" y="100"/>
                    <a:pt x="59" y="100"/>
                  </a:cubicBezTo>
                  <a:cubicBezTo>
                    <a:pt x="60" y="98"/>
                    <a:pt x="59" y="98"/>
                    <a:pt x="59" y="97"/>
                  </a:cubicBezTo>
                  <a:cubicBezTo>
                    <a:pt x="58" y="96"/>
                    <a:pt x="58" y="94"/>
                    <a:pt x="59" y="94"/>
                  </a:cubicBezTo>
                  <a:cubicBezTo>
                    <a:pt x="61" y="94"/>
                    <a:pt x="60" y="96"/>
                    <a:pt x="60" y="96"/>
                  </a:cubicBezTo>
                  <a:cubicBezTo>
                    <a:pt x="59" y="95"/>
                    <a:pt x="65" y="95"/>
                    <a:pt x="65" y="95"/>
                  </a:cubicBezTo>
                  <a:cubicBezTo>
                    <a:pt x="69" y="95"/>
                    <a:pt x="72" y="93"/>
                    <a:pt x="76" y="93"/>
                  </a:cubicBezTo>
                  <a:cubicBezTo>
                    <a:pt x="77" y="92"/>
                    <a:pt x="80" y="91"/>
                    <a:pt x="82" y="90"/>
                  </a:cubicBezTo>
                  <a:cubicBezTo>
                    <a:pt x="83" y="89"/>
                    <a:pt x="83" y="88"/>
                    <a:pt x="84" y="87"/>
                  </a:cubicBezTo>
                  <a:cubicBezTo>
                    <a:pt x="85" y="86"/>
                    <a:pt x="86" y="85"/>
                    <a:pt x="87" y="83"/>
                  </a:cubicBezTo>
                  <a:cubicBezTo>
                    <a:pt x="87" y="80"/>
                    <a:pt x="85" y="80"/>
                    <a:pt x="83" y="78"/>
                  </a:cubicBezTo>
                  <a:cubicBezTo>
                    <a:pt x="82" y="76"/>
                    <a:pt x="85" y="75"/>
                    <a:pt x="83" y="73"/>
                  </a:cubicBezTo>
                  <a:cubicBezTo>
                    <a:pt x="82" y="72"/>
                    <a:pt x="78" y="71"/>
                    <a:pt x="78" y="69"/>
                  </a:cubicBezTo>
                  <a:cubicBezTo>
                    <a:pt x="78" y="69"/>
                    <a:pt x="78" y="68"/>
                    <a:pt x="79" y="68"/>
                  </a:cubicBezTo>
                  <a:cubicBezTo>
                    <a:pt x="79" y="67"/>
                    <a:pt x="78" y="67"/>
                    <a:pt x="78" y="66"/>
                  </a:cubicBezTo>
                  <a:cubicBezTo>
                    <a:pt x="78" y="65"/>
                    <a:pt x="77" y="63"/>
                    <a:pt x="78" y="62"/>
                  </a:cubicBezTo>
                  <a:cubicBezTo>
                    <a:pt x="79" y="61"/>
                    <a:pt x="77" y="63"/>
                    <a:pt x="78" y="62"/>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402" name="Freeform 631">
              <a:extLst>
                <a:ext uri="{FF2B5EF4-FFF2-40B4-BE49-F238E27FC236}">
                  <a16:creationId xmlns:a16="http://schemas.microsoft.com/office/drawing/2014/main" id="{ACD6F5ED-E072-4FFF-BBBA-75F361C4CE72}"/>
                </a:ext>
              </a:extLst>
            </p:cNvPr>
            <p:cNvSpPr>
              <a:spLocks/>
            </p:cNvSpPr>
            <p:nvPr/>
          </p:nvSpPr>
          <p:spPr bwMode="auto">
            <a:xfrm>
              <a:off x="1628030" y="3646402"/>
              <a:ext cx="60733" cy="67392"/>
            </a:xfrm>
            <a:custGeom>
              <a:avLst/>
              <a:gdLst>
                <a:gd name="T0" fmla="*/ 15 w 22"/>
                <a:gd name="T1" fmla="*/ 23 h 24"/>
                <a:gd name="T2" fmla="*/ 19 w 22"/>
                <a:gd name="T3" fmla="*/ 24 h 24"/>
                <a:gd name="T4" fmla="*/ 19 w 22"/>
                <a:gd name="T5" fmla="*/ 17 h 24"/>
                <a:gd name="T6" fmla="*/ 20 w 22"/>
                <a:gd name="T7" fmla="*/ 10 h 24"/>
                <a:gd name="T8" fmla="*/ 21 w 22"/>
                <a:gd name="T9" fmla="*/ 7 h 24"/>
                <a:gd name="T10" fmla="*/ 22 w 22"/>
                <a:gd name="T11" fmla="*/ 3 h 24"/>
                <a:gd name="T12" fmla="*/ 17 w 22"/>
                <a:gd name="T13" fmla="*/ 4 h 24"/>
                <a:gd name="T14" fmla="*/ 12 w 22"/>
                <a:gd name="T15" fmla="*/ 5 h 24"/>
                <a:gd name="T16" fmla="*/ 9 w 22"/>
                <a:gd name="T17" fmla="*/ 8 h 24"/>
                <a:gd name="T18" fmla="*/ 4 w 22"/>
                <a:gd name="T19" fmla="*/ 9 h 24"/>
                <a:gd name="T20" fmla="*/ 3 w 22"/>
                <a:gd name="T21" fmla="*/ 12 h 24"/>
                <a:gd name="T22" fmla="*/ 0 w 22"/>
                <a:gd name="T23" fmla="*/ 13 h 24"/>
                <a:gd name="T24" fmla="*/ 6 w 22"/>
                <a:gd name="T25" fmla="*/ 19 h 24"/>
                <a:gd name="T26" fmla="*/ 11 w 22"/>
                <a:gd name="T27" fmla="*/ 22 h 24"/>
                <a:gd name="T28" fmla="*/ 15 w 22"/>
                <a:gd name="T29" fmla="*/ 23 h 24"/>
                <a:gd name="T30" fmla="*/ 15 w 22"/>
                <a:gd name="T31" fmla="*/ 2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 h="24">
                  <a:moveTo>
                    <a:pt x="15" y="23"/>
                  </a:moveTo>
                  <a:cubicBezTo>
                    <a:pt x="16" y="24"/>
                    <a:pt x="17" y="24"/>
                    <a:pt x="19" y="24"/>
                  </a:cubicBezTo>
                  <a:cubicBezTo>
                    <a:pt x="17" y="21"/>
                    <a:pt x="19" y="20"/>
                    <a:pt x="19" y="17"/>
                  </a:cubicBezTo>
                  <a:cubicBezTo>
                    <a:pt x="19" y="15"/>
                    <a:pt x="20" y="12"/>
                    <a:pt x="20" y="10"/>
                  </a:cubicBezTo>
                  <a:cubicBezTo>
                    <a:pt x="20" y="9"/>
                    <a:pt x="21" y="8"/>
                    <a:pt x="21" y="7"/>
                  </a:cubicBezTo>
                  <a:cubicBezTo>
                    <a:pt x="22" y="6"/>
                    <a:pt x="21" y="5"/>
                    <a:pt x="22" y="3"/>
                  </a:cubicBezTo>
                  <a:cubicBezTo>
                    <a:pt x="22" y="0"/>
                    <a:pt x="18" y="4"/>
                    <a:pt x="17" y="4"/>
                  </a:cubicBezTo>
                  <a:cubicBezTo>
                    <a:pt x="15" y="4"/>
                    <a:pt x="14" y="3"/>
                    <a:pt x="12" y="5"/>
                  </a:cubicBezTo>
                  <a:cubicBezTo>
                    <a:pt x="12" y="5"/>
                    <a:pt x="10" y="9"/>
                    <a:pt x="9" y="8"/>
                  </a:cubicBezTo>
                  <a:cubicBezTo>
                    <a:pt x="7" y="8"/>
                    <a:pt x="6" y="8"/>
                    <a:pt x="4" y="9"/>
                  </a:cubicBezTo>
                  <a:cubicBezTo>
                    <a:pt x="4" y="10"/>
                    <a:pt x="4" y="12"/>
                    <a:pt x="3" y="12"/>
                  </a:cubicBezTo>
                  <a:cubicBezTo>
                    <a:pt x="3" y="13"/>
                    <a:pt x="1" y="13"/>
                    <a:pt x="0" y="13"/>
                  </a:cubicBezTo>
                  <a:cubicBezTo>
                    <a:pt x="2" y="15"/>
                    <a:pt x="4" y="18"/>
                    <a:pt x="6" y="19"/>
                  </a:cubicBezTo>
                  <a:cubicBezTo>
                    <a:pt x="7" y="21"/>
                    <a:pt x="9" y="22"/>
                    <a:pt x="11" y="22"/>
                  </a:cubicBezTo>
                  <a:cubicBezTo>
                    <a:pt x="12" y="22"/>
                    <a:pt x="14" y="22"/>
                    <a:pt x="15" y="23"/>
                  </a:cubicBezTo>
                  <a:cubicBezTo>
                    <a:pt x="16" y="23"/>
                    <a:pt x="15" y="22"/>
                    <a:pt x="15" y="23"/>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403" name="Freeform 632">
              <a:extLst>
                <a:ext uri="{FF2B5EF4-FFF2-40B4-BE49-F238E27FC236}">
                  <a16:creationId xmlns:a16="http://schemas.microsoft.com/office/drawing/2014/main" id="{38A1683E-7E06-4906-8F70-37B5F7EE9AC2}"/>
                </a:ext>
              </a:extLst>
            </p:cNvPr>
            <p:cNvSpPr>
              <a:spLocks/>
            </p:cNvSpPr>
            <p:nvPr/>
          </p:nvSpPr>
          <p:spPr bwMode="auto">
            <a:xfrm>
              <a:off x="1647010" y="3708096"/>
              <a:ext cx="47447" cy="41764"/>
            </a:xfrm>
            <a:custGeom>
              <a:avLst/>
              <a:gdLst>
                <a:gd name="T0" fmla="*/ 16 w 17"/>
                <a:gd name="T1" fmla="*/ 10 h 15"/>
                <a:gd name="T2" fmla="*/ 17 w 17"/>
                <a:gd name="T3" fmla="*/ 8 h 15"/>
                <a:gd name="T4" fmla="*/ 15 w 17"/>
                <a:gd name="T5" fmla="*/ 6 h 15"/>
                <a:gd name="T6" fmla="*/ 12 w 17"/>
                <a:gd name="T7" fmla="*/ 2 h 15"/>
                <a:gd name="T8" fmla="*/ 8 w 17"/>
                <a:gd name="T9" fmla="*/ 1 h 15"/>
                <a:gd name="T10" fmla="*/ 3 w 17"/>
                <a:gd name="T11" fmla="*/ 0 h 15"/>
                <a:gd name="T12" fmla="*/ 3 w 17"/>
                <a:gd name="T13" fmla="*/ 6 h 15"/>
                <a:gd name="T14" fmla="*/ 6 w 17"/>
                <a:gd name="T15" fmla="*/ 7 h 15"/>
                <a:gd name="T16" fmla="*/ 4 w 17"/>
                <a:gd name="T17" fmla="*/ 5 h 15"/>
                <a:gd name="T18" fmla="*/ 7 w 17"/>
                <a:gd name="T19" fmla="*/ 7 h 15"/>
                <a:gd name="T20" fmla="*/ 11 w 17"/>
                <a:gd name="T21" fmla="*/ 10 h 15"/>
                <a:gd name="T22" fmla="*/ 14 w 17"/>
                <a:gd name="T23" fmla="*/ 14 h 15"/>
                <a:gd name="T24" fmla="*/ 16 w 17"/>
                <a:gd name="T25" fmla="*/ 10 h 15"/>
                <a:gd name="T26" fmla="*/ 16 w 17"/>
                <a:gd name="T27" fmla="*/ 1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 h="15">
                  <a:moveTo>
                    <a:pt x="16" y="10"/>
                  </a:moveTo>
                  <a:cubicBezTo>
                    <a:pt x="16" y="9"/>
                    <a:pt x="16" y="8"/>
                    <a:pt x="17" y="8"/>
                  </a:cubicBezTo>
                  <a:cubicBezTo>
                    <a:pt x="16" y="7"/>
                    <a:pt x="16" y="6"/>
                    <a:pt x="15" y="6"/>
                  </a:cubicBezTo>
                  <a:cubicBezTo>
                    <a:pt x="14" y="5"/>
                    <a:pt x="13" y="2"/>
                    <a:pt x="12" y="2"/>
                  </a:cubicBezTo>
                  <a:cubicBezTo>
                    <a:pt x="10" y="2"/>
                    <a:pt x="9" y="2"/>
                    <a:pt x="8" y="1"/>
                  </a:cubicBezTo>
                  <a:cubicBezTo>
                    <a:pt x="7" y="0"/>
                    <a:pt x="4" y="0"/>
                    <a:pt x="3" y="0"/>
                  </a:cubicBezTo>
                  <a:cubicBezTo>
                    <a:pt x="4" y="1"/>
                    <a:pt x="0" y="6"/>
                    <a:pt x="3" y="6"/>
                  </a:cubicBezTo>
                  <a:cubicBezTo>
                    <a:pt x="4" y="6"/>
                    <a:pt x="4" y="8"/>
                    <a:pt x="6" y="7"/>
                  </a:cubicBezTo>
                  <a:cubicBezTo>
                    <a:pt x="7" y="6"/>
                    <a:pt x="4" y="5"/>
                    <a:pt x="4" y="5"/>
                  </a:cubicBezTo>
                  <a:cubicBezTo>
                    <a:pt x="5" y="5"/>
                    <a:pt x="7" y="6"/>
                    <a:pt x="7" y="7"/>
                  </a:cubicBezTo>
                  <a:cubicBezTo>
                    <a:pt x="8" y="9"/>
                    <a:pt x="10" y="8"/>
                    <a:pt x="11" y="10"/>
                  </a:cubicBezTo>
                  <a:cubicBezTo>
                    <a:pt x="12" y="11"/>
                    <a:pt x="12" y="13"/>
                    <a:pt x="14" y="14"/>
                  </a:cubicBezTo>
                  <a:cubicBezTo>
                    <a:pt x="17" y="15"/>
                    <a:pt x="17" y="12"/>
                    <a:pt x="16" y="10"/>
                  </a:cubicBezTo>
                  <a:cubicBezTo>
                    <a:pt x="16" y="9"/>
                    <a:pt x="16" y="11"/>
                    <a:pt x="16" y="10"/>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404" name="Freeform 633">
              <a:extLst>
                <a:ext uri="{FF2B5EF4-FFF2-40B4-BE49-F238E27FC236}">
                  <a16:creationId xmlns:a16="http://schemas.microsoft.com/office/drawing/2014/main" id="{65EBDE81-13A1-4D9B-8B44-A72659023663}"/>
                </a:ext>
              </a:extLst>
            </p:cNvPr>
            <p:cNvSpPr>
              <a:spLocks/>
            </p:cNvSpPr>
            <p:nvPr/>
          </p:nvSpPr>
          <p:spPr bwMode="auto">
            <a:xfrm>
              <a:off x="1593869" y="3660637"/>
              <a:ext cx="31315" cy="24680"/>
            </a:xfrm>
            <a:custGeom>
              <a:avLst/>
              <a:gdLst>
                <a:gd name="T0" fmla="*/ 4 w 11"/>
                <a:gd name="T1" fmla="*/ 1 h 9"/>
                <a:gd name="T2" fmla="*/ 4 w 11"/>
                <a:gd name="T3" fmla="*/ 0 h 9"/>
                <a:gd name="T4" fmla="*/ 0 w 11"/>
                <a:gd name="T5" fmla="*/ 4 h 9"/>
                <a:gd name="T6" fmla="*/ 11 w 11"/>
                <a:gd name="T7" fmla="*/ 5 h 9"/>
                <a:gd name="T8" fmla="*/ 4 w 11"/>
                <a:gd name="T9" fmla="*/ 1 h 9"/>
              </a:gdLst>
              <a:ahLst/>
              <a:cxnLst>
                <a:cxn ang="0">
                  <a:pos x="T0" y="T1"/>
                </a:cxn>
                <a:cxn ang="0">
                  <a:pos x="T2" y="T3"/>
                </a:cxn>
                <a:cxn ang="0">
                  <a:pos x="T4" y="T5"/>
                </a:cxn>
                <a:cxn ang="0">
                  <a:pos x="T6" y="T7"/>
                </a:cxn>
                <a:cxn ang="0">
                  <a:pos x="T8" y="T9"/>
                </a:cxn>
              </a:cxnLst>
              <a:rect l="0" t="0" r="r" b="b"/>
              <a:pathLst>
                <a:path w="11" h="9">
                  <a:moveTo>
                    <a:pt x="4" y="1"/>
                  </a:moveTo>
                  <a:cubicBezTo>
                    <a:pt x="4" y="0"/>
                    <a:pt x="4" y="0"/>
                    <a:pt x="4" y="0"/>
                  </a:cubicBezTo>
                  <a:cubicBezTo>
                    <a:pt x="3" y="1"/>
                    <a:pt x="1" y="3"/>
                    <a:pt x="0" y="4"/>
                  </a:cubicBezTo>
                  <a:cubicBezTo>
                    <a:pt x="2" y="5"/>
                    <a:pt x="11" y="9"/>
                    <a:pt x="11" y="5"/>
                  </a:cubicBezTo>
                  <a:cubicBezTo>
                    <a:pt x="11" y="2"/>
                    <a:pt x="6" y="3"/>
                    <a:pt x="4" y="1"/>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405" name="Freeform 634">
              <a:extLst>
                <a:ext uri="{FF2B5EF4-FFF2-40B4-BE49-F238E27FC236}">
                  <a16:creationId xmlns:a16="http://schemas.microsoft.com/office/drawing/2014/main" id="{C5AD5614-EF2D-4F58-9252-12E3BCA388AB}"/>
                </a:ext>
              </a:extLst>
            </p:cNvPr>
            <p:cNvSpPr>
              <a:spLocks/>
            </p:cNvSpPr>
            <p:nvPr/>
          </p:nvSpPr>
          <p:spPr bwMode="auto">
            <a:xfrm>
              <a:off x="1560652" y="3610334"/>
              <a:ext cx="55989" cy="64544"/>
            </a:xfrm>
            <a:custGeom>
              <a:avLst/>
              <a:gdLst>
                <a:gd name="T0" fmla="*/ 16 w 20"/>
                <a:gd name="T1" fmla="*/ 16 h 23"/>
                <a:gd name="T2" fmla="*/ 20 w 20"/>
                <a:gd name="T3" fmla="*/ 12 h 23"/>
                <a:gd name="T4" fmla="*/ 16 w 20"/>
                <a:gd name="T5" fmla="*/ 8 h 23"/>
                <a:gd name="T6" fmla="*/ 16 w 20"/>
                <a:gd name="T7" fmla="*/ 1 h 23"/>
                <a:gd name="T8" fmla="*/ 8 w 20"/>
                <a:gd name="T9" fmla="*/ 1 h 23"/>
                <a:gd name="T10" fmla="*/ 7 w 20"/>
                <a:gd name="T11" fmla="*/ 6 h 23"/>
                <a:gd name="T12" fmla="*/ 8 w 20"/>
                <a:gd name="T13" fmla="*/ 10 h 23"/>
                <a:gd name="T14" fmla="*/ 4 w 20"/>
                <a:gd name="T15" fmla="*/ 10 h 23"/>
                <a:gd name="T16" fmla="*/ 2 w 20"/>
                <a:gd name="T17" fmla="*/ 15 h 23"/>
                <a:gd name="T18" fmla="*/ 12 w 20"/>
                <a:gd name="T19" fmla="*/ 21 h 23"/>
                <a:gd name="T20" fmla="*/ 16 w 20"/>
                <a:gd name="T21" fmla="*/ 1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23">
                  <a:moveTo>
                    <a:pt x="16" y="16"/>
                  </a:moveTo>
                  <a:cubicBezTo>
                    <a:pt x="16" y="14"/>
                    <a:pt x="19" y="13"/>
                    <a:pt x="20" y="12"/>
                  </a:cubicBezTo>
                  <a:cubicBezTo>
                    <a:pt x="17" y="11"/>
                    <a:pt x="16" y="11"/>
                    <a:pt x="16" y="8"/>
                  </a:cubicBezTo>
                  <a:cubicBezTo>
                    <a:pt x="16" y="7"/>
                    <a:pt x="17" y="2"/>
                    <a:pt x="16" y="1"/>
                  </a:cubicBezTo>
                  <a:cubicBezTo>
                    <a:pt x="15" y="0"/>
                    <a:pt x="10" y="1"/>
                    <a:pt x="8" y="1"/>
                  </a:cubicBezTo>
                  <a:cubicBezTo>
                    <a:pt x="6" y="1"/>
                    <a:pt x="6" y="4"/>
                    <a:pt x="7" y="6"/>
                  </a:cubicBezTo>
                  <a:cubicBezTo>
                    <a:pt x="8" y="7"/>
                    <a:pt x="12" y="10"/>
                    <a:pt x="8" y="10"/>
                  </a:cubicBezTo>
                  <a:cubicBezTo>
                    <a:pt x="7" y="10"/>
                    <a:pt x="5" y="10"/>
                    <a:pt x="4" y="10"/>
                  </a:cubicBezTo>
                  <a:cubicBezTo>
                    <a:pt x="2" y="10"/>
                    <a:pt x="2" y="14"/>
                    <a:pt x="2" y="15"/>
                  </a:cubicBezTo>
                  <a:cubicBezTo>
                    <a:pt x="0" y="21"/>
                    <a:pt x="8" y="20"/>
                    <a:pt x="12" y="21"/>
                  </a:cubicBezTo>
                  <a:cubicBezTo>
                    <a:pt x="13" y="23"/>
                    <a:pt x="16" y="17"/>
                    <a:pt x="16" y="16"/>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406" name="Freeform 635">
              <a:extLst>
                <a:ext uri="{FF2B5EF4-FFF2-40B4-BE49-F238E27FC236}">
                  <a16:creationId xmlns:a16="http://schemas.microsoft.com/office/drawing/2014/main" id="{4F5834A9-4566-4DD5-9765-8990D0FFD7BC}"/>
                </a:ext>
              </a:extLst>
            </p:cNvPr>
            <p:cNvSpPr>
              <a:spLocks/>
            </p:cNvSpPr>
            <p:nvPr/>
          </p:nvSpPr>
          <p:spPr bwMode="auto">
            <a:xfrm>
              <a:off x="1221880" y="3390120"/>
              <a:ext cx="416585" cy="267671"/>
            </a:xfrm>
            <a:custGeom>
              <a:avLst/>
              <a:gdLst>
                <a:gd name="T0" fmla="*/ 132 w 150"/>
                <a:gd name="T1" fmla="*/ 88 h 96"/>
                <a:gd name="T2" fmla="*/ 130 w 150"/>
                <a:gd name="T3" fmla="*/ 80 h 96"/>
                <a:gd name="T4" fmla="*/ 144 w 150"/>
                <a:gd name="T5" fmla="*/ 78 h 96"/>
                <a:gd name="T6" fmla="*/ 146 w 150"/>
                <a:gd name="T7" fmla="*/ 68 h 96"/>
                <a:gd name="T8" fmla="*/ 146 w 150"/>
                <a:gd name="T9" fmla="*/ 61 h 96"/>
                <a:gd name="T10" fmla="*/ 132 w 150"/>
                <a:gd name="T11" fmla="*/ 64 h 96"/>
                <a:gd name="T12" fmla="*/ 126 w 150"/>
                <a:gd name="T13" fmla="*/ 76 h 96"/>
                <a:gd name="T14" fmla="*/ 110 w 150"/>
                <a:gd name="T15" fmla="*/ 76 h 96"/>
                <a:gd name="T16" fmla="*/ 102 w 150"/>
                <a:gd name="T17" fmla="*/ 69 h 96"/>
                <a:gd name="T18" fmla="*/ 96 w 150"/>
                <a:gd name="T19" fmla="*/ 51 h 96"/>
                <a:gd name="T20" fmla="*/ 98 w 150"/>
                <a:gd name="T21" fmla="*/ 38 h 96"/>
                <a:gd name="T22" fmla="*/ 90 w 150"/>
                <a:gd name="T23" fmla="*/ 35 h 96"/>
                <a:gd name="T24" fmla="*/ 82 w 150"/>
                <a:gd name="T25" fmla="*/ 24 h 96"/>
                <a:gd name="T26" fmla="*/ 75 w 150"/>
                <a:gd name="T27" fmla="*/ 17 h 96"/>
                <a:gd name="T28" fmla="*/ 68 w 150"/>
                <a:gd name="T29" fmla="*/ 20 h 96"/>
                <a:gd name="T30" fmla="*/ 59 w 150"/>
                <a:gd name="T31" fmla="*/ 10 h 96"/>
                <a:gd name="T32" fmla="*/ 45 w 150"/>
                <a:gd name="T33" fmla="*/ 6 h 96"/>
                <a:gd name="T34" fmla="*/ 29 w 150"/>
                <a:gd name="T35" fmla="*/ 8 h 96"/>
                <a:gd name="T36" fmla="*/ 13 w 150"/>
                <a:gd name="T37" fmla="*/ 1 h 96"/>
                <a:gd name="T38" fmla="*/ 7 w 150"/>
                <a:gd name="T39" fmla="*/ 16 h 96"/>
                <a:gd name="T40" fmla="*/ 15 w 150"/>
                <a:gd name="T41" fmla="*/ 28 h 96"/>
                <a:gd name="T42" fmla="*/ 15 w 150"/>
                <a:gd name="T43" fmla="*/ 32 h 96"/>
                <a:gd name="T44" fmla="*/ 25 w 150"/>
                <a:gd name="T45" fmla="*/ 38 h 96"/>
                <a:gd name="T46" fmla="*/ 26 w 150"/>
                <a:gd name="T47" fmla="*/ 44 h 96"/>
                <a:gd name="T48" fmla="*/ 36 w 150"/>
                <a:gd name="T49" fmla="*/ 53 h 96"/>
                <a:gd name="T50" fmla="*/ 36 w 150"/>
                <a:gd name="T51" fmla="*/ 47 h 96"/>
                <a:gd name="T52" fmla="*/ 32 w 150"/>
                <a:gd name="T53" fmla="*/ 42 h 96"/>
                <a:gd name="T54" fmla="*/ 26 w 150"/>
                <a:gd name="T55" fmla="*/ 32 h 96"/>
                <a:gd name="T56" fmla="*/ 20 w 150"/>
                <a:gd name="T57" fmla="*/ 23 h 96"/>
                <a:gd name="T58" fmla="*/ 13 w 150"/>
                <a:gd name="T59" fmla="*/ 16 h 96"/>
                <a:gd name="T60" fmla="*/ 11 w 150"/>
                <a:gd name="T61" fmla="*/ 5 h 96"/>
                <a:gd name="T62" fmla="*/ 15 w 150"/>
                <a:gd name="T63" fmla="*/ 7 h 96"/>
                <a:gd name="T64" fmla="*/ 20 w 150"/>
                <a:gd name="T65" fmla="*/ 9 h 96"/>
                <a:gd name="T66" fmla="*/ 23 w 150"/>
                <a:gd name="T67" fmla="*/ 19 h 96"/>
                <a:gd name="T68" fmla="*/ 23 w 150"/>
                <a:gd name="T69" fmla="*/ 20 h 96"/>
                <a:gd name="T70" fmla="*/ 32 w 150"/>
                <a:gd name="T71" fmla="*/ 27 h 96"/>
                <a:gd name="T72" fmla="*/ 36 w 150"/>
                <a:gd name="T73" fmla="*/ 33 h 96"/>
                <a:gd name="T74" fmla="*/ 38 w 150"/>
                <a:gd name="T75" fmla="*/ 38 h 96"/>
                <a:gd name="T76" fmla="*/ 46 w 150"/>
                <a:gd name="T77" fmla="*/ 45 h 96"/>
                <a:gd name="T78" fmla="*/ 54 w 150"/>
                <a:gd name="T79" fmla="*/ 53 h 96"/>
                <a:gd name="T80" fmla="*/ 56 w 150"/>
                <a:gd name="T81" fmla="*/ 59 h 96"/>
                <a:gd name="T82" fmla="*/ 58 w 150"/>
                <a:gd name="T83" fmla="*/ 65 h 96"/>
                <a:gd name="T84" fmla="*/ 60 w 150"/>
                <a:gd name="T85" fmla="*/ 72 h 96"/>
                <a:gd name="T86" fmla="*/ 68 w 150"/>
                <a:gd name="T87" fmla="*/ 77 h 96"/>
                <a:gd name="T88" fmla="*/ 89 w 150"/>
                <a:gd name="T89" fmla="*/ 86 h 96"/>
                <a:gd name="T90" fmla="*/ 113 w 150"/>
                <a:gd name="T91" fmla="*/ 88 h 96"/>
                <a:gd name="T92" fmla="*/ 126 w 150"/>
                <a:gd name="T93" fmla="*/ 8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0" h="96">
                  <a:moveTo>
                    <a:pt x="126" y="89"/>
                  </a:moveTo>
                  <a:cubicBezTo>
                    <a:pt x="127" y="89"/>
                    <a:pt x="134" y="90"/>
                    <a:pt x="132" y="88"/>
                  </a:cubicBezTo>
                  <a:cubicBezTo>
                    <a:pt x="131" y="86"/>
                    <a:pt x="129" y="85"/>
                    <a:pt x="128" y="83"/>
                  </a:cubicBezTo>
                  <a:cubicBezTo>
                    <a:pt x="128" y="83"/>
                    <a:pt x="129" y="80"/>
                    <a:pt x="130" y="80"/>
                  </a:cubicBezTo>
                  <a:cubicBezTo>
                    <a:pt x="131" y="79"/>
                    <a:pt x="136" y="80"/>
                    <a:pt x="138" y="80"/>
                  </a:cubicBezTo>
                  <a:cubicBezTo>
                    <a:pt x="141" y="80"/>
                    <a:pt x="140" y="75"/>
                    <a:pt x="144" y="78"/>
                  </a:cubicBezTo>
                  <a:cubicBezTo>
                    <a:pt x="145" y="76"/>
                    <a:pt x="146" y="75"/>
                    <a:pt x="146" y="73"/>
                  </a:cubicBezTo>
                  <a:cubicBezTo>
                    <a:pt x="146" y="71"/>
                    <a:pt x="145" y="69"/>
                    <a:pt x="146" y="68"/>
                  </a:cubicBezTo>
                  <a:cubicBezTo>
                    <a:pt x="147" y="66"/>
                    <a:pt x="150" y="64"/>
                    <a:pt x="150" y="63"/>
                  </a:cubicBezTo>
                  <a:cubicBezTo>
                    <a:pt x="149" y="61"/>
                    <a:pt x="148" y="61"/>
                    <a:pt x="146" y="61"/>
                  </a:cubicBezTo>
                  <a:cubicBezTo>
                    <a:pt x="143" y="61"/>
                    <a:pt x="139" y="61"/>
                    <a:pt x="136" y="62"/>
                  </a:cubicBezTo>
                  <a:cubicBezTo>
                    <a:pt x="134" y="62"/>
                    <a:pt x="133" y="63"/>
                    <a:pt x="132" y="64"/>
                  </a:cubicBezTo>
                  <a:cubicBezTo>
                    <a:pt x="131" y="66"/>
                    <a:pt x="132" y="68"/>
                    <a:pt x="131" y="70"/>
                  </a:cubicBezTo>
                  <a:cubicBezTo>
                    <a:pt x="131" y="71"/>
                    <a:pt x="126" y="76"/>
                    <a:pt x="126" y="76"/>
                  </a:cubicBezTo>
                  <a:cubicBezTo>
                    <a:pt x="122" y="75"/>
                    <a:pt x="118" y="76"/>
                    <a:pt x="114" y="78"/>
                  </a:cubicBezTo>
                  <a:cubicBezTo>
                    <a:pt x="112" y="78"/>
                    <a:pt x="111" y="77"/>
                    <a:pt x="110" y="76"/>
                  </a:cubicBezTo>
                  <a:cubicBezTo>
                    <a:pt x="109" y="75"/>
                    <a:pt x="107" y="75"/>
                    <a:pt x="105" y="74"/>
                  </a:cubicBezTo>
                  <a:cubicBezTo>
                    <a:pt x="103" y="74"/>
                    <a:pt x="103" y="71"/>
                    <a:pt x="102" y="69"/>
                  </a:cubicBezTo>
                  <a:cubicBezTo>
                    <a:pt x="101" y="67"/>
                    <a:pt x="99" y="66"/>
                    <a:pt x="98" y="64"/>
                  </a:cubicBezTo>
                  <a:cubicBezTo>
                    <a:pt x="97" y="60"/>
                    <a:pt x="95" y="55"/>
                    <a:pt x="96" y="51"/>
                  </a:cubicBezTo>
                  <a:cubicBezTo>
                    <a:pt x="96" y="48"/>
                    <a:pt x="95" y="44"/>
                    <a:pt x="97" y="41"/>
                  </a:cubicBezTo>
                  <a:cubicBezTo>
                    <a:pt x="98" y="40"/>
                    <a:pt x="98" y="39"/>
                    <a:pt x="98" y="38"/>
                  </a:cubicBezTo>
                  <a:cubicBezTo>
                    <a:pt x="99" y="36"/>
                    <a:pt x="97" y="37"/>
                    <a:pt x="96" y="36"/>
                  </a:cubicBezTo>
                  <a:cubicBezTo>
                    <a:pt x="94" y="36"/>
                    <a:pt x="92" y="35"/>
                    <a:pt x="90" y="35"/>
                  </a:cubicBezTo>
                  <a:cubicBezTo>
                    <a:pt x="89" y="34"/>
                    <a:pt x="87" y="32"/>
                    <a:pt x="87" y="30"/>
                  </a:cubicBezTo>
                  <a:cubicBezTo>
                    <a:pt x="87" y="27"/>
                    <a:pt x="84" y="26"/>
                    <a:pt x="82" y="24"/>
                  </a:cubicBezTo>
                  <a:cubicBezTo>
                    <a:pt x="81" y="22"/>
                    <a:pt x="81" y="20"/>
                    <a:pt x="80" y="18"/>
                  </a:cubicBezTo>
                  <a:cubicBezTo>
                    <a:pt x="79" y="17"/>
                    <a:pt x="77" y="17"/>
                    <a:pt x="75" y="17"/>
                  </a:cubicBezTo>
                  <a:cubicBezTo>
                    <a:pt x="74" y="16"/>
                    <a:pt x="72" y="16"/>
                    <a:pt x="71" y="17"/>
                  </a:cubicBezTo>
                  <a:cubicBezTo>
                    <a:pt x="71" y="18"/>
                    <a:pt x="70" y="20"/>
                    <a:pt x="68" y="20"/>
                  </a:cubicBezTo>
                  <a:cubicBezTo>
                    <a:pt x="66" y="20"/>
                    <a:pt x="63" y="18"/>
                    <a:pt x="62" y="16"/>
                  </a:cubicBezTo>
                  <a:cubicBezTo>
                    <a:pt x="61" y="13"/>
                    <a:pt x="61" y="12"/>
                    <a:pt x="59" y="10"/>
                  </a:cubicBezTo>
                  <a:cubicBezTo>
                    <a:pt x="57" y="9"/>
                    <a:pt x="54" y="6"/>
                    <a:pt x="52" y="6"/>
                  </a:cubicBezTo>
                  <a:cubicBezTo>
                    <a:pt x="51" y="5"/>
                    <a:pt x="45" y="5"/>
                    <a:pt x="45" y="6"/>
                  </a:cubicBezTo>
                  <a:cubicBezTo>
                    <a:pt x="43" y="9"/>
                    <a:pt x="42" y="8"/>
                    <a:pt x="39" y="8"/>
                  </a:cubicBezTo>
                  <a:cubicBezTo>
                    <a:pt x="35" y="8"/>
                    <a:pt x="32" y="8"/>
                    <a:pt x="29" y="8"/>
                  </a:cubicBezTo>
                  <a:cubicBezTo>
                    <a:pt x="28" y="8"/>
                    <a:pt x="25" y="6"/>
                    <a:pt x="23" y="5"/>
                  </a:cubicBezTo>
                  <a:cubicBezTo>
                    <a:pt x="20" y="4"/>
                    <a:pt x="17" y="3"/>
                    <a:pt x="13" y="1"/>
                  </a:cubicBezTo>
                  <a:cubicBezTo>
                    <a:pt x="9" y="0"/>
                    <a:pt x="4" y="1"/>
                    <a:pt x="0" y="2"/>
                  </a:cubicBezTo>
                  <a:cubicBezTo>
                    <a:pt x="1" y="7"/>
                    <a:pt x="5" y="11"/>
                    <a:pt x="7" y="16"/>
                  </a:cubicBezTo>
                  <a:cubicBezTo>
                    <a:pt x="8" y="18"/>
                    <a:pt x="11" y="20"/>
                    <a:pt x="13" y="21"/>
                  </a:cubicBezTo>
                  <a:cubicBezTo>
                    <a:pt x="14" y="23"/>
                    <a:pt x="16" y="26"/>
                    <a:pt x="15" y="28"/>
                  </a:cubicBezTo>
                  <a:cubicBezTo>
                    <a:pt x="15" y="28"/>
                    <a:pt x="8" y="26"/>
                    <a:pt x="12" y="29"/>
                  </a:cubicBezTo>
                  <a:cubicBezTo>
                    <a:pt x="13" y="30"/>
                    <a:pt x="14" y="31"/>
                    <a:pt x="15" y="32"/>
                  </a:cubicBezTo>
                  <a:cubicBezTo>
                    <a:pt x="17" y="32"/>
                    <a:pt x="18" y="32"/>
                    <a:pt x="19" y="33"/>
                  </a:cubicBezTo>
                  <a:cubicBezTo>
                    <a:pt x="21" y="34"/>
                    <a:pt x="23" y="36"/>
                    <a:pt x="25" y="38"/>
                  </a:cubicBezTo>
                  <a:cubicBezTo>
                    <a:pt x="26" y="39"/>
                    <a:pt x="25" y="41"/>
                    <a:pt x="24" y="42"/>
                  </a:cubicBezTo>
                  <a:cubicBezTo>
                    <a:pt x="23" y="43"/>
                    <a:pt x="25" y="44"/>
                    <a:pt x="26" y="44"/>
                  </a:cubicBezTo>
                  <a:cubicBezTo>
                    <a:pt x="29" y="46"/>
                    <a:pt x="31" y="48"/>
                    <a:pt x="33" y="50"/>
                  </a:cubicBezTo>
                  <a:cubicBezTo>
                    <a:pt x="34" y="51"/>
                    <a:pt x="35" y="53"/>
                    <a:pt x="36" y="53"/>
                  </a:cubicBezTo>
                  <a:cubicBezTo>
                    <a:pt x="37" y="53"/>
                    <a:pt x="38" y="51"/>
                    <a:pt x="37" y="50"/>
                  </a:cubicBezTo>
                  <a:cubicBezTo>
                    <a:pt x="37" y="49"/>
                    <a:pt x="36" y="48"/>
                    <a:pt x="36" y="47"/>
                  </a:cubicBezTo>
                  <a:cubicBezTo>
                    <a:pt x="35" y="46"/>
                    <a:pt x="33" y="47"/>
                    <a:pt x="32" y="46"/>
                  </a:cubicBezTo>
                  <a:cubicBezTo>
                    <a:pt x="30" y="44"/>
                    <a:pt x="32" y="44"/>
                    <a:pt x="32" y="42"/>
                  </a:cubicBezTo>
                  <a:cubicBezTo>
                    <a:pt x="32" y="42"/>
                    <a:pt x="30" y="40"/>
                    <a:pt x="30" y="39"/>
                  </a:cubicBezTo>
                  <a:cubicBezTo>
                    <a:pt x="28" y="37"/>
                    <a:pt x="28" y="34"/>
                    <a:pt x="26" y="32"/>
                  </a:cubicBezTo>
                  <a:cubicBezTo>
                    <a:pt x="24" y="31"/>
                    <a:pt x="22" y="29"/>
                    <a:pt x="21" y="27"/>
                  </a:cubicBezTo>
                  <a:cubicBezTo>
                    <a:pt x="21" y="26"/>
                    <a:pt x="21" y="24"/>
                    <a:pt x="20" y="23"/>
                  </a:cubicBezTo>
                  <a:cubicBezTo>
                    <a:pt x="19" y="22"/>
                    <a:pt x="18" y="21"/>
                    <a:pt x="17" y="20"/>
                  </a:cubicBezTo>
                  <a:cubicBezTo>
                    <a:pt x="16" y="18"/>
                    <a:pt x="15" y="17"/>
                    <a:pt x="13" y="16"/>
                  </a:cubicBezTo>
                  <a:cubicBezTo>
                    <a:pt x="12" y="15"/>
                    <a:pt x="12" y="13"/>
                    <a:pt x="12" y="12"/>
                  </a:cubicBezTo>
                  <a:cubicBezTo>
                    <a:pt x="12" y="11"/>
                    <a:pt x="10" y="6"/>
                    <a:pt x="11" y="5"/>
                  </a:cubicBezTo>
                  <a:cubicBezTo>
                    <a:pt x="12" y="4"/>
                    <a:pt x="13" y="7"/>
                    <a:pt x="14" y="7"/>
                  </a:cubicBezTo>
                  <a:cubicBezTo>
                    <a:pt x="15" y="7"/>
                    <a:pt x="15" y="7"/>
                    <a:pt x="15" y="7"/>
                  </a:cubicBezTo>
                  <a:cubicBezTo>
                    <a:pt x="17" y="6"/>
                    <a:pt x="17" y="7"/>
                    <a:pt x="18" y="8"/>
                  </a:cubicBezTo>
                  <a:cubicBezTo>
                    <a:pt x="19" y="8"/>
                    <a:pt x="20" y="8"/>
                    <a:pt x="20" y="9"/>
                  </a:cubicBezTo>
                  <a:cubicBezTo>
                    <a:pt x="20" y="11"/>
                    <a:pt x="21" y="13"/>
                    <a:pt x="22" y="15"/>
                  </a:cubicBezTo>
                  <a:cubicBezTo>
                    <a:pt x="22" y="16"/>
                    <a:pt x="23" y="18"/>
                    <a:pt x="23" y="19"/>
                  </a:cubicBezTo>
                  <a:cubicBezTo>
                    <a:pt x="23" y="20"/>
                    <a:pt x="22" y="21"/>
                    <a:pt x="22" y="22"/>
                  </a:cubicBezTo>
                  <a:cubicBezTo>
                    <a:pt x="23" y="22"/>
                    <a:pt x="23" y="20"/>
                    <a:pt x="23" y="20"/>
                  </a:cubicBezTo>
                  <a:cubicBezTo>
                    <a:pt x="24" y="19"/>
                    <a:pt x="25" y="22"/>
                    <a:pt x="26" y="22"/>
                  </a:cubicBezTo>
                  <a:cubicBezTo>
                    <a:pt x="27" y="23"/>
                    <a:pt x="32" y="26"/>
                    <a:pt x="32" y="27"/>
                  </a:cubicBezTo>
                  <a:cubicBezTo>
                    <a:pt x="32" y="29"/>
                    <a:pt x="33" y="30"/>
                    <a:pt x="34" y="30"/>
                  </a:cubicBezTo>
                  <a:cubicBezTo>
                    <a:pt x="35" y="31"/>
                    <a:pt x="35" y="32"/>
                    <a:pt x="36" y="33"/>
                  </a:cubicBezTo>
                  <a:cubicBezTo>
                    <a:pt x="37" y="34"/>
                    <a:pt x="38" y="33"/>
                    <a:pt x="38" y="34"/>
                  </a:cubicBezTo>
                  <a:cubicBezTo>
                    <a:pt x="39" y="35"/>
                    <a:pt x="37" y="36"/>
                    <a:pt x="38" y="38"/>
                  </a:cubicBezTo>
                  <a:cubicBezTo>
                    <a:pt x="40" y="39"/>
                    <a:pt x="42" y="40"/>
                    <a:pt x="44" y="42"/>
                  </a:cubicBezTo>
                  <a:cubicBezTo>
                    <a:pt x="45" y="43"/>
                    <a:pt x="45" y="44"/>
                    <a:pt x="46" y="45"/>
                  </a:cubicBezTo>
                  <a:cubicBezTo>
                    <a:pt x="47" y="46"/>
                    <a:pt x="48" y="46"/>
                    <a:pt x="49" y="48"/>
                  </a:cubicBezTo>
                  <a:cubicBezTo>
                    <a:pt x="51" y="49"/>
                    <a:pt x="52" y="51"/>
                    <a:pt x="54" y="53"/>
                  </a:cubicBezTo>
                  <a:cubicBezTo>
                    <a:pt x="55" y="54"/>
                    <a:pt x="56" y="55"/>
                    <a:pt x="57" y="56"/>
                  </a:cubicBezTo>
                  <a:cubicBezTo>
                    <a:pt x="58" y="58"/>
                    <a:pt x="56" y="58"/>
                    <a:pt x="56" y="59"/>
                  </a:cubicBezTo>
                  <a:cubicBezTo>
                    <a:pt x="56" y="60"/>
                    <a:pt x="59" y="59"/>
                    <a:pt x="59" y="61"/>
                  </a:cubicBezTo>
                  <a:cubicBezTo>
                    <a:pt x="58" y="63"/>
                    <a:pt x="57" y="63"/>
                    <a:pt x="58" y="65"/>
                  </a:cubicBezTo>
                  <a:cubicBezTo>
                    <a:pt x="58" y="65"/>
                    <a:pt x="56" y="67"/>
                    <a:pt x="57" y="68"/>
                  </a:cubicBezTo>
                  <a:cubicBezTo>
                    <a:pt x="58" y="69"/>
                    <a:pt x="59" y="71"/>
                    <a:pt x="60" y="72"/>
                  </a:cubicBezTo>
                  <a:cubicBezTo>
                    <a:pt x="61" y="73"/>
                    <a:pt x="62" y="73"/>
                    <a:pt x="63" y="73"/>
                  </a:cubicBezTo>
                  <a:cubicBezTo>
                    <a:pt x="66" y="74"/>
                    <a:pt x="66" y="76"/>
                    <a:pt x="68" y="77"/>
                  </a:cubicBezTo>
                  <a:cubicBezTo>
                    <a:pt x="71" y="79"/>
                    <a:pt x="75" y="79"/>
                    <a:pt x="77" y="81"/>
                  </a:cubicBezTo>
                  <a:cubicBezTo>
                    <a:pt x="81" y="83"/>
                    <a:pt x="85" y="85"/>
                    <a:pt x="89" y="86"/>
                  </a:cubicBezTo>
                  <a:cubicBezTo>
                    <a:pt x="92" y="88"/>
                    <a:pt x="97" y="90"/>
                    <a:pt x="101" y="91"/>
                  </a:cubicBezTo>
                  <a:cubicBezTo>
                    <a:pt x="105" y="91"/>
                    <a:pt x="108" y="87"/>
                    <a:pt x="113" y="88"/>
                  </a:cubicBezTo>
                  <a:cubicBezTo>
                    <a:pt x="117" y="89"/>
                    <a:pt x="120" y="93"/>
                    <a:pt x="123" y="96"/>
                  </a:cubicBezTo>
                  <a:cubicBezTo>
                    <a:pt x="123" y="95"/>
                    <a:pt x="124" y="90"/>
                    <a:pt x="126" y="89"/>
                  </a:cubicBezTo>
                  <a:cubicBezTo>
                    <a:pt x="127" y="89"/>
                    <a:pt x="125" y="89"/>
                    <a:pt x="126" y="89"/>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407" name="Freeform 636">
              <a:extLst>
                <a:ext uri="{FF2B5EF4-FFF2-40B4-BE49-F238E27FC236}">
                  <a16:creationId xmlns:a16="http://schemas.microsoft.com/office/drawing/2014/main" id="{C49D7A98-098F-4029-BDBB-806D92CF0F71}"/>
                </a:ext>
              </a:extLst>
            </p:cNvPr>
            <p:cNvSpPr>
              <a:spLocks/>
            </p:cNvSpPr>
            <p:nvPr/>
          </p:nvSpPr>
          <p:spPr bwMode="auto">
            <a:xfrm>
              <a:off x="1602405" y="3638807"/>
              <a:ext cx="83507" cy="44612"/>
            </a:xfrm>
            <a:custGeom>
              <a:avLst/>
              <a:gdLst>
                <a:gd name="T0" fmla="*/ 12 w 30"/>
                <a:gd name="T1" fmla="*/ 15 h 16"/>
                <a:gd name="T2" fmla="*/ 13 w 30"/>
                <a:gd name="T3" fmla="*/ 13 h 16"/>
                <a:gd name="T4" fmla="*/ 16 w 30"/>
                <a:gd name="T5" fmla="*/ 11 h 16"/>
                <a:gd name="T6" fmla="*/ 20 w 30"/>
                <a:gd name="T7" fmla="*/ 10 h 16"/>
                <a:gd name="T8" fmla="*/ 24 w 30"/>
                <a:gd name="T9" fmla="*/ 7 h 16"/>
                <a:gd name="T10" fmla="*/ 30 w 30"/>
                <a:gd name="T11" fmla="*/ 5 h 16"/>
                <a:gd name="T12" fmla="*/ 20 w 30"/>
                <a:gd name="T13" fmla="*/ 1 h 16"/>
                <a:gd name="T14" fmla="*/ 14 w 30"/>
                <a:gd name="T15" fmla="*/ 2 h 16"/>
                <a:gd name="T16" fmla="*/ 8 w 30"/>
                <a:gd name="T17" fmla="*/ 1 h 16"/>
                <a:gd name="T18" fmla="*/ 2 w 30"/>
                <a:gd name="T19" fmla="*/ 4 h 16"/>
                <a:gd name="T20" fmla="*/ 1 w 30"/>
                <a:gd name="T21" fmla="*/ 9 h 16"/>
                <a:gd name="T22" fmla="*/ 8 w 30"/>
                <a:gd name="T23" fmla="*/ 14 h 16"/>
                <a:gd name="T24" fmla="*/ 10 w 30"/>
                <a:gd name="T25" fmla="*/ 14 h 16"/>
                <a:gd name="T26" fmla="*/ 9 w 30"/>
                <a:gd name="T27" fmla="*/ 16 h 16"/>
                <a:gd name="T28" fmla="*/ 12 w 30"/>
                <a:gd name="T29" fmla="*/ 1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0" h="16">
                  <a:moveTo>
                    <a:pt x="12" y="15"/>
                  </a:moveTo>
                  <a:cubicBezTo>
                    <a:pt x="13" y="15"/>
                    <a:pt x="13" y="14"/>
                    <a:pt x="13" y="13"/>
                  </a:cubicBezTo>
                  <a:cubicBezTo>
                    <a:pt x="13" y="12"/>
                    <a:pt x="15" y="11"/>
                    <a:pt x="16" y="11"/>
                  </a:cubicBezTo>
                  <a:cubicBezTo>
                    <a:pt x="18" y="10"/>
                    <a:pt x="18" y="12"/>
                    <a:pt x="20" y="10"/>
                  </a:cubicBezTo>
                  <a:cubicBezTo>
                    <a:pt x="21" y="9"/>
                    <a:pt x="22" y="6"/>
                    <a:pt x="24" y="7"/>
                  </a:cubicBezTo>
                  <a:cubicBezTo>
                    <a:pt x="27" y="7"/>
                    <a:pt x="27" y="6"/>
                    <a:pt x="30" y="5"/>
                  </a:cubicBezTo>
                  <a:cubicBezTo>
                    <a:pt x="26" y="3"/>
                    <a:pt x="25" y="0"/>
                    <a:pt x="20" y="1"/>
                  </a:cubicBezTo>
                  <a:cubicBezTo>
                    <a:pt x="18" y="1"/>
                    <a:pt x="16" y="2"/>
                    <a:pt x="14" y="2"/>
                  </a:cubicBezTo>
                  <a:cubicBezTo>
                    <a:pt x="12" y="2"/>
                    <a:pt x="10" y="1"/>
                    <a:pt x="8" y="1"/>
                  </a:cubicBezTo>
                  <a:cubicBezTo>
                    <a:pt x="5" y="2"/>
                    <a:pt x="4" y="2"/>
                    <a:pt x="2" y="4"/>
                  </a:cubicBezTo>
                  <a:cubicBezTo>
                    <a:pt x="2" y="5"/>
                    <a:pt x="0" y="7"/>
                    <a:pt x="1" y="9"/>
                  </a:cubicBezTo>
                  <a:cubicBezTo>
                    <a:pt x="4" y="11"/>
                    <a:pt x="8" y="9"/>
                    <a:pt x="8" y="14"/>
                  </a:cubicBezTo>
                  <a:cubicBezTo>
                    <a:pt x="8" y="14"/>
                    <a:pt x="10" y="14"/>
                    <a:pt x="10" y="14"/>
                  </a:cubicBezTo>
                  <a:cubicBezTo>
                    <a:pt x="10" y="14"/>
                    <a:pt x="9" y="16"/>
                    <a:pt x="9" y="16"/>
                  </a:cubicBezTo>
                  <a:cubicBezTo>
                    <a:pt x="10" y="16"/>
                    <a:pt x="12" y="16"/>
                    <a:pt x="12" y="15"/>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408" name="Freeform 637">
              <a:extLst>
                <a:ext uri="{FF2B5EF4-FFF2-40B4-BE49-F238E27FC236}">
                  <a16:creationId xmlns:a16="http://schemas.microsoft.com/office/drawing/2014/main" id="{7DCDCEF5-BD17-4857-B90A-524598226995}"/>
                </a:ext>
              </a:extLst>
            </p:cNvPr>
            <p:cNvSpPr>
              <a:spLocks/>
            </p:cNvSpPr>
            <p:nvPr/>
          </p:nvSpPr>
          <p:spPr bwMode="auto">
            <a:xfrm>
              <a:off x="1602410" y="3601789"/>
              <a:ext cx="19927" cy="41764"/>
            </a:xfrm>
            <a:custGeom>
              <a:avLst/>
              <a:gdLst>
                <a:gd name="T0" fmla="*/ 5 w 7"/>
                <a:gd name="T1" fmla="*/ 1 h 15"/>
                <a:gd name="T2" fmla="*/ 2 w 7"/>
                <a:gd name="T3" fmla="*/ 4 h 15"/>
                <a:gd name="T4" fmla="*/ 1 w 7"/>
                <a:gd name="T5" fmla="*/ 6 h 15"/>
                <a:gd name="T6" fmla="*/ 2 w 7"/>
                <a:gd name="T7" fmla="*/ 14 h 15"/>
                <a:gd name="T8" fmla="*/ 6 w 7"/>
                <a:gd name="T9" fmla="*/ 8 h 15"/>
                <a:gd name="T10" fmla="*/ 7 w 7"/>
                <a:gd name="T11" fmla="*/ 2 h 15"/>
                <a:gd name="T12" fmla="*/ 5 w 7"/>
                <a:gd name="T13" fmla="*/ 1 h 15"/>
                <a:gd name="T14" fmla="*/ 5 w 7"/>
                <a:gd name="T15" fmla="*/ 1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15">
                  <a:moveTo>
                    <a:pt x="5" y="1"/>
                  </a:moveTo>
                  <a:cubicBezTo>
                    <a:pt x="4" y="0"/>
                    <a:pt x="2" y="3"/>
                    <a:pt x="2" y="4"/>
                  </a:cubicBezTo>
                  <a:cubicBezTo>
                    <a:pt x="1" y="5"/>
                    <a:pt x="1" y="4"/>
                    <a:pt x="1" y="6"/>
                  </a:cubicBezTo>
                  <a:cubicBezTo>
                    <a:pt x="1" y="7"/>
                    <a:pt x="0" y="15"/>
                    <a:pt x="2" y="14"/>
                  </a:cubicBezTo>
                  <a:cubicBezTo>
                    <a:pt x="2" y="13"/>
                    <a:pt x="5" y="10"/>
                    <a:pt x="6" y="8"/>
                  </a:cubicBezTo>
                  <a:cubicBezTo>
                    <a:pt x="6" y="5"/>
                    <a:pt x="6" y="4"/>
                    <a:pt x="7" y="2"/>
                  </a:cubicBezTo>
                  <a:cubicBezTo>
                    <a:pt x="7" y="1"/>
                    <a:pt x="6" y="1"/>
                    <a:pt x="5" y="1"/>
                  </a:cubicBezTo>
                  <a:cubicBezTo>
                    <a:pt x="4" y="0"/>
                    <a:pt x="6" y="1"/>
                    <a:pt x="5" y="1"/>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409" name="Freeform 638">
              <a:extLst>
                <a:ext uri="{FF2B5EF4-FFF2-40B4-BE49-F238E27FC236}">
                  <a16:creationId xmlns:a16="http://schemas.microsoft.com/office/drawing/2014/main" id="{541CE150-FDFA-4A66-B382-301F2789E3CC}"/>
                </a:ext>
              </a:extLst>
            </p:cNvPr>
            <p:cNvSpPr>
              <a:spLocks/>
            </p:cNvSpPr>
            <p:nvPr/>
          </p:nvSpPr>
          <p:spPr bwMode="auto">
            <a:xfrm>
              <a:off x="1811176" y="3577108"/>
              <a:ext cx="36059" cy="30374"/>
            </a:xfrm>
            <a:custGeom>
              <a:avLst/>
              <a:gdLst>
                <a:gd name="T0" fmla="*/ 12 w 13"/>
                <a:gd name="T1" fmla="*/ 3 h 11"/>
                <a:gd name="T2" fmla="*/ 6 w 13"/>
                <a:gd name="T3" fmla="*/ 1 h 11"/>
                <a:gd name="T4" fmla="*/ 7 w 13"/>
                <a:gd name="T5" fmla="*/ 5 h 11"/>
                <a:gd name="T6" fmla="*/ 9 w 13"/>
                <a:gd name="T7" fmla="*/ 9 h 11"/>
                <a:gd name="T8" fmla="*/ 6 w 13"/>
                <a:gd name="T9" fmla="*/ 10 h 11"/>
                <a:gd name="T10" fmla="*/ 5 w 13"/>
                <a:gd name="T11" fmla="*/ 8 h 11"/>
                <a:gd name="T12" fmla="*/ 0 w 13"/>
                <a:gd name="T13" fmla="*/ 9 h 11"/>
                <a:gd name="T14" fmla="*/ 3 w 13"/>
                <a:gd name="T15" fmla="*/ 11 h 11"/>
                <a:gd name="T16" fmla="*/ 13 w 13"/>
                <a:gd name="T17" fmla="*/ 11 h 11"/>
                <a:gd name="T18" fmla="*/ 12 w 13"/>
                <a:gd name="T19" fmla="*/ 3 h 11"/>
                <a:gd name="T20" fmla="*/ 12 w 13"/>
                <a:gd name="T21"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11">
                  <a:moveTo>
                    <a:pt x="12" y="3"/>
                  </a:moveTo>
                  <a:cubicBezTo>
                    <a:pt x="10" y="3"/>
                    <a:pt x="8" y="0"/>
                    <a:pt x="6" y="1"/>
                  </a:cubicBezTo>
                  <a:cubicBezTo>
                    <a:pt x="3" y="2"/>
                    <a:pt x="7" y="3"/>
                    <a:pt x="7" y="5"/>
                  </a:cubicBezTo>
                  <a:cubicBezTo>
                    <a:pt x="8" y="6"/>
                    <a:pt x="10" y="8"/>
                    <a:pt x="9" y="9"/>
                  </a:cubicBezTo>
                  <a:cubicBezTo>
                    <a:pt x="8" y="10"/>
                    <a:pt x="7" y="10"/>
                    <a:pt x="6" y="10"/>
                  </a:cubicBezTo>
                  <a:cubicBezTo>
                    <a:pt x="4" y="9"/>
                    <a:pt x="6" y="9"/>
                    <a:pt x="5" y="8"/>
                  </a:cubicBezTo>
                  <a:cubicBezTo>
                    <a:pt x="5" y="8"/>
                    <a:pt x="0" y="9"/>
                    <a:pt x="0" y="9"/>
                  </a:cubicBezTo>
                  <a:cubicBezTo>
                    <a:pt x="0" y="11"/>
                    <a:pt x="2" y="11"/>
                    <a:pt x="3" y="11"/>
                  </a:cubicBezTo>
                  <a:cubicBezTo>
                    <a:pt x="6" y="10"/>
                    <a:pt x="9" y="11"/>
                    <a:pt x="13" y="11"/>
                  </a:cubicBezTo>
                  <a:cubicBezTo>
                    <a:pt x="13" y="8"/>
                    <a:pt x="12" y="5"/>
                    <a:pt x="12" y="3"/>
                  </a:cubicBezTo>
                  <a:cubicBezTo>
                    <a:pt x="11" y="3"/>
                    <a:pt x="12" y="5"/>
                    <a:pt x="12" y="3"/>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410" name="Freeform 639">
              <a:extLst>
                <a:ext uri="{FF2B5EF4-FFF2-40B4-BE49-F238E27FC236}">
                  <a16:creationId xmlns:a16="http://schemas.microsoft.com/office/drawing/2014/main" id="{B5C45BE1-BC27-4EE9-B5EE-477D413C708E}"/>
                </a:ext>
              </a:extLst>
            </p:cNvPr>
            <p:cNvSpPr>
              <a:spLocks/>
            </p:cNvSpPr>
            <p:nvPr/>
          </p:nvSpPr>
          <p:spPr bwMode="auto">
            <a:xfrm>
              <a:off x="1844384" y="3577108"/>
              <a:ext cx="50294" cy="41764"/>
            </a:xfrm>
            <a:custGeom>
              <a:avLst/>
              <a:gdLst>
                <a:gd name="T0" fmla="*/ 14 w 18"/>
                <a:gd name="T1" fmla="*/ 7 h 15"/>
                <a:gd name="T2" fmla="*/ 8 w 18"/>
                <a:gd name="T3" fmla="*/ 3 h 15"/>
                <a:gd name="T4" fmla="*/ 1 w 18"/>
                <a:gd name="T5" fmla="*/ 1 h 15"/>
                <a:gd name="T6" fmla="*/ 0 w 18"/>
                <a:gd name="T7" fmla="*/ 3 h 15"/>
                <a:gd name="T8" fmla="*/ 1 w 18"/>
                <a:gd name="T9" fmla="*/ 10 h 15"/>
                <a:gd name="T10" fmla="*/ 2 w 18"/>
                <a:gd name="T11" fmla="*/ 12 h 15"/>
                <a:gd name="T12" fmla="*/ 4 w 18"/>
                <a:gd name="T13" fmla="*/ 10 h 15"/>
                <a:gd name="T14" fmla="*/ 13 w 18"/>
                <a:gd name="T15" fmla="*/ 10 h 15"/>
                <a:gd name="T16" fmla="*/ 17 w 18"/>
                <a:gd name="T17" fmla="*/ 10 h 15"/>
                <a:gd name="T18" fmla="*/ 14 w 18"/>
                <a:gd name="T19" fmla="*/ 7 h 15"/>
                <a:gd name="T20" fmla="*/ 14 w 18"/>
                <a:gd name="T21"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15">
                  <a:moveTo>
                    <a:pt x="14" y="7"/>
                  </a:moveTo>
                  <a:cubicBezTo>
                    <a:pt x="12" y="6"/>
                    <a:pt x="10" y="4"/>
                    <a:pt x="8" y="3"/>
                  </a:cubicBezTo>
                  <a:cubicBezTo>
                    <a:pt x="7" y="2"/>
                    <a:pt x="2" y="0"/>
                    <a:pt x="1" y="1"/>
                  </a:cubicBezTo>
                  <a:cubicBezTo>
                    <a:pt x="1" y="1"/>
                    <a:pt x="3" y="3"/>
                    <a:pt x="0" y="3"/>
                  </a:cubicBezTo>
                  <a:cubicBezTo>
                    <a:pt x="0" y="5"/>
                    <a:pt x="1" y="7"/>
                    <a:pt x="1" y="10"/>
                  </a:cubicBezTo>
                  <a:cubicBezTo>
                    <a:pt x="1" y="11"/>
                    <a:pt x="1" y="11"/>
                    <a:pt x="2" y="12"/>
                  </a:cubicBezTo>
                  <a:cubicBezTo>
                    <a:pt x="3" y="15"/>
                    <a:pt x="3" y="11"/>
                    <a:pt x="4" y="10"/>
                  </a:cubicBezTo>
                  <a:cubicBezTo>
                    <a:pt x="6" y="8"/>
                    <a:pt x="11" y="10"/>
                    <a:pt x="13" y="10"/>
                  </a:cubicBezTo>
                  <a:cubicBezTo>
                    <a:pt x="15" y="10"/>
                    <a:pt x="15" y="11"/>
                    <a:pt x="17" y="10"/>
                  </a:cubicBezTo>
                  <a:cubicBezTo>
                    <a:pt x="18" y="8"/>
                    <a:pt x="17" y="7"/>
                    <a:pt x="14" y="7"/>
                  </a:cubicBezTo>
                  <a:cubicBezTo>
                    <a:pt x="12" y="7"/>
                    <a:pt x="16" y="7"/>
                    <a:pt x="14" y="7"/>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411" name="Freeform 512">
              <a:extLst>
                <a:ext uri="{FF2B5EF4-FFF2-40B4-BE49-F238E27FC236}">
                  <a16:creationId xmlns:a16="http://schemas.microsoft.com/office/drawing/2014/main" id="{F6A8527F-6E90-42D6-BAFA-C6EC6D4CAC95}"/>
                </a:ext>
              </a:extLst>
            </p:cNvPr>
            <p:cNvSpPr>
              <a:spLocks/>
            </p:cNvSpPr>
            <p:nvPr/>
          </p:nvSpPr>
          <p:spPr bwMode="auto">
            <a:xfrm>
              <a:off x="1820191" y="4669623"/>
              <a:ext cx="33213" cy="17085"/>
            </a:xfrm>
            <a:custGeom>
              <a:avLst/>
              <a:gdLst>
                <a:gd name="T0" fmla="*/ 10 w 12"/>
                <a:gd name="T1" fmla="*/ 3 h 6"/>
                <a:gd name="T2" fmla="*/ 8 w 12"/>
                <a:gd name="T3" fmla="*/ 2 h 6"/>
                <a:gd name="T4" fmla="*/ 5 w 12"/>
                <a:gd name="T5" fmla="*/ 2 h 6"/>
                <a:gd name="T6" fmla="*/ 3 w 12"/>
                <a:gd name="T7" fmla="*/ 1 h 6"/>
                <a:gd name="T8" fmla="*/ 0 w 12"/>
                <a:gd name="T9" fmla="*/ 3 h 6"/>
                <a:gd name="T10" fmla="*/ 2 w 12"/>
                <a:gd name="T11" fmla="*/ 5 h 6"/>
                <a:gd name="T12" fmla="*/ 6 w 12"/>
                <a:gd name="T13" fmla="*/ 5 h 6"/>
                <a:gd name="T14" fmla="*/ 11 w 12"/>
                <a:gd name="T15" fmla="*/ 3 h 6"/>
                <a:gd name="T16" fmla="*/ 10 w 12"/>
                <a:gd name="T17" fmla="*/ 3 h 6"/>
                <a:gd name="T18" fmla="*/ 10 w 12"/>
                <a:gd name="T19"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6">
                  <a:moveTo>
                    <a:pt x="10" y="3"/>
                  </a:moveTo>
                  <a:cubicBezTo>
                    <a:pt x="9" y="3"/>
                    <a:pt x="9" y="2"/>
                    <a:pt x="8" y="2"/>
                  </a:cubicBezTo>
                  <a:cubicBezTo>
                    <a:pt x="7" y="2"/>
                    <a:pt x="6" y="2"/>
                    <a:pt x="5" y="2"/>
                  </a:cubicBezTo>
                  <a:cubicBezTo>
                    <a:pt x="4" y="2"/>
                    <a:pt x="4" y="0"/>
                    <a:pt x="3" y="1"/>
                  </a:cubicBezTo>
                  <a:cubicBezTo>
                    <a:pt x="3" y="1"/>
                    <a:pt x="0" y="3"/>
                    <a:pt x="0" y="3"/>
                  </a:cubicBezTo>
                  <a:cubicBezTo>
                    <a:pt x="0" y="3"/>
                    <a:pt x="2" y="5"/>
                    <a:pt x="2" y="5"/>
                  </a:cubicBezTo>
                  <a:cubicBezTo>
                    <a:pt x="3" y="6"/>
                    <a:pt x="5" y="5"/>
                    <a:pt x="6" y="5"/>
                  </a:cubicBezTo>
                  <a:cubicBezTo>
                    <a:pt x="7" y="5"/>
                    <a:pt x="11" y="4"/>
                    <a:pt x="11" y="3"/>
                  </a:cubicBezTo>
                  <a:cubicBezTo>
                    <a:pt x="10" y="3"/>
                    <a:pt x="10" y="3"/>
                    <a:pt x="10" y="3"/>
                  </a:cubicBezTo>
                  <a:cubicBezTo>
                    <a:pt x="9" y="3"/>
                    <a:pt x="12" y="2"/>
                    <a:pt x="10" y="3"/>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412" name="Freeform 513">
              <a:extLst>
                <a:ext uri="{FF2B5EF4-FFF2-40B4-BE49-F238E27FC236}">
                  <a16:creationId xmlns:a16="http://schemas.microsoft.com/office/drawing/2014/main" id="{8AA534DA-8FAC-4207-AD7C-CDE24C0BE796}"/>
                </a:ext>
              </a:extLst>
            </p:cNvPr>
            <p:cNvSpPr>
              <a:spLocks/>
            </p:cNvSpPr>
            <p:nvPr/>
          </p:nvSpPr>
          <p:spPr bwMode="auto">
            <a:xfrm>
              <a:off x="1817344" y="4686708"/>
              <a:ext cx="24672" cy="17085"/>
            </a:xfrm>
            <a:custGeom>
              <a:avLst/>
              <a:gdLst>
                <a:gd name="T0" fmla="*/ 7 w 9"/>
                <a:gd name="T1" fmla="*/ 3 h 6"/>
                <a:gd name="T2" fmla="*/ 0 w 9"/>
                <a:gd name="T3" fmla="*/ 1 h 6"/>
                <a:gd name="T4" fmla="*/ 2 w 9"/>
                <a:gd name="T5" fmla="*/ 2 h 6"/>
                <a:gd name="T6" fmla="*/ 1 w 9"/>
                <a:gd name="T7" fmla="*/ 5 h 6"/>
                <a:gd name="T8" fmla="*/ 3 w 9"/>
                <a:gd name="T9" fmla="*/ 5 h 6"/>
                <a:gd name="T10" fmla="*/ 4 w 9"/>
                <a:gd name="T11" fmla="*/ 5 h 6"/>
                <a:gd name="T12" fmla="*/ 7 w 9"/>
                <a:gd name="T13" fmla="*/ 3 h 6"/>
                <a:gd name="T14" fmla="*/ 7 w 9"/>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6">
                  <a:moveTo>
                    <a:pt x="7" y="3"/>
                  </a:moveTo>
                  <a:cubicBezTo>
                    <a:pt x="7" y="2"/>
                    <a:pt x="0" y="0"/>
                    <a:pt x="0" y="1"/>
                  </a:cubicBezTo>
                  <a:cubicBezTo>
                    <a:pt x="0" y="1"/>
                    <a:pt x="2" y="2"/>
                    <a:pt x="2" y="2"/>
                  </a:cubicBezTo>
                  <a:cubicBezTo>
                    <a:pt x="3" y="3"/>
                    <a:pt x="1" y="4"/>
                    <a:pt x="1" y="5"/>
                  </a:cubicBezTo>
                  <a:cubicBezTo>
                    <a:pt x="1" y="6"/>
                    <a:pt x="3" y="5"/>
                    <a:pt x="3" y="5"/>
                  </a:cubicBezTo>
                  <a:cubicBezTo>
                    <a:pt x="4" y="4"/>
                    <a:pt x="3" y="5"/>
                    <a:pt x="4" y="5"/>
                  </a:cubicBezTo>
                  <a:cubicBezTo>
                    <a:pt x="5" y="6"/>
                    <a:pt x="9" y="4"/>
                    <a:pt x="7" y="3"/>
                  </a:cubicBezTo>
                  <a:cubicBezTo>
                    <a:pt x="6" y="2"/>
                    <a:pt x="8" y="3"/>
                    <a:pt x="7" y="3"/>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413" name="Freeform 514">
              <a:extLst>
                <a:ext uri="{FF2B5EF4-FFF2-40B4-BE49-F238E27FC236}">
                  <a16:creationId xmlns:a16="http://schemas.microsoft.com/office/drawing/2014/main" id="{8D4F8A92-0EBB-4DA9-9F3C-D16CF7F2C4BE}"/>
                </a:ext>
              </a:extLst>
            </p:cNvPr>
            <p:cNvSpPr>
              <a:spLocks/>
            </p:cNvSpPr>
            <p:nvPr/>
          </p:nvSpPr>
          <p:spPr bwMode="auto">
            <a:xfrm>
              <a:off x="1814498" y="4664877"/>
              <a:ext cx="21826" cy="13289"/>
            </a:xfrm>
            <a:custGeom>
              <a:avLst/>
              <a:gdLst>
                <a:gd name="T0" fmla="*/ 6 w 8"/>
                <a:gd name="T1" fmla="*/ 0 h 5"/>
                <a:gd name="T2" fmla="*/ 3 w 8"/>
                <a:gd name="T3" fmla="*/ 1 h 5"/>
                <a:gd name="T4" fmla="*/ 0 w 8"/>
                <a:gd name="T5" fmla="*/ 1 h 5"/>
                <a:gd name="T6" fmla="*/ 0 w 8"/>
                <a:gd name="T7" fmla="*/ 3 h 5"/>
                <a:gd name="T8" fmla="*/ 5 w 8"/>
                <a:gd name="T9" fmla="*/ 2 h 5"/>
                <a:gd name="T10" fmla="*/ 6 w 8"/>
                <a:gd name="T11" fmla="*/ 0 h 5"/>
                <a:gd name="T12" fmla="*/ 6 w 8"/>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8" h="5">
                  <a:moveTo>
                    <a:pt x="6" y="0"/>
                  </a:moveTo>
                  <a:cubicBezTo>
                    <a:pt x="5" y="0"/>
                    <a:pt x="4" y="1"/>
                    <a:pt x="3" y="1"/>
                  </a:cubicBezTo>
                  <a:cubicBezTo>
                    <a:pt x="2" y="0"/>
                    <a:pt x="0" y="1"/>
                    <a:pt x="0" y="1"/>
                  </a:cubicBezTo>
                  <a:cubicBezTo>
                    <a:pt x="1" y="0"/>
                    <a:pt x="0" y="4"/>
                    <a:pt x="0" y="3"/>
                  </a:cubicBezTo>
                  <a:cubicBezTo>
                    <a:pt x="1" y="5"/>
                    <a:pt x="4" y="3"/>
                    <a:pt x="5" y="2"/>
                  </a:cubicBezTo>
                  <a:cubicBezTo>
                    <a:pt x="6" y="2"/>
                    <a:pt x="8" y="0"/>
                    <a:pt x="6" y="0"/>
                  </a:cubicBezTo>
                  <a:cubicBezTo>
                    <a:pt x="5" y="0"/>
                    <a:pt x="8" y="0"/>
                    <a:pt x="6" y="0"/>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414" name="Freeform 515">
              <a:extLst>
                <a:ext uri="{FF2B5EF4-FFF2-40B4-BE49-F238E27FC236}">
                  <a16:creationId xmlns:a16="http://schemas.microsoft.com/office/drawing/2014/main" id="{9246BB6F-C42F-4CD1-87F2-325667FD6E60}"/>
                </a:ext>
              </a:extLst>
            </p:cNvPr>
            <p:cNvSpPr>
              <a:spLocks/>
            </p:cNvSpPr>
            <p:nvPr/>
          </p:nvSpPr>
          <p:spPr bwMode="auto">
            <a:xfrm>
              <a:off x="1803115" y="4675319"/>
              <a:ext cx="22774" cy="14239"/>
            </a:xfrm>
            <a:custGeom>
              <a:avLst/>
              <a:gdLst>
                <a:gd name="T0" fmla="*/ 7 w 8"/>
                <a:gd name="T1" fmla="*/ 4 h 5"/>
                <a:gd name="T2" fmla="*/ 1 w 8"/>
                <a:gd name="T3" fmla="*/ 1 h 5"/>
                <a:gd name="T4" fmla="*/ 7 w 8"/>
                <a:gd name="T5" fmla="*/ 4 h 5"/>
              </a:gdLst>
              <a:ahLst/>
              <a:cxnLst>
                <a:cxn ang="0">
                  <a:pos x="T0" y="T1"/>
                </a:cxn>
                <a:cxn ang="0">
                  <a:pos x="T2" y="T3"/>
                </a:cxn>
                <a:cxn ang="0">
                  <a:pos x="T4" y="T5"/>
                </a:cxn>
              </a:cxnLst>
              <a:rect l="0" t="0" r="r" b="b"/>
              <a:pathLst>
                <a:path w="8" h="5">
                  <a:moveTo>
                    <a:pt x="7" y="4"/>
                  </a:moveTo>
                  <a:cubicBezTo>
                    <a:pt x="6" y="3"/>
                    <a:pt x="0" y="0"/>
                    <a:pt x="1" y="1"/>
                  </a:cubicBezTo>
                  <a:cubicBezTo>
                    <a:pt x="2" y="2"/>
                    <a:pt x="8" y="5"/>
                    <a:pt x="7" y="4"/>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415" name="Freeform 516">
              <a:extLst>
                <a:ext uri="{FF2B5EF4-FFF2-40B4-BE49-F238E27FC236}">
                  <a16:creationId xmlns:a16="http://schemas.microsoft.com/office/drawing/2014/main" id="{153669F3-3783-44F8-86D3-BE3C609FFE73}"/>
                </a:ext>
              </a:extLst>
            </p:cNvPr>
            <p:cNvSpPr>
              <a:spLocks/>
            </p:cNvSpPr>
            <p:nvPr/>
          </p:nvSpPr>
          <p:spPr bwMode="auto">
            <a:xfrm>
              <a:off x="1797417" y="4656334"/>
              <a:ext cx="8541" cy="8542"/>
            </a:xfrm>
            <a:custGeom>
              <a:avLst/>
              <a:gdLst>
                <a:gd name="T0" fmla="*/ 2 w 3"/>
                <a:gd name="T1" fmla="*/ 2 h 3"/>
                <a:gd name="T2" fmla="*/ 0 w 3"/>
                <a:gd name="T3" fmla="*/ 1 h 3"/>
                <a:gd name="T4" fmla="*/ 2 w 3"/>
                <a:gd name="T5" fmla="*/ 2 h 3"/>
                <a:gd name="T6" fmla="*/ 2 w 3"/>
                <a:gd name="T7" fmla="*/ 2 h 3"/>
              </a:gdLst>
              <a:ahLst/>
              <a:cxnLst>
                <a:cxn ang="0">
                  <a:pos x="T0" y="T1"/>
                </a:cxn>
                <a:cxn ang="0">
                  <a:pos x="T2" y="T3"/>
                </a:cxn>
                <a:cxn ang="0">
                  <a:pos x="T4" y="T5"/>
                </a:cxn>
                <a:cxn ang="0">
                  <a:pos x="T6" y="T7"/>
                </a:cxn>
              </a:cxnLst>
              <a:rect l="0" t="0" r="r" b="b"/>
              <a:pathLst>
                <a:path w="3" h="3">
                  <a:moveTo>
                    <a:pt x="2" y="2"/>
                  </a:moveTo>
                  <a:cubicBezTo>
                    <a:pt x="2" y="3"/>
                    <a:pt x="1" y="2"/>
                    <a:pt x="0" y="1"/>
                  </a:cubicBezTo>
                  <a:cubicBezTo>
                    <a:pt x="0" y="0"/>
                    <a:pt x="3" y="0"/>
                    <a:pt x="2" y="2"/>
                  </a:cubicBezTo>
                  <a:cubicBezTo>
                    <a:pt x="2" y="3"/>
                    <a:pt x="2" y="1"/>
                    <a:pt x="2" y="2"/>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416" name="Freeform 517">
              <a:extLst>
                <a:ext uri="{FF2B5EF4-FFF2-40B4-BE49-F238E27FC236}">
                  <a16:creationId xmlns:a16="http://schemas.microsoft.com/office/drawing/2014/main" id="{F59FF788-1D24-4C5A-947F-98E46EE01430}"/>
                </a:ext>
              </a:extLst>
            </p:cNvPr>
            <p:cNvSpPr>
              <a:spLocks/>
            </p:cNvSpPr>
            <p:nvPr/>
          </p:nvSpPr>
          <p:spPr bwMode="auto">
            <a:xfrm>
              <a:off x="1797422" y="4633553"/>
              <a:ext cx="19927" cy="19933"/>
            </a:xfrm>
            <a:custGeom>
              <a:avLst/>
              <a:gdLst>
                <a:gd name="T0" fmla="*/ 5 w 7"/>
                <a:gd name="T1" fmla="*/ 2 h 7"/>
                <a:gd name="T2" fmla="*/ 4 w 7"/>
                <a:gd name="T3" fmla="*/ 0 h 7"/>
                <a:gd name="T4" fmla="*/ 2 w 7"/>
                <a:gd name="T5" fmla="*/ 1 h 7"/>
                <a:gd name="T6" fmla="*/ 0 w 7"/>
                <a:gd name="T7" fmla="*/ 1 h 7"/>
                <a:gd name="T8" fmla="*/ 2 w 7"/>
                <a:gd name="T9" fmla="*/ 4 h 7"/>
                <a:gd name="T10" fmla="*/ 0 w 7"/>
                <a:gd name="T11" fmla="*/ 6 h 7"/>
                <a:gd name="T12" fmla="*/ 3 w 7"/>
                <a:gd name="T13" fmla="*/ 5 h 7"/>
                <a:gd name="T14" fmla="*/ 4 w 7"/>
                <a:gd name="T15" fmla="*/ 2 h 7"/>
                <a:gd name="T16" fmla="*/ 4 w 7"/>
                <a:gd name="T17" fmla="*/ 4 h 7"/>
                <a:gd name="T18" fmla="*/ 6 w 7"/>
                <a:gd name="T19" fmla="*/ 2 h 7"/>
                <a:gd name="T20" fmla="*/ 5 w 7"/>
                <a:gd name="T21" fmla="*/ 2 h 7"/>
                <a:gd name="T22" fmla="*/ 5 w 7"/>
                <a:gd name="T23"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7">
                  <a:moveTo>
                    <a:pt x="5" y="2"/>
                  </a:moveTo>
                  <a:cubicBezTo>
                    <a:pt x="5" y="1"/>
                    <a:pt x="4" y="1"/>
                    <a:pt x="4" y="0"/>
                  </a:cubicBezTo>
                  <a:cubicBezTo>
                    <a:pt x="3" y="0"/>
                    <a:pt x="1" y="0"/>
                    <a:pt x="2" y="1"/>
                  </a:cubicBezTo>
                  <a:cubicBezTo>
                    <a:pt x="4" y="3"/>
                    <a:pt x="1" y="2"/>
                    <a:pt x="0" y="1"/>
                  </a:cubicBezTo>
                  <a:cubicBezTo>
                    <a:pt x="1" y="3"/>
                    <a:pt x="2" y="3"/>
                    <a:pt x="2" y="4"/>
                  </a:cubicBezTo>
                  <a:cubicBezTo>
                    <a:pt x="3" y="6"/>
                    <a:pt x="1" y="5"/>
                    <a:pt x="0" y="6"/>
                  </a:cubicBezTo>
                  <a:cubicBezTo>
                    <a:pt x="0" y="7"/>
                    <a:pt x="4" y="6"/>
                    <a:pt x="3" y="5"/>
                  </a:cubicBezTo>
                  <a:cubicBezTo>
                    <a:pt x="3" y="5"/>
                    <a:pt x="4" y="3"/>
                    <a:pt x="4" y="2"/>
                  </a:cubicBezTo>
                  <a:cubicBezTo>
                    <a:pt x="4" y="2"/>
                    <a:pt x="4" y="3"/>
                    <a:pt x="4" y="4"/>
                  </a:cubicBezTo>
                  <a:cubicBezTo>
                    <a:pt x="4" y="3"/>
                    <a:pt x="6" y="2"/>
                    <a:pt x="6" y="2"/>
                  </a:cubicBezTo>
                  <a:cubicBezTo>
                    <a:pt x="6" y="2"/>
                    <a:pt x="6" y="2"/>
                    <a:pt x="5" y="2"/>
                  </a:cubicBezTo>
                  <a:cubicBezTo>
                    <a:pt x="5" y="1"/>
                    <a:pt x="7" y="2"/>
                    <a:pt x="5" y="2"/>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417" name="Freeform 518">
              <a:extLst>
                <a:ext uri="{FF2B5EF4-FFF2-40B4-BE49-F238E27FC236}">
                  <a16:creationId xmlns:a16="http://schemas.microsoft.com/office/drawing/2014/main" id="{F2E7761E-4718-4F21-8B21-A61F66E130E9}"/>
                </a:ext>
              </a:extLst>
            </p:cNvPr>
            <p:cNvSpPr>
              <a:spLocks/>
            </p:cNvSpPr>
            <p:nvPr/>
          </p:nvSpPr>
          <p:spPr bwMode="auto">
            <a:xfrm>
              <a:off x="1794574" y="4597485"/>
              <a:ext cx="14234" cy="30374"/>
            </a:xfrm>
            <a:custGeom>
              <a:avLst/>
              <a:gdLst>
                <a:gd name="T0" fmla="*/ 5 w 5"/>
                <a:gd name="T1" fmla="*/ 7 h 11"/>
                <a:gd name="T2" fmla="*/ 2 w 5"/>
                <a:gd name="T3" fmla="*/ 2 h 11"/>
                <a:gd name="T4" fmla="*/ 1 w 5"/>
                <a:gd name="T5" fmla="*/ 6 h 11"/>
                <a:gd name="T6" fmla="*/ 0 w 5"/>
                <a:gd name="T7" fmla="*/ 9 h 11"/>
                <a:gd name="T8" fmla="*/ 2 w 5"/>
                <a:gd name="T9" fmla="*/ 7 h 11"/>
                <a:gd name="T10" fmla="*/ 5 w 5"/>
                <a:gd name="T11" fmla="*/ 7 h 11"/>
                <a:gd name="T12" fmla="*/ 5 w 5"/>
                <a:gd name="T13" fmla="*/ 7 h 11"/>
              </a:gdLst>
              <a:ahLst/>
              <a:cxnLst>
                <a:cxn ang="0">
                  <a:pos x="T0" y="T1"/>
                </a:cxn>
                <a:cxn ang="0">
                  <a:pos x="T2" y="T3"/>
                </a:cxn>
                <a:cxn ang="0">
                  <a:pos x="T4" y="T5"/>
                </a:cxn>
                <a:cxn ang="0">
                  <a:pos x="T6" y="T7"/>
                </a:cxn>
                <a:cxn ang="0">
                  <a:pos x="T8" y="T9"/>
                </a:cxn>
                <a:cxn ang="0">
                  <a:pos x="T10" y="T11"/>
                </a:cxn>
                <a:cxn ang="0">
                  <a:pos x="T12" y="T13"/>
                </a:cxn>
              </a:cxnLst>
              <a:rect l="0" t="0" r="r" b="b"/>
              <a:pathLst>
                <a:path w="5" h="11">
                  <a:moveTo>
                    <a:pt x="5" y="7"/>
                  </a:moveTo>
                  <a:cubicBezTo>
                    <a:pt x="5" y="6"/>
                    <a:pt x="4" y="0"/>
                    <a:pt x="2" y="2"/>
                  </a:cubicBezTo>
                  <a:cubicBezTo>
                    <a:pt x="2" y="3"/>
                    <a:pt x="3" y="6"/>
                    <a:pt x="1" y="6"/>
                  </a:cubicBezTo>
                  <a:cubicBezTo>
                    <a:pt x="0" y="6"/>
                    <a:pt x="0" y="7"/>
                    <a:pt x="0" y="9"/>
                  </a:cubicBezTo>
                  <a:cubicBezTo>
                    <a:pt x="1" y="9"/>
                    <a:pt x="2" y="7"/>
                    <a:pt x="2" y="7"/>
                  </a:cubicBezTo>
                  <a:cubicBezTo>
                    <a:pt x="1" y="7"/>
                    <a:pt x="5" y="11"/>
                    <a:pt x="5" y="7"/>
                  </a:cubicBezTo>
                  <a:cubicBezTo>
                    <a:pt x="5" y="6"/>
                    <a:pt x="5" y="8"/>
                    <a:pt x="5" y="7"/>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418" name="Freeform 519">
              <a:extLst>
                <a:ext uri="{FF2B5EF4-FFF2-40B4-BE49-F238E27FC236}">
                  <a16:creationId xmlns:a16="http://schemas.microsoft.com/office/drawing/2014/main" id="{2FDD666C-4406-40FD-94C6-F71D4C7EA1BE}"/>
                </a:ext>
              </a:extLst>
            </p:cNvPr>
            <p:cNvSpPr>
              <a:spLocks/>
            </p:cNvSpPr>
            <p:nvPr/>
          </p:nvSpPr>
          <p:spPr bwMode="auto">
            <a:xfrm>
              <a:off x="1791723" y="4622163"/>
              <a:ext cx="8541" cy="17085"/>
            </a:xfrm>
            <a:custGeom>
              <a:avLst/>
              <a:gdLst>
                <a:gd name="T0" fmla="*/ 3 w 3"/>
                <a:gd name="T1" fmla="*/ 2 h 6"/>
                <a:gd name="T2" fmla="*/ 1 w 3"/>
                <a:gd name="T3" fmla="*/ 6 h 6"/>
                <a:gd name="T4" fmla="*/ 3 w 3"/>
                <a:gd name="T5" fmla="*/ 2 h 6"/>
                <a:gd name="T6" fmla="*/ 3 w 3"/>
                <a:gd name="T7" fmla="*/ 2 h 6"/>
              </a:gdLst>
              <a:ahLst/>
              <a:cxnLst>
                <a:cxn ang="0">
                  <a:pos x="T0" y="T1"/>
                </a:cxn>
                <a:cxn ang="0">
                  <a:pos x="T2" y="T3"/>
                </a:cxn>
                <a:cxn ang="0">
                  <a:pos x="T4" y="T5"/>
                </a:cxn>
                <a:cxn ang="0">
                  <a:pos x="T6" y="T7"/>
                </a:cxn>
              </a:cxnLst>
              <a:rect l="0" t="0" r="r" b="b"/>
              <a:pathLst>
                <a:path w="3" h="6">
                  <a:moveTo>
                    <a:pt x="3" y="2"/>
                  </a:moveTo>
                  <a:cubicBezTo>
                    <a:pt x="2" y="0"/>
                    <a:pt x="0" y="5"/>
                    <a:pt x="1" y="6"/>
                  </a:cubicBezTo>
                  <a:cubicBezTo>
                    <a:pt x="0" y="5"/>
                    <a:pt x="3" y="3"/>
                    <a:pt x="3" y="2"/>
                  </a:cubicBezTo>
                  <a:cubicBezTo>
                    <a:pt x="2" y="1"/>
                    <a:pt x="3" y="2"/>
                    <a:pt x="3" y="2"/>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419" name="Freeform 520">
              <a:extLst>
                <a:ext uri="{FF2B5EF4-FFF2-40B4-BE49-F238E27FC236}">
                  <a16:creationId xmlns:a16="http://schemas.microsoft.com/office/drawing/2014/main" id="{2AA6AD99-68C4-4E05-A652-D0E330995AEB}"/>
                </a:ext>
              </a:extLst>
            </p:cNvPr>
            <p:cNvSpPr>
              <a:spLocks/>
            </p:cNvSpPr>
            <p:nvPr/>
          </p:nvSpPr>
          <p:spPr bwMode="auto">
            <a:xfrm>
              <a:off x="1791728" y="4586094"/>
              <a:ext cx="14234" cy="19933"/>
            </a:xfrm>
            <a:custGeom>
              <a:avLst/>
              <a:gdLst>
                <a:gd name="T0" fmla="*/ 4 w 5"/>
                <a:gd name="T1" fmla="*/ 2 h 7"/>
                <a:gd name="T2" fmla="*/ 3 w 5"/>
                <a:gd name="T3" fmla="*/ 0 h 7"/>
                <a:gd name="T4" fmla="*/ 2 w 5"/>
                <a:gd name="T5" fmla="*/ 3 h 7"/>
                <a:gd name="T6" fmla="*/ 1 w 5"/>
                <a:gd name="T7" fmla="*/ 2 h 7"/>
                <a:gd name="T8" fmla="*/ 0 w 5"/>
                <a:gd name="T9" fmla="*/ 5 h 7"/>
                <a:gd name="T10" fmla="*/ 2 w 5"/>
                <a:gd name="T11" fmla="*/ 7 h 7"/>
                <a:gd name="T12" fmla="*/ 5 w 5"/>
                <a:gd name="T13" fmla="*/ 5 h 7"/>
                <a:gd name="T14" fmla="*/ 4 w 5"/>
                <a:gd name="T15" fmla="*/ 2 h 7"/>
                <a:gd name="T16" fmla="*/ 4 w 5"/>
                <a:gd name="T17"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7">
                  <a:moveTo>
                    <a:pt x="4" y="2"/>
                  </a:moveTo>
                  <a:cubicBezTo>
                    <a:pt x="3" y="3"/>
                    <a:pt x="3" y="0"/>
                    <a:pt x="3" y="0"/>
                  </a:cubicBezTo>
                  <a:cubicBezTo>
                    <a:pt x="3" y="0"/>
                    <a:pt x="3" y="3"/>
                    <a:pt x="2" y="3"/>
                  </a:cubicBezTo>
                  <a:cubicBezTo>
                    <a:pt x="2" y="3"/>
                    <a:pt x="2" y="2"/>
                    <a:pt x="1" y="2"/>
                  </a:cubicBezTo>
                  <a:cubicBezTo>
                    <a:pt x="2" y="2"/>
                    <a:pt x="0" y="5"/>
                    <a:pt x="0" y="5"/>
                  </a:cubicBezTo>
                  <a:cubicBezTo>
                    <a:pt x="0" y="4"/>
                    <a:pt x="4" y="5"/>
                    <a:pt x="2" y="7"/>
                  </a:cubicBezTo>
                  <a:cubicBezTo>
                    <a:pt x="3" y="6"/>
                    <a:pt x="5" y="6"/>
                    <a:pt x="5" y="5"/>
                  </a:cubicBezTo>
                  <a:cubicBezTo>
                    <a:pt x="5" y="4"/>
                    <a:pt x="4" y="1"/>
                    <a:pt x="4" y="2"/>
                  </a:cubicBezTo>
                  <a:cubicBezTo>
                    <a:pt x="3" y="3"/>
                    <a:pt x="4" y="1"/>
                    <a:pt x="4" y="2"/>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420" name="Freeform 521">
              <a:extLst>
                <a:ext uri="{FF2B5EF4-FFF2-40B4-BE49-F238E27FC236}">
                  <a16:creationId xmlns:a16="http://schemas.microsoft.com/office/drawing/2014/main" id="{1B720553-F1EB-4D15-BF50-1E1B13261B6E}"/>
                </a:ext>
              </a:extLst>
            </p:cNvPr>
            <p:cNvSpPr>
              <a:spLocks/>
            </p:cNvSpPr>
            <p:nvPr/>
          </p:nvSpPr>
          <p:spPr bwMode="auto">
            <a:xfrm>
              <a:off x="1805962" y="4531041"/>
              <a:ext cx="14234" cy="13289"/>
            </a:xfrm>
            <a:custGeom>
              <a:avLst/>
              <a:gdLst>
                <a:gd name="T0" fmla="*/ 3 w 5"/>
                <a:gd name="T1" fmla="*/ 4 h 5"/>
                <a:gd name="T2" fmla="*/ 3 w 5"/>
                <a:gd name="T3" fmla="*/ 0 h 5"/>
                <a:gd name="T4" fmla="*/ 0 w 5"/>
                <a:gd name="T5" fmla="*/ 0 h 5"/>
                <a:gd name="T6" fmla="*/ 2 w 5"/>
                <a:gd name="T7" fmla="*/ 1 h 5"/>
                <a:gd name="T8" fmla="*/ 3 w 5"/>
                <a:gd name="T9" fmla="*/ 4 h 5"/>
                <a:gd name="T10" fmla="*/ 3 w 5"/>
                <a:gd name="T11" fmla="*/ 4 h 5"/>
              </a:gdLst>
              <a:ahLst/>
              <a:cxnLst>
                <a:cxn ang="0">
                  <a:pos x="T0" y="T1"/>
                </a:cxn>
                <a:cxn ang="0">
                  <a:pos x="T2" y="T3"/>
                </a:cxn>
                <a:cxn ang="0">
                  <a:pos x="T4" y="T5"/>
                </a:cxn>
                <a:cxn ang="0">
                  <a:pos x="T6" y="T7"/>
                </a:cxn>
                <a:cxn ang="0">
                  <a:pos x="T8" y="T9"/>
                </a:cxn>
                <a:cxn ang="0">
                  <a:pos x="T10" y="T11"/>
                </a:cxn>
              </a:cxnLst>
              <a:rect l="0" t="0" r="r" b="b"/>
              <a:pathLst>
                <a:path w="5" h="5">
                  <a:moveTo>
                    <a:pt x="3" y="4"/>
                  </a:moveTo>
                  <a:cubicBezTo>
                    <a:pt x="5" y="2"/>
                    <a:pt x="2" y="2"/>
                    <a:pt x="3" y="0"/>
                  </a:cubicBezTo>
                  <a:cubicBezTo>
                    <a:pt x="3" y="0"/>
                    <a:pt x="1" y="0"/>
                    <a:pt x="0" y="0"/>
                  </a:cubicBezTo>
                  <a:cubicBezTo>
                    <a:pt x="0" y="0"/>
                    <a:pt x="2" y="1"/>
                    <a:pt x="2" y="1"/>
                  </a:cubicBezTo>
                  <a:cubicBezTo>
                    <a:pt x="2" y="2"/>
                    <a:pt x="3" y="4"/>
                    <a:pt x="3" y="4"/>
                  </a:cubicBezTo>
                  <a:cubicBezTo>
                    <a:pt x="4" y="3"/>
                    <a:pt x="2" y="5"/>
                    <a:pt x="3" y="4"/>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421" name="Freeform 522">
              <a:extLst>
                <a:ext uri="{FF2B5EF4-FFF2-40B4-BE49-F238E27FC236}">
                  <a16:creationId xmlns:a16="http://schemas.microsoft.com/office/drawing/2014/main" id="{B0B77385-76A8-442F-9CBC-22CC49EB2363}"/>
                </a:ext>
              </a:extLst>
            </p:cNvPr>
            <p:cNvSpPr>
              <a:spLocks/>
            </p:cNvSpPr>
            <p:nvPr/>
          </p:nvSpPr>
          <p:spPr bwMode="auto">
            <a:xfrm>
              <a:off x="1808809" y="4480734"/>
              <a:ext cx="17081" cy="30374"/>
            </a:xfrm>
            <a:custGeom>
              <a:avLst/>
              <a:gdLst>
                <a:gd name="T0" fmla="*/ 3 w 6"/>
                <a:gd name="T1" fmla="*/ 10 h 11"/>
                <a:gd name="T2" fmla="*/ 0 w 6"/>
                <a:gd name="T3" fmla="*/ 9 h 11"/>
                <a:gd name="T4" fmla="*/ 1 w 6"/>
                <a:gd name="T5" fmla="*/ 2 h 11"/>
                <a:gd name="T6" fmla="*/ 4 w 6"/>
                <a:gd name="T7" fmla="*/ 3 h 11"/>
                <a:gd name="T8" fmla="*/ 3 w 6"/>
                <a:gd name="T9" fmla="*/ 10 h 11"/>
                <a:gd name="T10" fmla="*/ 3 w 6"/>
                <a:gd name="T11" fmla="*/ 10 h 11"/>
              </a:gdLst>
              <a:ahLst/>
              <a:cxnLst>
                <a:cxn ang="0">
                  <a:pos x="T0" y="T1"/>
                </a:cxn>
                <a:cxn ang="0">
                  <a:pos x="T2" y="T3"/>
                </a:cxn>
                <a:cxn ang="0">
                  <a:pos x="T4" y="T5"/>
                </a:cxn>
                <a:cxn ang="0">
                  <a:pos x="T6" y="T7"/>
                </a:cxn>
                <a:cxn ang="0">
                  <a:pos x="T8" y="T9"/>
                </a:cxn>
                <a:cxn ang="0">
                  <a:pos x="T10" y="T11"/>
                </a:cxn>
              </a:cxnLst>
              <a:rect l="0" t="0" r="r" b="b"/>
              <a:pathLst>
                <a:path w="6" h="11">
                  <a:moveTo>
                    <a:pt x="3" y="10"/>
                  </a:moveTo>
                  <a:cubicBezTo>
                    <a:pt x="1" y="11"/>
                    <a:pt x="0" y="11"/>
                    <a:pt x="0" y="9"/>
                  </a:cubicBezTo>
                  <a:cubicBezTo>
                    <a:pt x="1" y="7"/>
                    <a:pt x="1" y="4"/>
                    <a:pt x="1" y="2"/>
                  </a:cubicBezTo>
                  <a:cubicBezTo>
                    <a:pt x="1" y="0"/>
                    <a:pt x="5" y="0"/>
                    <a:pt x="4" y="3"/>
                  </a:cubicBezTo>
                  <a:cubicBezTo>
                    <a:pt x="4" y="5"/>
                    <a:pt x="6" y="8"/>
                    <a:pt x="3" y="10"/>
                  </a:cubicBezTo>
                  <a:cubicBezTo>
                    <a:pt x="2" y="10"/>
                    <a:pt x="4" y="9"/>
                    <a:pt x="3" y="10"/>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422" name="Freeform 523">
              <a:extLst>
                <a:ext uri="{FF2B5EF4-FFF2-40B4-BE49-F238E27FC236}">
                  <a16:creationId xmlns:a16="http://schemas.microsoft.com/office/drawing/2014/main" id="{2E11134B-83CF-4276-AF04-096CC7E80876}"/>
                </a:ext>
              </a:extLst>
            </p:cNvPr>
            <p:cNvSpPr>
              <a:spLocks/>
            </p:cNvSpPr>
            <p:nvPr/>
          </p:nvSpPr>
          <p:spPr bwMode="auto">
            <a:xfrm>
              <a:off x="1864791" y="3691012"/>
              <a:ext cx="13285" cy="11391"/>
            </a:xfrm>
            <a:custGeom>
              <a:avLst/>
              <a:gdLst>
                <a:gd name="T0" fmla="*/ 3 w 5"/>
                <a:gd name="T1" fmla="*/ 3 h 4"/>
                <a:gd name="T2" fmla="*/ 1 w 5"/>
                <a:gd name="T3" fmla="*/ 1 h 4"/>
                <a:gd name="T4" fmla="*/ 3 w 5"/>
                <a:gd name="T5" fmla="*/ 3 h 4"/>
                <a:gd name="T6" fmla="*/ 3 w 5"/>
                <a:gd name="T7" fmla="*/ 3 h 4"/>
              </a:gdLst>
              <a:ahLst/>
              <a:cxnLst>
                <a:cxn ang="0">
                  <a:pos x="T0" y="T1"/>
                </a:cxn>
                <a:cxn ang="0">
                  <a:pos x="T2" y="T3"/>
                </a:cxn>
                <a:cxn ang="0">
                  <a:pos x="T4" y="T5"/>
                </a:cxn>
                <a:cxn ang="0">
                  <a:pos x="T6" y="T7"/>
                </a:cxn>
              </a:cxnLst>
              <a:rect l="0" t="0" r="r" b="b"/>
              <a:pathLst>
                <a:path w="5" h="4">
                  <a:moveTo>
                    <a:pt x="3" y="3"/>
                  </a:moveTo>
                  <a:cubicBezTo>
                    <a:pt x="2" y="4"/>
                    <a:pt x="0" y="3"/>
                    <a:pt x="1" y="1"/>
                  </a:cubicBezTo>
                  <a:cubicBezTo>
                    <a:pt x="1" y="0"/>
                    <a:pt x="5" y="2"/>
                    <a:pt x="3" y="3"/>
                  </a:cubicBezTo>
                  <a:cubicBezTo>
                    <a:pt x="2" y="4"/>
                    <a:pt x="5" y="2"/>
                    <a:pt x="3" y="3"/>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423" name="Freeform 524">
              <a:extLst>
                <a:ext uri="{FF2B5EF4-FFF2-40B4-BE49-F238E27FC236}">
                  <a16:creationId xmlns:a16="http://schemas.microsoft.com/office/drawing/2014/main" id="{E66BBFC8-BB48-4F58-813C-AE74564C9D32}"/>
                </a:ext>
              </a:extLst>
            </p:cNvPr>
            <p:cNvSpPr>
              <a:spLocks/>
            </p:cNvSpPr>
            <p:nvPr/>
          </p:nvSpPr>
          <p:spPr bwMode="auto">
            <a:xfrm>
              <a:off x="1984357" y="3708097"/>
              <a:ext cx="16132" cy="21832"/>
            </a:xfrm>
            <a:custGeom>
              <a:avLst/>
              <a:gdLst>
                <a:gd name="T0" fmla="*/ 1 w 6"/>
                <a:gd name="T1" fmla="*/ 5 h 8"/>
                <a:gd name="T2" fmla="*/ 2 w 6"/>
                <a:gd name="T3" fmla="*/ 4 h 8"/>
                <a:gd name="T4" fmla="*/ 4 w 6"/>
                <a:gd name="T5" fmla="*/ 2 h 8"/>
                <a:gd name="T6" fmla="*/ 1 w 6"/>
                <a:gd name="T7" fmla="*/ 5 h 8"/>
                <a:gd name="T8" fmla="*/ 1 w 6"/>
                <a:gd name="T9" fmla="*/ 5 h 8"/>
              </a:gdLst>
              <a:ahLst/>
              <a:cxnLst>
                <a:cxn ang="0">
                  <a:pos x="T0" y="T1"/>
                </a:cxn>
                <a:cxn ang="0">
                  <a:pos x="T2" y="T3"/>
                </a:cxn>
                <a:cxn ang="0">
                  <a:pos x="T4" y="T5"/>
                </a:cxn>
                <a:cxn ang="0">
                  <a:pos x="T6" y="T7"/>
                </a:cxn>
                <a:cxn ang="0">
                  <a:pos x="T8" y="T9"/>
                </a:cxn>
              </a:cxnLst>
              <a:rect l="0" t="0" r="r" b="b"/>
              <a:pathLst>
                <a:path w="6" h="8">
                  <a:moveTo>
                    <a:pt x="1" y="5"/>
                  </a:moveTo>
                  <a:cubicBezTo>
                    <a:pt x="0" y="4"/>
                    <a:pt x="2" y="4"/>
                    <a:pt x="2" y="4"/>
                  </a:cubicBezTo>
                  <a:cubicBezTo>
                    <a:pt x="3" y="4"/>
                    <a:pt x="3" y="0"/>
                    <a:pt x="4" y="2"/>
                  </a:cubicBezTo>
                  <a:cubicBezTo>
                    <a:pt x="6" y="4"/>
                    <a:pt x="2" y="8"/>
                    <a:pt x="1" y="5"/>
                  </a:cubicBezTo>
                  <a:cubicBezTo>
                    <a:pt x="0" y="4"/>
                    <a:pt x="1" y="6"/>
                    <a:pt x="1" y="5"/>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424" name="Freeform 525">
              <a:extLst>
                <a:ext uri="{FF2B5EF4-FFF2-40B4-BE49-F238E27FC236}">
                  <a16:creationId xmlns:a16="http://schemas.microsoft.com/office/drawing/2014/main" id="{E5645112-CFFD-4C2A-9A47-FE31752B2F2A}"/>
                </a:ext>
              </a:extLst>
            </p:cNvPr>
            <p:cNvSpPr>
              <a:spLocks/>
            </p:cNvSpPr>
            <p:nvPr/>
          </p:nvSpPr>
          <p:spPr bwMode="auto">
            <a:xfrm>
              <a:off x="2137137" y="3859020"/>
              <a:ext cx="38907" cy="36069"/>
            </a:xfrm>
            <a:custGeom>
              <a:avLst/>
              <a:gdLst>
                <a:gd name="T0" fmla="*/ 12 w 14"/>
                <a:gd name="T1" fmla="*/ 4 h 13"/>
                <a:gd name="T2" fmla="*/ 10 w 14"/>
                <a:gd name="T3" fmla="*/ 3 h 13"/>
                <a:gd name="T4" fmla="*/ 6 w 14"/>
                <a:gd name="T5" fmla="*/ 1 h 13"/>
                <a:gd name="T6" fmla="*/ 2 w 14"/>
                <a:gd name="T7" fmla="*/ 1 h 13"/>
                <a:gd name="T8" fmla="*/ 1 w 14"/>
                <a:gd name="T9" fmla="*/ 2 h 13"/>
                <a:gd name="T10" fmla="*/ 2 w 14"/>
                <a:gd name="T11" fmla="*/ 4 h 13"/>
                <a:gd name="T12" fmla="*/ 1 w 14"/>
                <a:gd name="T13" fmla="*/ 7 h 13"/>
                <a:gd name="T14" fmla="*/ 2 w 14"/>
                <a:gd name="T15" fmla="*/ 10 h 13"/>
                <a:gd name="T16" fmla="*/ 4 w 14"/>
                <a:gd name="T17" fmla="*/ 10 h 13"/>
                <a:gd name="T18" fmla="*/ 7 w 14"/>
                <a:gd name="T19" fmla="*/ 12 h 13"/>
                <a:gd name="T20" fmla="*/ 10 w 14"/>
                <a:gd name="T21" fmla="*/ 10 h 13"/>
                <a:gd name="T22" fmla="*/ 12 w 14"/>
                <a:gd name="T23" fmla="*/ 4 h 13"/>
                <a:gd name="T24" fmla="*/ 12 w 14"/>
                <a:gd name="T25" fmla="*/ 4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 h="13">
                  <a:moveTo>
                    <a:pt x="12" y="4"/>
                  </a:moveTo>
                  <a:cubicBezTo>
                    <a:pt x="12" y="3"/>
                    <a:pt x="11" y="3"/>
                    <a:pt x="10" y="3"/>
                  </a:cubicBezTo>
                  <a:cubicBezTo>
                    <a:pt x="8" y="2"/>
                    <a:pt x="8" y="1"/>
                    <a:pt x="6" y="1"/>
                  </a:cubicBezTo>
                  <a:cubicBezTo>
                    <a:pt x="5" y="0"/>
                    <a:pt x="3" y="0"/>
                    <a:pt x="2" y="1"/>
                  </a:cubicBezTo>
                  <a:cubicBezTo>
                    <a:pt x="2" y="1"/>
                    <a:pt x="2" y="2"/>
                    <a:pt x="1" y="2"/>
                  </a:cubicBezTo>
                  <a:cubicBezTo>
                    <a:pt x="0" y="4"/>
                    <a:pt x="1" y="3"/>
                    <a:pt x="2" y="4"/>
                  </a:cubicBezTo>
                  <a:cubicBezTo>
                    <a:pt x="2" y="4"/>
                    <a:pt x="1" y="7"/>
                    <a:pt x="1" y="7"/>
                  </a:cubicBezTo>
                  <a:cubicBezTo>
                    <a:pt x="1" y="9"/>
                    <a:pt x="1" y="9"/>
                    <a:pt x="2" y="10"/>
                  </a:cubicBezTo>
                  <a:cubicBezTo>
                    <a:pt x="3" y="11"/>
                    <a:pt x="3" y="10"/>
                    <a:pt x="4" y="10"/>
                  </a:cubicBezTo>
                  <a:cubicBezTo>
                    <a:pt x="6" y="10"/>
                    <a:pt x="5" y="12"/>
                    <a:pt x="7" y="12"/>
                  </a:cubicBezTo>
                  <a:cubicBezTo>
                    <a:pt x="9" y="13"/>
                    <a:pt x="8" y="11"/>
                    <a:pt x="10" y="10"/>
                  </a:cubicBezTo>
                  <a:cubicBezTo>
                    <a:pt x="12" y="8"/>
                    <a:pt x="14" y="7"/>
                    <a:pt x="12" y="4"/>
                  </a:cubicBezTo>
                  <a:cubicBezTo>
                    <a:pt x="12" y="2"/>
                    <a:pt x="14" y="8"/>
                    <a:pt x="12" y="4"/>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425" name="Freeform 526">
              <a:extLst>
                <a:ext uri="{FF2B5EF4-FFF2-40B4-BE49-F238E27FC236}">
                  <a16:creationId xmlns:a16="http://schemas.microsoft.com/office/drawing/2014/main" id="{EE3FDD46-2563-41BB-B1AF-252D634431B5}"/>
                </a:ext>
              </a:extLst>
            </p:cNvPr>
            <p:cNvSpPr>
              <a:spLocks/>
            </p:cNvSpPr>
            <p:nvPr/>
          </p:nvSpPr>
          <p:spPr bwMode="auto">
            <a:xfrm>
              <a:off x="1909391" y="3601789"/>
              <a:ext cx="27519" cy="11391"/>
            </a:xfrm>
            <a:custGeom>
              <a:avLst/>
              <a:gdLst>
                <a:gd name="T0" fmla="*/ 9 w 10"/>
                <a:gd name="T1" fmla="*/ 2 h 4"/>
                <a:gd name="T2" fmla="*/ 4 w 10"/>
                <a:gd name="T3" fmla="*/ 0 h 4"/>
                <a:gd name="T4" fmla="*/ 1 w 10"/>
                <a:gd name="T5" fmla="*/ 3 h 4"/>
                <a:gd name="T6" fmla="*/ 9 w 10"/>
                <a:gd name="T7" fmla="*/ 2 h 4"/>
                <a:gd name="T8" fmla="*/ 9 w 10"/>
                <a:gd name="T9" fmla="*/ 2 h 4"/>
              </a:gdLst>
              <a:ahLst/>
              <a:cxnLst>
                <a:cxn ang="0">
                  <a:pos x="T0" y="T1"/>
                </a:cxn>
                <a:cxn ang="0">
                  <a:pos x="T2" y="T3"/>
                </a:cxn>
                <a:cxn ang="0">
                  <a:pos x="T4" y="T5"/>
                </a:cxn>
                <a:cxn ang="0">
                  <a:pos x="T6" y="T7"/>
                </a:cxn>
                <a:cxn ang="0">
                  <a:pos x="T8" y="T9"/>
                </a:cxn>
              </a:cxnLst>
              <a:rect l="0" t="0" r="r" b="b"/>
              <a:pathLst>
                <a:path w="10" h="4">
                  <a:moveTo>
                    <a:pt x="9" y="2"/>
                  </a:moveTo>
                  <a:cubicBezTo>
                    <a:pt x="7" y="1"/>
                    <a:pt x="6" y="0"/>
                    <a:pt x="4" y="0"/>
                  </a:cubicBezTo>
                  <a:cubicBezTo>
                    <a:pt x="3" y="0"/>
                    <a:pt x="0" y="1"/>
                    <a:pt x="1" y="3"/>
                  </a:cubicBezTo>
                  <a:cubicBezTo>
                    <a:pt x="2" y="4"/>
                    <a:pt x="9" y="2"/>
                    <a:pt x="9" y="2"/>
                  </a:cubicBezTo>
                  <a:cubicBezTo>
                    <a:pt x="6" y="1"/>
                    <a:pt x="10" y="3"/>
                    <a:pt x="9" y="2"/>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426" name="Freeform 527">
              <a:extLst>
                <a:ext uri="{FF2B5EF4-FFF2-40B4-BE49-F238E27FC236}">
                  <a16:creationId xmlns:a16="http://schemas.microsoft.com/office/drawing/2014/main" id="{25FF47C7-BE21-47FA-B161-FA446EFB7202}"/>
                </a:ext>
              </a:extLst>
            </p:cNvPr>
            <p:cNvSpPr>
              <a:spLocks/>
            </p:cNvSpPr>
            <p:nvPr/>
          </p:nvSpPr>
          <p:spPr bwMode="auto">
            <a:xfrm>
              <a:off x="1752821" y="3598941"/>
              <a:ext cx="31315" cy="14239"/>
            </a:xfrm>
            <a:custGeom>
              <a:avLst/>
              <a:gdLst>
                <a:gd name="T0" fmla="*/ 10 w 11"/>
                <a:gd name="T1" fmla="*/ 4 h 5"/>
                <a:gd name="T2" fmla="*/ 0 w 11"/>
                <a:gd name="T3" fmla="*/ 2 h 5"/>
                <a:gd name="T4" fmla="*/ 5 w 11"/>
                <a:gd name="T5" fmla="*/ 5 h 5"/>
                <a:gd name="T6" fmla="*/ 10 w 11"/>
                <a:gd name="T7" fmla="*/ 4 h 5"/>
                <a:gd name="T8" fmla="*/ 10 w 11"/>
                <a:gd name="T9" fmla="*/ 4 h 5"/>
              </a:gdLst>
              <a:ahLst/>
              <a:cxnLst>
                <a:cxn ang="0">
                  <a:pos x="T0" y="T1"/>
                </a:cxn>
                <a:cxn ang="0">
                  <a:pos x="T2" y="T3"/>
                </a:cxn>
                <a:cxn ang="0">
                  <a:pos x="T4" y="T5"/>
                </a:cxn>
                <a:cxn ang="0">
                  <a:pos x="T6" y="T7"/>
                </a:cxn>
                <a:cxn ang="0">
                  <a:pos x="T8" y="T9"/>
                </a:cxn>
              </a:cxnLst>
              <a:rect l="0" t="0" r="r" b="b"/>
              <a:pathLst>
                <a:path w="11" h="5">
                  <a:moveTo>
                    <a:pt x="10" y="4"/>
                  </a:moveTo>
                  <a:cubicBezTo>
                    <a:pt x="10" y="1"/>
                    <a:pt x="2" y="0"/>
                    <a:pt x="0" y="2"/>
                  </a:cubicBezTo>
                  <a:cubicBezTo>
                    <a:pt x="0" y="2"/>
                    <a:pt x="4" y="5"/>
                    <a:pt x="5" y="5"/>
                  </a:cubicBezTo>
                  <a:cubicBezTo>
                    <a:pt x="6" y="5"/>
                    <a:pt x="11" y="4"/>
                    <a:pt x="10" y="4"/>
                  </a:cubicBezTo>
                  <a:cubicBezTo>
                    <a:pt x="10" y="3"/>
                    <a:pt x="11" y="5"/>
                    <a:pt x="10" y="4"/>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427" name="Freeform 528">
              <a:extLst>
                <a:ext uri="{FF2B5EF4-FFF2-40B4-BE49-F238E27FC236}">
                  <a16:creationId xmlns:a16="http://schemas.microsoft.com/office/drawing/2014/main" id="{2E62DE0F-F413-4E1A-8071-A7E89FF68EF3}"/>
                </a:ext>
              </a:extLst>
            </p:cNvPr>
            <p:cNvSpPr>
              <a:spLocks/>
            </p:cNvSpPr>
            <p:nvPr/>
          </p:nvSpPr>
          <p:spPr bwMode="auto">
            <a:xfrm>
              <a:off x="1667416" y="3535347"/>
              <a:ext cx="144239" cy="50307"/>
            </a:xfrm>
            <a:custGeom>
              <a:avLst/>
              <a:gdLst>
                <a:gd name="T0" fmla="*/ 52 w 52"/>
                <a:gd name="T1" fmla="*/ 16 h 18"/>
                <a:gd name="T2" fmla="*/ 41 w 52"/>
                <a:gd name="T3" fmla="*/ 17 h 18"/>
                <a:gd name="T4" fmla="*/ 35 w 52"/>
                <a:gd name="T5" fmla="*/ 17 h 18"/>
                <a:gd name="T6" fmla="*/ 37 w 52"/>
                <a:gd name="T7" fmla="*/ 14 h 18"/>
                <a:gd name="T8" fmla="*/ 32 w 52"/>
                <a:gd name="T9" fmla="*/ 11 h 18"/>
                <a:gd name="T10" fmla="*/ 28 w 52"/>
                <a:gd name="T11" fmla="*/ 8 h 18"/>
                <a:gd name="T12" fmla="*/ 20 w 52"/>
                <a:gd name="T13" fmla="*/ 5 h 18"/>
                <a:gd name="T14" fmla="*/ 14 w 52"/>
                <a:gd name="T15" fmla="*/ 5 h 18"/>
                <a:gd name="T16" fmla="*/ 16 w 52"/>
                <a:gd name="T17" fmla="*/ 3 h 18"/>
                <a:gd name="T18" fmla="*/ 8 w 52"/>
                <a:gd name="T19" fmla="*/ 3 h 18"/>
                <a:gd name="T20" fmla="*/ 0 w 52"/>
                <a:gd name="T21" fmla="*/ 6 h 18"/>
                <a:gd name="T22" fmla="*/ 6 w 52"/>
                <a:gd name="T23" fmla="*/ 2 h 18"/>
                <a:gd name="T24" fmla="*/ 16 w 52"/>
                <a:gd name="T25" fmla="*/ 0 h 18"/>
                <a:gd name="T26" fmla="*/ 24 w 52"/>
                <a:gd name="T27" fmla="*/ 1 h 18"/>
                <a:gd name="T28" fmla="*/ 31 w 52"/>
                <a:gd name="T29" fmla="*/ 4 h 18"/>
                <a:gd name="T30" fmla="*/ 32 w 52"/>
                <a:gd name="T31" fmla="*/ 4 h 18"/>
                <a:gd name="T32" fmla="*/ 34 w 52"/>
                <a:gd name="T33" fmla="*/ 5 h 18"/>
                <a:gd name="T34" fmla="*/ 38 w 52"/>
                <a:gd name="T35" fmla="*/ 8 h 18"/>
                <a:gd name="T36" fmla="*/ 45 w 52"/>
                <a:gd name="T37" fmla="*/ 11 h 18"/>
                <a:gd name="T38" fmla="*/ 52 w 52"/>
                <a:gd name="T39" fmla="*/ 16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2" h="18">
                  <a:moveTo>
                    <a:pt x="52" y="16"/>
                  </a:moveTo>
                  <a:cubicBezTo>
                    <a:pt x="52" y="17"/>
                    <a:pt x="42" y="17"/>
                    <a:pt x="41" y="17"/>
                  </a:cubicBezTo>
                  <a:cubicBezTo>
                    <a:pt x="39" y="17"/>
                    <a:pt x="37" y="18"/>
                    <a:pt x="35" y="17"/>
                  </a:cubicBezTo>
                  <a:cubicBezTo>
                    <a:pt x="34" y="16"/>
                    <a:pt x="41" y="15"/>
                    <a:pt x="37" y="14"/>
                  </a:cubicBezTo>
                  <a:cubicBezTo>
                    <a:pt x="35" y="13"/>
                    <a:pt x="33" y="13"/>
                    <a:pt x="32" y="11"/>
                  </a:cubicBezTo>
                  <a:cubicBezTo>
                    <a:pt x="30" y="9"/>
                    <a:pt x="31" y="8"/>
                    <a:pt x="28" y="8"/>
                  </a:cubicBezTo>
                  <a:cubicBezTo>
                    <a:pt x="24" y="9"/>
                    <a:pt x="23" y="6"/>
                    <a:pt x="20" y="5"/>
                  </a:cubicBezTo>
                  <a:cubicBezTo>
                    <a:pt x="19" y="5"/>
                    <a:pt x="15" y="6"/>
                    <a:pt x="14" y="5"/>
                  </a:cubicBezTo>
                  <a:cubicBezTo>
                    <a:pt x="14" y="4"/>
                    <a:pt x="16" y="4"/>
                    <a:pt x="16" y="3"/>
                  </a:cubicBezTo>
                  <a:cubicBezTo>
                    <a:pt x="16" y="2"/>
                    <a:pt x="9" y="3"/>
                    <a:pt x="8" y="3"/>
                  </a:cubicBezTo>
                  <a:cubicBezTo>
                    <a:pt x="8" y="4"/>
                    <a:pt x="0" y="7"/>
                    <a:pt x="0" y="6"/>
                  </a:cubicBezTo>
                  <a:cubicBezTo>
                    <a:pt x="0" y="4"/>
                    <a:pt x="4" y="2"/>
                    <a:pt x="6" y="2"/>
                  </a:cubicBezTo>
                  <a:cubicBezTo>
                    <a:pt x="9" y="0"/>
                    <a:pt x="12" y="0"/>
                    <a:pt x="16" y="0"/>
                  </a:cubicBezTo>
                  <a:cubicBezTo>
                    <a:pt x="18" y="0"/>
                    <a:pt x="22" y="0"/>
                    <a:pt x="24" y="1"/>
                  </a:cubicBezTo>
                  <a:cubicBezTo>
                    <a:pt x="26" y="2"/>
                    <a:pt x="28" y="4"/>
                    <a:pt x="31" y="4"/>
                  </a:cubicBezTo>
                  <a:cubicBezTo>
                    <a:pt x="31" y="4"/>
                    <a:pt x="31" y="3"/>
                    <a:pt x="32" y="4"/>
                  </a:cubicBezTo>
                  <a:cubicBezTo>
                    <a:pt x="33" y="5"/>
                    <a:pt x="33" y="5"/>
                    <a:pt x="34" y="5"/>
                  </a:cubicBezTo>
                  <a:cubicBezTo>
                    <a:pt x="35" y="6"/>
                    <a:pt x="37" y="7"/>
                    <a:pt x="38" y="8"/>
                  </a:cubicBezTo>
                  <a:cubicBezTo>
                    <a:pt x="40" y="9"/>
                    <a:pt x="44" y="9"/>
                    <a:pt x="45" y="11"/>
                  </a:cubicBezTo>
                  <a:cubicBezTo>
                    <a:pt x="47" y="13"/>
                    <a:pt x="52" y="13"/>
                    <a:pt x="52" y="16"/>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428" name="Freeform 529">
              <a:extLst>
                <a:ext uri="{FF2B5EF4-FFF2-40B4-BE49-F238E27FC236}">
                  <a16:creationId xmlns:a16="http://schemas.microsoft.com/office/drawing/2014/main" id="{1BAFA34C-C165-49A1-BF52-45F9472843DC}"/>
                </a:ext>
              </a:extLst>
            </p:cNvPr>
            <p:cNvSpPr>
              <a:spLocks/>
            </p:cNvSpPr>
            <p:nvPr/>
          </p:nvSpPr>
          <p:spPr bwMode="auto">
            <a:xfrm>
              <a:off x="1752816" y="3504971"/>
              <a:ext cx="11387" cy="10441"/>
            </a:xfrm>
            <a:custGeom>
              <a:avLst/>
              <a:gdLst>
                <a:gd name="T0" fmla="*/ 2 w 4"/>
                <a:gd name="T1" fmla="*/ 4 h 4"/>
                <a:gd name="T2" fmla="*/ 1 w 4"/>
                <a:gd name="T3" fmla="*/ 0 h 4"/>
                <a:gd name="T4" fmla="*/ 2 w 4"/>
                <a:gd name="T5" fmla="*/ 4 h 4"/>
                <a:gd name="T6" fmla="*/ 2 w 4"/>
                <a:gd name="T7" fmla="*/ 4 h 4"/>
              </a:gdLst>
              <a:ahLst/>
              <a:cxnLst>
                <a:cxn ang="0">
                  <a:pos x="T0" y="T1"/>
                </a:cxn>
                <a:cxn ang="0">
                  <a:pos x="T2" y="T3"/>
                </a:cxn>
                <a:cxn ang="0">
                  <a:pos x="T4" y="T5"/>
                </a:cxn>
                <a:cxn ang="0">
                  <a:pos x="T6" y="T7"/>
                </a:cxn>
              </a:cxnLst>
              <a:rect l="0" t="0" r="r" b="b"/>
              <a:pathLst>
                <a:path w="4" h="4">
                  <a:moveTo>
                    <a:pt x="2" y="4"/>
                  </a:moveTo>
                  <a:cubicBezTo>
                    <a:pt x="0" y="4"/>
                    <a:pt x="1" y="1"/>
                    <a:pt x="1" y="0"/>
                  </a:cubicBezTo>
                  <a:cubicBezTo>
                    <a:pt x="2" y="0"/>
                    <a:pt x="4" y="4"/>
                    <a:pt x="2" y="4"/>
                  </a:cubicBezTo>
                  <a:cubicBezTo>
                    <a:pt x="1" y="4"/>
                    <a:pt x="4" y="4"/>
                    <a:pt x="2" y="4"/>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429" name="Freeform 530">
              <a:extLst>
                <a:ext uri="{FF2B5EF4-FFF2-40B4-BE49-F238E27FC236}">
                  <a16:creationId xmlns:a16="http://schemas.microsoft.com/office/drawing/2014/main" id="{F7706FF7-42C2-4869-949C-C08CB368A02C}"/>
                </a:ext>
              </a:extLst>
            </p:cNvPr>
            <p:cNvSpPr>
              <a:spLocks/>
            </p:cNvSpPr>
            <p:nvPr/>
          </p:nvSpPr>
          <p:spPr bwMode="auto">
            <a:xfrm>
              <a:off x="1823038" y="3562873"/>
              <a:ext cx="5694" cy="5696"/>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0"/>
                    <a:pt x="0" y="0"/>
                    <a:pt x="0" y="1"/>
                  </a:cubicBezTo>
                  <a:cubicBezTo>
                    <a:pt x="0" y="1"/>
                    <a:pt x="2" y="2"/>
                    <a:pt x="2" y="1"/>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430" name="Freeform 614">
              <a:extLst>
                <a:ext uri="{FF2B5EF4-FFF2-40B4-BE49-F238E27FC236}">
                  <a16:creationId xmlns:a16="http://schemas.microsoft.com/office/drawing/2014/main" id="{CB7E8C74-5CA5-4F69-8CCA-1CA4D1D244ED}"/>
                </a:ext>
              </a:extLst>
            </p:cNvPr>
            <p:cNvSpPr>
              <a:spLocks/>
            </p:cNvSpPr>
            <p:nvPr/>
          </p:nvSpPr>
          <p:spPr bwMode="auto">
            <a:xfrm>
              <a:off x="2117214" y="4299441"/>
              <a:ext cx="28468" cy="24680"/>
            </a:xfrm>
            <a:custGeom>
              <a:avLst/>
              <a:gdLst>
                <a:gd name="T0" fmla="*/ 4 w 10"/>
                <a:gd name="T1" fmla="*/ 4 h 9"/>
                <a:gd name="T2" fmla="*/ 0 w 10"/>
                <a:gd name="T3" fmla="*/ 8 h 9"/>
                <a:gd name="T4" fmla="*/ 2 w 10"/>
                <a:gd name="T5" fmla="*/ 8 h 9"/>
                <a:gd name="T6" fmla="*/ 5 w 10"/>
                <a:gd name="T7" fmla="*/ 5 h 9"/>
                <a:gd name="T8" fmla="*/ 8 w 10"/>
                <a:gd name="T9" fmla="*/ 0 h 9"/>
                <a:gd name="T10" fmla="*/ 4 w 10"/>
                <a:gd name="T11" fmla="*/ 4 h 9"/>
                <a:gd name="T12" fmla="*/ 4 w 10"/>
                <a:gd name="T13" fmla="*/ 4 h 9"/>
              </a:gdLst>
              <a:ahLst/>
              <a:cxnLst>
                <a:cxn ang="0">
                  <a:pos x="T0" y="T1"/>
                </a:cxn>
                <a:cxn ang="0">
                  <a:pos x="T2" y="T3"/>
                </a:cxn>
                <a:cxn ang="0">
                  <a:pos x="T4" y="T5"/>
                </a:cxn>
                <a:cxn ang="0">
                  <a:pos x="T6" y="T7"/>
                </a:cxn>
                <a:cxn ang="0">
                  <a:pos x="T8" y="T9"/>
                </a:cxn>
                <a:cxn ang="0">
                  <a:pos x="T10" y="T11"/>
                </a:cxn>
                <a:cxn ang="0">
                  <a:pos x="T12" y="T13"/>
                </a:cxn>
              </a:cxnLst>
              <a:rect l="0" t="0" r="r" b="b"/>
              <a:pathLst>
                <a:path w="10" h="9">
                  <a:moveTo>
                    <a:pt x="4" y="4"/>
                  </a:moveTo>
                  <a:cubicBezTo>
                    <a:pt x="4" y="5"/>
                    <a:pt x="1" y="7"/>
                    <a:pt x="0" y="8"/>
                  </a:cubicBezTo>
                  <a:cubicBezTo>
                    <a:pt x="0" y="9"/>
                    <a:pt x="2" y="8"/>
                    <a:pt x="2" y="8"/>
                  </a:cubicBezTo>
                  <a:cubicBezTo>
                    <a:pt x="3" y="7"/>
                    <a:pt x="4" y="6"/>
                    <a:pt x="5" y="5"/>
                  </a:cubicBezTo>
                  <a:cubicBezTo>
                    <a:pt x="6" y="4"/>
                    <a:pt x="10" y="0"/>
                    <a:pt x="8" y="0"/>
                  </a:cubicBezTo>
                  <a:cubicBezTo>
                    <a:pt x="7" y="0"/>
                    <a:pt x="4" y="3"/>
                    <a:pt x="4" y="4"/>
                  </a:cubicBezTo>
                  <a:cubicBezTo>
                    <a:pt x="4" y="5"/>
                    <a:pt x="4" y="3"/>
                    <a:pt x="4" y="4"/>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431" name="Freeform 616">
              <a:extLst>
                <a:ext uri="{FF2B5EF4-FFF2-40B4-BE49-F238E27FC236}">
                  <a16:creationId xmlns:a16="http://schemas.microsoft.com/office/drawing/2014/main" id="{0E3E18F6-4D72-43AA-9DF1-0DD072A26B52}"/>
                </a:ext>
              </a:extLst>
            </p:cNvPr>
            <p:cNvSpPr>
              <a:spLocks/>
            </p:cNvSpPr>
            <p:nvPr/>
          </p:nvSpPr>
          <p:spPr bwMode="auto">
            <a:xfrm>
              <a:off x="1886616" y="4675319"/>
              <a:ext cx="50294" cy="44612"/>
            </a:xfrm>
            <a:custGeom>
              <a:avLst/>
              <a:gdLst>
                <a:gd name="T0" fmla="*/ 17 w 18"/>
                <a:gd name="T1" fmla="*/ 14 h 16"/>
                <a:gd name="T2" fmla="*/ 8 w 18"/>
                <a:gd name="T3" fmla="*/ 9 h 16"/>
                <a:gd name="T4" fmla="*/ 4 w 18"/>
                <a:gd name="T5" fmla="*/ 5 h 16"/>
                <a:gd name="T6" fmla="*/ 1 w 18"/>
                <a:gd name="T7" fmla="*/ 3 h 16"/>
                <a:gd name="T8" fmla="*/ 2 w 18"/>
                <a:gd name="T9" fmla="*/ 2 h 16"/>
                <a:gd name="T10" fmla="*/ 0 w 18"/>
                <a:gd name="T11" fmla="*/ 0 h 16"/>
                <a:gd name="T12" fmla="*/ 0 w 18"/>
                <a:gd name="T13" fmla="*/ 14 h 16"/>
                <a:gd name="T14" fmla="*/ 7 w 18"/>
                <a:gd name="T15" fmla="*/ 15 h 16"/>
                <a:gd name="T16" fmla="*/ 10 w 18"/>
                <a:gd name="T17" fmla="*/ 16 h 16"/>
                <a:gd name="T18" fmla="*/ 13 w 18"/>
                <a:gd name="T19" fmla="*/ 15 h 16"/>
                <a:gd name="T20" fmla="*/ 18 w 18"/>
                <a:gd name="T21" fmla="*/ 14 h 16"/>
                <a:gd name="T22" fmla="*/ 17 w 18"/>
                <a:gd name="T23" fmla="*/ 1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 h="16">
                  <a:moveTo>
                    <a:pt x="17" y="14"/>
                  </a:moveTo>
                  <a:cubicBezTo>
                    <a:pt x="13" y="14"/>
                    <a:pt x="11" y="11"/>
                    <a:pt x="8" y="9"/>
                  </a:cubicBezTo>
                  <a:cubicBezTo>
                    <a:pt x="7" y="7"/>
                    <a:pt x="5" y="6"/>
                    <a:pt x="4" y="5"/>
                  </a:cubicBezTo>
                  <a:cubicBezTo>
                    <a:pt x="3" y="5"/>
                    <a:pt x="1" y="4"/>
                    <a:pt x="1" y="3"/>
                  </a:cubicBezTo>
                  <a:cubicBezTo>
                    <a:pt x="1" y="3"/>
                    <a:pt x="2" y="3"/>
                    <a:pt x="2" y="2"/>
                  </a:cubicBezTo>
                  <a:cubicBezTo>
                    <a:pt x="3" y="2"/>
                    <a:pt x="1" y="0"/>
                    <a:pt x="0" y="0"/>
                  </a:cubicBezTo>
                  <a:cubicBezTo>
                    <a:pt x="0" y="5"/>
                    <a:pt x="0" y="10"/>
                    <a:pt x="0" y="14"/>
                  </a:cubicBezTo>
                  <a:cubicBezTo>
                    <a:pt x="0" y="15"/>
                    <a:pt x="6" y="15"/>
                    <a:pt x="7" y="15"/>
                  </a:cubicBezTo>
                  <a:cubicBezTo>
                    <a:pt x="8" y="15"/>
                    <a:pt x="9" y="15"/>
                    <a:pt x="10" y="16"/>
                  </a:cubicBezTo>
                  <a:cubicBezTo>
                    <a:pt x="12" y="16"/>
                    <a:pt x="12" y="16"/>
                    <a:pt x="13" y="15"/>
                  </a:cubicBezTo>
                  <a:cubicBezTo>
                    <a:pt x="14" y="15"/>
                    <a:pt x="18" y="15"/>
                    <a:pt x="18" y="14"/>
                  </a:cubicBezTo>
                  <a:cubicBezTo>
                    <a:pt x="18" y="14"/>
                    <a:pt x="18" y="13"/>
                    <a:pt x="17" y="14"/>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432" name="Freeform 617">
              <a:extLst>
                <a:ext uri="{FF2B5EF4-FFF2-40B4-BE49-F238E27FC236}">
                  <a16:creationId xmlns:a16="http://schemas.microsoft.com/office/drawing/2014/main" id="{A2FE4FEC-5DB7-4E05-A2D1-606A8966FF05}"/>
                </a:ext>
              </a:extLst>
            </p:cNvPr>
            <p:cNvSpPr>
              <a:spLocks/>
            </p:cNvSpPr>
            <p:nvPr/>
          </p:nvSpPr>
          <p:spPr bwMode="auto">
            <a:xfrm>
              <a:off x="1833477" y="4669625"/>
              <a:ext cx="83507" cy="64544"/>
            </a:xfrm>
            <a:custGeom>
              <a:avLst/>
              <a:gdLst>
                <a:gd name="T0" fmla="*/ 19 w 30"/>
                <a:gd name="T1" fmla="*/ 17 h 23"/>
                <a:gd name="T2" fmla="*/ 19 w 30"/>
                <a:gd name="T3" fmla="*/ 7 h 23"/>
                <a:gd name="T4" fmla="*/ 19 w 30"/>
                <a:gd name="T5" fmla="*/ 3 h 23"/>
                <a:gd name="T6" fmla="*/ 15 w 30"/>
                <a:gd name="T7" fmla="*/ 1 h 23"/>
                <a:gd name="T8" fmla="*/ 12 w 30"/>
                <a:gd name="T9" fmla="*/ 3 h 23"/>
                <a:gd name="T10" fmla="*/ 13 w 30"/>
                <a:gd name="T11" fmla="*/ 6 h 23"/>
                <a:gd name="T12" fmla="*/ 15 w 30"/>
                <a:gd name="T13" fmla="*/ 6 h 23"/>
                <a:gd name="T14" fmla="*/ 14 w 30"/>
                <a:gd name="T15" fmla="*/ 8 h 23"/>
                <a:gd name="T16" fmla="*/ 13 w 30"/>
                <a:gd name="T17" fmla="*/ 11 h 23"/>
                <a:gd name="T18" fmla="*/ 16 w 30"/>
                <a:gd name="T19" fmla="*/ 13 h 23"/>
                <a:gd name="T20" fmla="*/ 12 w 30"/>
                <a:gd name="T21" fmla="*/ 13 h 23"/>
                <a:gd name="T22" fmla="*/ 9 w 30"/>
                <a:gd name="T23" fmla="*/ 12 h 23"/>
                <a:gd name="T24" fmla="*/ 10 w 30"/>
                <a:gd name="T25" fmla="*/ 12 h 23"/>
                <a:gd name="T26" fmla="*/ 10 w 30"/>
                <a:gd name="T27" fmla="*/ 9 h 23"/>
                <a:gd name="T28" fmla="*/ 8 w 30"/>
                <a:gd name="T29" fmla="*/ 11 h 23"/>
                <a:gd name="T30" fmla="*/ 5 w 30"/>
                <a:gd name="T31" fmla="*/ 11 h 23"/>
                <a:gd name="T32" fmla="*/ 0 w 30"/>
                <a:gd name="T33" fmla="*/ 12 h 23"/>
                <a:gd name="T34" fmla="*/ 2 w 30"/>
                <a:gd name="T35" fmla="*/ 12 h 23"/>
                <a:gd name="T36" fmla="*/ 3 w 30"/>
                <a:gd name="T37" fmla="*/ 12 h 23"/>
                <a:gd name="T38" fmla="*/ 5 w 30"/>
                <a:gd name="T39" fmla="*/ 12 h 23"/>
                <a:gd name="T40" fmla="*/ 6 w 30"/>
                <a:gd name="T41" fmla="*/ 13 h 23"/>
                <a:gd name="T42" fmla="*/ 4 w 30"/>
                <a:gd name="T43" fmla="*/ 15 h 23"/>
                <a:gd name="T44" fmla="*/ 6 w 30"/>
                <a:gd name="T45" fmla="*/ 15 h 23"/>
                <a:gd name="T46" fmla="*/ 8 w 30"/>
                <a:gd name="T47" fmla="*/ 16 h 23"/>
                <a:gd name="T48" fmla="*/ 7 w 30"/>
                <a:gd name="T49" fmla="*/ 16 h 23"/>
                <a:gd name="T50" fmla="*/ 10 w 30"/>
                <a:gd name="T51" fmla="*/ 17 h 23"/>
                <a:gd name="T52" fmla="*/ 12 w 30"/>
                <a:gd name="T53" fmla="*/ 17 h 23"/>
                <a:gd name="T54" fmla="*/ 17 w 30"/>
                <a:gd name="T55" fmla="*/ 21 h 23"/>
                <a:gd name="T56" fmla="*/ 16 w 30"/>
                <a:gd name="T57" fmla="*/ 20 h 23"/>
                <a:gd name="T58" fmla="*/ 23 w 30"/>
                <a:gd name="T59" fmla="*/ 23 h 23"/>
                <a:gd name="T60" fmla="*/ 19 w 30"/>
                <a:gd name="T61" fmla="*/ 18 h 23"/>
                <a:gd name="T62" fmla="*/ 24 w 30"/>
                <a:gd name="T63" fmla="*/ 19 h 23"/>
                <a:gd name="T64" fmla="*/ 30 w 30"/>
                <a:gd name="T65" fmla="*/ 18 h 23"/>
                <a:gd name="T66" fmla="*/ 19 w 30"/>
                <a:gd name="T67" fmla="*/ 1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0" h="23">
                  <a:moveTo>
                    <a:pt x="19" y="17"/>
                  </a:moveTo>
                  <a:cubicBezTo>
                    <a:pt x="19" y="13"/>
                    <a:pt x="19" y="10"/>
                    <a:pt x="19" y="7"/>
                  </a:cubicBezTo>
                  <a:cubicBezTo>
                    <a:pt x="19" y="6"/>
                    <a:pt x="19" y="4"/>
                    <a:pt x="19" y="3"/>
                  </a:cubicBezTo>
                  <a:cubicBezTo>
                    <a:pt x="19" y="2"/>
                    <a:pt x="16" y="0"/>
                    <a:pt x="15" y="1"/>
                  </a:cubicBezTo>
                  <a:cubicBezTo>
                    <a:pt x="14" y="2"/>
                    <a:pt x="12" y="1"/>
                    <a:pt x="12" y="3"/>
                  </a:cubicBezTo>
                  <a:cubicBezTo>
                    <a:pt x="11" y="5"/>
                    <a:pt x="9" y="7"/>
                    <a:pt x="13" y="6"/>
                  </a:cubicBezTo>
                  <a:cubicBezTo>
                    <a:pt x="13" y="6"/>
                    <a:pt x="15" y="6"/>
                    <a:pt x="15" y="6"/>
                  </a:cubicBezTo>
                  <a:cubicBezTo>
                    <a:pt x="16" y="6"/>
                    <a:pt x="14" y="8"/>
                    <a:pt x="14" y="8"/>
                  </a:cubicBezTo>
                  <a:cubicBezTo>
                    <a:pt x="13" y="8"/>
                    <a:pt x="11" y="10"/>
                    <a:pt x="13" y="11"/>
                  </a:cubicBezTo>
                  <a:cubicBezTo>
                    <a:pt x="13" y="12"/>
                    <a:pt x="16" y="12"/>
                    <a:pt x="16" y="13"/>
                  </a:cubicBezTo>
                  <a:cubicBezTo>
                    <a:pt x="16" y="13"/>
                    <a:pt x="12" y="13"/>
                    <a:pt x="12" y="13"/>
                  </a:cubicBezTo>
                  <a:cubicBezTo>
                    <a:pt x="11" y="13"/>
                    <a:pt x="9" y="12"/>
                    <a:pt x="9" y="12"/>
                  </a:cubicBezTo>
                  <a:cubicBezTo>
                    <a:pt x="9" y="12"/>
                    <a:pt x="10" y="13"/>
                    <a:pt x="10" y="12"/>
                  </a:cubicBezTo>
                  <a:cubicBezTo>
                    <a:pt x="10" y="11"/>
                    <a:pt x="11" y="10"/>
                    <a:pt x="10" y="9"/>
                  </a:cubicBezTo>
                  <a:cubicBezTo>
                    <a:pt x="10" y="9"/>
                    <a:pt x="8" y="11"/>
                    <a:pt x="8" y="11"/>
                  </a:cubicBezTo>
                  <a:cubicBezTo>
                    <a:pt x="7" y="12"/>
                    <a:pt x="6" y="11"/>
                    <a:pt x="5" y="11"/>
                  </a:cubicBezTo>
                  <a:cubicBezTo>
                    <a:pt x="4" y="11"/>
                    <a:pt x="0" y="10"/>
                    <a:pt x="0" y="12"/>
                  </a:cubicBezTo>
                  <a:cubicBezTo>
                    <a:pt x="0" y="13"/>
                    <a:pt x="2" y="12"/>
                    <a:pt x="2" y="12"/>
                  </a:cubicBezTo>
                  <a:cubicBezTo>
                    <a:pt x="3" y="11"/>
                    <a:pt x="2" y="12"/>
                    <a:pt x="3" y="12"/>
                  </a:cubicBezTo>
                  <a:cubicBezTo>
                    <a:pt x="4" y="13"/>
                    <a:pt x="4" y="11"/>
                    <a:pt x="5" y="12"/>
                  </a:cubicBezTo>
                  <a:cubicBezTo>
                    <a:pt x="5" y="12"/>
                    <a:pt x="6" y="13"/>
                    <a:pt x="6" y="13"/>
                  </a:cubicBezTo>
                  <a:cubicBezTo>
                    <a:pt x="6" y="13"/>
                    <a:pt x="2" y="14"/>
                    <a:pt x="4" y="15"/>
                  </a:cubicBezTo>
                  <a:cubicBezTo>
                    <a:pt x="5" y="16"/>
                    <a:pt x="6" y="14"/>
                    <a:pt x="6" y="15"/>
                  </a:cubicBezTo>
                  <a:cubicBezTo>
                    <a:pt x="7" y="15"/>
                    <a:pt x="8" y="16"/>
                    <a:pt x="8" y="16"/>
                  </a:cubicBezTo>
                  <a:cubicBezTo>
                    <a:pt x="8" y="16"/>
                    <a:pt x="8" y="16"/>
                    <a:pt x="7" y="16"/>
                  </a:cubicBezTo>
                  <a:cubicBezTo>
                    <a:pt x="7" y="17"/>
                    <a:pt x="9" y="17"/>
                    <a:pt x="10" y="17"/>
                  </a:cubicBezTo>
                  <a:cubicBezTo>
                    <a:pt x="11" y="17"/>
                    <a:pt x="11" y="15"/>
                    <a:pt x="12" y="17"/>
                  </a:cubicBezTo>
                  <a:cubicBezTo>
                    <a:pt x="12" y="17"/>
                    <a:pt x="16" y="22"/>
                    <a:pt x="17" y="21"/>
                  </a:cubicBezTo>
                  <a:cubicBezTo>
                    <a:pt x="17" y="21"/>
                    <a:pt x="16" y="20"/>
                    <a:pt x="16" y="20"/>
                  </a:cubicBezTo>
                  <a:cubicBezTo>
                    <a:pt x="16" y="19"/>
                    <a:pt x="22" y="23"/>
                    <a:pt x="23" y="23"/>
                  </a:cubicBezTo>
                  <a:cubicBezTo>
                    <a:pt x="23" y="22"/>
                    <a:pt x="19" y="19"/>
                    <a:pt x="19" y="18"/>
                  </a:cubicBezTo>
                  <a:cubicBezTo>
                    <a:pt x="20" y="18"/>
                    <a:pt x="24" y="19"/>
                    <a:pt x="24" y="19"/>
                  </a:cubicBezTo>
                  <a:cubicBezTo>
                    <a:pt x="26" y="19"/>
                    <a:pt x="28" y="19"/>
                    <a:pt x="30" y="18"/>
                  </a:cubicBezTo>
                  <a:cubicBezTo>
                    <a:pt x="27" y="16"/>
                    <a:pt x="23" y="17"/>
                    <a:pt x="19" y="17"/>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433" name="Freeform 618">
              <a:extLst>
                <a:ext uri="{FF2B5EF4-FFF2-40B4-BE49-F238E27FC236}">
                  <a16:creationId xmlns:a16="http://schemas.microsoft.com/office/drawing/2014/main" id="{FBBB3D1A-FCBF-45E8-B9CD-2358BC7C2380}"/>
                </a:ext>
              </a:extLst>
            </p:cNvPr>
            <p:cNvSpPr>
              <a:spLocks/>
            </p:cNvSpPr>
            <p:nvPr/>
          </p:nvSpPr>
          <p:spPr bwMode="auto">
            <a:xfrm>
              <a:off x="1820196" y="3702400"/>
              <a:ext cx="211614" cy="153768"/>
            </a:xfrm>
            <a:custGeom>
              <a:avLst/>
              <a:gdLst>
                <a:gd name="T0" fmla="*/ 63 w 76"/>
                <a:gd name="T1" fmla="*/ 28 h 55"/>
                <a:gd name="T2" fmla="*/ 66 w 76"/>
                <a:gd name="T3" fmla="*/ 24 h 55"/>
                <a:gd name="T4" fmla="*/ 67 w 76"/>
                <a:gd name="T5" fmla="*/ 22 h 55"/>
                <a:gd name="T6" fmla="*/ 67 w 76"/>
                <a:gd name="T7" fmla="*/ 18 h 55"/>
                <a:gd name="T8" fmla="*/ 61 w 76"/>
                <a:gd name="T9" fmla="*/ 15 h 55"/>
                <a:gd name="T10" fmla="*/ 63 w 76"/>
                <a:gd name="T11" fmla="*/ 14 h 55"/>
                <a:gd name="T12" fmla="*/ 64 w 76"/>
                <a:gd name="T13" fmla="*/ 11 h 55"/>
                <a:gd name="T14" fmla="*/ 60 w 76"/>
                <a:gd name="T15" fmla="*/ 9 h 55"/>
                <a:gd name="T16" fmla="*/ 59 w 76"/>
                <a:gd name="T17" fmla="*/ 8 h 55"/>
                <a:gd name="T18" fmla="*/ 57 w 76"/>
                <a:gd name="T19" fmla="*/ 9 h 55"/>
                <a:gd name="T20" fmla="*/ 57 w 76"/>
                <a:gd name="T21" fmla="*/ 7 h 55"/>
                <a:gd name="T22" fmla="*/ 54 w 76"/>
                <a:gd name="T23" fmla="*/ 8 h 55"/>
                <a:gd name="T24" fmla="*/ 54 w 76"/>
                <a:gd name="T25" fmla="*/ 6 h 55"/>
                <a:gd name="T26" fmla="*/ 58 w 76"/>
                <a:gd name="T27" fmla="*/ 5 h 55"/>
                <a:gd name="T28" fmla="*/ 55 w 76"/>
                <a:gd name="T29" fmla="*/ 4 h 55"/>
                <a:gd name="T30" fmla="*/ 49 w 76"/>
                <a:gd name="T31" fmla="*/ 4 h 55"/>
                <a:gd name="T32" fmla="*/ 44 w 76"/>
                <a:gd name="T33" fmla="*/ 7 h 55"/>
                <a:gd name="T34" fmla="*/ 38 w 76"/>
                <a:gd name="T35" fmla="*/ 5 h 55"/>
                <a:gd name="T36" fmla="*/ 29 w 76"/>
                <a:gd name="T37" fmla="*/ 5 h 55"/>
                <a:gd name="T38" fmla="*/ 26 w 76"/>
                <a:gd name="T39" fmla="*/ 2 h 55"/>
                <a:gd name="T40" fmla="*/ 20 w 76"/>
                <a:gd name="T41" fmla="*/ 0 h 55"/>
                <a:gd name="T42" fmla="*/ 11 w 76"/>
                <a:gd name="T43" fmla="*/ 4 h 55"/>
                <a:gd name="T44" fmla="*/ 13 w 76"/>
                <a:gd name="T45" fmla="*/ 12 h 55"/>
                <a:gd name="T46" fmla="*/ 8 w 76"/>
                <a:gd name="T47" fmla="*/ 8 h 55"/>
                <a:gd name="T48" fmla="*/ 10 w 76"/>
                <a:gd name="T49" fmla="*/ 5 h 55"/>
                <a:gd name="T50" fmla="*/ 8 w 76"/>
                <a:gd name="T51" fmla="*/ 1 h 55"/>
                <a:gd name="T52" fmla="*/ 4 w 76"/>
                <a:gd name="T53" fmla="*/ 7 h 55"/>
                <a:gd name="T54" fmla="*/ 3 w 76"/>
                <a:gd name="T55" fmla="*/ 12 h 55"/>
                <a:gd name="T56" fmla="*/ 5 w 76"/>
                <a:gd name="T57" fmla="*/ 13 h 55"/>
                <a:gd name="T58" fmla="*/ 7 w 76"/>
                <a:gd name="T59" fmla="*/ 16 h 55"/>
                <a:gd name="T60" fmla="*/ 10 w 76"/>
                <a:gd name="T61" fmla="*/ 23 h 55"/>
                <a:gd name="T62" fmla="*/ 13 w 76"/>
                <a:gd name="T63" fmla="*/ 23 h 55"/>
                <a:gd name="T64" fmla="*/ 15 w 76"/>
                <a:gd name="T65" fmla="*/ 22 h 55"/>
                <a:gd name="T66" fmla="*/ 21 w 76"/>
                <a:gd name="T67" fmla="*/ 27 h 55"/>
                <a:gd name="T68" fmla="*/ 23 w 76"/>
                <a:gd name="T69" fmla="*/ 27 h 55"/>
                <a:gd name="T70" fmla="*/ 26 w 76"/>
                <a:gd name="T71" fmla="*/ 27 h 55"/>
                <a:gd name="T72" fmla="*/ 31 w 76"/>
                <a:gd name="T73" fmla="*/ 29 h 55"/>
                <a:gd name="T74" fmla="*/ 31 w 76"/>
                <a:gd name="T75" fmla="*/ 38 h 55"/>
                <a:gd name="T76" fmla="*/ 32 w 76"/>
                <a:gd name="T77" fmla="*/ 41 h 55"/>
                <a:gd name="T78" fmla="*/ 30 w 76"/>
                <a:gd name="T79" fmla="*/ 44 h 55"/>
                <a:gd name="T80" fmla="*/ 40 w 76"/>
                <a:gd name="T81" fmla="*/ 53 h 55"/>
                <a:gd name="T82" fmla="*/ 42 w 76"/>
                <a:gd name="T83" fmla="*/ 54 h 55"/>
                <a:gd name="T84" fmla="*/ 45 w 76"/>
                <a:gd name="T85" fmla="*/ 52 h 55"/>
                <a:gd name="T86" fmla="*/ 51 w 76"/>
                <a:gd name="T87" fmla="*/ 47 h 55"/>
                <a:gd name="T88" fmla="*/ 49 w 76"/>
                <a:gd name="T89" fmla="*/ 44 h 55"/>
                <a:gd name="T90" fmla="*/ 48 w 76"/>
                <a:gd name="T91" fmla="*/ 41 h 55"/>
                <a:gd name="T92" fmla="*/ 45 w 76"/>
                <a:gd name="T93" fmla="*/ 38 h 55"/>
                <a:gd name="T94" fmla="*/ 52 w 76"/>
                <a:gd name="T95" fmla="*/ 38 h 55"/>
                <a:gd name="T96" fmla="*/ 54 w 76"/>
                <a:gd name="T97" fmla="*/ 40 h 55"/>
                <a:gd name="T98" fmla="*/ 56 w 76"/>
                <a:gd name="T99" fmla="*/ 38 h 55"/>
                <a:gd name="T100" fmla="*/ 62 w 76"/>
                <a:gd name="T101" fmla="*/ 36 h 55"/>
                <a:gd name="T102" fmla="*/ 67 w 76"/>
                <a:gd name="T103" fmla="*/ 33 h 55"/>
                <a:gd name="T104" fmla="*/ 63 w 76"/>
                <a:gd name="T105" fmla="*/ 28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6" h="55">
                  <a:moveTo>
                    <a:pt x="63" y="28"/>
                  </a:moveTo>
                  <a:cubicBezTo>
                    <a:pt x="63" y="26"/>
                    <a:pt x="63" y="25"/>
                    <a:pt x="66" y="24"/>
                  </a:cubicBezTo>
                  <a:cubicBezTo>
                    <a:pt x="66" y="23"/>
                    <a:pt x="68" y="23"/>
                    <a:pt x="67" y="22"/>
                  </a:cubicBezTo>
                  <a:cubicBezTo>
                    <a:pt x="66" y="21"/>
                    <a:pt x="65" y="19"/>
                    <a:pt x="67" y="18"/>
                  </a:cubicBezTo>
                  <a:cubicBezTo>
                    <a:pt x="76" y="14"/>
                    <a:pt x="61" y="15"/>
                    <a:pt x="61" y="15"/>
                  </a:cubicBezTo>
                  <a:cubicBezTo>
                    <a:pt x="61" y="14"/>
                    <a:pt x="62" y="14"/>
                    <a:pt x="63" y="14"/>
                  </a:cubicBezTo>
                  <a:cubicBezTo>
                    <a:pt x="64" y="14"/>
                    <a:pt x="64" y="12"/>
                    <a:pt x="64" y="11"/>
                  </a:cubicBezTo>
                  <a:cubicBezTo>
                    <a:pt x="64" y="10"/>
                    <a:pt x="60" y="8"/>
                    <a:pt x="60" y="9"/>
                  </a:cubicBezTo>
                  <a:cubicBezTo>
                    <a:pt x="60" y="10"/>
                    <a:pt x="59" y="8"/>
                    <a:pt x="59" y="8"/>
                  </a:cubicBezTo>
                  <a:cubicBezTo>
                    <a:pt x="58" y="8"/>
                    <a:pt x="58" y="10"/>
                    <a:pt x="57" y="9"/>
                  </a:cubicBezTo>
                  <a:cubicBezTo>
                    <a:pt x="57" y="9"/>
                    <a:pt x="57" y="8"/>
                    <a:pt x="57" y="7"/>
                  </a:cubicBezTo>
                  <a:cubicBezTo>
                    <a:pt x="56" y="6"/>
                    <a:pt x="55" y="8"/>
                    <a:pt x="54" y="8"/>
                  </a:cubicBezTo>
                  <a:cubicBezTo>
                    <a:pt x="54" y="8"/>
                    <a:pt x="54" y="6"/>
                    <a:pt x="54" y="6"/>
                  </a:cubicBezTo>
                  <a:cubicBezTo>
                    <a:pt x="54" y="4"/>
                    <a:pt x="57" y="5"/>
                    <a:pt x="58" y="5"/>
                  </a:cubicBezTo>
                  <a:cubicBezTo>
                    <a:pt x="59" y="4"/>
                    <a:pt x="55" y="4"/>
                    <a:pt x="55" y="4"/>
                  </a:cubicBezTo>
                  <a:cubicBezTo>
                    <a:pt x="53" y="4"/>
                    <a:pt x="51" y="3"/>
                    <a:pt x="49" y="4"/>
                  </a:cubicBezTo>
                  <a:cubicBezTo>
                    <a:pt x="47" y="5"/>
                    <a:pt x="46" y="8"/>
                    <a:pt x="44" y="7"/>
                  </a:cubicBezTo>
                  <a:cubicBezTo>
                    <a:pt x="41" y="7"/>
                    <a:pt x="40" y="7"/>
                    <a:pt x="38" y="5"/>
                  </a:cubicBezTo>
                  <a:cubicBezTo>
                    <a:pt x="36" y="3"/>
                    <a:pt x="32" y="5"/>
                    <a:pt x="29" y="5"/>
                  </a:cubicBezTo>
                  <a:cubicBezTo>
                    <a:pt x="27" y="5"/>
                    <a:pt x="27" y="4"/>
                    <a:pt x="26" y="2"/>
                  </a:cubicBezTo>
                  <a:cubicBezTo>
                    <a:pt x="25" y="0"/>
                    <a:pt x="23" y="0"/>
                    <a:pt x="20" y="0"/>
                  </a:cubicBezTo>
                  <a:cubicBezTo>
                    <a:pt x="19" y="0"/>
                    <a:pt x="11" y="1"/>
                    <a:pt x="11" y="4"/>
                  </a:cubicBezTo>
                  <a:cubicBezTo>
                    <a:pt x="11" y="7"/>
                    <a:pt x="15" y="8"/>
                    <a:pt x="13" y="12"/>
                  </a:cubicBezTo>
                  <a:cubicBezTo>
                    <a:pt x="11" y="14"/>
                    <a:pt x="7" y="10"/>
                    <a:pt x="8" y="8"/>
                  </a:cubicBezTo>
                  <a:cubicBezTo>
                    <a:pt x="8" y="7"/>
                    <a:pt x="10" y="6"/>
                    <a:pt x="10" y="5"/>
                  </a:cubicBezTo>
                  <a:cubicBezTo>
                    <a:pt x="11" y="3"/>
                    <a:pt x="8" y="2"/>
                    <a:pt x="8" y="1"/>
                  </a:cubicBezTo>
                  <a:cubicBezTo>
                    <a:pt x="5" y="3"/>
                    <a:pt x="4" y="4"/>
                    <a:pt x="4" y="7"/>
                  </a:cubicBezTo>
                  <a:cubicBezTo>
                    <a:pt x="3" y="8"/>
                    <a:pt x="0" y="12"/>
                    <a:pt x="3" y="12"/>
                  </a:cubicBezTo>
                  <a:cubicBezTo>
                    <a:pt x="3" y="12"/>
                    <a:pt x="4" y="12"/>
                    <a:pt x="5" y="13"/>
                  </a:cubicBezTo>
                  <a:cubicBezTo>
                    <a:pt x="5" y="14"/>
                    <a:pt x="6" y="15"/>
                    <a:pt x="7" y="16"/>
                  </a:cubicBezTo>
                  <a:cubicBezTo>
                    <a:pt x="9" y="18"/>
                    <a:pt x="5" y="22"/>
                    <a:pt x="10" y="23"/>
                  </a:cubicBezTo>
                  <a:cubicBezTo>
                    <a:pt x="10" y="23"/>
                    <a:pt x="12" y="23"/>
                    <a:pt x="13" y="23"/>
                  </a:cubicBezTo>
                  <a:cubicBezTo>
                    <a:pt x="14" y="23"/>
                    <a:pt x="14" y="22"/>
                    <a:pt x="15" y="22"/>
                  </a:cubicBezTo>
                  <a:cubicBezTo>
                    <a:pt x="18" y="22"/>
                    <a:pt x="19" y="25"/>
                    <a:pt x="21" y="27"/>
                  </a:cubicBezTo>
                  <a:cubicBezTo>
                    <a:pt x="21" y="27"/>
                    <a:pt x="22" y="28"/>
                    <a:pt x="23" y="27"/>
                  </a:cubicBezTo>
                  <a:cubicBezTo>
                    <a:pt x="23" y="26"/>
                    <a:pt x="24" y="27"/>
                    <a:pt x="26" y="27"/>
                  </a:cubicBezTo>
                  <a:cubicBezTo>
                    <a:pt x="28" y="28"/>
                    <a:pt x="33" y="25"/>
                    <a:pt x="31" y="29"/>
                  </a:cubicBezTo>
                  <a:cubicBezTo>
                    <a:pt x="29" y="32"/>
                    <a:pt x="29" y="35"/>
                    <a:pt x="31" y="38"/>
                  </a:cubicBezTo>
                  <a:cubicBezTo>
                    <a:pt x="31" y="39"/>
                    <a:pt x="32" y="40"/>
                    <a:pt x="32" y="41"/>
                  </a:cubicBezTo>
                  <a:cubicBezTo>
                    <a:pt x="32" y="42"/>
                    <a:pt x="29" y="43"/>
                    <a:pt x="30" y="44"/>
                  </a:cubicBezTo>
                  <a:cubicBezTo>
                    <a:pt x="33" y="47"/>
                    <a:pt x="34" y="55"/>
                    <a:pt x="40" y="53"/>
                  </a:cubicBezTo>
                  <a:cubicBezTo>
                    <a:pt x="41" y="53"/>
                    <a:pt x="41" y="54"/>
                    <a:pt x="42" y="54"/>
                  </a:cubicBezTo>
                  <a:cubicBezTo>
                    <a:pt x="43" y="54"/>
                    <a:pt x="44" y="53"/>
                    <a:pt x="45" y="52"/>
                  </a:cubicBezTo>
                  <a:cubicBezTo>
                    <a:pt x="47" y="51"/>
                    <a:pt x="48" y="49"/>
                    <a:pt x="51" y="47"/>
                  </a:cubicBezTo>
                  <a:cubicBezTo>
                    <a:pt x="53" y="46"/>
                    <a:pt x="49" y="46"/>
                    <a:pt x="49" y="44"/>
                  </a:cubicBezTo>
                  <a:cubicBezTo>
                    <a:pt x="49" y="43"/>
                    <a:pt x="48" y="42"/>
                    <a:pt x="48" y="41"/>
                  </a:cubicBezTo>
                  <a:cubicBezTo>
                    <a:pt x="48" y="40"/>
                    <a:pt x="45" y="39"/>
                    <a:pt x="45" y="38"/>
                  </a:cubicBezTo>
                  <a:cubicBezTo>
                    <a:pt x="45" y="37"/>
                    <a:pt x="51" y="38"/>
                    <a:pt x="52" y="38"/>
                  </a:cubicBezTo>
                  <a:cubicBezTo>
                    <a:pt x="54" y="38"/>
                    <a:pt x="53" y="39"/>
                    <a:pt x="54" y="40"/>
                  </a:cubicBezTo>
                  <a:cubicBezTo>
                    <a:pt x="55" y="40"/>
                    <a:pt x="55" y="38"/>
                    <a:pt x="56" y="38"/>
                  </a:cubicBezTo>
                  <a:cubicBezTo>
                    <a:pt x="57" y="37"/>
                    <a:pt x="60" y="37"/>
                    <a:pt x="62" y="36"/>
                  </a:cubicBezTo>
                  <a:cubicBezTo>
                    <a:pt x="63" y="35"/>
                    <a:pt x="65" y="34"/>
                    <a:pt x="67" y="33"/>
                  </a:cubicBezTo>
                  <a:cubicBezTo>
                    <a:pt x="66" y="31"/>
                    <a:pt x="63" y="30"/>
                    <a:pt x="63" y="28"/>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434" name="Freeform 619">
              <a:extLst>
                <a:ext uri="{FF2B5EF4-FFF2-40B4-BE49-F238E27FC236}">
                  <a16:creationId xmlns:a16="http://schemas.microsoft.com/office/drawing/2014/main" id="{DB328414-3EB8-4DA3-B7CA-2FE40D4E3E23}"/>
                </a:ext>
              </a:extLst>
            </p:cNvPr>
            <p:cNvSpPr>
              <a:spLocks/>
            </p:cNvSpPr>
            <p:nvPr/>
          </p:nvSpPr>
          <p:spPr bwMode="auto">
            <a:xfrm>
              <a:off x="1990051" y="3744167"/>
              <a:ext cx="72119" cy="106309"/>
            </a:xfrm>
            <a:custGeom>
              <a:avLst/>
              <a:gdLst>
                <a:gd name="T0" fmla="*/ 22 w 26"/>
                <a:gd name="T1" fmla="*/ 29 h 38"/>
                <a:gd name="T2" fmla="*/ 18 w 26"/>
                <a:gd name="T3" fmla="*/ 21 h 38"/>
                <a:gd name="T4" fmla="*/ 20 w 26"/>
                <a:gd name="T5" fmla="*/ 18 h 38"/>
                <a:gd name="T6" fmla="*/ 22 w 26"/>
                <a:gd name="T7" fmla="*/ 15 h 38"/>
                <a:gd name="T8" fmla="*/ 22 w 26"/>
                <a:gd name="T9" fmla="*/ 13 h 38"/>
                <a:gd name="T10" fmla="*/ 20 w 26"/>
                <a:gd name="T11" fmla="*/ 11 h 38"/>
                <a:gd name="T12" fmla="*/ 16 w 26"/>
                <a:gd name="T13" fmla="*/ 7 h 38"/>
                <a:gd name="T14" fmla="*/ 9 w 26"/>
                <a:gd name="T15" fmla="*/ 0 h 38"/>
                <a:gd name="T16" fmla="*/ 5 w 26"/>
                <a:gd name="T17" fmla="*/ 5 h 38"/>
                <a:gd name="T18" fmla="*/ 6 w 26"/>
                <a:gd name="T19" fmla="*/ 8 h 38"/>
                <a:gd name="T20" fmla="*/ 3 w 26"/>
                <a:gd name="T21" fmla="*/ 10 h 38"/>
                <a:gd name="T22" fmla="*/ 4 w 26"/>
                <a:gd name="T23" fmla="*/ 16 h 38"/>
                <a:gd name="T24" fmla="*/ 7 w 26"/>
                <a:gd name="T25" fmla="*/ 18 h 38"/>
                <a:gd name="T26" fmla="*/ 8 w 26"/>
                <a:gd name="T27" fmla="*/ 20 h 38"/>
                <a:gd name="T28" fmla="*/ 8 w 26"/>
                <a:gd name="T29" fmla="*/ 27 h 38"/>
                <a:gd name="T30" fmla="*/ 11 w 26"/>
                <a:gd name="T31" fmla="*/ 35 h 38"/>
                <a:gd name="T32" fmla="*/ 17 w 26"/>
                <a:gd name="T33" fmla="*/ 35 h 38"/>
                <a:gd name="T34" fmla="*/ 21 w 26"/>
                <a:gd name="T35" fmla="*/ 34 h 38"/>
                <a:gd name="T36" fmla="*/ 26 w 26"/>
                <a:gd name="T37" fmla="*/ 34 h 38"/>
                <a:gd name="T38" fmla="*/ 22 w 26"/>
                <a:gd name="T39" fmla="*/ 29 h 38"/>
                <a:gd name="T40" fmla="*/ 22 w 26"/>
                <a:gd name="T41" fmla="*/ 2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6" h="38">
                  <a:moveTo>
                    <a:pt x="22" y="29"/>
                  </a:moveTo>
                  <a:cubicBezTo>
                    <a:pt x="22" y="28"/>
                    <a:pt x="17" y="22"/>
                    <a:pt x="18" y="21"/>
                  </a:cubicBezTo>
                  <a:cubicBezTo>
                    <a:pt x="19" y="20"/>
                    <a:pt x="18" y="19"/>
                    <a:pt x="20" y="18"/>
                  </a:cubicBezTo>
                  <a:cubicBezTo>
                    <a:pt x="23" y="18"/>
                    <a:pt x="22" y="16"/>
                    <a:pt x="22" y="15"/>
                  </a:cubicBezTo>
                  <a:cubicBezTo>
                    <a:pt x="22" y="14"/>
                    <a:pt x="22" y="13"/>
                    <a:pt x="22" y="13"/>
                  </a:cubicBezTo>
                  <a:cubicBezTo>
                    <a:pt x="22" y="12"/>
                    <a:pt x="21" y="12"/>
                    <a:pt x="20" y="11"/>
                  </a:cubicBezTo>
                  <a:cubicBezTo>
                    <a:pt x="19" y="9"/>
                    <a:pt x="16" y="9"/>
                    <a:pt x="16" y="7"/>
                  </a:cubicBezTo>
                  <a:cubicBezTo>
                    <a:pt x="15" y="4"/>
                    <a:pt x="11" y="1"/>
                    <a:pt x="9" y="0"/>
                  </a:cubicBezTo>
                  <a:cubicBezTo>
                    <a:pt x="9" y="3"/>
                    <a:pt x="4" y="3"/>
                    <a:pt x="5" y="5"/>
                  </a:cubicBezTo>
                  <a:cubicBezTo>
                    <a:pt x="5" y="6"/>
                    <a:pt x="7" y="7"/>
                    <a:pt x="6" y="8"/>
                  </a:cubicBezTo>
                  <a:cubicBezTo>
                    <a:pt x="5" y="8"/>
                    <a:pt x="3" y="9"/>
                    <a:pt x="3" y="10"/>
                  </a:cubicBezTo>
                  <a:cubicBezTo>
                    <a:pt x="0" y="11"/>
                    <a:pt x="2" y="14"/>
                    <a:pt x="4" y="16"/>
                  </a:cubicBezTo>
                  <a:cubicBezTo>
                    <a:pt x="5" y="17"/>
                    <a:pt x="5" y="18"/>
                    <a:pt x="7" y="18"/>
                  </a:cubicBezTo>
                  <a:cubicBezTo>
                    <a:pt x="8" y="18"/>
                    <a:pt x="7" y="19"/>
                    <a:pt x="8" y="20"/>
                  </a:cubicBezTo>
                  <a:cubicBezTo>
                    <a:pt x="10" y="23"/>
                    <a:pt x="9" y="24"/>
                    <a:pt x="8" y="27"/>
                  </a:cubicBezTo>
                  <a:cubicBezTo>
                    <a:pt x="8" y="30"/>
                    <a:pt x="10" y="33"/>
                    <a:pt x="11" y="35"/>
                  </a:cubicBezTo>
                  <a:cubicBezTo>
                    <a:pt x="14" y="38"/>
                    <a:pt x="15" y="35"/>
                    <a:pt x="17" y="35"/>
                  </a:cubicBezTo>
                  <a:cubicBezTo>
                    <a:pt x="19" y="35"/>
                    <a:pt x="20" y="34"/>
                    <a:pt x="21" y="34"/>
                  </a:cubicBezTo>
                  <a:cubicBezTo>
                    <a:pt x="23" y="33"/>
                    <a:pt x="24" y="33"/>
                    <a:pt x="26" y="34"/>
                  </a:cubicBezTo>
                  <a:cubicBezTo>
                    <a:pt x="25" y="32"/>
                    <a:pt x="24" y="30"/>
                    <a:pt x="22" y="29"/>
                  </a:cubicBezTo>
                  <a:cubicBezTo>
                    <a:pt x="21" y="27"/>
                    <a:pt x="23" y="29"/>
                    <a:pt x="22" y="29"/>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435" name="Freeform 620">
              <a:extLst>
                <a:ext uri="{FF2B5EF4-FFF2-40B4-BE49-F238E27FC236}">
                  <a16:creationId xmlns:a16="http://schemas.microsoft.com/office/drawing/2014/main" id="{C2447349-6440-4B4F-BE21-788026A25B48}"/>
                </a:ext>
              </a:extLst>
            </p:cNvPr>
            <p:cNvSpPr>
              <a:spLocks/>
            </p:cNvSpPr>
            <p:nvPr/>
          </p:nvSpPr>
          <p:spPr bwMode="auto">
            <a:xfrm>
              <a:off x="2036554" y="3777389"/>
              <a:ext cx="61681" cy="64544"/>
            </a:xfrm>
            <a:custGeom>
              <a:avLst/>
              <a:gdLst>
                <a:gd name="T0" fmla="*/ 19 w 22"/>
                <a:gd name="T1" fmla="*/ 7 h 23"/>
                <a:gd name="T2" fmla="*/ 22 w 22"/>
                <a:gd name="T3" fmla="*/ 2 h 23"/>
                <a:gd name="T4" fmla="*/ 12 w 22"/>
                <a:gd name="T5" fmla="*/ 2 h 23"/>
                <a:gd name="T6" fmla="*/ 9 w 22"/>
                <a:gd name="T7" fmla="*/ 0 h 23"/>
                <a:gd name="T8" fmla="*/ 5 w 22"/>
                <a:gd name="T9" fmla="*/ 1 h 23"/>
                <a:gd name="T10" fmla="*/ 4 w 22"/>
                <a:gd name="T11" fmla="*/ 6 h 23"/>
                <a:gd name="T12" fmla="*/ 1 w 22"/>
                <a:gd name="T13" fmla="*/ 10 h 23"/>
                <a:gd name="T14" fmla="*/ 4 w 22"/>
                <a:gd name="T15" fmla="*/ 15 h 23"/>
                <a:gd name="T16" fmla="*/ 9 w 22"/>
                <a:gd name="T17" fmla="*/ 22 h 23"/>
                <a:gd name="T18" fmla="*/ 12 w 22"/>
                <a:gd name="T19" fmla="*/ 19 h 23"/>
                <a:gd name="T20" fmla="*/ 16 w 22"/>
                <a:gd name="T21" fmla="*/ 18 h 23"/>
                <a:gd name="T22" fmla="*/ 19 w 22"/>
                <a:gd name="T23" fmla="*/ 19 h 23"/>
                <a:gd name="T24" fmla="*/ 20 w 22"/>
                <a:gd name="T25" fmla="*/ 14 h 23"/>
                <a:gd name="T26" fmla="*/ 19 w 22"/>
                <a:gd name="T27" fmla="*/ 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3">
                  <a:moveTo>
                    <a:pt x="19" y="7"/>
                  </a:moveTo>
                  <a:cubicBezTo>
                    <a:pt x="19" y="5"/>
                    <a:pt x="21" y="3"/>
                    <a:pt x="22" y="2"/>
                  </a:cubicBezTo>
                  <a:cubicBezTo>
                    <a:pt x="19" y="1"/>
                    <a:pt x="14" y="0"/>
                    <a:pt x="12" y="2"/>
                  </a:cubicBezTo>
                  <a:cubicBezTo>
                    <a:pt x="10" y="3"/>
                    <a:pt x="9" y="1"/>
                    <a:pt x="9" y="0"/>
                  </a:cubicBezTo>
                  <a:cubicBezTo>
                    <a:pt x="8" y="0"/>
                    <a:pt x="7" y="2"/>
                    <a:pt x="5" y="1"/>
                  </a:cubicBezTo>
                  <a:cubicBezTo>
                    <a:pt x="5" y="2"/>
                    <a:pt x="7" y="6"/>
                    <a:pt x="4" y="6"/>
                  </a:cubicBezTo>
                  <a:cubicBezTo>
                    <a:pt x="2" y="7"/>
                    <a:pt x="0" y="8"/>
                    <a:pt x="1" y="10"/>
                  </a:cubicBezTo>
                  <a:cubicBezTo>
                    <a:pt x="2" y="12"/>
                    <a:pt x="3" y="13"/>
                    <a:pt x="4" y="15"/>
                  </a:cubicBezTo>
                  <a:cubicBezTo>
                    <a:pt x="5" y="17"/>
                    <a:pt x="7" y="19"/>
                    <a:pt x="9" y="22"/>
                  </a:cubicBezTo>
                  <a:cubicBezTo>
                    <a:pt x="12" y="23"/>
                    <a:pt x="10" y="19"/>
                    <a:pt x="12" y="19"/>
                  </a:cubicBezTo>
                  <a:cubicBezTo>
                    <a:pt x="14" y="19"/>
                    <a:pt x="15" y="19"/>
                    <a:pt x="16" y="18"/>
                  </a:cubicBezTo>
                  <a:cubicBezTo>
                    <a:pt x="17" y="18"/>
                    <a:pt x="17" y="20"/>
                    <a:pt x="19" y="19"/>
                  </a:cubicBezTo>
                  <a:cubicBezTo>
                    <a:pt x="20" y="17"/>
                    <a:pt x="21" y="16"/>
                    <a:pt x="20" y="14"/>
                  </a:cubicBezTo>
                  <a:cubicBezTo>
                    <a:pt x="20" y="12"/>
                    <a:pt x="19" y="9"/>
                    <a:pt x="19" y="7"/>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436" name="Freeform 621">
              <a:extLst>
                <a:ext uri="{FF2B5EF4-FFF2-40B4-BE49-F238E27FC236}">
                  <a16:creationId xmlns:a16="http://schemas.microsoft.com/office/drawing/2014/main" id="{1F773CFB-ED9D-4914-A650-72A4BE665957}"/>
                </a:ext>
              </a:extLst>
            </p:cNvPr>
            <p:cNvSpPr>
              <a:spLocks/>
            </p:cNvSpPr>
            <p:nvPr/>
          </p:nvSpPr>
          <p:spPr bwMode="auto">
            <a:xfrm>
              <a:off x="2086843" y="3783084"/>
              <a:ext cx="44600" cy="50308"/>
            </a:xfrm>
            <a:custGeom>
              <a:avLst/>
              <a:gdLst>
                <a:gd name="T0" fmla="*/ 12 w 16"/>
                <a:gd name="T1" fmla="*/ 5 h 18"/>
                <a:gd name="T2" fmla="*/ 5 w 16"/>
                <a:gd name="T3" fmla="*/ 1 h 18"/>
                <a:gd name="T4" fmla="*/ 1 w 16"/>
                <a:gd name="T5" fmla="*/ 6 h 18"/>
                <a:gd name="T6" fmla="*/ 2 w 16"/>
                <a:gd name="T7" fmla="*/ 12 h 18"/>
                <a:gd name="T8" fmla="*/ 0 w 16"/>
                <a:gd name="T9" fmla="*/ 17 h 18"/>
                <a:gd name="T10" fmla="*/ 4 w 16"/>
                <a:gd name="T11" fmla="*/ 17 h 18"/>
                <a:gd name="T12" fmla="*/ 9 w 16"/>
                <a:gd name="T13" fmla="*/ 17 h 18"/>
                <a:gd name="T14" fmla="*/ 16 w 16"/>
                <a:gd name="T15" fmla="*/ 8 h 18"/>
                <a:gd name="T16" fmla="*/ 12 w 16"/>
                <a:gd name="T17" fmla="*/ 5 h 18"/>
                <a:gd name="T18" fmla="*/ 12 w 16"/>
                <a:gd name="T19" fmla="*/ 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8">
                  <a:moveTo>
                    <a:pt x="12" y="5"/>
                  </a:moveTo>
                  <a:cubicBezTo>
                    <a:pt x="10" y="3"/>
                    <a:pt x="8" y="1"/>
                    <a:pt x="5" y="1"/>
                  </a:cubicBezTo>
                  <a:cubicBezTo>
                    <a:pt x="3" y="0"/>
                    <a:pt x="0" y="4"/>
                    <a:pt x="1" y="6"/>
                  </a:cubicBezTo>
                  <a:cubicBezTo>
                    <a:pt x="1" y="8"/>
                    <a:pt x="2" y="10"/>
                    <a:pt x="2" y="12"/>
                  </a:cubicBezTo>
                  <a:cubicBezTo>
                    <a:pt x="3" y="14"/>
                    <a:pt x="1" y="16"/>
                    <a:pt x="0" y="17"/>
                  </a:cubicBezTo>
                  <a:cubicBezTo>
                    <a:pt x="1" y="18"/>
                    <a:pt x="3" y="17"/>
                    <a:pt x="4" y="17"/>
                  </a:cubicBezTo>
                  <a:cubicBezTo>
                    <a:pt x="6" y="17"/>
                    <a:pt x="7" y="18"/>
                    <a:pt x="9" y="17"/>
                  </a:cubicBezTo>
                  <a:cubicBezTo>
                    <a:pt x="12" y="16"/>
                    <a:pt x="13" y="10"/>
                    <a:pt x="16" y="8"/>
                  </a:cubicBezTo>
                  <a:cubicBezTo>
                    <a:pt x="14" y="7"/>
                    <a:pt x="13" y="6"/>
                    <a:pt x="12" y="5"/>
                  </a:cubicBezTo>
                  <a:cubicBezTo>
                    <a:pt x="10" y="4"/>
                    <a:pt x="13" y="6"/>
                    <a:pt x="12" y="5"/>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437" name="Freeform 622">
              <a:extLst>
                <a:ext uri="{FF2B5EF4-FFF2-40B4-BE49-F238E27FC236}">
                  <a16:creationId xmlns:a16="http://schemas.microsoft.com/office/drawing/2014/main" id="{A8A6C7F7-B1E8-4DE8-A8FF-0052B36FA892}"/>
                </a:ext>
              </a:extLst>
            </p:cNvPr>
            <p:cNvSpPr>
              <a:spLocks/>
            </p:cNvSpPr>
            <p:nvPr/>
          </p:nvSpPr>
          <p:spPr bwMode="auto">
            <a:xfrm>
              <a:off x="1689243" y="3688164"/>
              <a:ext cx="224899" cy="234450"/>
            </a:xfrm>
            <a:custGeom>
              <a:avLst/>
              <a:gdLst>
                <a:gd name="T0" fmla="*/ 76 w 81"/>
                <a:gd name="T1" fmla="*/ 39 h 84"/>
                <a:gd name="T2" fmla="*/ 74 w 81"/>
                <a:gd name="T3" fmla="*/ 32 h 84"/>
                <a:gd name="T4" fmla="*/ 69 w 81"/>
                <a:gd name="T5" fmla="*/ 33 h 84"/>
                <a:gd name="T6" fmla="*/ 58 w 81"/>
                <a:gd name="T7" fmla="*/ 28 h 84"/>
                <a:gd name="T8" fmla="*/ 53 w 81"/>
                <a:gd name="T9" fmla="*/ 20 h 84"/>
                <a:gd name="T10" fmla="*/ 50 w 81"/>
                <a:gd name="T11" fmla="*/ 15 h 84"/>
                <a:gd name="T12" fmla="*/ 56 w 81"/>
                <a:gd name="T13" fmla="*/ 5 h 84"/>
                <a:gd name="T14" fmla="*/ 56 w 81"/>
                <a:gd name="T15" fmla="*/ 1 h 84"/>
                <a:gd name="T16" fmla="*/ 44 w 81"/>
                <a:gd name="T17" fmla="*/ 8 h 84"/>
                <a:gd name="T18" fmla="*/ 36 w 81"/>
                <a:gd name="T19" fmla="*/ 16 h 84"/>
                <a:gd name="T20" fmla="*/ 31 w 81"/>
                <a:gd name="T21" fmla="*/ 23 h 84"/>
                <a:gd name="T22" fmla="*/ 25 w 81"/>
                <a:gd name="T23" fmla="*/ 17 h 84"/>
                <a:gd name="T24" fmla="*/ 7 w 81"/>
                <a:gd name="T25" fmla="*/ 18 h 84"/>
                <a:gd name="T26" fmla="*/ 1 w 81"/>
                <a:gd name="T27" fmla="*/ 16 h 84"/>
                <a:gd name="T28" fmla="*/ 1 w 81"/>
                <a:gd name="T29" fmla="*/ 21 h 84"/>
                <a:gd name="T30" fmla="*/ 8 w 81"/>
                <a:gd name="T31" fmla="*/ 24 h 84"/>
                <a:gd name="T32" fmla="*/ 11 w 81"/>
                <a:gd name="T33" fmla="*/ 26 h 84"/>
                <a:gd name="T34" fmla="*/ 13 w 81"/>
                <a:gd name="T35" fmla="*/ 23 h 84"/>
                <a:gd name="T36" fmla="*/ 20 w 81"/>
                <a:gd name="T37" fmla="*/ 18 h 84"/>
                <a:gd name="T38" fmla="*/ 24 w 81"/>
                <a:gd name="T39" fmla="*/ 20 h 84"/>
                <a:gd name="T40" fmla="*/ 25 w 81"/>
                <a:gd name="T41" fmla="*/ 26 h 84"/>
                <a:gd name="T42" fmla="*/ 28 w 81"/>
                <a:gd name="T43" fmla="*/ 42 h 84"/>
                <a:gd name="T44" fmla="*/ 28 w 81"/>
                <a:gd name="T45" fmla="*/ 47 h 84"/>
                <a:gd name="T46" fmla="*/ 22 w 81"/>
                <a:gd name="T47" fmla="*/ 53 h 84"/>
                <a:gd name="T48" fmla="*/ 26 w 81"/>
                <a:gd name="T49" fmla="*/ 58 h 84"/>
                <a:gd name="T50" fmla="*/ 34 w 81"/>
                <a:gd name="T51" fmla="*/ 61 h 84"/>
                <a:gd name="T52" fmla="*/ 41 w 81"/>
                <a:gd name="T53" fmla="*/ 64 h 84"/>
                <a:gd name="T54" fmla="*/ 54 w 81"/>
                <a:gd name="T55" fmla="*/ 76 h 84"/>
                <a:gd name="T56" fmla="*/ 60 w 81"/>
                <a:gd name="T57" fmla="*/ 75 h 84"/>
                <a:gd name="T58" fmla="*/ 64 w 81"/>
                <a:gd name="T59" fmla="*/ 80 h 84"/>
                <a:gd name="T60" fmla="*/ 65 w 81"/>
                <a:gd name="T61" fmla="*/ 84 h 84"/>
                <a:gd name="T62" fmla="*/ 65 w 81"/>
                <a:gd name="T63" fmla="*/ 63 h 84"/>
                <a:gd name="T64" fmla="*/ 70 w 81"/>
                <a:gd name="T65" fmla="*/ 58 h 84"/>
                <a:gd name="T66" fmla="*/ 66 w 81"/>
                <a:gd name="T67" fmla="*/ 55 h 84"/>
                <a:gd name="T68" fmla="*/ 79 w 81"/>
                <a:gd name="T69" fmla="*/ 53 h 84"/>
                <a:gd name="T70" fmla="*/ 77 w 81"/>
                <a:gd name="T71" fmla="*/ 4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1" h="84">
                  <a:moveTo>
                    <a:pt x="77" y="48"/>
                  </a:moveTo>
                  <a:cubicBezTo>
                    <a:pt x="81" y="45"/>
                    <a:pt x="76" y="42"/>
                    <a:pt x="76" y="39"/>
                  </a:cubicBezTo>
                  <a:cubicBezTo>
                    <a:pt x="76" y="37"/>
                    <a:pt x="78" y="35"/>
                    <a:pt x="78" y="33"/>
                  </a:cubicBezTo>
                  <a:cubicBezTo>
                    <a:pt x="79" y="30"/>
                    <a:pt x="75" y="32"/>
                    <a:pt x="74" y="32"/>
                  </a:cubicBezTo>
                  <a:cubicBezTo>
                    <a:pt x="73" y="32"/>
                    <a:pt x="72" y="32"/>
                    <a:pt x="71" y="32"/>
                  </a:cubicBezTo>
                  <a:cubicBezTo>
                    <a:pt x="70" y="32"/>
                    <a:pt x="70" y="33"/>
                    <a:pt x="69" y="33"/>
                  </a:cubicBezTo>
                  <a:cubicBezTo>
                    <a:pt x="68" y="33"/>
                    <a:pt x="67" y="30"/>
                    <a:pt x="66" y="30"/>
                  </a:cubicBezTo>
                  <a:cubicBezTo>
                    <a:pt x="64" y="26"/>
                    <a:pt x="62" y="28"/>
                    <a:pt x="58" y="28"/>
                  </a:cubicBezTo>
                  <a:cubicBezTo>
                    <a:pt x="56" y="28"/>
                    <a:pt x="55" y="28"/>
                    <a:pt x="54" y="26"/>
                  </a:cubicBezTo>
                  <a:cubicBezTo>
                    <a:pt x="53" y="24"/>
                    <a:pt x="56" y="22"/>
                    <a:pt x="53" y="20"/>
                  </a:cubicBezTo>
                  <a:cubicBezTo>
                    <a:pt x="52" y="19"/>
                    <a:pt x="52" y="17"/>
                    <a:pt x="50" y="17"/>
                  </a:cubicBezTo>
                  <a:cubicBezTo>
                    <a:pt x="48" y="17"/>
                    <a:pt x="49" y="17"/>
                    <a:pt x="50" y="15"/>
                  </a:cubicBezTo>
                  <a:cubicBezTo>
                    <a:pt x="51" y="13"/>
                    <a:pt x="50" y="11"/>
                    <a:pt x="51" y="9"/>
                  </a:cubicBezTo>
                  <a:cubicBezTo>
                    <a:pt x="52" y="7"/>
                    <a:pt x="54" y="6"/>
                    <a:pt x="56" y="5"/>
                  </a:cubicBezTo>
                  <a:cubicBezTo>
                    <a:pt x="57" y="4"/>
                    <a:pt x="59" y="4"/>
                    <a:pt x="60" y="2"/>
                  </a:cubicBezTo>
                  <a:cubicBezTo>
                    <a:pt x="60" y="0"/>
                    <a:pt x="56" y="0"/>
                    <a:pt x="56" y="1"/>
                  </a:cubicBezTo>
                  <a:cubicBezTo>
                    <a:pt x="54" y="3"/>
                    <a:pt x="51" y="6"/>
                    <a:pt x="48" y="6"/>
                  </a:cubicBezTo>
                  <a:cubicBezTo>
                    <a:pt x="45" y="6"/>
                    <a:pt x="45" y="6"/>
                    <a:pt x="44" y="8"/>
                  </a:cubicBezTo>
                  <a:cubicBezTo>
                    <a:pt x="43" y="10"/>
                    <a:pt x="43" y="7"/>
                    <a:pt x="41" y="7"/>
                  </a:cubicBezTo>
                  <a:cubicBezTo>
                    <a:pt x="37" y="8"/>
                    <a:pt x="39" y="14"/>
                    <a:pt x="36" y="16"/>
                  </a:cubicBezTo>
                  <a:cubicBezTo>
                    <a:pt x="35" y="17"/>
                    <a:pt x="33" y="18"/>
                    <a:pt x="32" y="20"/>
                  </a:cubicBezTo>
                  <a:cubicBezTo>
                    <a:pt x="32" y="20"/>
                    <a:pt x="32" y="23"/>
                    <a:pt x="31" y="23"/>
                  </a:cubicBezTo>
                  <a:cubicBezTo>
                    <a:pt x="30" y="21"/>
                    <a:pt x="29" y="20"/>
                    <a:pt x="28" y="19"/>
                  </a:cubicBezTo>
                  <a:cubicBezTo>
                    <a:pt x="27" y="17"/>
                    <a:pt x="26" y="17"/>
                    <a:pt x="25" y="17"/>
                  </a:cubicBezTo>
                  <a:cubicBezTo>
                    <a:pt x="21" y="16"/>
                    <a:pt x="19" y="13"/>
                    <a:pt x="15" y="16"/>
                  </a:cubicBezTo>
                  <a:cubicBezTo>
                    <a:pt x="13" y="17"/>
                    <a:pt x="9" y="20"/>
                    <a:pt x="7" y="18"/>
                  </a:cubicBezTo>
                  <a:cubicBezTo>
                    <a:pt x="6" y="17"/>
                    <a:pt x="5" y="17"/>
                    <a:pt x="4" y="16"/>
                  </a:cubicBezTo>
                  <a:cubicBezTo>
                    <a:pt x="2" y="16"/>
                    <a:pt x="3" y="14"/>
                    <a:pt x="1" y="16"/>
                  </a:cubicBezTo>
                  <a:cubicBezTo>
                    <a:pt x="0" y="17"/>
                    <a:pt x="1" y="17"/>
                    <a:pt x="2" y="18"/>
                  </a:cubicBezTo>
                  <a:cubicBezTo>
                    <a:pt x="2" y="19"/>
                    <a:pt x="1" y="20"/>
                    <a:pt x="1" y="21"/>
                  </a:cubicBezTo>
                  <a:cubicBezTo>
                    <a:pt x="3" y="21"/>
                    <a:pt x="5" y="22"/>
                    <a:pt x="6" y="22"/>
                  </a:cubicBezTo>
                  <a:cubicBezTo>
                    <a:pt x="7" y="23"/>
                    <a:pt x="8" y="23"/>
                    <a:pt x="8" y="24"/>
                  </a:cubicBezTo>
                  <a:cubicBezTo>
                    <a:pt x="9" y="25"/>
                    <a:pt x="9" y="24"/>
                    <a:pt x="10" y="24"/>
                  </a:cubicBezTo>
                  <a:cubicBezTo>
                    <a:pt x="10" y="23"/>
                    <a:pt x="10" y="26"/>
                    <a:pt x="11" y="26"/>
                  </a:cubicBezTo>
                  <a:cubicBezTo>
                    <a:pt x="12" y="27"/>
                    <a:pt x="13" y="26"/>
                    <a:pt x="15" y="25"/>
                  </a:cubicBezTo>
                  <a:cubicBezTo>
                    <a:pt x="16" y="25"/>
                    <a:pt x="13" y="23"/>
                    <a:pt x="13" y="23"/>
                  </a:cubicBezTo>
                  <a:cubicBezTo>
                    <a:pt x="13" y="22"/>
                    <a:pt x="16" y="20"/>
                    <a:pt x="16" y="19"/>
                  </a:cubicBezTo>
                  <a:cubicBezTo>
                    <a:pt x="17" y="18"/>
                    <a:pt x="19" y="17"/>
                    <a:pt x="20" y="18"/>
                  </a:cubicBezTo>
                  <a:cubicBezTo>
                    <a:pt x="21" y="18"/>
                    <a:pt x="23" y="19"/>
                    <a:pt x="23" y="19"/>
                  </a:cubicBezTo>
                  <a:cubicBezTo>
                    <a:pt x="23" y="20"/>
                    <a:pt x="23" y="20"/>
                    <a:pt x="24" y="20"/>
                  </a:cubicBezTo>
                  <a:cubicBezTo>
                    <a:pt x="24" y="21"/>
                    <a:pt x="23" y="22"/>
                    <a:pt x="23" y="22"/>
                  </a:cubicBezTo>
                  <a:cubicBezTo>
                    <a:pt x="23" y="23"/>
                    <a:pt x="25" y="25"/>
                    <a:pt x="25" y="26"/>
                  </a:cubicBezTo>
                  <a:cubicBezTo>
                    <a:pt x="27" y="29"/>
                    <a:pt x="29" y="29"/>
                    <a:pt x="29" y="33"/>
                  </a:cubicBezTo>
                  <a:cubicBezTo>
                    <a:pt x="29" y="36"/>
                    <a:pt x="29" y="39"/>
                    <a:pt x="28" y="42"/>
                  </a:cubicBezTo>
                  <a:cubicBezTo>
                    <a:pt x="28" y="43"/>
                    <a:pt x="30" y="43"/>
                    <a:pt x="30" y="44"/>
                  </a:cubicBezTo>
                  <a:cubicBezTo>
                    <a:pt x="29" y="45"/>
                    <a:pt x="28" y="46"/>
                    <a:pt x="28" y="47"/>
                  </a:cubicBezTo>
                  <a:cubicBezTo>
                    <a:pt x="27" y="48"/>
                    <a:pt x="27" y="50"/>
                    <a:pt x="26" y="50"/>
                  </a:cubicBezTo>
                  <a:cubicBezTo>
                    <a:pt x="24" y="51"/>
                    <a:pt x="22" y="50"/>
                    <a:pt x="22" y="53"/>
                  </a:cubicBezTo>
                  <a:cubicBezTo>
                    <a:pt x="22" y="55"/>
                    <a:pt x="19" y="55"/>
                    <a:pt x="22" y="56"/>
                  </a:cubicBezTo>
                  <a:cubicBezTo>
                    <a:pt x="23" y="57"/>
                    <a:pt x="24" y="57"/>
                    <a:pt x="26" y="58"/>
                  </a:cubicBezTo>
                  <a:cubicBezTo>
                    <a:pt x="27" y="59"/>
                    <a:pt x="28" y="60"/>
                    <a:pt x="29" y="61"/>
                  </a:cubicBezTo>
                  <a:cubicBezTo>
                    <a:pt x="31" y="62"/>
                    <a:pt x="32" y="61"/>
                    <a:pt x="34" y="61"/>
                  </a:cubicBezTo>
                  <a:cubicBezTo>
                    <a:pt x="35" y="61"/>
                    <a:pt x="36" y="62"/>
                    <a:pt x="38" y="63"/>
                  </a:cubicBezTo>
                  <a:cubicBezTo>
                    <a:pt x="39" y="63"/>
                    <a:pt x="40" y="63"/>
                    <a:pt x="41" y="64"/>
                  </a:cubicBezTo>
                  <a:cubicBezTo>
                    <a:pt x="44" y="66"/>
                    <a:pt x="46" y="68"/>
                    <a:pt x="48" y="71"/>
                  </a:cubicBezTo>
                  <a:cubicBezTo>
                    <a:pt x="49" y="74"/>
                    <a:pt x="50" y="75"/>
                    <a:pt x="54" y="76"/>
                  </a:cubicBezTo>
                  <a:cubicBezTo>
                    <a:pt x="55" y="76"/>
                    <a:pt x="56" y="75"/>
                    <a:pt x="57" y="74"/>
                  </a:cubicBezTo>
                  <a:cubicBezTo>
                    <a:pt x="58" y="74"/>
                    <a:pt x="59" y="76"/>
                    <a:pt x="60" y="75"/>
                  </a:cubicBezTo>
                  <a:cubicBezTo>
                    <a:pt x="62" y="74"/>
                    <a:pt x="64" y="75"/>
                    <a:pt x="65" y="76"/>
                  </a:cubicBezTo>
                  <a:cubicBezTo>
                    <a:pt x="65" y="77"/>
                    <a:pt x="64" y="79"/>
                    <a:pt x="64" y="80"/>
                  </a:cubicBezTo>
                  <a:cubicBezTo>
                    <a:pt x="63" y="81"/>
                    <a:pt x="62" y="81"/>
                    <a:pt x="64" y="82"/>
                  </a:cubicBezTo>
                  <a:cubicBezTo>
                    <a:pt x="64" y="82"/>
                    <a:pt x="66" y="84"/>
                    <a:pt x="65" y="84"/>
                  </a:cubicBezTo>
                  <a:cubicBezTo>
                    <a:pt x="67" y="84"/>
                    <a:pt x="68" y="73"/>
                    <a:pt x="69" y="71"/>
                  </a:cubicBezTo>
                  <a:cubicBezTo>
                    <a:pt x="69" y="67"/>
                    <a:pt x="66" y="66"/>
                    <a:pt x="65" y="63"/>
                  </a:cubicBezTo>
                  <a:cubicBezTo>
                    <a:pt x="65" y="61"/>
                    <a:pt x="65" y="60"/>
                    <a:pt x="66" y="60"/>
                  </a:cubicBezTo>
                  <a:cubicBezTo>
                    <a:pt x="67" y="60"/>
                    <a:pt x="70" y="59"/>
                    <a:pt x="70" y="58"/>
                  </a:cubicBezTo>
                  <a:cubicBezTo>
                    <a:pt x="69" y="58"/>
                    <a:pt x="67" y="58"/>
                    <a:pt x="67" y="57"/>
                  </a:cubicBezTo>
                  <a:cubicBezTo>
                    <a:pt x="66" y="57"/>
                    <a:pt x="66" y="55"/>
                    <a:pt x="66" y="55"/>
                  </a:cubicBezTo>
                  <a:cubicBezTo>
                    <a:pt x="68" y="55"/>
                    <a:pt x="70" y="55"/>
                    <a:pt x="72" y="55"/>
                  </a:cubicBezTo>
                  <a:cubicBezTo>
                    <a:pt x="73" y="55"/>
                    <a:pt x="79" y="52"/>
                    <a:pt x="79" y="53"/>
                  </a:cubicBezTo>
                  <a:cubicBezTo>
                    <a:pt x="79" y="51"/>
                    <a:pt x="76" y="48"/>
                    <a:pt x="77" y="48"/>
                  </a:cubicBezTo>
                  <a:cubicBezTo>
                    <a:pt x="78" y="47"/>
                    <a:pt x="76" y="48"/>
                    <a:pt x="77" y="48"/>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438" name="Freeform 623">
              <a:extLst>
                <a:ext uri="{FF2B5EF4-FFF2-40B4-BE49-F238E27FC236}">
                  <a16:creationId xmlns:a16="http://schemas.microsoft.com/office/drawing/2014/main" id="{310BEA71-6502-4B6B-8315-8266EE8017C7}"/>
                </a:ext>
              </a:extLst>
            </p:cNvPr>
            <p:cNvSpPr>
              <a:spLocks/>
            </p:cNvSpPr>
            <p:nvPr/>
          </p:nvSpPr>
          <p:spPr bwMode="auto">
            <a:xfrm>
              <a:off x="1719603" y="3844781"/>
              <a:ext cx="77812" cy="92072"/>
            </a:xfrm>
            <a:custGeom>
              <a:avLst/>
              <a:gdLst>
                <a:gd name="T0" fmla="*/ 20 w 28"/>
                <a:gd name="T1" fmla="*/ 6 h 33"/>
                <a:gd name="T2" fmla="*/ 15 w 28"/>
                <a:gd name="T3" fmla="*/ 3 h 33"/>
                <a:gd name="T4" fmla="*/ 10 w 28"/>
                <a:gd name="T5" fmla="*/ 0 h 33"/>
                <a:gd name="T6" fmla="*/ 4 w 28"/>
                <a:gd name="T7" fmla="*/ 4 h 33"/>
                <a:gd name="T8" fmla="*/ 3 w 28"/>
                <a:gd name="T9" fmla="*/ 7 h 33"/>
                <a:gd name="T10" fmla="*/ 2 w 28"/>
                <a:gd name="T11" fmla="*/ 10 h 33"/>
                <a:gd name="T12" fmla="*/ 0 w 28"/>
                <a:gd name="T13" fmla="*/ 13 h 33"/>
                <a:gd name="T14" fmla="*/ 0 w 28"/>
                <a:gd name="T15" fmla="*/ 15 h 33"/>
                <a:gd name="T16" fmla="*/ 0 w 28"/>
                <a:gd name="T17" fmla="*/ 18 h 33"/>
                <a:gd name="T18" fmla="*/ 2 w 28"/>
                <a:gd name="T19" fmla="*/ 20 h 33"/>
                <a:gd name="T20" fmla="*/ 5 w 28"/>
                <a:gd name="T21" fmla="*/ 18 h 33"/>
                <a:gd name="T22" fmla="*/ 5 w 28"/>
                <a:gd name="T23" fmla="*/ 20 h 33"/>
                <a:gd name="T24" fmla="*/ 3 w 28"/>
                <a:gd name="T25" fmla="*/ 24 h 33"/>
                <a:gd name="T26" fmla="*/ 3 w 28"/>
                <a:gd name="T27" fmla="*/ 26 h 33"/>
                <a:gd name="T28" fmla="*/ 3 w 28"/>
                <a:gd name="T29" fmla="*/ 28 h 33"/>
                <a:gd name="T30" fmla="*/ 8 w 28"/>
                <a:gd name="T31" fmla="*/ 32 h 33"/>
                <a:gd name="T32" fmla="*/ 11 w 28"/>
                <a:gd name="T33" fmla="*/ 29 h 33"/>
                <a:gd name="T34" fmla="*/ 16 w 28"/>
                <a:gd name="T35" fmla="*/ 22 h 33"/>
                <a:gd name="T36" fmla="*/ 22 w 28"/>
                <a:gd name="T37" fmla="*/ 19 h 33"/>
                <a:gd name="T38" fmla="*/ 27 w 28"/>
                <a:gd name="T39" fmla="*/ 13 h 33"/>
                <a:gd name="T40" fmla="*/ 27 w 28"/>
                <a:gd name="T41" fmla="*/ 8 h 33"/>
                <a:gd name="T42" fmla="*/ 24 w 28"/>
                <a:gd name="T43" fmla="*/ 5 h 33"/>
                <a:gd name="T44" fmla="*/ 20 w 28"/>
                <a:gd name="T45"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 h="33">
                  <a:moveTo>
                    <a:pt x="20" y="6"/>
                  </a:moveTo>
                  <a:cubicBezTo>
                    <a:pt x="18" y="6"/>
                    <a:pt x="17" y="4"/>
                    <a:pt x="15" y="3"/>
                  </a:cubicBezTo>
                  <a:cubicBezTo>
                    <a:pt x="14" y="2"/>
                    <a:pt x="12" y="0"/>
                    <a:pt x="10" y="0"/>
                  </a:cubicBezTo>
                  <a:cubicBezTo>
                    <a:pt x="10" y="3"/>
                    <a:pt x="4" y="1"/>
                    <a:pt x="4" y="4"/>
                  </a:cubicBezTo>
                  <a:cubicBezTo>
                    <a:pt x="4" y="6"/>
                    <a:pt x="4" y="6"/>
                    <a:pt x="3" y="7"/>
                  </a:cubicBezTo>
                  <a:cubicBezTo>
                    <a:pt x="1" y="8"/>
                    <a:pt x="2" y="9"/>
                    <a:pt x="2" y="10"/>
                  </a:cubicBezTo>
                  <a:cubicBezTo>
                    <a:pt x="2" y="11"/>
                    <a:pt x="1" y="12"/>
                    <a:pt x="0" y="13"/>
                  </a:cubicBezTo>
                  <a:cubicBezTo>
                    <a:pt x="0" y="13"/>
                    <a:pt x="0" y="14"/>
                    <a:pt x="0" y="15"/>
                  </a:cubicBezTo>
                  <a:cubicBezTo>
                    <a:pt x="1" y="16"/>
                    <a:pt x="0" y="17"/>
                    <a:pt x="0" y="18"/>
                  </a:cubicBezTo>
                  <a:cubicBezTo>
                    <a:pt x="0" y="18"/>
                    <a:pt x="1" y="21"/>
                    <a:pt x="2" y="20"/>
                  </a:cubicBezTo>
                  <a:cubicBezTo>
                    <a:pt x="4" y="20"/>
                    <a:pt x="4" y="18"/>
                    <a:pt x="5" y="18"/>
                  </a:cubicBezTo>
                  <a:cubicBezTo>
                    <a:pt x="4" y="18"/>
                    <a:pt x="6" y="20"/>
                    <a:pt x="5" y="20"/>
                  </a:cubicBezTo>
                  <a:cubicBezTo>
                    <a:pt x="5" y="22"/>
                    <a:pt x="5" y="23"/>
                    <a:pt x="3" y="24"/>
                  </a:cubicBezTo>
                  <a:cubicBezTo>
                    <a:pt x="3" y="24"/>
                    <a:pt x="4" y="26"/>
                    <a:pt x="3" y="26"/>
                  </a:cubicBezTo>
                  <a:cubicBezTo>
                    <a:pt x="3" y="27"/>
                    <a:pt x="2" y="27"/>
                    <a:pt x="3" y="28"/>
                  </a:cubicBezTo>
                  <a:cubicBezTo>
                    <a:pt x="5" y="29"/>
                    <a:pt x="6" y="29"/>
                    <a:pt x="8" y="32"/>
                  </a:cubicBezTo>
                  <a:cubicBezTo>
                    <a:pt x="9" y="33"/>
                    <a:pt x="10" y="29"/>
                    <a:pt x="11" y="29"/>
                  </a:cubicBezTo>
                  <a:cubicBezTo>
                    <a:pt x="12" y="26"/>
                    <a:pt x="13" y="23"/>
                    <a:pt x="16" y="22"/>
                  </a:cubicBezTo>
                  <a:cubicBezTo>
                    <a:pt x="18" y="21"/>
                    <a:pt x="20" y="21"/>
                    <a:pt x="22" y="19"/>
                  </a:cubicBezTo>
                  <a:cubicBezTo>
                    <a:pt x="24" y="18"/>
                    <a:pt x="26" y="16"/>
                    <a:pt x="27" y="13"/>
                  </a:cubicBezTo>
                  <a:cubicBezTo>
                    <a:pt x="27" y="11"/>
                    <a:pt x="28" y="10"/>
                    <a:pt x="27" y="8"/>
                  </a:cubicBezTo>
                  <a:cubicBezTo>
                    <a:pt x="26" y="7"/>
                    <a:pt x="25" y="6"/>
                    <a:pt x="24" y="5"/>
                  </a:cubicBezTo>
                  <a:cubicBezTo>
                    <a:pt x="23" y="5"/>
                    <a:pt x="21" y="6"/>
                    <a:pt x="20" y="6"/>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439" name="Freeform 624">
              <a:extLst>
                <a:ext uri="{FF2B5EF4-FFF2-40B4-BE49-F238E27FC236}">
                  <a16:creationId xmlns:a16="http://schemas.microsoft.com/office/drawing/2014/main" id="{ADD90391-9B03-407D-AF92-B7AC3C37AFFD}"/>
                </a:ext>
              </a:extLst>
            </p:cNvPr>
            <p:cNvSpPr>
              <a:spLocks/>
            </p:cNvSpPr>
            <p:nvPr/>
          </p:nvSpPr>
          <p:spPr bwMode="auto">
            <a:xfrm>
              <a:off x="1711063" y="3861865"/>
              <a:ext cx="178401" cy="264824"/>
            </a:xfrm>
            <a:custGeom>
              <a:avLst/>
              <a:gdLst>
                <a:gd name="T0" fmla="*/ 57 w 64"/>
                <a:gd name="T1" fmla="*/ 21 h 95"/>
                <a:gd name="T2" fmla="*/ 56 w 64"/>
                <a:gd name="T3" fmla="*/ 14 h 95"/>
                <a:gd name="T4" fmla="*/ 50 w 64"/>
                <a:gd name="T5" fmla="*/ 13 h 95"/>
                <a:gd name="T6" fmla="*/ 46 w 64"/>
                <a:gd name="T7" fmla="*/ 14 h 95"/>
                <a:gd name="T8" fmla="*/ 41 w 64"/>
                <a:gd name="T9" fmla="*/ 11 h 95"/>
                <a:gd name="T10" fmla="*/ 38 w 64"/>
                <a:gd name="T11" fmla="*/ 6 h 95"/>
                <a:gd name="T12" fmla="*/ 33 w 64"/>
                <a:gd name="T13" fmla="*/ 2 h 95"/>
                <a:gd name="T14" fmla="*/ 28 w 64"/>
                <a:gd name="T15" fmla="*/ 0 h 95"/>
                <a:gd name="T16" fmla="*/ 31 w 64"/>
                <a:gd name="T17" fmla="*/ 5 h 95"/>
                <a:gd name="T18" fmla="*/ 28 w 64"/>
                <a:gd name="T19" fmla="*/ 10 h 95"/>
                <a:gd name="T20" fmla="*/ 23 w 64"/>
                <a:gd name="T21" fmla="*/ 14 h 95"/>
                <a:gd name="T22" fmla="*/ 17 w 64"/>
                <a:gd name="T23" fmla="*/ 17 h 95"/>
                <a:gd name="T24" fmla="*/ 11 w 64"/>
                <a:gd name="T25" fmla="*/ 26 h 95"/>
                <a:gd name="T26" fmla="*/ 6 w 64"/>
                <a:gd name="T27" fmla="*/ 22 h 95"/>
                <a:gd name="T28" fmla="*/ 6 w 64"/>
                <a:gd name="T29" fmla="*/ 21 h 95"/>
                <a:gd name="T30" fmla="*/ 6 w 64"/>
                <a:gd name="T31" fmla="*/ 18 h 95"/>
                <a:gd name="T32" fmla="*/ 2 w 64"/>
                <a:gd name="T33" fmla="*/ 26 h 95"/>
                <a:gd name="T34" fmla="*/ 3 w 64"/>
                <a:gd name="T35" fmla="*/ 30 h 95"/>
                <a:gd name="T36" fmla="*/ 3 w 64"/>
                <a:gd name="T37" fmla="*/ 32 h 95"/>
                <a:gd name="T38" fmla="*/ 14 w 64"/>
                <a:gd name="T39" fmla="*/ 47 h 95"/>
                <a:gd name="T40" fmla="*/ 23 w 64"/>
                <a:gd name="T41" fmla="*/ 63 h 95"/>
                <a:gd name="T42" fmla="*/ 26 w 64"/>
                <a:gd name="T43" fmla="*/ 70 h 95"/>
                <a:gd name="T44" fmla="*/ 25 w 64"/>
                <a:gd name="T45" fmla="*/ 71 h 95"/>
                <a:gd name="T46" fmla="*/ 28 w 64"/>
                <a:gd name="T47" fmla="*/ 74 h 95"/>
                <a:gd name="T48" fmla="*/ 32 w 64"/>
                <a:gd name="T49" fmla="*/ 79 h 95"/>
                <a:gd name="T50" fmla="*/ 41 w 64"/>
                <a:gd name="T51" fmla="*/ 83 h 95"/>
                <a:gd name="T52" fmla="*/ 48 w 64"/>
                <a:gd name="T53" fmla="*/ 87 h 95"/>
                <a:gd name="T54" fmla="*/ 54 w 64"/>
                <a:gd name="T55" fmla="*/ 93 h 95"/>
                <a:gd name="T56" fmla="*/ 59 w 64"/>
                <a:gd name="T57" fmla="*/ 90 h 95"/>
                <a:gd name="T58" fmla="*/ 61 w 64"/>
                <a:gd name="T59" fmla="*/ 86 h 95"/>
                <a:gd name="T60" fmla="*/ 63 w 64"/>
                <a:gd name="T61" fmla="*/ 82 h 95"/>
                <a:gd name="T62" fmla="*/ 61 w 64"/>
                <a:gd name="T63" fmla="*/ 78 h 95"/>
                <a:gd name="T64" fmla="*/ 61 w 64"/>
                <a:gd name="T65" fmla="*/ 76 h 95"/>
                <a:gd name="T66" fmla="*/ 63 w 64"/>
                <a:gd name="T67" fmla="*/ 74 h 95"/>
                <a:gd name="T68" fmla="*/ 64 w 64"/>
                <a:gd name="T69" fmla="*/ 64 h 95"/>
                <a:gd name="T70" fmla="*/ 62 w 64"/>
                <a:gd name="T71" fmla="*/ 59 h 95"/>
                <a:gd name="T72" fmla="*/ 57 w 64"/>
                <a:gd name="T73" fmla="*/ 57 h 95"/>
                <a:gd name="T74" fmla="*/ 55 w 64"/>
                <a:gd name="T75" fmla="*/ 48 h 95"/>
                <a:gd name="T76" fmla="*/ 50 w 64"/>
                <a:gd name="T77" fmla="*/ 51 h 95"/>
                <a:gd name="T78" fmla="*/ 46 w 64"/>
                <a:gd name="T79" fmla="*/ 51 h 95"/>
                <a:gd name="T80" fmla="*/ 44 w 64"/>
                <a:gd name="T81" fmla="*/ 48 h 95"/>
                <a:gd name="T82" fmla="*/ 40 w 64"/>
                <a:gd name="T83" fmla="*/ 42 h 95"/>
                <a:gd name="T84" fmla="*/ 39 w 64"/>
                <a:gd name="T85" fmla="*/ 35 h 95"/>
                <a:gd name="T86" fmla="*/ 42 w 64"/>
                <a:gd name="T87" fmla="*/ 33 h 95"/>
                <a:gd name="T88" fmla="*/ 42 w 64"/>
                <a:gd name="T89" fmla="*/ 30 h 95"/>
                <a:gd name="T90" fmla="*/ 45 w 64"/>
                <a:gd name="T91" fmla="*/ 25 h 95"/>
                <a:gd name="T92" fmla="*/ 50 w 64"/>
                <a:gd name="T93" fmla="*/ 24 h 95"/>
                <a:gd name="T94" fmla="*/ 53 w 64"/>
                <a:gd name="T95" fmla="*/ 22 h 95"/>
                <a:gd name="T96" fmla="*/ 57 w 64"/>
                <a:gd name="T97" fmla="*/ 2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4" h="95">
                  <a:moveTo>
                    <a:pt x="57" y="21"/>
                  </a:moveTo>
                  <a:cubicBezTo>
                    <a:pt x="53" y="19"/>
                    <a:pt x="59" y="15"/>
                    <a:pt x="56" y="14"/>
                  </a:cubicBezTo>
                  <a:cubicBezTo>
                    <a:pt x="54" y="12"/>
                    <a:pt x="52" y="13"/>
                    <a:pt x="50" y="13"/>
                  </a:cubicBezTo>
                  <a:cubicBezTo>
                    <a:pt x="48" y="12"/>
                    <a:pt x="48" y="14"/>
                    <a:pt x="46" y="14"/>
                  </a:cubicBezTo>
                  <a:cubicBezTo>
                    <a:pt x="44" y="13"/>
                    <a:pt x="42" y="13"/>
                    <a:pt x="41" y="11"/>
                  </a:cubicBezTo>
                  <a:cubicBezTo>
                    <a:pt x="40" y="10"/>
                    <a:pt x="39" y="7"/>
                    <a:pt x="38" y="6"/>
                  </a:cubicBezTo>
                  <a:cubicBezTo>
                    <a:pt x="36" y="5"/>
                    <a:pt x="35" y="3"/>
                    <a:pt x="33" y="2"/>
                  </a:cubicBezTo>
                  <a:cubicBezTo>
                    <a:pt x="32" y="0"/>
                    <a:pt x="30" y="1"/>
                    <a:pt x="28" y="0"/>
                  </a:cubicBezTo>
                  <a:cubicBezTo>
                    <a:pt x="30" y="2"/>
                    <a:pt x="31" y="3"/>
                    <a:pt x="31" y="5"/>
                  </a:cubicBezTo>
                  <a:cubicBezTo>
                    <a:pt x="30" y="7"/>
                    <a:pt x="30" y="9"/>
                    <a:pt x="28" y="10"/>
                  </a:cubicBezTo>
                  <a:cubicBezTo>
                    <a:pt x="26" y="12"/>
                    <a:pt x="25" y="14"/>
                    <a:pt x="23" y="14"/>
                  </a:cubicBezTo>
                  <a:cubicBezTo>
                    <a:pt x="21" y="15"/>
                    <a:pt x="19" y="15"/>
                    <a:pt x="17" y="17"/>
                  </a:cubicBezTo>
                  <a:cubicBezTo>
                    <a:pt x="16" y="18"/>
                    <a:pt x="12" y="27"/>
                    <a:pt x="11" y="26"/>
                  </a:cubicBezTo>
                  <a:cubicBezTo>
                    <a:pt x="9" y="23"/>
                    <a:pt x="8" y="23"/>
                    <a:pt x="6" y="22"/>
                  </a:cubicBezTo>
                  <a:cubicBezTo>
                    <a:pt x="5" y="22"/>
                    <a:pt x="5" y="22"/>
                    <a:pt x="6" y="21"/>
                  </a:cubicBezTo>
                  <a:cubicBezTo>
                    <a:pt x="7" y="20"/>
                    <a:pt x="7" y="19"/>
                    <a:pt x="6" y="18"/>
                  </a:cubicBezTo>
                  <a:cubicBezTo>
                    <a:pt x="4" y="19"/>
                    <a:pt x="0" y="23"/>
                    <a:pt x="2" y="26"/>
                  </a:cubicBezTo>
                  <a:cubicBezTo>
                    <a:pt x="2" y="26"/>
                    <a:pt x="4" y="29"/>
                    <a:pt x="3" y="30"/>
                  </a:cubicBezTo>
                  <a:cubicBezTo>
                    <a:pt x="2" y="30"/>
                    <a:pt x="1" y="31"/>
                    <a:pt x="3" y="32"/>
                  </a:cubicBezTo>
                  <a:cubicBezTo>
                    <a:pt x="8" y="35"/>
                    <a:pt x="12" y="41"/>
                    <a:pt x="14" y="47"/>
                  </a:cubicBezTo>
                  <a:cubicBezTo>
                    <a:pt x="17" y="52"/>
                    <a:pt x="19" y="58"/>
                    <a:pt x="23" y="63"/>
                  </a:cubicBezTo>
                  <a:cubicBezTo>
                    <a:pt x="24" y="65"/>
                    <a:pt x="26" y="67"/>
                    <a:pt x="26" y="70"/>
                  </a:cubicBezTo>
                  <a:cubicBezTo>
                    <a:pt x="26" y="71"/>
                    <a:pt x="25" y="70"/>
                    <a:pt x="25" y="71"/>
                  </a:cubicBezTo>
                  <a:cubicBezTo>
                    <a:pt x="26" y="72"/>
                    <a:pt x="27" y="73"/>
                    <a:pt x="28" y="74"/>
                  </a:cubicBezTo>
                  <a:cubicBezTo>
                    <a:pt x="29" y="76"/>
                    <a:pt x="30" y="78"/>
                    <a:pt x="32" y="79"/>
                  </a:cubicBezTo>
                  <a:cubicBezTo>
                    <a:pt x="35" y="80"/>
                    <a:pt x="38" y="82"/>
                    <a:pt x="41" y="83"/>
                  </a:cubicBezTo>
                  <a:cubicBezTo>
                    <a:pt x="43" y="84"/>
                    <a:pt x="45" y="86"/>
                    <a:pt x="48" y="87"/>
                  </a:cubicBezTo>
                  <a:cubicBezTo>
                    <a:pt x="50" y="89"/>
                    <a:pt x="52" y="91"/>
                    <a:pt x="54" y="93"/>
                  </a:cubicBezTo>
                  <a:cubicBezTo>
                    <a:pt x="58" y="95"/>
                    <a:pt x="57" y="91"/>
                    <a:pt x="59" y="90"/>
                  </a:cubicBezTo>
                  <a:cubicBezTo>
                    <a:pt x="60" y="89"/>
                    <a:pt x="60" y="87"/>
                    <a:pt x="61" y="86"/>
                  </a:cubicBezTo>
                  <a:cubicBezTo>
                    <a:pt x="61" y="85"/>
                    <a:pt x="64" y="83"/>
                    <a:pt x="63" y="82"/>
                  </a:cubicBezTo>
                  <a:cubicBezTo>
                    <a:pt x="61" y="81"/>
                    <a:pt x="60" y="81"/>
                    <a:pt x="61" y="78"/>
                  </a:cubicBezTo>
                  <a:cubicBezTo>
                    <a:pt x="61" y="77"/>
                    <a:pt x="61" y="76"/>
                    <a:pt x="61" y="76"/>
                  </a:cubicBezTo>
                  <a:cubicBezTo>
                    <a:pt x="62" y="75"/>
                    <a:pt x="63" y="74"/>
                    <a:pt x="63" y="74"/>
                  </a:cubicBezTo>
                  <a:cubicBezTo>
                    <a:pt x="64" y="71"/>
                    <a:pt x="62" y="66"/>
                    <a:pt x="64" y="64"/>
                  </a:cubicBezTo>
                  <a:cubicBezTo>
                    <a:pt x="64" y="63"/>
                    <a:pt x="63" y="61"/>
                    <a:pt x="62" y="59"/>
                  </a:cubicBezTo>
                  <a:cubicBezTo>
                    <a:pt x="61" y="56"/>
                    <a:pt x="60" y="56"/>
                    <a:pt x="57" y="57"/>
                  </a:cubicBezTo>
                  <a:cubicBezTo>
                    <a:pt x="53" y="57"/>
                    <a:pt x="55" y="50"/>
                    <a:pt x="55" y="48"/>
                  </a:cubicBezTo>
                  <a:cubicBezTo>
                    <a:pt x="53" y="49"/>
                    <a:pt x="52" y="51"/>
                    <a:pt x="50" y="51"/>
                  </a:cubicBezTo>
                  <a:cubicBezTo>
                    <a:pt x="49" y="51"/>
                    <a:pt x="47" y="51"/>
                    <a:pt x="46" y="51"/>
                  </a:cubicBezTo>
                  <a:cubicBezTo>
                    <a:pt x="45" y="50"/>
                    <a:pt x="45" y="48"/>
                    <a:pt x="44" y="48"/>
                  </a:cubicBezTo>
                  <a:cubicBezTo>
                    <a:pt x="41" y="48"/>
                    <a:pt x="41" y="44"/>
                    <a:pt x="40" y="42"/>
                  </a:cubicBezTo>
                  <a:cubicBezTo>
                    <a:pt x="38" y="40"/>
                    <a:pt x="37" y="37"/>
                    <a:pt x="39" y="35"/>
                  </a:cubicBezTo>
                  <a:cubicBezTo>
                    <a:pt x="40" y="34"/>
                    <a:pt x="42" y="34"/>
                    <a:pt x="42" y="33"/>
                  </a:cubicBezTo>
                  <a:cubicBezTo>
                    <a:pt x="42" y="32"/>
                    <a:pt x="42" y="31"/>
                    <a:pt x="42" y="30"/>
                  </a:cubicBezTo>
                  <a:cubicBezTo>
                    <a:pt x="42" y="27"/>
                    <a:pt x="42" y="26"/>
                    <a:pt x="45" y="25"/>
                  </a:cubicBezTo>
                  <a:cubicBezTo>
                    <a:pt x="47" y="24"/>
                    <a:pt x="48" y="24"/>
                    <a:pt x="50" y="24"/>
                  </a:cubicBezTo>
                  <a:cubicBezTo>
                    <a:pt x="51" y="24"/>
                    <a:pt x="52" y="23"/>
                    <a:pt x="53" y="22"/>
                  </a:cubicBezTo>
                  <a:cubicBezTo>
                    <a:pt x="54" y="22"/>
                    <a:pt x="59" y="23"/>
                    <a:pt x="57" y="21"/>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440" name="Freeform 625">
              <a:extLst>
                <a:ext uri="{FF2B5EF4-FFF2-40B4-BE49-F238E27FC236}">
                  <a16:creationId xmlns:a16="http://schemas.microsoft.com/office/drawing/2014/main" id="{6434919B-8EEA-4154-AC96-E3D7751755CD}"/>
                </a:ext>
              </a:extLst>
            </p:cNvPr>
            <p:cNvSpPr>
              <a:spLocks/>
            </p:cNvSpPr>
            <p:nvPr/>
          </p:nvSpPr>
          <p:spPr bwMode="auto">
            <a:xfrm>
              <a:off x="1789830" y="4109604"/>
              <a:ext cx="121464" cy="591344"/>
            </a:xfrm>
            <a:custGeom>
              <a:avLst/>
              <a:gdLst>
                <a:gd name="T0" fmla="*/ 38 w 44"/>
                <a:gd name="T1" fmla="*/ 20 h 212"/>
                <a:gd name="T2" fmla="*/ 36 w 44"/>
                <a:gd name="T3" fmla="*/ 12 h 212"/>
                <a:gd name="T4" fmla="*/ 34 w 44"/>
                <a:gd name="T5" fmla="*/ 5 h 212"/>
                <a:gd name="T6" fmla="*/ 30 w 44"/>
                <a:gd name="T7" fmla="*/ 3 h 212"/>
                <a:gd name="T8" fmla="*/ 28 w 44"/>
                <a:gd name="T9" fmla="*/ 15 h 212"/>
                <a:gd name="T10" fmla="*/ 26 w 44"/>
                <a:gd name="T11" fmla="*/ 31 h 212"/>
                <a:gd name="T12" fmla="*/ 23 w 44"/>
                <a:gd name="T13" fmla="*/ 56 h 212"/>
                <a:gd name="T14" fmla="*/ 21 w 44"/>
                <a:gd name="T15" fmla="*/ 68 h 212"/>
                <a:gd name="T16" fmla="*/ 21 w 44"/>
                <a:gd name="T17" fmla="*/ 80 h 212"/>
                <a:gd name="T18" fmla="*/ 20 w 44"/>
                <a:gd name="T19" fmla="*/ 88 h 212"/>
                <a:gd name="T20" fmla="*/ 11 w 44"/>
                <a:gd name="T21" fmla="*/ 110 h 212"/>
                <a:gd name="T22" fmla="*/ 10 w 44"/>
                <a:gd name="T23" fmla="*/ 132 h 212"/>
                <a:gd name="T24" fmla="*/ 17 w 44"/>
                <a:gd name="T25" fmla="*/ 133 h 212"/>
                <a:gd name="T26" fmla="*/ 16 w 44"/>
                <a:gd name="T27" fmla="*/ 136 h 212"/>
                <a:gd name="T28" fmla="*/ 14 w 44"/>
                <a:gd name="T29" fmla="*/ 145 h 212"/>
                <a:gd name="T30" fmla="*/ 15 w 44"/>
                <a:gd name="T31" fmla="*/ 150 h 212"/>
                <a:gd name="T32" fmla="*/ 13 w 44"/>
                <a:gd name="T33" fmla="*/ 152 h 212"/>
                <a:gd name="T34" fmla="*/ 11 w 44"/>
                <a:gd name="T35" fmla="*/ 158 h 212"/>
                <a:gd name="T36" fmla="*/ 8 w 44"/>
                <a:gd name="T37" fmla="*/ 159 h 212"/>
                <a:gd name="T38" fmla="*/ 4 w 44"/>
                <a:gd name="T39" fmla="*/ 159 h 212"/>
                <a:gd name="T40" fmla="*/ 0 w 44"/>
                <a:gd name="T41" fmla="*/ 164 h 212"/>
                <a:gd name="T42" fmla="*/ 2 w 44"/>
                <a:gd name="T43" fmla="*/ 163 h 212"/>
                <a:gd name="T44" fmla="*/ 7 w 44"/>
                <a:gd name="T45" fmla="*/ 171 h 212"/>
                <a:gd name="T46" fmla="*/ 11 w 44"/>
                <a:gd name="T47" fmla="*/ 173 h 212"/>
                <a:gd name="T48" fmla="*/ 7 w 44"/>
                <a:gd name="T49" fmla="*/ 174 h 212"/>
                <a:gd name="T50" fmla="*/ 7 w 44"/>
                <a:gd name="T51" fmla="*/ 179 h 212"/>
                <a:gd name="T52" fmla="*/ 9 w 44"/>
                <a:gd name="T53" fmla="*/ 182 h 212"/>
                <a:gd name="T54" fmla="*/ 9 w 44"/>
                <a:gd name="T55" fmla="*/ 185 h 212"/>
                <a:gd name="T56" fmla="*/ 7 w 44"/>
                <a:gd name="T57" fmla="*/ 187 h 212"/>
                <a:gd name="T58" fmla="*/ 10 w 44"/>
                <a:gd name="T59" fmla="*/ 190 h 212"/>
                <a:gd name="T60" fmla="*/ 8 w 44"/>
                <a:gd name="T61" fmla="*/ 193 h 212"/>
                <a:gd name="T62" fmla="*/ 11 w 44"/>
                <a:gd name="T63" fmla="*/ 194 h 212"/>
                <a:gd name="T64" fmla="*/ 11 w 44"/>
                <a:gd name="T65" fmla="*/ 198 h 212"/>
                <a:gd name="T66" fmla="*/ 15 w 44"/>
                <a:gd name="T67" fmla="*/ 197 h 212"/>
                <a:gd name="T68" fmla="*/ 15 w 44"/>
                <a:gd name="T69" fmla="*/ 197 h 212"/>
                <a:gd name="T70" fmla="*/ 16 w 44"/>
                <a:gd name="T71" fmla="*/ 198 h 212"/>
                <a:gd name="T72" fmla="*/ 18 w 44"/>
                <a:gd name="T73" fmla="*/ 202 h 212"/>
                <a:gd name="T74" fmla="*/ 16 w 44"/>
                <a:gd name="T75" fmla="*/ 207 h 212"/>
                <a:gd name="T76" fmla="*/ 18 w 44"/>
                <a:gd name="T77" fmla="*/ 209 h 212"/>
                <a:gd name="T78" fmla="*/ 25 w 44"/>
                <a:gd name="T79" fmla="*/ 204 h 212"/>
                <a:gd name="T80" fmla="*/ 26 w 44"/>
                <a:gd name="T81" fmla="*/ 199 h 212"/>
                <a:gd name="T82" fmla="*/ 17 w 44"/>
                <a:gd name="T83" fmla="*/ 192 h 212"/>
                <a:gd name="T84" fmla="*/ 12 w 44"/>
                <a:gd name="T85" fmla="*/ 185 h 212"/>
                <a:gd name="T86" fmla="*/ 15 w 44"/>
                <a:gd name="T87" fmla="*/ 177 h 212"/>
                <a:gd name="T88" fmla="*/ 17 w 44"/>
                <a:gd name="T89" fmla="*/ 169 h 212"/>
                <a:gd name="T90" fmla="*/ 21 w 44"/>
                <a:gd name="T91" fmla="*/ 158 h 212"/>
                <a:gd name="T92" fmla="*/ 21 w 44"/>
                <a:gd name="T93" fmla="*/ 152 h 212"/>
                <a:gd name="T94" fmla="*/ 19 w 44"/>
                <a:gd name="T95" fmla="*/ 140 h 212"/>
                <a:gd name="T96" fmla="*/ 23 w 44"/>
                <a:gd name="T97" fmla="*/ 117 h 212"/>
                <a:gd name="T98" fmla="*/ 26 w 44"/>
                <a:gd name="T99" fmla="*/ 102 h 212"/>
                <a:gd name="T100" fmla="*/ 29 w 44"/>
                <a:gd name="T101" fmla="*/ 85 h 212"/>
                <a:gd name="T102" fmla="*/ 27 w 44"/>
                <a:gd name="T103" fmla="*/ 73 h 212"/>
                <a:gd name="T104" fmla="*/ 30 w 44"/>
                <a:gd name="T105" fmla="*/ 62 h 212"/>
                <a:gd name="T106" fmla="*/ 34 w 44"/>
                <a:gd name="T107" fmla="*/ 54 h 212"/>
                <a:gd name="T108" fmla="*/ 36 w 44"/>
                <a:gd name="T109" fmla="*/ 44 h 212"/>
                <a:gd name="T110" fmla="*/ 40 w 44"/>
                <a:gd name="T111" fmla="*/ 35 h 212"/>
                <a:gd name="T112" fmla="*/ 40 w 44"/>
                <a:gd name="T113" fmla="*/ 28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4" h="212">
                  <a:moveTo>
                    <a:pt x="40" y="28"/>
                  </a:moveTo>
                  <a:cubicBezTo>
                    <a:pt x="38" y="27"/>
                    <a:pt x="40" y="22"/>
                    <a:pt x="38" y="20"/>
                  </a:cubicBezTo>
                  <a:cubicBezTo>
                    <a:pt x="37" y="19"/>
                    <a:pt x="35" y="16"/>
                    <a:pt x="36" y="14"/>
                  </a:cubicBezTo>
                  <a:cubicBezTo>
                    <a:pt x="38" y="13"/>
                    <a:pt x="35" y="13"/>
                    <a:pt x="36" y="12"/>
                  </a:cubicBezTo>
                  <a:cubicBezTo>
                    <a:pt x="37" y="11"/>
                    <a:pt x="36" y="10"/>
                    <a:pt x="35" y="9"/>
                  </a:cubicBezTo>
                  <a:cubicBezTo>
                    <a:pt x="34" y="8"/>
                    <a:pt x="34" y="7"/>
                    <a:pt x="34" y="5"/>
                  </a:cubicBezTo>
                  <a:cubicBezTo>
                    <a:pt x="34" y="3"/>
                    <a:pt x="33" y="2"/>
                    <a:pt x="32" y="0"/>
                  </a:cubicBezTo>
                  <a:cubicBezTo>
                    <a:pt x="31" y="1"/>
                    <a:pt x="30" y="2"/>
                    <a:pt x="30" y="3"/>
                  </a:cubicBezTo>
                  <a:cubicBezTo>
                    <a:pt x="29" y="5"/>
                    <a:pt x="27" y="4"/>
                    <a:pt x="28" y="6"/>
                  </a:cubicBezTo>
                  <a:cubicBezTo>
                    <a:pt x="28" y="9"/>
                    <a:pt x="28" y="12"/>
                    <a:pt x="28" y="15"/>
                  </a:cubicBezTo>
                  <a:cubicBezTo>
                    <a:pt x="28" y="19"/>
                    <a:pt x="29" y="24"/>
                    <a:pt x="28" y="28"/>
                  </a:cubicBezTo>
                  <a:cubicBezTo>
                    <a:pt x="27" y="29"/>
                    <a:pt x="26" y="30"/>
                    <a:pt x="26" y="31"/>
                  </a:cubicBezTo>
                  <a:cubicBezTo>
                    <a:pt x="26" y="33"/>
                    <a:pt x="27" y="35"/>
                    <a:pt x="27" y="37"/>
                  </a:cubicBezTo>
                  <a:cubicBezTo>
                    <a:pt x="27" y="43"/>
                    <a:pt x="25" y="50"/>
                    <a:pt x="23" y="56"/>
                  </a:cubicBezTo>
                  <a:cubicBezTo>
                    <a:pt x="22" y="59"/>
                    <a:pt x="22" y="61"/>
                    <a:pt x="23" y="64"/>
                  </a:cubicBezTo>
                  <a:cubicBezTo>
                    <a:pt x="23" y="66"/>
                    <a:pt x="23" y="67"/>
                    <a:pt x="21" y="68"/>
                  </a:cubicBezTo>
                  <a:cubicBezTo>
                    <a:pt x="20" y="69"/>
                    <a:pt x="21" y="70"/>
                    <a:pt x="21" y="71"/>
                  </a:cubicBezTo>
                  <a:cubicBezTo>
                    <a:pt x="21" y="74"/>
                    <a:pt x="21" y="77"/>
                    <a:pt x="21" y="80"/>
                  </a:cubicBezTo>
                  <a:cubicBezTo>
                    <a:pt x="21" y="81"/>
                    <a:pt x="21" y="83"/>
                    <a:pt x="21" y="84"/>
                  </a:cubicBezTo>
                  <a:cubicBezTo>
                    <a:pt x="20" y="85"/>
                    <a:pt x="21" y="87"/>
                    <a:pt x="20" y="88"/>
                  </a:cubicBezTo>
                  <a:cubicBezTo>
                    <a:pt x="18" y="93"/>
                    <a:pt x="16" y="98"/>
                    <a:pt x="14" y="103"/>
                  </a:cubicBezTo>
                  <a:cubicBezTo>
                    <a:pt x="13" y="106"/>
                    <a:pt x="10" y="107"/>
                    <a:pt x="11" y="110"/>
                  </a:cubicBezTo>
                  <a:cubicBezTo>
                    <a:pt x="12" y="113"/>
                    <a:pt x="14" y="118"/>
                    <a:pt x="12" y="122"/>
                  </a:cubicBezTo>
                  <a:cubicBezTo>
                    <a:pt x="10" y="124"/>
                    <a:pt x="8" y="129"/>
                    <a:pt x="10" y="132"/>
                  </a:cubicBezTo>
                  <a:cubicBezTo>
                    <a:pt x="11" y="134"/>
                    <a:pt x="12" y="134"/>
                    <a:pt x="13" y="133"/>
                  </a:cubicBezTo>
                  <a:cubicBezTo>
                    <a:pt x="14" y="132"/>
                    <a:pt x="18" y="132"/>
                    <a:pt x="17" y="133"/>
                  </a:cubicBezTo>
                  <a:cubicBezTo>
                    <a:pt x="17" y="133"/>
                    <a:pt x="16" y="133"/>
                    <a:pt x="15" y="134"/>
                  </a:cubicBezTo>
                  <a:cubicBezTo>
                    <a:pt x="15" y="135"/>
                    <a:pt x="15" y="135"/>
                    <a:pt x="16" y="136"/>
                  </a:cubicBezTo>
                  <a:cubicBezTo>
                    <a:pt x="16" y="136"/>
                    <a:pt x="15" y="137"/>
                    <a:pt x="15" y="137"/>
                  </a:cubicBezTo>
                  <a:cubicBezTo>
                    <a:pt x="14" y="139"/>
                    <a:pt x="13" y="143"/>
                    <a:pt x="14" y="145"/>
                  </a:cubicBezTo>
                  <a:cubicBezTo>
                    <a:pt x="14" y="146"/>
                    <a:pt x="14" y="146"/>
                    <a:pt x="13" y="148"/>
                  </a:cubicBezTo>
                  <a:cubicBezTo>
                    <a:pt x="12" y="149"/>
                    <a:pt x="14" y="149"/>
                    <a:pt x="15" y="150"/>
                  </a:cubicBezTo>
                  <a:cubicBezTo>
                    <a:pt x="15" y="150"/>
                    <a:pt x="15" y="150"/>
                    <a:pt x="14" y="151"/>
                  </a:cubicBezTo>
                  <a:cubicBezTo>
                    <a:pt x="13" y="151"/>
                    <a:pt x="11" y="152"/>
                    <a:pt x="13" y="152"/>
                  </a:cubicBezTo>
                  <a:cubicBezTo>
                    <a:pt x="12" y="153"/>
                    <a:pt x="13" y="156"/>
                    <a:pt x="14" y="156"/>
                  </a:cubicBezTo>
                  <a:cubicBezTo>
                    <a:pt x="13" y="156"/>
                    <a:pt x="10" y="155"/>
                    <a:pt x="11" y="158"/>
                  </a:cubicBezTo>
                  <a:cubicBezTo>
                    <a:pt x="11" y="158"/>
                    <a:pt x="12" y="163"/>
                    <a:pt x="10" y="162"/>
                  </a:cubicBezTo>
                  <a:cubicBezTo>
                    <a:pt x="10" y="162"/>
                    <a:pt x="8" y="160"/>
                    <a:pt x="8" y="159"/>
                  </a:cubicBezTo>
                  <a:cubicBezTo>
                    <a:pt x="6" y="158"/>
                    <a:pt x="7" y="157"/>
                    <a:pt x="5" y="158"/>
                  </a:cubicBezTo>
                  <a:cubicBezTo>
                    <a:pt x="5" y="158"/>
                    <a:pt x="4" y="159"/>
                    <a:pt x="4" y="159"/>
                  </a:cubicBezTo>
                  <a:cubicBezTo>
                    <a:pt x="4" y="160"/>
                    <a:pt x="5" y="160"/>
                    <a:pt x="4" y="161"/>
                  </a:cubicBezTo>
                  <a:cubicBezTo>
                    <a:pt x="4" y="162"/>
                    <a:pt x="0" y="162"/>
                    <a:pt x="0" y="164"/>
                  </a:cubicBezTo>
                  <a:cubicBezTo>
                    <a:pt x="0" y="164"/>
                    <a:pt x="1" y="165"/>
                    <a:pt x="2" y="165"/>
                  </a:cubicBezTo>
                  <a:cubicBezTo>
                    <a:pt x="2" y="165"/>
                    <a:pt x="1" y="164"/>
                    <a:pt x="2" y="163"/>
                  </a:cubicBezTo>
                  <a:cubicBezTo>
                    <a:pt x="2" y="163"/>
                    <a:pt x="5" y="165"/>
                    <a:pt x="7" y="164"/>
                  </a:cubicBezTo>
                  <a:cubicBezTo>
                    <a:pt x="11" y="163"/>
                    <a:pt x="5" y="170"/>
                    <a:pt x="7" y="171"/>
                  </a:cubicBezTo>
                  <a:cubicBezTo>
                    <a:pt x="8" y="171"/>
                    <a:pt x="10" y="170"/>
                    <a:pt x="11" y="171"/>
                  </a:cubicBezTo>
                  <a:cubicBezTo>
                    <a:pt x="12" y="171"/>
                    <a:pt x="12" y="174"/>
                    <a:pt x="11" y="173"/>
                  </a:cubicBezTo>
                  <a:cubicBezTo>
                    <a:pt x="11" y="173"/>
                    <a:pt x="8" y="171"/>
                    <a:pt x="8" y="172"/>
                  </a:cubicBezTo>
                  <a:cubicBezTo>
                    <a:pt x="7" y="173"/>
                    <a:pt x="6" y="173"/>
                    <a:pt x="7" y="174"/>
                  </a:cubicBezTo>
                  <a:cubicBezTo>
                    <a:pt x="7" y="174"/>
                    <a:pt x="9" y="176"/>
                    <a:pt x="8" y="176"/>
                  </a:cubicBezTo>
                  <a:cubicBezTo>
                    <a:pt x="7" y="176"/>
                    <a:pt x="7" y="179"/>
                    <a:pt x="7" y="179"/>
                  </a:cubicBezTo>
                  <a:cubicBezTo>
                    <a:pt x="6" y="182"/>
                    <a:pt x="9" y="178"/>
                    <a:pt x="9" y="178"/>
                  </a:cubicBezTo>
                  <a:cubicBezTo>
                    <a:pt x="9" y="178"/>
                    <a:pt x="8" y="183"/>
                    <a:pt x="9" y="182"/>
                  </a:cubicBezTo>
                  <a:cubicBezTo>
                    <a:pt x="9" y="182"/>
                    <a:pt x="8" y="182"/>
                    <a:pt x="8" y="183"/>
                  </a:cubicBezTo>
                  <a:cubicBezTo>
                    <a:pt x="7" y="184"/>
                    <a:pt x="8" y="184"/>
                    <a:pt x="9" y="185"/>
                  </a:cubicBezTo>
                  <a:cubicBezTo>
                    <a:pt x="9" y="185"/>
                    <a:pt x="7" y="186"/>
                    <a:pt x="7" y="186"/>
                  </a:cubicBezTo>
                  <a:cubicBezTo>
                    <a:pt x="6" y="186"/>
                    <a:pt x="7" y="186"/>
                    <a:pt x="7" y="187"/>
                  </a:cubicBezTo>
                  <a:cubicBezTo>
                    <a:pt x="6" y="189"/>
                    <a:pt x="10" y="189"/>
                    <a:pt x="10" y="188"/>
                  </a:cubicBezTo>
                  <a:cubicBezTo>
                    <a:pt x="10" y="189"/>
                    <a:pt x="9" y="189"/>
                    <a:pt x="10" y="190"/>
                  </a:cubicBezTo>
                  <a:cubicBezTo>
                    <a:pt x="10" y="190"/>
                    <a:pt x="10" y="190"/>
                    <a:pt x="10" y="190"/>
                  </a:cubicBezTo>
                  <a:cubicBezTo>
                    <a:pt x="10" y="191"/>
                    <a:pt x="8" y="192"/>
                    <a:pt x="8" y="193"/>
                  </a:cubicBezTo>
                  <a:cubicBezTo>
                    <a:pt x="7" y="195"/>
                    <a:pt x="10" y="192"/>
                    <a:pt x="11" y="192"/>
                  </a:cubicBezTo>
                  <a:cubicBezTo>
                    <a:pt x="10" y="193"/>
                    <a:pt x="11" y="194"/>
                    <a:pt x="11" y="194"/>
                  </a:cubicBezTo>
                  <a:cubicBezTo>
                    <a:pt x="11" y="195"/>
                    <a:pt x="8" y="196"/>
                    <a:pt x="8" y="196"/>
                  </a:cubicBezTo>
                  <a:cubicBezTo>
                    <a:pt x="10" y="197"/>
                    <a:pt x="10" y="196"/>
                    <a:pt x="11" y="198"/>
                  </a:cubicBezTo>
                  <a:cubicBezTo>
                    <a:pt x="12" y="200"/>
                    <a:pt x="14" y="195"/>
                    <a:pt x="13" y="195"/>
                  </a:cubicBezTo>
                  <a:cubicBezTo>
                    <a:pt x="14" y="195"/>
                    <a:pt x="14" y="196"/>
                    <a:pt x="15" y="197"/>
                  </a:cubicBezTo>
                  <a:cubicBezTo>
                    <a:pt x="15" y="197"/>
                    <a:pt x="15" y="195"/>
                    <a:pt x="15" y="195"/>
                  </a:cubicBezTo>
                  <a:cubicBezTo>
                    <a:pt x="15" y="195"/>
                    <a:pt x="15" y="197"/>
                    <a:pt x="15" y="197"/>
                  </a:cubicBezTo>
                  <a:cubicBezTo>
                    <a:pt x="16" y="196"/>
                    <a:pt x="16" y="195"/>
                    <a:pt x="16" y="196"/>
                  </a:cubicBezTo>
                  <a:cubicBezTo>
                    <a:pt x="17" y="196"/>
                    <a:pt x="16" y="198"/>
                    <a:pt x="16" y="198"/>
                  </a:cubicBezTo>
                  <a:cubicBezTo>
                    <a:pt x="15" y="199"/>
                    <a:pt x="17" y="199"/>
                    <a:pt x="16" y="200"/>
                  </a:cubicBezTo>
                  <a:cubicBezTo>
                    <a:pt x="15" y="202"/>
                    <a:pt x="17" y="201"/>
                    <a:pt x="18" y="202"/>
                  </a:cubicBezTo>
                  <a:cubicBezTo>
                    <a:pt x="21" y="202"/>
                    <a:pt x="24" y="204"/>
                    <a:pt x="21" y="206"/>
                  </a:cubicBezTo>
                  <a:cubicBezTo>
                    <a:pt x="20" y="207"/>
                    <a:pt x="17" y="206"/>
                    <a:pt x="16" y="207"/>
                  </a:cubicBezTo>
                  <a:cubicBezTo>
                    <a:pt x="15" y="209"/>
                    <a:pt x="18" y="208"/>
                    <a:pt x="19" y="209"/>
                  </a:cubicBezTo>
                  <a:cubicBezTo>
                    <a:pt x="18" y="209"/>
                    <a:pt x="18" y="209"/>
                    <a:pt x="18" y="209"/>
                  </a:cubicBezTo>
                  <a:cubicBezTo>
                    <a:pt x="18" y="209"/>
                    <a:pt x="22" y="212"/>
                    <a:pt x="24" y="210"/>
                  </a:cubicBezTo>
                  <a:cubicBezTo>
                    <a:pt x="25" y="208"/>
                    <a:pt x="23" y="206"/>
                    <a:pt x="25" y="204"/>
                  </a:cubicBezTo>
                  <a:cubicBezTo>
                    <a:pt x="26" y="202"/>
                    <a:pt x="29" y="202"/>
                    <a:pt x="30" y="202"/>
                  </a:cubicBezTo>
                  <a:cubicBezTo>
                    <a:pt x="35" y="199"/>
                    <a:pt x="28" y="199"/>
                    <a:pt x="26" y="199"/>
                  </a:cubicBezTo>
                  <a:cubicBezTo>
                    <a:pt x="24" y="199"/>
                    <a:pt x="21" y="199"/>
                    <a:pt x="19" y="198"/>
                  </a:cubicBezTo>
                  <a:cubicBezTo>
                    <a:pt x="17" y="196"/>
                    <a:pt x="17" y="196"/>
                    <a:pt x="17" y="192"/>
                  </a:cubicBezTo>
                  <a:cubicBezTo>
                    <a:pt x="17" y="188"/>
                    <a:pt x="16" y="191"/>
                    <a:pt x="13" y="189"/>
                  </a:cubicBezTo>
                  <a:cubicBezTo>
                    <a:pt x="12" y="189"/>
                    <a:pt x="12" y="186"/>
                    <a:pt x="12" y="185"/>
                  </a:cubicBezTo>
                  <a:cubicBezTo>
                    <a:pt x="11" y="183"/>
                    <a:pt x="11" y="180"/>
                    <a:pt x="13" y="179"/>
                  </a:cubicBezTo>
                  <a:cubicBezTo>
                    <a:pt x="14" y="178"/>
                    <a:pt x="14" y="178"/>
                    <a:pt x="15" y="177"/>
                  </a:cubicBezTo>
                  <a:cubicBezTo>
                    <a:pt x="15" y="176"/>
                    <a:pt x="16" y="175"/>
                    <a:pt x="17" y="175"/>
                  </a:cubicBezTo>
                  <a:cubicBezTo>
                    <a:pt x="18" y="174"/>
                    <a:pt x="16" y="171"/>
                    <a:pt x="17" y="169"/>
                  </a:cubicBezTo>
                  <a:cubicBezTo>
                    <a:pt x="17" y="168"/>
                    <a:pt x="19" y="167"/>
                    <a:pt x="20" y="165"/>
                  </a:cubicBezTo>
                  <a:cubicBezTo>
                    <a:pt x="20" y="163"/>
                    <a:pt x="20" y="160"/>
                    <a:pt x="21" y="158"/>
                  </a:cubicBezTo>
                  <a:cubicBezTo>
                    <a:pt x="21" y="156"/>
                    <a:pt x="23" y="156"/>
                    <a:pt x="21" y="154"/>
                  </a:cubicBezTo>
                  <a:cubicBezTo>
                    <a:pt x="20" y="153"/>
                    <a:pt x="17" y="153"/>
                    <a:pt x="21" y="152"/>
                  </a:cubicBezTo>
                  <a:cubicBezTo>
                    <a:pt x="26" y="151"/>
                    <a:pt x="20" y="151"/>
                    <a:pt x="19" y="149"/>
                  </a:cubicBezTo>
                  <a:cubicBezTo>
                    <a:pt x="19" y="146"/>
                    <a:pt x="19" y="142"/>
                    <a:pt x="19" y="140"/>
                  </a:cubicBezTo>
                  <a:cubicBezTo>
                    <a:pt x="19" y="136"/>
                    <a:pt x="19" y="131"/>
                    <a:pt x="19" y="127"/>
                  </a:cubicBezTo>
                  <a:cubicBezTo>
                    <a:pt x="20" y="124"/>
                    <a:pt x="21" y="119"/>
                    <a:pt x="23" y="117"/>
                  </a:cubicBezTo>
                  <a:cubicBezTo>
                    <a:pt x="26" y="114"/>
                    <a:pt x="23" y="109"/>
                    <a:pt x="23" y="106"/>
                  </a:cubicBezTo>
                  <a:cubicBezTo>
                    <a:pt x="23" y="104"/>
                    <a:pt x="24" y="103"/>
                    <a:pt x="26" y="102"/>
                  </a:cubicBezTo>
                  <a:cubicBezTo>
                    <a:pt x="28" y="100"/>
                    <a:pt x="27" y="99"/>
                    <a:pt x="27" y="96"/>
                  </a:cubicBezTo>
                  <a:cubicBezTo>
                    <a:pt x="27" y="92"/>
                    <a:pt x="30" y="89"/>
                    <a:pt x="29" y="85"/>
                  </a:cubicBezTo>
                  <a:cubicBezTo>
                    <a:pt x="29" y="82"/>
                    <a:pt x="28" y="79"/>
                    <a:pt x="27" y="76"/>
                  </a:cubicBezTo>
                  <a:cubicBezTo>
                    <a:pt x="27" y="75"/>
                    <a:pt x="26" y="74"/>
                    <a:pt x="27" y="73"/>
                  </a:cubicBezTo>
                  <a:cubicBezTo>
                    <a:pt x="28" y="72"/>
                    <a:pt x="29" y="68"/>
                    <a:pt x="29" y="67"/>
                  </a:cubicBezTo>
                  <a:cubicBezTo>
                    <a:pt x="29" y="66"/>
                    <a:pt x="28" y="64"/>
                    <a:pt x="30" y="62"/>
                  </a:cubicBezTo>
                  <a:cubicBezTo>
                    <a:pt x="31" y="61"/>
                    <a:pt x="30" y="59"/>
                    <a:pt x="31" y="58"/>
                  </a:cubicBezTo>
                  <a:cubicBezTo>
                    <a:pt x="31" y="56"/>
                    <a:pt x="33" y="55"/>
                    <a:pt x="34" y="54"/>
                  </a:cubicBezTo>
                  <a:cubicBezTo>
                    <a:pt x="34" y="53"/>
                    <a:pt x="37" y="50"/>
                    <a:pt x="37" y="49"/>
                  </a:cubicBezTo>
                  <a:cubicBezTo>
                    <a:pt x="37" y="48"/>
                    <a:pt x="36" y="46"/>
                    <a:pt x="36" y="44"/>
                  </a:cubicBezTo>
                  <a:cubicBezTo>
                    <a:pt x="36" y="42"/>
                    <a:pt x="36" y="41"/>
                    <a:pt x="36" y="39"/>
                  </a:cubicBezTo>
                  <a:cubicBezTo>
                    <a:pt x="36" y="36"/>
                    <a:pt x="37" y="36"/>
                    <a:pt x="40" y="35"/>
                  </a:cubicBezTo>
                  <a:cubicBezTo>
                    <a:pt x="44" y="34"/>
                    <a:pt x="44" y="32"/>
                    <a:pt x="44" y="28"/>
                  </a:cubicBezTo>
                  <a:cubicBezTo>
                    <a:pt x="43" y="29"/>
                    <a:pt x="41" y="29"/>
                    <a:pt x="40" y="28"/>
                  </a:cubicBezTo>
                  <a:cubicBezTo>
                    <a:pt x="40" y="28"/>
                    <a:pt x="40" y="29"/>
                    <a:pt x="40" y="28"/>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441" name="Freeform 626">
              <a:extLst>
                <a:ext uri="{FF2B5EF4-FFF2-40B4-BE49-F238E27FC236}">
                  <a16:creationId xmlns:a16="http://schemas.microsoft.com/office/drawing/2014/main" id="{43CD0268-CF3C-40C7-83F0-4A6C2937572C}"/>
                </a:ext>
              </a:extLst>
            </p:cNvPr>
            <p:cNvSpPr>
              <a:spLocks/>
            </p:cNvSpPr>
            <p:nvPr/>
          </p:nvSpPr>
          <p:spPr bwMode="auto">
            <a:xfrm>
              <a:off x="1872383" y="3995701"/>
              <a:ext cx="178401" cy="194584"/>
            </a:xfrm>
            <a:custGeom>
              <a:avLst/>
              <a:gdLst>
                <a:gd name="T0" fmla="*/ 61 w 64"/>
                <a:gd name="T1" fmla="*/ 42 h 70"/>
                <a:gd name="T2" fmla="*/ 58 w 64"/>
                <a:gd name="T3" fmla="*/ 35 h 70"/>
                <a:gd name="T4" fmla="*/ 50 w 64"/>
                <a:gd name="T5" fmla="*/ 35 h 70"/>
                <a:gd name="T6" fmla="*/ 49 w 64"/>
                <a:gd name="T7" fmla="*/ 33 h 70"/>
                <a:gd name="T8" fmla="*/ 47 w 64"/>
                <a:gd name="T9" fmla="*/ 30 h 70"/>
                <a:gd name="T10" fmla="*/ 48 w 64"/>
                <a:gd name="T11" fmla="*/ 28 h 70"/>
                <a:gd name="T12" fmla="*/ 47 w 64"/>
                <a:gd name="T13" fmla="*/ 26 h 70"/>
                <a:gd name="T14" fmla="*/ 47 w 64"/>
                <a:gd name="T15" fmla="*/ 23 h 70"/>
                <a:gd name="T16" fmla="*/ 41 w 64"/>
                <a:gd name="T17" fmla="*/ 21 h 70"/>
                <a:gd name="T18" fmla="*/ 37 w 64"/>
                <a:gd name="T19" fmla="*/ 18 h 70"/>
                <a:gd name="T20" fmla="*/ 33 w 64"/>
                <a:gd name="T21" fmla="*/ 16 h 70"/>
                <a:gd name="T22" fmla="*/ 29 w 64"/>
                <a:gd name="T23" fmla="*/ 16 h 70"/>
                <a:gd name="T24" fmla="*/ 23 w 64"/>
                <a:gd name="T25" fmla="*/ 9 h 70"/>
                <a:gd name="T26" fmla="*/ 23 w 64"/>
                <a:gd name="T27" fmla="*/ 6 h 70"/>
                <a:gd name="T28" fmla="*/ 23 w 64"/>
                <a:gd name="T29" fmla="*/ 4 h 70"/>
                <a:gd name="T30" fmla="*/ 18 w 64"/>
                <a:gd name="T31" fmla="*/ 3 h 70"/>
                <a:gd name="T32" fmla="*/ 10 w 64"/>
                <a:gd name="T33" fmla="*/ 6 h 70"/>
                <a:gd name="T34" fmla="*/ 7 w 64"/>
                <a:gd name="T35" fmla="*/ 9 h 70"/>
                <a:gd name="T36" fmla="*/ 2 w 64"/>
                <a:gd name="T37" fmla="*/ 8 h 70"/>
                <a:gd name="T38" fmla="*/ 6 w 64"/>
                <a:gd name="T39" fmla="*/ 16 h 70"/>
                <a:gd name="T40" fmla="*/ 5 w 64"/>
                <a:gd name="T41" fmla="*/ 23 h 70"/>
                <a:gd name="T42" fmla="*/ 4 w 64"/>
                <a:gd name="T43" fmla="*/ 27 h 70"/>
                <a:gd name="T44" fmla="*/ 3 w 64"/>
                <a:gd name="T45" fmla="*/ 31 h 70"/>
                <a:gd name="T46" fmla="*/ 5 w 64"/>
                <a:gd name="T47" fmla="*/ 35 h 70"/>
                <a:gd name="T48" fmla="*/ 3 w 64"/>
                <a:gd name="T49" fmla="*/ 38 h 70"/>
                <a:gd name="T50" fmla="*/ 4 w 64"/>
                <a:gd name="T51" fmla="*/ 46 h 70"/>
                <a:gd name="T52" fmla="*/ 4 w 64"/>
                <a:gd name="T53" fmla="*/ 49 h 70"/>
                <a:gd name="T54" fmla="*/ 7 w 64"/>
                <a:gd name="T55" fmla="*/ 52 h 70"/>
                <a:gd name="T56" fmla="*/ 7 w 64"/>
                <a:gd name="T57" fmla="*/ 54 h 70"/>
                <a:gd name="T58" fmla="*/ 6 w 64"/>
                <a:gd name="T59" fmla="*/ 56 h 70"/>
                <a:gd name="T60" fmla="*/ 9 w 64"/>
                <a:gd name="T61" fmla="*/ 63 h 70"/>
                <a:gd name="T62" fmla="*/ 13 w 64"/>
                <a:gd name="T63" fmla="*/ 69 h 70"/>
                <a:gd name="T64" fmla="*/ 14 w 64"/>
                <a:gd name="T65" fmla="*/ 67 h 70"/>
                <a:gd name="T66" fmla="*/ 17 w 64"/>
                <a:gd name="T67" fmla="*/ 65 h 70"/>
                <a:gd name="T68" fmla="*/ 20 w 64"/>
                <a:gd name="T69" fmla="*/ 65 h 70"/>
                <a:gd name="T70" fmla="*/ 25 w 64"/>
                <a:gd name="T71" fmla="*/ 65 h 70"/>
                <a:gd name="T72" fmla="*/ 28 w 64"/>
                <a:gd name="T73" fmla="*/ 68 h 70"/>
                <a:gd name="T74" fmla="*/ 31 w 64"/>
                <a:gd name="T75" fmla="*/ 65 h 70"/>
                <a:gd name="T76" fmla="*/ 37 w 64"/>
                <a:gd name="T77" fmla="*/ 64 h 70"/>
                <a:gd name="T78" fmla="*/ 44 w 64"/>
                <a:gd name="T79" fmla="*/ 52 h 70"/>
                <a:gd name="T80" fmla="*/ 52 w 64"/>
                <a:gd name="T81" fmla="*/ 51 h 70"/>
                <a:gd name="T82" fmla="*/ 59 w 64"/>
                <a:gd name="T83" fmla="*/ 54 h 70"/>
                <a:gd name="T84" fmla="*/ 61 w 64"/>
                <a:gd name="T85" fmla="*/ 42 h 70"/>
                <a:gd name="T86" fmla="*/ 61 w 64"/>
                <a:gd name="T87" fmla="*/ 4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4" h="70">
                  <a:moveTo>
                    <a:pt x="61" y="42"/>
                  </a:moveTo>
                  <a:cubicBezTo>
                    <a:pt x="57" y="40"/>
                    <a:pt x="58" y="39"/>
                    <a:pt x="58" y="35"/>
                  </a:cubicBezTo>
                  <a:cubicBezTo>
                    <a:pt x="55" y="35"/>
                    <a:pt x="52" y="35"/>
                    <a:pt x="50" y="35"/>
                  </a:cubicBezTo>
                  <a:cubicBezTo>
                    <a:pt x="48" y="35"/>
                    <a:pt x="49" y="34"/>
                    <a:pt x="49" y="33"/>
                  </a:cubicBezTo>
                  <a:cubicBezTo>
                    <a:pt x="49" y="32"/>
                    <a:pt x="48" y="30"/>
                    <a:pt x="47" y="30"/>
                  </a:cubicBezTo>
                  <a:cubicBezTo>
                    <a:pt x="47" y="29"/>
                    <a:pt x="48" y="29"/>
                    <a:pt x="48" y="28"/>
                  </a:cubicBezTo>
                  <a:cubicBezTo>
                    <a:pt x="49" y="27"/>
                    <a:pt x="48" y="26"/>
                    <a:pt x="47" y="26"/>
                  </a:cubicBezTo>
                  <a:cubicBezTo>
                    <a:pt x="47" y="25"/>
                    <a:pt x="48" y="24"/>
                    <a:pt x="47" y="23"/>
                  </a:cubicBezTo>
                  <a:cubicBezTo>
                    <a:pt x="45" y="21"/>
                    <a:pt x="43" y="21"/>
                    <a:pt x="41" y="21"/>
                  </a:cubicBezTo>
                  <a:cubicBezTo>
                    <a:pt x="40" y="21"/>
                    <a:pt x="38" y="19"/>
                    <a:pt x="37" y="18"/>
                  </a:cubicBezTo>
                  <a:cubicBezTo>
                    <a:pt x="35" y="18"/>
                    <a:pt x="34" y="16"/>
                    <a:pt x="33" y="16"/>
                  </a:cubicBezTo>
                  <a:cubicBezTo>
                    <a:pt x="31" y="16"/>
                    <a:pt x="30" y="16"/>
                    <a:pt x="29" y="16"/>
                  </a:cubicBezTo>
                  <a:cubicBezTo>
                    <a:pt x="27" y="16"/>
                    <a:pt x="23" y="11"/>
                    <a:pt x="23" y="9"/>
                  </a:cubicBezTo>
                  <a:cubicBezTo>
                    <a:pt x="23" y="8"/>
                    <a:pt x="23" y="7"/>
                    <a:pt x="23" y="6"/>
                  </a:cubicBezTo>
                  <a:cubicBezTo>
                    <a:pt x="23" y="5"/>
                    <a:pt x="23" y="5"/>
                    <a:pt x="23" y="4"/>
                  </a:cubicBezTo>
                  <a:cubicBezTo>
                    <a:pt x="23" y="0"/>
                    <a:pt x="21" y="2"/>
                    <a:pt x="18" y="3"/>
                  </a:cubicBezTo>
                  <a:cubicBezTo>
                    <a:pt x="15" y="3"/>
                    <a:pt x="13" y="6"/>
                    <a:pt x="10" y="6"/>
                  </a:cubicBezTo>
                  <a:cubicBezTo>
                    <a:pt x="8" y="6"/>
                    <a:pt x="8" y="8"/>
                    <a:pt x="7" y="9"/>
                  </a:cubicBezTo>
                  <a:cubicBezTo>
                    <a:pt x="6" y="9"/>
                    <a:pt x="3" y="8"/>
                    <a:pt x="2" y="8"/>
                  </a:cubicBezTo>
                  <a:cubicBezTo>
                    <a:pt x="4" y="9"/>
                    <a:pt x="5" y="14"/>
                    <a:pt x="6" y="16"/>
                  </a:cubicBezTo>
                  <a:cubicBezTo>
                    <a:pt x="4" y="17"/>
                    <a:pt x="5" y="21"/>
                    <a:pt x="5" y="23"/>
                  </a:cubicBezTo>
                  <a:cubicBezTo>
                    <a:pt x="5" y="25"/>
                    <a:pt x="5" y="26"/>
                    <a:pt x="4" y="27"/>
                  </a:cubicBezTo>
                  <a:cubicBezTo>
                    <a:pt x="3" y="28"/>
                    <a:pt x="3" y="30"/>
                    <a:pt x="3" y="31"/>
                  </a:cubicBezTo>
                  <a:cubicBezTo>
                    <a:pt x="2" y="33"/>
                    <a:pt x="5" y="33"/>
                    <a:pt x="5" y="35"/>
                  </a:cubicBezTo>
                  <a:cubicBezTo>
                    <a:pt x="5" y="36"/>
                    <a:pt x="3" y="37"/>
                    <a:pt x="3" y="38"/>
                  </a:cubicBezTo>
                  <a:cubicBezTo>
                    <a:pt x="0" y="41"/>
                    <a:pt x="4" y="42"/>
                    <a:pt x="4" y="46"/>
                  </a:cubicBezTo>
                  <a:cubicBezTo>
                    <a:pt x="4" y="47"/>
                    <a:pt x="4" y="48"/>
                    <a:pt x="4" y="49"/>
                  </a:cubicBezTo>
                  <a:cubicBezTo>
                    <a:pt x="5" y="50"/>
                    <a:pt x="6" y="51"/>
                    <a:pt x="7" y="52"/>
                  </a:cubicBezTo>
                  <a:cubicBezTo>
                    <a:pt x="7" y="53"/>
                    <a:pt x="5" y="53"/>
                    <a:pt x="7" y="54"/>
                  </a:cubicBezTo>
                  <a:cubicBezTo>
                    <a:pt x="7" y="54"/>
                    <a:pt x="6" y="56"/>
                    <a:pt x="6" y="56"/>
                  </a:cubicBezTo>
                  <a:cubicBezTo>
                    <a:pt x="6" y="59"/>
                    <a:pt x="9" y="61"/>
                    <a:pt x="9" y="63"/>
                  </a:cubicBezTo>
                  <a:cubicBezTo>
                    <a:pt x="10" y="66"/>
                    <a:pt x="8" y="69"/>
                    <a:pt x="13" y="69"/>
                  </a:cubicBezTo>
                  <a:cubicBezTo>
                    <a:pt x="14" y="70"/>
                    <a:pt x="14" y="68"/>
                    <a:pt x="14" y="67"/>
                  </a:cubicBezTo>
                  <a:cubicBezTo>
                    <a:pt x="14" y="66"/>
                    <a:pt x="16" y="65"/>
                    <a:pt x="17" y="65"/>
                  </a:cubicBezTo>
                  <a:cubicBezTo>
                    <a:pt x="18" y="64"/>
                    <a:pt x="19" y="63"/>
                    <a:pt x="20" y="65"/>
                  </a:cubicBezTo>
                  <a:cubicBezTo>
                    <a:pt x="22" y="66"/>
                    <a:pt x="24" y="65"/>
                    <a:pt x="25" y="65"/>
                  </a:cubicBezTo>
                  <a:cubicBezTo>
                    <a:pt x="27" y="65"/>
                    <a:pt x="27" y="68"/>
                    <a:pt x="28" y="68"/>
                  </a:cubicBezTo>
                  <a:cubicBezTo>
                    <a:pt x="29" y="68"/>
                    <a:pt x="30" y="66"/>
                    <a:pt x="31" y="65"/>
                  </a:cubicBezTo>
                  <a:cubicBezTo>
                    <a:pt x="32" y="63"/>
                    <a:pt x="36" y="66"/>
                    <a:pt x="37" y="64"/>
                  </a:cubicBezTo>
                  <a:cubicBezTo>
                    <a:pt x="39" y="59"/>
                    <a:pt x="38" y="54"/>
                    <a:pt x="44" y="52"/>
                  </a:cubicBezTo>
                  <a:cubicBezTo>
                    <a:pt x="46" y="51"/>
                    <a:pt x="49" y="51"/>
                    <a:pt x="52" y="51"/>
                  </a:cubicBezTo>
                  <a:cubicBezTo>
                    <a:pt x="55" y="51"/>
                    <a:pt x="57" y="52"/>
                    <a:pt x="59" y="54"/>
                  </a:cubicBezTo>
                  <a:cubicBezTo>
                    <a:pt x="60" y="51"/>
                    <a:pt x="64" y="43"/>
                    <a:pt x="61" y="42"/>
                  </a:cubicBezTo>
                  <a:cubicBezTo>
                    <a:pt x="60" y="41"/>
                    <a:pt x="62" y="42"/>
                    <a:pt x="61" y="42"/>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442" name="Freeform 627">
              <a:extLst>
                <a:ext uri="{FF2B5EF4-FFF2-40B4-BE49-F238E27FC236}">
                  <a16:creationId xmlns:a16="http://schemas.microsoft.com/office/drawing/2014/main" id="{BE8A41A0-E6E0-4946-AB03-88FA02B5ED70}"/>
                </a:ext>
              </a:extLst>
            </p:cNvPr>
            <p:cNvSpPr>
              <a:spLocks/>
            </p:cNvSpPr>
            <p:nvPr/>
          </p:nvSpPr>
          <p:spPr bwMode="auto">
            <a:xfrm>
              <a:off x="1972976" y="4134280"/>
              <a:ext cx="125260" cy="123394"/>
            </a:xfrm>
            <a:custGeom>
              <a:avLst/>
              <a:gdLst>
                <a:gd name="T0" fmla="*/ 40 w 45"/>
                <a:gd name="T1" fmla="*/ 24 h 44"/>
                <a:gd name="T2" fmla="*/ 36 w 45"/>
                <a:gd name="T3" fmla="*/ 24 h 44"/>
                <a:gd name="T4" fmla="*/ 36 w 45"/>
                <a:gd name="T5" fmla="*/ 20 h 44"/>
                <a:gd name="T6" fmla="*/ 34 w 45"/>
                <a:gd name="T7" fmla="*/ 17 h 44"/>
                <a:gd name="T8" fmla="*/ 29 w 45"/>
                <a:gd name="T9" fmla="*/ 16 h 44"/>
                <a:gd name="T10" fmla="*/ 25 w 45"/>
                <a:gd name="T11" fmla="*/ 15 h 44"/>
                <a:gd name="T12" fmla="*/ 25 w 45"/>
                <a:gd name="T13" fmla="*/ 12 h 44"/>
                <a:gd name="T14" fmla="*/ 24 w 45"/>
                <a:gd name="T15" fmla="*/ 7 h 44"/>
                <a:gd name="T16" fmla="*/ 21 w 45"/>
                <a:gd name="T17" fmla="*/ 3 h 44"/>
                <a:gd name="T18" fmla="*/ 14 w 45"/>
                <a:gd name="T19" fmla="*/ 1 h 44"/>
                <a:gd name="T20" fmla="*/ 5 w 45"/>
                <a:gd name="T21" fmla="*/ 3 h 44"/>
                <a:gd name="T22" fmla="*/ 2 w 45"/>
                <a:gd name="T23" fmla="*/ 11 h 44"/>
                <a:gd name="T24" fmla="*/ 1 w 45"/>
                <a:gd name="T25" fmla="*/ 14 h 44"/>
                <a:gd name="T26" fmla="*/ 2 w 45"/>
                <a:gd name="T27" fmla="*/ 17 h 44"/>
                <a:gd name="T28" fmla="*/ 9 w 45"/>
                <a:gd name="T29" fmla="*/ 24 h 44"/>
                <a:gd name="T30" fmla="*/ 13 w 45"/>
                <a:gd name="T31" fmla="*/ 25 h 44"/>
                <a:gd name="T32" fmla="*/ 17 w 45"/>
                <a:gd name="T33" fmla="*/ 27 h 44"/>
                <a:gd name="T34" fmla="*/ 25 w 45"/>
                <a:gd name="T35" fmla="*/ 35 h 44"/>
                <a:gd name="T36" fmla="*/ 22 w 45"/>
                <a:gd name="T37" fmla="*/ 39 h 44"/>
                <a:gd name="T38" fmla="*/ 20 w 45"/>
                <a:gd name="T39" fmla="*/ 42 h 44"/>
                <a:gd name="T40" fmla="*/ 28 w 45"/>
                <a:gd name="T41" fmla="*/ 44 h 44"/>
                <a:gd name="T42" fmla="*/ 32 w 45"/>
                <a:gd name="T43" fmla="*/ 43 h 44"/>
                <a:gd name="T44" fmla="*/ 37 w 45"/>
                <a:gd name="T45" fmla="*/ 42 h 44"/>
                <a:gd name="T46" fmla="*/ 40 w 45"/>
                <a:gd name="T47" fmla="*/ 39 h 44"/>
                <a:gd name="T48" fmla="*/ 41 w 45"/>
                <a:gd name="T49" fmla="*/ 34 h 44"/>
                <a:gd name="T50" fmla="*/ 40 w 45"/>
                <a:gd name="T51" fmla="*/ 24 h 44"/>
                <a:gd name="T52" fmla="*/ 40 w 45"/>
                <a:gd name="T53" fmla="*/ 2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 h="44">
                  <a:moveTo>
                    <a:pt x="40" y="24"/>
                  </a:moveTo>
                  <a:cubicBezTo>
                    <a:pt x="39" y="25"/>
                    <a:pt x="37" y="26"/>
                    <a:pt x="36" y="24"/>
                  </a:cubicBezTo>
                  <a:cubicBezTo>
                    <a:pt x="35" y="23"/>
                    <a:pt x="37" y="22"/>
                    <a:pt x="36" y="20"/>
                  </a:cubicBezTo>
                  <a:cubicBezTo>
                    <a:pt x="35" y="19"/>
                    <a:pt x="35" y="18"/>
                    <a:pt x="34" y="17"/>
                  </a:cubicBezTo>
                  <a:cubicBezTo>
                    <a:pt x="31" y="15"/>
                    <a:pt x="31" y="17"/>
                    <a:pt x="29" y="16"/>
                  </a:cubicBezTo>
                  <a:cubicBezTo>
                    <a:pt x="28" y="16"/>
                    <a:pt x="27" y="16"/>
                    <a:pt x="25" y="15"/>
                  </a:cubicBezTo>
                  <a:cubicBezTo>
                    <a:pt x="23" y="15"/>
                    <a:pt x="24" y="13"/>
                    <a:pt x="25" y="12"/>
                  </a:cubicBezTo>
                  <a:cubicBezTo>
                    <a:pt x="25" y="10"/>
                    <a:pt x="24" y="8"/>
                    <a:pt x="24" y="7"/>
                  </a:cubicBezTo>
                  <a:cubicBezTo>
                    <a:pt x="23" y="4"/>
                    <a:pt x="24" y="4"/>
                    <a:pt x="21" y="3"/>
                  </a:cubicBezTo>
                  <a:cubicBezTo>
                    <a:pt x="19" y="1"/>
                    <a:pt x="18" y="0"/>
                    <a:pt x="14" y="1"/>
                  </a:cubicBezTo>
                  <a:cubicBezTo>
                    <a:pt x="11" y="1"/>
                    <a:pt x="7" y="2"/>
                    <a:pt x="5" y="3"/>
                  </a:cubicBezTo>
                  <a:cubicBezTo>
                    <a:pt x="2" y="6"/>
                    <a:pt x="3" y="8"/>
                    <a:pt x="2" y="11"/>
                  </a:cubicBezTo>
                  <a:cubicBezTo>
                    <a:pt x="2" y="12"/>
                    <a:pt x="1" y="13"/>
                    <a:pt x="1" y="14"/>
                  </a:cubicBezTo>
                  <a:cubicBezTo>
                    <a:pt x="0" y="15"/>
                    <a:pt x="1" y="15"/>
                    <a:pt x="2" y="17"/>
                  </a:cubicBezTo>
                  <a:cubicBezTo>
                    <a:pt x="4" y="20"/>
                    <a:pt x="6" y="21"/>
                    <a:pt x="9" y="24"/>
                  </a:cubicBezTo>
                  <a:cubicBezTo>
                    <a:pt x="10" y="25"/>
                    <a:pt x="12" y="25"/>
                    <a:pt x="13" y="25"/>
                  </a:cubicBezTo>
                  <a:cubicBezTo>
                    <a:pt x="15" y="25"/>
                    <a:pt x="16" y="26"/>
                    <a:pt x="17" y="27"/>
                  </a:cubicBezTo>
                  <a:cubicBezTo>
                    <a:pt x="19" y="28"/>
                    <a:pt x="27" y="31"/>
                    <a:pt x="25" y="35"/>
                  </a:cubicBezTo>
                  <a:cubicBezTo>
                    <a:pt x="24" y="36"/>
                    <a:pt x="22" y="37"/>
                    <a:pt x="22" y="39"/>
                  </a:cubicBezTo>
                  <a:cubicBezTo>
                    <a:pt x="22" y="41"/>
                    <a:pt x="22" y="41"/>
                    <a:pt x="20" y="42"/>
                  </a:cubicBezTo>
                  <a:cubicBezTo>
                    <a:pt x="19" y="44"/>
                    <a:pt x="27" y="43"/>
                    <a:pt x="28" y="44"/>
                  </a:cubicBezTo>
                  <a:cubicBezTo>
                    <a:pt x="30" y="44"/>
                    <a:pt x="30" y="44"/>
                    <a:pt x="32" y="43"/>
                  </a:cubicBezTo>
                  <a:cubicBezTo>
                    <a:pt x="33" y="41"/>
                    <a:pt x="36" y="43"/>
                    <a:pt x="37" y="42"/>
                  </a:cubicBezTo>
                  <a:cubicBezTo>
                    <a:pt x="38" y="41"/>
                    <a:pt x="39" y="40"/>
                    <a:pt x="40" y="39"/>
                  </a:cubicBezTo>
                  <a:cubicBezTo>
                    <a:pt x="41" y="37"/>
                    <a:pt x="40" y="35"/>
                    <a:pt x="41" y="34"/>
                  </a:cubicBezTo>
                  <a:cubicBezTo>
                    <a:pt x="41" y="32"/>
                    <a:pt x="45" y="24"/>
                    <a:pt x="40" y="24"/>
                  </a:cubicBezTo>
                  <a:cubicBezTo>
                    <a:pt x="40" y="25"/>
                    <a:pt x="41" y="24"/>
                    <a:pt x="40" y="24"/>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443" name="Freeform 629">
              <a:extLst>
                <a:ext uri="{FF2B5EF4-FFF2-40B4-BE49-F238E27FC236}">
                  <a16:creationId xmlns:a16="http://schemas.microsoft.com/office/drawing/2014/main" id="{A4180C77-B8D0-44C8-97FA-42B75648BD80}"/>
                </a:ext>
              </a:extLst>
            </p:cNvPr>
            <p:cNvSpPr>
              <a:spLocks/>
            </p:cNvSpPr>
            <p:nvPr/>
          </p:nvSpPr>
          <p:spPr bwMode="auto">
            <a:xfrm>
              <a:off x="2028963" y="4293745"/>
              <a:ext cx="74966" cy="77833"/>
            </a:xfrm>
            <a:custGeom>
              <a:avLst/>
              <a:gdLst>
                <a:gd name="T0" fmla="*/ 21 w 27"/>
                <a:gd name="T1" fmla="*/ 10 h 28"/>
                <a:gd name="T2" fmla="*/ 17 w 27"/>
                <a:gd name="T3" fmla="*/ 7 h 28"/>
                <a:gd name="T4" fmla="*/ 14 w 27"/>
                <a:gd name="T5" fmla="*/ 6 h 28"/>
                <a:gd name="T6" fmla="*/ 11 w 27"/>
                <a:gd name="T7" fmla="*/ 3 h 28"/>
                <a:gd name="T8" fmla="*/ 6 w 27"/>
                <a:gd name="T9" fmla="*/ 2 h 28"/>
                <a:gd name="T10" fmla="*/ 4 w 27"/>
                <a:gd name="T11" fmla="*/ 3 h 28"/>
                <a:gd name="T12" fmla="*/ 3 w 27"/>
                <a:gd name="T13" fmla="*/ 6 h 28"/>
                <a:gd name="T14" fmla="*/ 3 w 27"/>
                <a:gd name="T15" fmla="*/ 12 h 28"/>
                <a:gd name="T16" fmla="*/ 2 w 27"/>
                <a:gd name="T17" fmla="*/ 17 h 28"/>
                <a:gd name="T18" fmla="*/ 1 w 27"/>
                <a:gd name="T19" fmla="*/ 22 h 28"/>
                <a:gd name="T20" fmla="*/ 4 w 27"/>
                <a:gd name="T21" fmla="*/ 25 h 28"/>
                <a:gd name="T22" fmla="*/ 9 w 27"/>
                <a:gd name="T23" fmla="*/ 26 h 28"/>
                <a:gd name="T24" fmla="*/ 13 w 27"/>
                <a:gd name="T25" fmla="*/ 28 h 28"/>
                <a:gd name="T26" fmla="*/ 19 w 27"/>
                <a:gd name="T27" fmla="*/ 28 h 28"/>
                <a:gd name="T28" fmla="*/ 24 w 27"/>
                <a:gd name="T29" fmla="*/ 25 h 28"/>
                <a:gd name="T30" fmla="*/ 26 w 27"/>
                <a:gd name="T31" fmla="*/ 19 h 28"/>
                <a:gd name="T32" fmla="*/ 24 w 27"/>
                <a:gd name="T33" fmla="*/ 14 h 28"/>
                <a:gd name="T34" fmla="*/ 21 w 27"/>
                <a:gd name="T35" fmla="*/ 10 h 28"/>
                <a:gd name="T36" fmla="*/ 21 w 27"/>
                <a:gd name="T37"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 h="28">
                  <a:moveTo>
                    <a:pt x="21" y="10"/>
                  </a:moveTo>
                  <a:cubicBezTo>
                    <a:pt x="20" y="8"/>
                    <a:pt x="18" y="8"/>
                    <a:pt x="17" y="7"/>
                  </a:cubicBezTo>
                  <a:cubicBezTo>
                    <a:pt x="16" y="6"/>
                    <a:pt x="15" y="7"/>
                    <a:pt x="14" y="6"/>
                  </a:cubicBezTo>
                  <a:cubicBezTo>
                    <a:pt x="13" y="5"/>
                    <a:pt x="12" y="4"/>
                    <a:pt x="11" y="3"/>
                  </a:cubicBezTo>
                  <a:cubicBezTo>
                    <a:pt x="10" y="0"/>
                    <a:pt x="9" y="1"/>
                    <a:pt x="6" y="2"/>
                  </a:cubicBezTo>
                  <a:cubicBezTo>
                    <a:pt x="5" y="2"/>
                    <a:pt x="5" y="1"/>
                    <a:pt x="4" y="3"/>
                  </a:cubicBezTo>
                  <a:cubicBezTo>
                    <a:pt x="3" y="4"/>
                    <a:pt x="3" y="5"/>
                    <a:pt x="3" y="6"/>
                  </a:cubicBezTo>
                  <a:cubicBezTo>
                    <a:pt x="3" y="8"/>
                    <a:pt x="3" y="10"/>
                    <a:pt x="3" y="12"/>
                  </a:cubicBezTo>
                  <a:cubicBezTo>
                    <a:pt x="3" y="13"/>
                    <a:pt x="3" y="15"/>
                    <a:pt x="2" y="17"/>
                  </a:cubicBezTo>
                  <a:cubicBezTo>
                    <a:pt x="0" y="19"/>
                    <a:pt x="0" y="19"/>
                    <a:pt x="1" y="22"/>
                  </a:cubicBezTo>
                  <a:cubicBezTo>
                    <a:pt x="2" y="24"/>
                    <a:pt x="2" y="24"/>
                    <a:pt x="4" y="25"/>
                  </a:cubicBezTo>
                  <a:cubicBezTo>
                    <a:pt x="6" y="25"/>
                    <a:pt x="8" y="25"/>
                    <a:pt x="9" y="26"/>
                  </a:cubicBezTo>
                  <a:cubicBezTo>
                    <a:pt x="10" y="26"/>
                    <a:pt x="12" y="28"/>
                    <a:pt x="13" y="28"/>
                  </a:cubicBezTo>
                  <a:cubicBezTo>
                    <a:pt x="15" y="27"/>
                    <a:pt x="17" y="28"/>
                    <a:pt x="19" y="28"/>
                  </a:cubicBezTo>
                  <a:cubicBezTo>
                    <a:pt x="20" y="28"/>
                    <a:pt x="23" y="26"/>
                    <a:pt x="24" y="25"/>
                  </a:cubicBezTo>
                  <a:cubicBezTo>
                    <a:pt x="26" y="23"/>
                    <a:pt x="27" y="21"/>
                    <a:pt x="26" y="19"/>
                  </a:cubicBezTo>
                  <a:cubicBezTo>
                    <a:pt x="25" y="17"/>
                    <a:pt x="25" y="16"/>
                    <a:pt x="24" y="14"/>
                  </a:cubicBezTo>
                  <a:cubicBezTo>
                    <a:pt x="24" y="12"/>
                    <a:pt x="23" y="11"/>
                    <a:pt x="21" y="10"/>
                  </a:cubicBezTo>
                  <a:cubicBezTo>
                    <a:pt x="20" y="9"/>
                    <a:pt x="22" y="10"/>
                    <a:pt x="21" y="10"/>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444" name="Freeform 630">
              <a:extLst>
                <a:ext uri="{FF2B5EF4-FFF2-40B4-BE49-F238E27FC236}">
                  <a16:creationId xmlns:a16="http://schemas.microsoft.com/office/drawing/2014/main" id="{BFF7F219-BC33-4B1B-857C-8212DD52FDD5}"/>
                </a:ext>
              </a:extLst>
            </p:cNvPr>
            <p:cNvSpPr>
              <a:spLocks/>
            </p:cNvSpPr>
            <p:nvPr/>
          </p:nvSpPr>
          <p:spPr bwMode="auto">
            <a:xfrm>
              <a:off x="1814503" y="4171301"/>
              <a:ext cx="286580" cy="498324"/>
            </a:xfrm>
            <a:custGeom>
              <a:avLst/>
              <a:gdLst>
                <a:gd name="T0" fmla="*/ 80 w 103"/>
                <a:gd name="T1" fmla="*/ 52 h 179"/>
                <a:gd name="T2" fmla="*/ 85 w 103"/>
                <a:gd name="T3" fmla="*/ 42 h 179"/>
                <a:gd name="T4" fmla="*/ 102 w 103"/>
                <a:gd name="T5" fmla="*/ 29 h 179"/>
                <a:gd name="T6" fmla="*/ 99 w 103"/>
                <a:gd name="T7" fmla="*/ 21 h 179"/>
                <a:gd name="T8" fmla="*/ 94 w 103"/>
                <a:gd name="T9" fmla="*/ 29 h 179"/>
                <a:gd name="T10" fmla="*/ 82 w 103"/>
                <a:gd name="T11" fmla="*/ 30 h 179"/>
                <a:gd name="T12" fmla="*/ 79 w 103"/>
                <a:gd name="T13" fmla="*/ 28 h 179"/>
                <a:gd name="T14" fmla="*/ 81 w 103"/>
                <a:gd name="T15" fmla="*/ 22 h 179"/>
                <a:gd name="T16" fmla="*/ 64 w 103"/>
                <a:gd name="T17" fmla="*/ 9 h 179"/>
                <a:gd name="T18" fmla="*/ 57 w 103"/>
                <a:gd name="T19" fmla="*/ 2 h 179"/>
                <a:gd name="T20" fmla="*/ 48 w 103"/>
                <a:gd name="T21" fmla="*/ 4 h 179"/>
                <a:gd name="T22" fmla="*/ 39 w 103"/>
                <a:gd name="T23" fmla="*/ 1 h 179"/>
                <a:gd name="T24" fmla="*/ 35 w 103"/>
                <a:gd name="T25" fmla="*/ 9 h 179"/>
                <a:gd name="T26" fmla="*/ 27 w 103"/>
                <a:gd name="T27" fmla="*/ 22 h 179"/>
                <a:gd name="T28" fmla="*/ 25 w 103"/>
                <a:gd name="T29" fmla="*/ 32 h 179"/>
                <a:gd name="T30" fmla="*/ 21 w 103"/>
                <a:gd name="T31" fmla="*/ 39 h 179"/>
                <a:gd name="T32" fmla="*/ 19 w 103"/>
                <a:gd name="T33" fmla="*/ 47 h 179"/>
                <a:gd name="T34" fmla="*/ 17 w 103"/>
                <a:gd name="T35" fmla="*/ 52 h 179"/>
                <a:gd name="T36" fmla="*/ 20 w 103"/>
                <a:gd name="T37" fmla="*/ 61 h 179"/>
                <a:gd name="T38" fmla="*/ 18 w 103"/>
                <a:gd name="T39" fmla="*/ 79 h 179"/>
                <a:gd name="T40" fmla="*/ 15 w 103"/>
                <a:gd name="T41" fmla="*/ 94 h 179"/>
                <a:gd name="T42" fmla="*/ 10 w 103"/>
                <a:gd name="T43" fmla="*/ 117 h 179"/>
                <a:gd name="T44" fmla="*/ 13 w 103"/>
                <a:gd name="T45" fmla="*/ 130 h 179"/>
                <a:gd name="T46" fmla="*/ 12 w 103"/>
                <a:gd name="T47" fmla="*/ 135 h 179"/>
                <a:gd name="T48" fmla="*/ 8 w 103"/>
                <a:gd name="T49" fmla="*/ 147 h 179"/>
                <a:gd name="T50" fmla="*/ 5 w 103"/>
                <a:gd name="T51" fmla="*/ 156 h 179"/>
                <a:gd name="T52" fmla="*/ 8 w 103"/>
                <a:gd name="T53" fmla="*/ 170 h 179"/>
                <a:gd name="T54" fmla="*/ 13 w 103"/>
                <a:gd name="T55" fmla="*/ 176 h 179"/>
                <a:gd name="T56" fmla="*/ 23 w 103"/>
                <a:gd name="T57" fmla="*/ 178 h 179"/>
                <a:gd name="T58" fmla="*/ 27 w 103"/>
                <a:gd name="T59" fmla="*/ 179 h 179"/>
                <a:gd name="T60" fmla="*/ 24 w 103"/>
                <a:gd name="T61" fmla="*/ 169 h 179"/>
                <a:gd name="T62" fmla="*/ 25 w 103"/>
                <a:gd name="T63" fmla="*/ 163 h 179"/>
                <a:gd name="T64" fmla="*/ 28 w 103"/>
                <a:gd name="T65" fmla="*/ 163 h 179"/>
                <a:gd name="T66" fmla="*/ 31 w 103"/>
                <a:gd name="T67" fmla="*/ 157 h 179"/>
                <a:gd name="T68" fmla="*/ 40 w 103"/>
                <a:gd name="T69" fmla="*/ 151 h 179"/>
                <a:gd name="T70" fmla="*/ 41 w 103"/>
                <a:gd name="T71" fmla="*/ 145 h 179"/>
                <a:gd name="T72" fmla="*/ 32 w 103"/>
                <a:gd name="T73" fmla="*/ 140 h 179"/>
                <a:gd name="T74" fmla="*/ 39 w 103"/>
                <a:gd name="T75" fmla="*/ 131 h 179"/>
                <a:gd name="T76" fmla="*/ 43 w 103"/>
                <a:gd name="T77" fmla="*/ 124 h 179"/>
                <a:gd name="T78" fmla="*/ 48 w 103"/>
                <a:gd name="T79" fmla="*/ 116 h 179"/>
                <a:gd name="T80" fmla="*/ 51 w 103"/>
                <a:gd name="T81" fmla="*/ 114 h 179"/>
                <a:gd name="T82" fmla="*/ 45 w 103"/>
                <a:gd name="T83" fmla="*/ 113 h 179"/>
                <a:gd name="T84" fmla="*/ 54 w 103"/>
                <a:gd name="T85" fmla="*/ 108 h 179"/>
                <a:gd name="T86" fmla="*/ 58 w 103"/>
                <a:gd name="T87" fmla="*/ 102 h 179"/>
                <a:gd name="T88" fmla="*/ 59 w 103"/>
                <a:gd name="T89" fmla="*/ 97 h 179"/>
                <a:gd name="T90" fmla="*/ 60 w 103"/>
                <a:gd name="T91" fmla="*/ 96 h 179"/>
                <a:gd name="T92" fmla="*/ 76 w 103"/>
                <a:gd name="T93" fmla="*/ 93 h 179"/>
                <a:gd name="T94" fmla="*/ 84 w 103"/>
                <a:gd name="T95" fmla="*/ 87 h 179"/>
                <a:gd name="T96" fmla="*/ 83 w 103"/>
                <a:gd name="T97" fmla="*/ 78 h 179"/>
                <a:gd name="T98" fmla="*/ 78 w 103"/>
                <a:gd name="T99" fmla="*/ 69 h 179"/>
                <a:gd name="T100" fmla="*/ 78 w 103"/>
                <a:gd name="T101" fmla="*/ 66 h 179"/>
                <a:gd name="T102" fmla="*/ 78 w 103"/>
                <a:gd name="T103" fmla="*/ 62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3" h="179">
                  <a:moveTo>
                    <a:pt x="78" y="62"/>
                  </a:moveTo>
                  <a:cubicBezTo>
                    <a:pt x="81" y="59"/>
                    <a:pt x="79" y="56"/>
                    <a:pt x="80" y="52"/>
                  </a:cubicBezTo>
                  <a:cubicBezTo>
                    <a:pt x="80" y="51"/>
                    <a:pt x="80" y="49"/>
                    <a:pt x="80" y="48"/>
                  </a:cubicBezTo>
                  <a:cubicBezTo>
                    <a:pt x="81" y="45"/>
                    <a:pt x="83" y="44"/>
                    <a:pt x="85" y="42"/>
                  </a:cubicBezTo>
                  <a:cubicBezTo>
                    <a:pt x="89" y="39"/>
                    <a:pt x="91" y="34"/>
                    <a:pt x="95" y="31"/>
                  </a:cubicBezTo>
                  <a:cubicBezTo>
                    <a:pt x="97" y="30"/>
                    <a:pt x="100" y="30"/>
                    <a:pt x="102" y="29"/>
                  </a:cubicBezTo>
                  <a:cubicBezTo>
                    <a:pt x="103" y="27"/>
                    <a:pt x="102" y="24"/>
                    <a:pt x="101" y="23"/>
                  </a:cubicBezTo>
                  <a:cubicBezTo>
                    <a:pt x="100" y="21"/>
                    <a:pt x="101" y="21"/>
                    <a:pt x="99" y="21"/>
                  </a:cubicBezTo>
                  <a:cubicBezTo>
                    <a:pt x="97" y="20"/>
                    <a:pt x="98" y="24"/>
                    <a:pt x="97" y="25"/>
                  </a:cubicBezTo>
                  <a:cubicBezTo>
                    <a:pt x="96" y="26"/>
                    <a:pt x="95" y="28"/>
                    <a:pt x="94" y="29"/>
                  </a:cubicBezTo>
                  <a:cubicBezTo>
                    <a:pt x="93" y="30"/>
                    <a:pt x="90" y="29"/>
                    <a:pt x="88" y="30"/>
                  </a:cubicBezTo>
                  <a:cubicBezTo>
                    <a:pt x="87" y="32"/>
                    <a:pt x="84" y="30"/>
                    <a:pt x="82" y="30"/>
                  </a:cubicBezTo>
                  <a:cubicBezTo>
                    <a:pt x="81" y="30"/>
                    <a:pt x="79" y="31"/>
                    <a:pt x="78" y="30"/>
                  </a:cubicBezTo>
                  <a:cubicBezTo>
                    <a:pt x="76" y="30"/>
                    <a:pt x="79" y="28"/>
                    <a:pt x="79" y="28"/>
                  </a:cubicBezTo>
                  <a:cubicBezTo>
                    <a:pt x="80" y="27"/>
                    <a:pt x="79" y="26"/>
                    <a:pt x="79" y="26"/>
                  </a:cubicBezTo>
                  <a:cubicBezTo>
                    <a:pt x="79" y="24"/>
                    <a:pt x="80" y="23"/>
                    <a:pt x="81" y="22"/>
                  </a:cubicBezTo>
                  <a:cubicBezTo>
                    <a:pt x="85" y="18"/>
                    <a:pt x="77" y="16"/>
                    <a:pt x="74" y="14"/>
                  </a:cubicBezTo>
                  <a:cubicBezTo>
                    <a:pt x="71" y="12"/>
                    <a:pt x="67" y="12"/>
                    <a:pt x="64" y="9"/>
                  </a:cubicBezTo>
                  <a:cubicBezTo>
                    <a:pt x="63" y="8"/>
                    <a:pt x="61" y="7"/>
                    <a:pt x="60" y="6"/>
                  </a:cubicBezTo>
                  <a:cubicBezTo>
                    <a:pt x="59" y="4"/>
                    <a:pt x="58" y="2"/>
                    <a:pt x="57" y="2"/>
                  </a:cubicBezTo>
                  <a:cubicBezTo>
                    <a:pt x="56" y="1"/>
                    <a:pt x="53" y="1"/>
                    <a:pt x="52" y="2"/>
                  </a:cubicBezTo>
                  <a:cubicBezTo>
                    <a:pt x="51" y="3"/>
                    <a:pt x="50" y="6"/>
                    <a:pt x="48" y="4"/>
                  </a:cubicBezTo>
                  <a:cubicBezTo>
                    <a:pt x="47" y="2"/>
                    <a:pt x="45" y="2"/>
                    <a:pt x="43" y="2"/>
                  </a:cubicBezTo>
                  <a:cubicBezTo>
                    <a:pt x="41" y="2"/>
                    <a:pt x="41" y="0"/>
                    <a:pt x="39" y="1"/>
                  </a:cubicBezTo>
                  <a:cubicBezTo>
                    <a:pt x="38" y="2"/>
                    <a:pt x="35" y="3"/>
                    <a:pt x="35" y="4"/>
                  </a:cubicBezTo>
                  <a:cubicBezTo>
                    <a:pt x="34" y="6"/>
                    <a:pt x="35" y="8"/>
                    <a:pt x="35" y="9"/>
                  </a:cubicBezTo>
                  <a:cubicBezTo>
                    <a:pt x="34" y="13"/>
                    <a:pt x="31" y="13"/>
                    <a:pt x="28" y="14"/>
                  </a:cubicBezTo>
                  <a:cubicBezTo>
                    <a:pt x="26" y="15"/>
                    <a:pt x="27" y="20"/>
                    <a:pt x="27" y="22"/>
                  </a:cubicBezTo>
                  <a:cubicBezTo>
                    <a:pt x="27" y="24"/>
                    <a:pt x="28" y="26"/>
                    <a:pt x="28" y="27"/>
                  </a:cubicBezTo>
                  <a:cubicBezTo>
                    <a:pt x="28" y="28"/>
                    <a:pt x="25" y="31"/>
                    <a:pt x="25" y="32"/>
                  </a:cubicBezTo>
                  <a:cubicBezTo>
                    <a:pt x="24" y="33"/>
                    <a:pt x="21" y="35"/>
                    <a:pt x="21" y="36"/>
                  </a:cubicBezTo>
                  <a:cubicBezTo>
                    <a:pt x="21" y="37"/>
                    <a:pt x="21" y="38"/>
                    <a:pt x="21" y="39"/>
                  </a:cubicBezTo>
                  <a:cubicBezTo>
                    <a:pt x="21" y="40"/>
                    <a:pt x="20" y="41"/>
                    <a:pt x="20" y="42"/>
                  </a:cubicBezTo>
                  <a:cubicBezTo>
                    <a:pt x="20" y="43"/>
                    <a:pt x="21" y="46"/>
                    <a:pt x="19" y="47"/>
                  </a:cubicBezTo>
                  <a:cubicBezTo>
                    <a:pt x="19" y="48"/>
                    <a:pt x="19" y="50"/>
                    <a:pt x="19" y="51"/>
                  </a:cubicBezTo>
                  <a:cubicBezTo>
                    <a:pt x="18" y="51"/>
                    <a:pt x="17" y="51"/>
                    <a:pt x="17" y="52"/>
                  </a:cubicBezTo>
                  <a:cubicBezTo>
                    <a:pt x="17" y="54"/>
                    <a:pt x="19" y="55"/>
                    <a:pt x="19" y="57"/>
                  </a:cubicBezTo>
                  <a:cubicBezTo>
                    <a:pt x="19" y="58"/>
                    <a:pt x="19" y="60"/>
                    <a:pt x="20" y="61"/>
                  </a:cubicBezTo>
                  <a:cubicBezTo>
                    <a:pt x="22" y="65"/>
                    <a:pt x="18" y="69"/>
                    <a:pt x="18" y="73"/>
                  </a:cubicBezTo>
                  <a:cubicBezTo>
                    <a:pt x="17" y="75"/>
                    <a:pt x="19" y="77"/>
                    <a:pt x="18" y="79"/>
                  </a:cubicBezTo>
                  <a:cubicBezTo>
                    <a:pt x="17" y="80"/>
                    <a:pt x="15" y="81"/>
                    <a:pt x="14" y="83"/>
                  </a:cubicBezTo>
                  <a:cubicBezTo>
                    <a:pt x="13" y="85"/>
                    <a:pt x="17" y="93"/>
                    <a:pt x="15" y="94"/>
                  </a:cubicBezTo>
                  <a:cubicBezTo>
                    <a:pt x="11" y="96"/>
                    <a:pt x="12" y="101"/>
                    <a:pt x="11" y="105"/>
                  </a:cubicBezTo>
                  <a:cubicBezTo>
                    <a:pt x="9" y="108"/>
                    <a:pt x="10" y="113"/>
                    <a:pt x="10" y="117"/>
                  </a:cubicBezTo>
                  <a:cubicBezTo>
                    <a:pt x="10" y="120"/>
                    <a:pt x="10" y="123"/>
                    <a:pt x="10" y="126"/>
                  </a:cubicBezTo>
                  <a:cubicBezTo>
                    <a:pt x="10" y="127"/>
                    <a:pt x="15" y="130"/>
                    <a:pt x="13" y="130"/>
                  </a:cubicBezTo>
                  <a:cubicBezTo>
                    <a:pt x="13" y="130"/>
                    <a:pt x="9" y="131"/>
                    <a:pt x="11" y="132"/>
                  </a:cubicBezTo>
                  <a:cubicBezTo>
                    <a:pt x="13" y="132"/>
                    <a:pt x="13" y="133"/>
                    <a:pt x="12" y="135"/>
                  </a:cubicBezTo>
                  <a:cubicBezTo>
                    <a:pt x="11" y="137"/>
                    <a:pt x="11" y="139"/>
                    <a:pt x="11" y="142"/>
                  </a:cubicBezTo>
                  <a:cubicBezTo>
                    <a:pt x="11" y="144"/>
                    <a:pt x="9" y="145"/>
                    <a:pt x="8" y="147"/>
                  </a:cubicBezTo>
                  <a:cubicBezTo>
                    <a:pt x="7" y="148"/>
                    <a:pt x="8" y="150"/>
                    <a:pt x="8" y="152"/>
                  </a:cubicBezTo>
                  <a:cubicBezTo>
                    <a:pt x="8" y="153"/>
                    <a:pt x="6" y="156"/>
                    <a:pt x="5" y="156"/>
                  </a:cubicBezTo>
                  <a:cubicBezTo>
                    <a:pt x="0" y="158"/>
                    <a:pt x="3" y="164"/>
                    <a:pt x="4" y="167"/>
                  </a:cubicBezTo>
                  <a:cubicBezTo>
                    <a:pt x="5" y="169"/>
                    <a:pt x="8" y="166"/>
                    <a:pt x="8" y="170"/>
                  </a:cubicBezTo>
                  <a:cubicBezTo>
                    <a:pt x="8" y="171"/>
                    <a:pt x="7" y="174"/>
                    <a:pt x="9" y="175"/>
                  </a:cubicBezTo>
                  <a:cubicBezTo>
                    <a:pt x="10" y="176"/>
                    <a:pt x="11" y="176"/>
                    <a:pt x="13" y="176"/>
                  </a:cubicBezTo>
                  <a:cubicBezTo>
                    <a:pt x="15" y="177"/>
                    <a:pt x="18" y="177"/>
                    <a:pt x="20" y="177"/>
                  </a:cubicBezTo>
                  <a:cubicBezTo>
                    <a:pt x="21" y="177"/>
                    <a:pt x="22" y="177"/>
                    <a:pt x="23" y="178"/>
                  </a:cubicBezTo>
                  <a:cubicBezTo>
                    <a:pt x="23" y="177"/>
                    <a:pt x="24" y="177"/>
                    <a:pt x="25" y="177"/>
                  </a:cubicBezTo>
                  <a:cubicBezTo>
                    <a:pt x="25" y="178"/>
                    <a:pt x="27" y="179"/>
                    <a:pt x="27" y="179"/>
                  </a:cubicBezTo>
                  <a:cubicBezTo>
                    <a:pt x="28" y="179"/>
                    <a:pt x="26" y="176"/>
                    <a:pt x="26" y="175"/>
                  </a:cubicBezTo>
                  <a:cubicBezTo>
                    <a:pt x="24" y="173"/>
                    <a:pt x="24" y="171"/>
                    <a:pt x="24" y="169"/>
                  </a:cubicBezTo>
                  <a:cubicBezTo>
                    <a:pt x="24" y="167"/>
                    <a:pt x="24" y="166"/>
                    <a:pt x="27" y="164"/>
                  </a:cubicBezTo>
                  <a:cubicBezTo>
                    <a:pt x="29" y="163"/>
                    <a:pt x="25" y="163"/>
                    <a:pt x="25" y="163"/>
                  </a:cubicBezTo>
                  <a:cubicBezTo>
                    <a:pt x="25" y="163"/>
                    <a:pt x="27" y="162"/>
                    <a:pt x="26" y="162"/>
                  </a:cubicBezTo>
                  <a:cubicBezTo>
                    <a:pt x="27" y="162"/>
                    <a:pt x="27" y="163"/>
                    <a:pt x="28" y="163"/>
                  </a:cubicBezTo>
                  <a:cubicBezTo>
                    <a:pt x="29" y="164"/>
                    <a:pt x="30" y="163"/>
                    <a:pt x="31" y="163"/>
                  </a:cubicBezTo>
                  <a:cubicBezTo>
                    <a:pt x="32" y="161"/>
                    <a:pt x="31" y="159"/>
                    <a:pt x="31" y="157"/>
                  </a:cubicBezTo>
                  <a:cubicBezTo>
                    <a:pt x="32" y="155"/>
                    <a:pt x="34" y="154"/>
                    <a:pt x="37" y="153"/>
                  </a:cubicBezTo>
                  <a:cubicBezTo>
                    <a:pt x="38" y="152"/>
                    <a:pt x="39" y="152"/>
                    <a:pt x="40" y="151"/>
                  </a:cubicBezTo>
                  <a:cubicBezTo>
                    <a:pt x="41" y="150"/>
                    <a:pt x="39" y="149"/>
                    <a:pt x="39" y="149"/>
                  </a:cubicBezTo>
                  <a:cubicBezTo>
                    <a:pt x="39" y="148"/>
                    <a:pt x="42" y="147"/>
                    <a:pt x="41" y="145"/>
                  </a:cubicBezTo>
                  <a:cubicBezTo>
                    <a:pt x="40" y="143"/>
                    <a:pt x="36" y="145"/>
                    <a:pt x="35" y="143"/>
                  </a:cubicBezTo>
                  <a:cubicBezTo>
                    <a:pt x="34" y="142"/>
                    <a:pt x="33" y="142"/>
                    <a:pt x="32" y="140"/>
                  </a:cubicBezTo>
                  <a:cubicBezTo>
                    <a:pt x="31" y="138"/>
                    <a:pt x="33" y="135"/>
                    <a:pt x="34" y="134"/>
                  </a:cubicBezTo>
                  <a:cubicBezTo>
                    <a:pt x="36" y="133"/>
                    <a:pt x="37" y="131"/>
                    <a:pt x="39" y="131"/>
                  </a:cubicBezTo>
                  <a:cubicBezTo>
                    <a:pt x="41" y="130"/>
                    <a:pt x="41" y="132"/>
                    <a:pt x="42" y="129"/>
                  </a:cubicBezTo>
                  <a:cubicBezTo>
                    <a:pt x="42" y="127"/>
                    <a:pt x="44" y="126"/>
                    <a:pt x="43" y="124"/>
                  </a:cubicBezTo>
                  <a:cubicBezTo>
                    <a:pt x="42" y="121"/>
                    <a:pt x="47" y="121"/>
                    <a:pt x="48" y="119"/>
                  </a:cubicBezTo>
                  <a:cubicBezTo>
                    <a:pt x="48" y="119"/>
                    <a:pt x="43" y="115"/>
                    <a:pt x="48" y="116"/>
                  </a:cubicBezTo>
                  <a:cubicBezTo>
                    <a:pt x="49" y="117"/>
                    <a:pt x="49" y="118"/>
                    <a:pt x="50" y="118"/>
                  </a:cubicBezTo>
                  <a:cubicBezTo>
                    <a:pt x="52" y="118"/>
                    <a:pt x="52" y="115"/>
                    <a:pt x="51" y="114"/>
                  </a:cubicBezTo>
                  <a:cubicBezTo>
                    <a:pt x="51" y="113"/>
                    <a:pt x="49" y="115"/>
                    <a:pt x="49" y="115"/>
                  </a:cubicBezTo>
                  <a:cubicBezTo>
                    <a:pt x="47" y="115"/>
                    <a:pt x="45" y="114"/>
                    <a:pt x="45" y="113"/>
                  </a:cubicBezTo>
                  <a:cubicBezTo>
                    <a:pt x="45" y="112"/>
                    <a:pt x="43" y="105"/>
                    <a:pt x="45" y="105"/>
                  </a:cubicBezTo>
                  <a:cubicBezTo>
                    <a:pt x="48" y="106"/>
                    <a:pt x="50" y="108"/>
                    <a:pt x="54" y="108"/>
                  </a:cubicBezTo>
                  <a:cubicBezTo>
                    <a:pt x="55" y="108"/>
                    <a:pt x="56" y="107"/>
                    <a:pt x="57" y="107"/>
                  </a:cubicBezTo>
                  <a:cubicBezTo>
                    <a:pt x="59" y="105"/>
                    <a:pt x="57" y="104"/>
                    <a:pt x="58" y="102"/>
                  </a:cubicBezTo>
                  <a:cubicBezTo>
                    <a:pt x="58" y="101"/>
                    <a:pt x="59" y="100"/>
                    <a:pt x="59" y="100"/>
                  </a:cubicBezTo>
                  <a:cubicBezTo>
                    <a:pt x="60" y="98"/>
                    <a:pt x="59" y="98"/>
                    <a:pt x="59" y="97"/>
                  </a:cubicBezTo>
                  <a:cubicBezTo>
                    <a:pt x="58" y="96"/>
                    <a:pt x="58" y="94"/>
                    <a:pt x="59" y="94"/>
                  </a:cubicBezTo>
                  <a:cubicBezTo>
                    <a:pt x="61" y="94"/>
                    <a:pt x="60" y="96"/>
                    <a:pt x="60" y="96"/>
                  </a:cubicBezTo>
                  <a:cubicBezTo>
                    <a:pt x="59" y="95"/>
                    <a:pt x="65" y="95"/>
                    <a:pt x="65" y="95"/>
                  </a:cubicBezTo>
                  <a:cubicBezTo>
                    <a:pt x="69" y="95"/>
                    <a:pt x="72" y="93"/>
                    <a:pt x="76" y="93"/>
                  </a:cubicBezTo>
                  <a:cubicBezTo>
                    <a:pt x="77" y="92"/>
                    <a:pt x="80" y="91"/>
                    <a:pt x="82" y="90"/>
                  </a:cubicBezTo>
                  <a:cubicBezTo>
                    <a:pt x="83" y="89"/>
                    <a:pt x="83" y="88"/>
                    <a:pt x="84" y="87"/>
                  </a:cubicBezTo>
                  <a:cubicBezTo>
                    <a:pt x="85" y="86"/>
                    <a:pt x="86" y="85"/>
                    <a:pt x="87" y="83"/>
                  </a:cubicBezTo>
                  <a:cubicBezTo>
                    <a:pt x="87" y="80"/>
                    <a:pt x="85" y="80"/>
                    <a:pt x="83" y="78"/>
                  </a:cubicBezTo>
                  <a:cubicBezTo>
                    <a:pt x="82" y="76"/>
                    <a:pt x="85" y="75"/>
                    <a:pt x="83" y="73"/>
                  </a:cubicBezTo>
                  <a:cubicBezTo>
                    <a:pt x="82" y="72"/>
                    <a:pt x="78" y="71"/>
                    <a:pt x="78" y="69"/>
                  </a:cubicBezTo>
                  <a:cubicBezTo>
                    <a:pt x="78" y="69"/>
                    <a:pt x="78" y="68"/>
                    <a:pt x="79" y="68"/>
                  </a:cubicBezTo>
                  <a:cubicBezTo>
                    <a:pt x="79" y="67"/>
                    <a:pt x="78" y="67"/>
                    <a:pt x="78" y="66"/>
                  </a:cubicBezTo>
                  <a:cubicBezTo>
                    <a:pt x="78" y="65"/>
                    <a:pt x="77" y="63"/>
                    <a:pt x="78" y="62"/>
                  </a:cubicBezTo>
                  <a:cubicBezTo>
                    <a:pt x="79" y="61"/>
                    <a:pt x="77" y="63"/>
                    <a:pt x="78" y="62"/>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445" name="Freeform 631">
              <a:extLst>
                <a:ext uri="{FF2B5EF4-FFF2-40B4-BE49-F238E27FC236}">
                  <a16:creationId xmlns:a16="http://schemas.microsoft.com/office/drawing/2014/main" id="{F54870E6-C6D9-4588-9896-EDADF42FDE9F}"/>
                </a:ext>
              </a:extLst>
            </p:cNvPr>
            <p:cNvSpPr>
              <a:spLocks/>
            </p:cNvSpPr>
            <p:nvPr/>
          </p:nvSpPr>
          <p:spPr bwMode="auto">
            <a:xfrm>
              <a:off x="1628507" y="3646402"/>
              <a:ext cx="60733" cy="67392"/>
            </a:xfrm>
            <a:custGeom>
              <a:avLst/>
              <a:gdLst>
                <a:gd name="T0" fmla="*/ 15 w 22"/>
                <a:gd name="T1" fmla="*/ 23 h 24"/>
                <a:gd name="T2" fmla="*/ 19 w 22"/>
                <a:gd name="T3" fmla="*/ 24 h 24"/>
                <a:gd name="T4" fmla="*/ 19 w 22"/>
                <a:gd name="T5" fmla="*/ 17 h 24"/>
                <a:gd name="T6" fmla="*/ 20 w 22"/>
                <a:gd name="T7" fmla="*/ 10 h 24"/>
                <a:gd name="T8" fmla="*/ 21 w 22"/>
                <a:gd name="T9" fmla="*/ 7 h 24"/>
                <a:gd name="T10" fmla="*/ 22 w 22"/>
                <a:gd name="T11" fmla="*/ 3 h 24"/>
                <a:gd name="T12" fmla="*/ 17 w 22"/>
                <a:gd name="T13" fmla="*/ 4 h 24"/>
                <a:gd name="T14" fmla="*/ 12 w 22"/>
                <a:gd name="T15" fmla="*/ 5 h 24"/>
                <a:gd name="T16" fmla="*/ 9 w 22"/>
                <a:gd name="T17" fmla="*/ 8 h 24"/>
                <a:gd name="T18" fmla="*/ 4 w 22"/>
                <a:gd name="T19" fmla="*/ 9 h 24"/>
                <a:gd name="T20" fmla="*/ 3 w 22"/>
                <a:gd name="T21" fmla="*/ 12 h 24"/>
                <a:gd name="T22" fmla="*/ 0 w 22"/>
                <a:gd name="T23" fmla="*/ 13 h 24"/>
                <a:gd name="T24" fmla="*/ 6 w 22"/>
                <a:gd name="T25" fmla="*/ 19 h 24"/>
                <a:gd name="T26" fmla="*/ 11 w 22"/>
                <a:gd name="T27" fmla="*/ 22 h 24"/>
                <a:gd name="T28" fmla="*/ 15 w 22"/>
                <a:gd name="T29" fmla="*/ 23 h 24"/>
                <a:gd name="T30" fmla="*/ 15 w 22"/>
                <a:gd name="T31" fmla="*/ 2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 h="24">
                  <a:moveTo>
                    <a:pt x="15" y="23"/>
                  </a:moveTo>
                  <a:cubicBezTo>
                    <a:pt x="16" y="24"/>
                    <a:pt x="17" y="24"/>
                    <a:pt x="19" y="24"/>
                  </a:cubicBezTo>
                  <a:cubicBezTo>
                    <a:pt x="17" y="21"/>
                    <a:pt x="19" y="20"/>
                    <a:pt x="19" y="17"/>
                  </a:cubicBezTo>
                  <a:cubicBezTo>
                    <a:pt x="19" y="15"/>
                    <a:pt x="20" y="12"/>
                    <a:pt x="20" y="10"/>
                  </a:cubicBezTo>
                  <a:cubicBezTo>
                    <a:pt x="20" y="9"/>
                    <a:pt x="21" y="8"/>
                    <a:pt x="21" y="7"/>
                  </a:cubicBezTo>
                  <a:cubicBezTo>
                    <a:pt x="22" y="6"/>
                    <a:pt x="21" y="5"/>
                    <a:pt x="22" y="3"/>
                  </a:cubicBezTo>
                  <a:cubicBezTo>
                    <a:pt x="22" y="0"/>
                    <a:pt x="18" y="4"/>
                    <a:pt x="17" y="4"/>
                  </a:cubicBezTo>
                  <a:cubicBezTo>
                    <a:pt x="15" y="4"/>
                    <a:pt x="14" y="3"/>
                    <a:pt x="12" y="5"/>
                  </a:cubicBezTo>
                  <a:cubicBezTo>
                    <a:pt x="12" y="5"/>
                    <a:pt x="10" y="9"/>
                    <a:pt x="9" y="8"/>
                  </a:cubicBezTo>
                  <a:cubicBezTo>
                    <a:pt x="7" y="8"/>
                    <a:pt x="6" y="8"/>
                    <a:pt x="4" y="9"/>
                  </a:cubicBezTo>
                  <a:cubicBezTo>
                    <a:pt x="4" y="10"/>
                    <a:pt x="4" y="12"/>
                    <a:pt x="3" y="12"/>
                  </a:cubicBezTo>
                  <a:cubicBezTo>
                    <a:pt x="3" y="13"/>
                    <a:pt x="1" y="13"/>
                    <a:pt x="0" y="13"/>
                  </a:cubicBezTo>
                  <a:cubicBezTo>
                    <a:pt x="2" y="15"/>
                    <a:pt x="4" y="18"/>
                    <a:pt x="6" y="19"/>
                  </a:cubicBezTo>
                  <a:cubicBezTo>
                    <a:pt x="7" y="21"/>
                    <a:pt x="9" y="22"/>
                    <a:pt x="11" y="22"/>
                  </a:cubicBezTo>
                  <a:cubicBezTo>
                    <a:pt x="12" y="22"/>
                    <a:pt x="14" y="22"/>
                    <a:pt x="15" y="23"/>
                  </a:cubicBezTo>
                  <a:cubicBezTo>
                    <a:pt x="16" y="23"/>
                    <a:pt x="15" y="22"/>
                    <a:pt x="15" y="23"/>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446" name="Freeform 632">
              <a:extLst>
                <a:ext uri="{FF2B5EF4-FFF2-40B4-BE49-F238E27FC236}">
                  <a16:creationId xmlns:a16="http://schemas.microsoft.com/office/drawing/2014/main" id="{75E4B2AA-75F8-4DE2-A1E0-B2EEF6E0C76C}"/>
                </a:ext>
              </a:extLst>
            </p:cNvPr>
            <p:cNvSpPr>
              <a:spLocks/>
            </p:cNvSpPr>
            <p:nvPr/>
          </p:nvSpPr>
          <p:spPr bwMode="auto">
            <a:xfrm>
              <a:off x="1647488" y="3708096"/>
              <a:ext cx="47447" cy="41764"/>
            </a:xfrm>
            <a:custGeom>
              <a:avLst/>
              <a:gdLst>
                <a:gd name="T0" fmla="*/ 16 w 17"/>
                <a:gd name="T1" fmla="*/ 10 h 15"/>
                <a:gd name="T2" fmla="*/ 17 w 17"/>
                <a:gd name="T3" fmla="*/ 8 h 15"/>
                <a:gd name="T4" fmla="*/ 15 w 17"/>
                <a:gd name="T5" fmla="*/ 6 h 15"/>
                <a:gd name="T6" fmla="*/ 12 w 17"/>
                <a:gd name="T7" fmla="*/ 2 h 15"/>
                <a:gd name="T8" fmla="*/ 8 w 17"/>
                <a:gd name="T9" fmla="*/ 1 h 15"/>
                <a:gd name="T10" fmla="*/ 3 w 17"/>
                <a:gd name="T11" fmla="*/ 0 h 15"/>
                <a:gd name="T12" fmla="*/ 3 w 17"/>
                <a:gd name="T13" fmla="*/ 6 h 15"/>
                <a:gd name="T14" fmla="*/ 6 w 17"/>
                <a:gd name="T15" fmla="*/ 7 h 15"/>
                <a:gd name="T16" fmla="*/ 4 w 17"/>
                <a:gd name="T17" fmla="*/ 5 h 15"/>
                <a:gd name="T18" fmla="*/ 7 w 17"/>
                <a:gd name="T19" fmla="*/ 7 h 15"/>
                <a:gd name="T20" fmla="*/ 11 w 17"/>
                <a:gd name="T21" fmla="*/ 10 h 15"/>
                <a:gd name="T22" fmla="*/ 14 w 17"/>
                <a:gd name="T23" fmla="*/ 14 h 15"/>
                <a:gd name="T24" fmla="*/ 16 w 17"/>
                <a:gd name="T25" fmla="*/ 10 h 15"/>
                <a:gd name="T26" fmla="*/ 16 w 17"/>
                <a:gd name="T27" fmla="*/ 1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 h="15">
                  <a:moveTo>
                    <a:pt x="16" y="10"/>
                  </a:moveTo>
                  <a:cubicBezTo>
                    <a:pt x="16" y="9"/>
                    <a:pt x="16" y="8"/>
                    <a:pt x="17" y="8"/>
                  </a:cubicBezTo>
                  <a:cubicBezTo>
                    <a:pt x="16" y="7"/>
                    <a:pt x="16" y="6"/>
                    <a:pt x="15" y="6"/>
                  </a:cubicBezTo>
                  <a:cubicBezTo>
                    <a:pt x="14" y="5"/>
                    <a:pt x="13" y="2"/>
                    <a:pt x="12" y="2"/>
                  </a:cubicBezTo>
                  <a:cubicBezTo>
                    <a:pt x="10" y="2"/>
                    <a:pt x="9" y="2"/>
                    <a:pt x="8" y="1"/>
                  </a:cubicBezTo>
                  <a:cubicBezTo>
                    <a:pt x="7" y="0"/>
                    <a:pt x="4" y="0"/>
                    <a:pt x="3" y="0"/>
                  </a:cubicBezTo>
                  <a:cubicBezTo>
                    <a:pt x="4" y="1"/>
                    <a:pt x="0" y="6"/>
                    <a:pt x="3" y="6"/>
                  </a:cubicBezTo>
                  <a:cubicBezTo>
                    <a:pt x="4" y="6"/>
                    <a:pt x="4" y="8"/>
                    <a:pt x="6" y="7"/>
                  </a:cubicBezTo>
                  <a:cubicBezTo>
                    <a:pt x="7" y="6"/>
                    <a:pt x="4" y="5"/>
                    <a:pt x="4" y="5"/>
                  </a:cubicBezTo>
                  <a:cubicBezTo>
                    <a:pt x="5" y="5"/>
                    <a:pt x="7" y="6"/>
                    <a:pt x="7" y="7"/>
                  </a:cubicBezTo>
                  <a:cubicBezTo>
                    <a:pt x="8" y="9"/>
                    <a:pt x="10" y="8"/>
                    <a:pt x="11" y="10"/>
                  </a:cubicBezTo>
                  <a:cubicBezTo>
                    <a:pt x="12" y="11"/>
                    <a:pt x="12" y="13"/>
                    <a:pt x="14" y="14"/>
                  </a:cubicBezTo>
                  <a:cubicBezTo>
                    <a:pt x="17" y="15"/>
                    <a:pt x="17" y="12"/>
                    <a:pt x="16" y="10"/>
                  </a:cubicBezTo>
                  <a:cubicBezTo>
                    <a:pt x="16" y="9"/>
                    <a:pt x="16" y="11"/>
                    <a:pt x="16" y="10"/>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447" name="Freeform 633">
              <a:extLst>
                <a:ext uri="{FF2B5EF4-FFF2-40B4-BE49-F238E27FC236}">
                  <a16:creationId xmlns:a16="http://schemas.microsoft.com/office/drawing/2014/main" id="{138BA157-5659-4794-BF68-FCFC6DF6FED3}"/>
                </a:ext>
              </a:extLst>
            </p:cNvPr>
            <p:cNvSpPr>
              <a:spLocks/>
            </p:cNvSpPr>
            <p:nvPr/>
          </p:nvSpPr>
          <p:spPr bwMode="auto">
            <a:xfrm>
              <a:off x="1594348" y="3660637"/>
              <a:ext cx="31315" cy="24680"/>
            </a:xfrm>
            <a:custGeom>
              <a:avLst/>
              <a:gdLst>
                <a:gd name="T0" fmla="*/ 4 w 11"/>
                <a:gd name="T1" fmla="*/ 1 h 9"/>
                <a:gd name="T2" fmla="*/ 4 w 11"/>
                <a:gd name="T3" fmla="*/ 0 h 9"/>
                <a:gd name="T4" fmla="*/ 0 w 11"/>
                <a:gd name="T5" fmla="*/ 4 h 9"/>
                <a:gd name="T6" fmla="*/ 11 w 11"/>
                <a:gd name="T7" fmla="*/ 5 h 9"/>
                <a:gd name="T8" fmla="*/ 4 w 11"/>
                <a:gd name="T9" fmla="*/ 1 h 9"/>
              </a:gdLst>
              <a:ahLst/>
              <a:cxnLst>
                <a:cxn ang="0">
                  <a:pos x="T0" y="T1"/>
                </a:cxn>
                <a:cxn ang="0">
                  <a:pos x="T2" y="T3"/>
                </a:cxn>
                <a:cxn ang="0">
                  <a:pos x="T4" y="T5"/>
                </a:cxn>
                <a:cxn ang="0">
                  <a:pos x="T6" y="T7"/>
                </a:cxn>
                <a:cxn ang="0">
                  <a:pos x="T8" y="T9"/>
                </a:cxn>
              </a:cxnLst>
              <a:rect l="0" t="0" r="r" b="b"/>
              <a:pathLst>
                <a:path w="11" h="9">
                  <a:moveTo>
                    <a:pt x="4" y="1"/>
                  </a:moveTo>
                  <a:cubicBezTo>
                    <a:pt x="4" y="0"/>
                    <a:pt x="4" y="0"/>
                    <a:pt x="4" y="0"/>
                  </a:cubicBezTo>
                  <a:cubicBezTo>
                    <a:pt x="3" y="1"/>
                    <a:pt x="1" y="3"/>
                    <a:pt x="0" y="4"/>
                  </a:cubicBezTo>
                  <a:cubicBezTo>
                    <a:pt x="2" y="5"/>
                    <a:pt x="11" y="9"/>
                    <a:pt x="11" y="5"/>
                  </a:cubicBezTo>
                  <a:cubicBezTo>
                    <a:pt x="11" y="2"/>
                    <a:pt x="6" y="3"/>
                    <a:pt x="4" y="1"/>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448" name="Freeform 634">
              <a:extLst>
                <a:ext uri="{FF2B5EF4-FFF2-40B4-BE49-F238E27FC236}">
                  <a16:creationId xmlns:a16="http://schemas.microsoft.com/office/drawing/2014/main" id="{49C28F88-01A4-4F6A-83D0-568C4DF6D063}"/>
                </a:ext>
              </a:extLst>
            </p:cNvPr>
            <p:cNvSpPr>
              <a:spLocks/>
            </p:cNvSpPr>
            <p:nvPr/>
          </p:nvSpPr>
          <p:spPr bwMode="auto">
            <a:xfrm>
              <a:off x="1561134" y="3610333"/>
              <a:ext cx="55989" cy="64544"/>
            </a:xfrm>
            <a:custGeom>
              <a:avLst/>
              <a:gdLst>
                <a:gd name="T0" fmla="*/ 16 w 20"/>
                <a:gd name="T1" fmla="*/ 16 h 23"/>
                <a:gd name="T2" fmla="*/ 20 w 20"/>
                <a:gd name="T3" fmla="*/ 12 h 23"/>
                <a:gd name="T4" fmla="*/ 16 w 20"/>
                <a:gd name="T5" fmla="*/ 8 h 23"/>
                <a:gd name="T6" fmla="*/ 16 w 20"/>
                <a:gd name="T7" fmla="*/ 1 h 23"/>
                <a:gd name="T8" fmla="*/ 8 w 20"/>
                <a:gd name="T9" fmla="*/ 1 h 23"/>
                <a:gd name="T10" fmla="*/ 7 w 20"/>
                <a:gd name="T11" fmla="*/ 6 h 23"/>
                <a:gd name="T12" fmla="*/ 8 w 20"/>
                <a:gd name="T13" fmla="*/ 10 h 23"/>
                <a:gd name="T14" fmla="*/ 4 w 20"/>
                <a:gd name="T15" fmla="*/ 10 h 23"/>
                <a:gd name="T16" fmla="*/ 2 w 20"/>
                <a:gd name="T17" fmla="*/ 15 h 23"/>
                <a:gd name="T18" fmla="*/ 12 w 20"/>
                <a:gd name="T19" fmla="*/ 21 h 23"/>
                <a:gd name="T20" fmla="*/ 16 w 20"/>
                <a:gd name="T21" fmla="*/ 1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23">
                  <a:moveTo>
                    <a:pt x="16" y="16"/>
                  </a:moveTo>
                  <a:cubicBezTo>
                    <a:pt x="16" y="14"/>
                    <a:pt x="19" y="13"/>
                    <a:pt x="20" y="12"/>
                  </a:cubicBezTo>
                  <a:cubicBezTo>
                    <a:pt x="17" y="11"/>
                    <a:pt x="16" y="11"/>
                    <a:pt x="16" y="8"/>
                  </a:cubicBezTo>
                  <a:cubicBezTo>
                    <a:pt x="16" y="7"/>
                    <a:pt x="17" y="2"/>
                    <a:pt x="16" y="1"/>
                  </a:cubicBezTo>
                  <a:cubicBezTo>
                    <a:pt x="15" y="0"/>
                    <a:pt x="10" y="1"/>
                    <a:pt x="8" y="1"/>
                  </a:cubicBezTo>
                  <a:cubicBezTo>
                    <a:pt x="6" y="1"/>
                    <a:pt x="6" y="4"/>
                    <a:pt x="7" y="6"/>
                  </a:cubicBezTo>
                  <a:cubicBezTo>
                    <a:pt x="8" y="7"/>
                    <a:pt x="12" y="10"/>
                    <a:pt x="8" y="10"/>
                  </a:cubicBezTo>
                  <a:cubicBezTo>
                    <a:pt x="7" y="10"/>
                    <a:pt x="5" y="10"/>
                    <a:pt x="4" y="10"/>
                  </a:cubicBezTo>
                  <a:cubicBezTo>
                    <a:pt x="2" y="10"/>
                    <a:pt x="2" y="14"/>
                    <a:pt x="2" y="15"/>
                  </a:cubicBezTo>
                  <a:cubicBezTo>
                    <a:pt x="0" y="21"/>
                    <a:pt x="8" y="20"/>
                    <a:pt x="12" y="21"/>
                  </a:cubicBezTo>
                  <a:cubicBezTo>
                    <a:pt x="13" y="23"/>
                    <a:pt x="16" y="17"/>
                    <a:pt x="16" y="16"/>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449" name="Freeform 635">
              <a:extLst>
                <a:ext uri="{FF2B5EF4-FFF2-40B4-BE49-F238E27FC236}">
                  <a16:creationId xmlns:a16="http://schemas.microsoft.com/office/drawing/2014/main" id="{7C1C431A-107E-4192-AE17-D9BBFC63B9BB}"/>
                </a:ext>
              </a:extLst>
            </p:cNvPr>
            <p:cNvSpPr>
              <a:spLocks/>
            </p:cNvSpPr>
            <p:nvPr/>
          </p:nvSpPr>
          <p:spPr bwMode="auto">
            <a:xfrm>
              <a:off x="1222359" y="3390120"/>
              <a:ext cx="416585" cy="267671"/>
            </a:xfrm>
            <a:custGeom>
              <a:avLst/>
              <a:gdLst>
                <a:gd name="T0" fmla="*/ 132 w 150"/>
                <a:gd name="T1" fmla="*/ 88 h 96"/>
                <a:gd name="T2" fmla="*/ 130 w 150"/>
                <a:gd name="T3" fmla="*/ 80 h 96"/>
                <a:gd name="T4" fmla="*/ 144 w 150"/>
                <a:gd name="T5" fmla="*/ 78 h 96"/>
                <a:gd name="T6" fmla="*/ 146 w 150"/>
                <a:gd name="T7" fmla="*/ 68 h 96"/>
                <a:gd name="T8" fmla="*/ 146 w 150"/>
                <a:gd name="T9" fmla="*/ 61 h 96"/>
                <a:gd name="T10" fmla="*/ 132 w 150"/>
                <a:gd name="T11" fmla="*/ 64 h 96"/>
                <a:gd name="T12" fmla="*/ 126 w 150"/>
                <a:gd name="T13" fmla="*/ 76 h 96"/>
                <a:gd name="T14" fmla="*/ 110 w 150"/>
                <a:gd name="T15" fmla="*/ 76 h 96"/>
                <a:gd name="T16" fmla="*/ 102 w 150"/>
                <a:gd name="T17" fmla="*/ 69 h 96"/>
                <a:gd name="T18" fmla="*/ 96 w 150"/>
                <a:gd name="T19" fmla="*/ 51 h 96"/>
                <a:gd name="T20" fmla="*/ 98 w 150"/>
                <a:gd name="T21" fmla="*/ 38 h 96"/>
                <a:gd name="T22" fmla="*/ 90 w 150"/>
                <a:gd name="T23" fmla="*/ 35 h 96"/>
                <a:gd name="T24" fmla="*/ 82 w 150"/>
                <a:gd name="T25" fmla="*/ 24 h 96"/>
                <a:gd name="T26" fmla="*/ 75 w 150"/>
                <a:gd name="T27" fmla="*/ 17 h 96"/>
                <a:gd name="T28" fmla="*/ 68 w 150"/>
                <a:gd name="T29" fmla="*/ 20 h 96"/>
                <a:gd name="T30" fmla="*/ 59 w 150"/>
                <a:gd name="T31" fmla="*/ 10 h 96"/>
                <a:gd name="T32" fmla="*/ 45 w 150"/>
                <a:gd name="T33" fmla="*/ 6 h 96"/>
                <a:gd name="T34" fmla="*/ 29 w 150"/>
                <a:gd name="T35" fmla="*/ 8 h 96"/>
                <a:gd name="T36" fmla="*/ 13 w 150"/>
                <a:gd name="T37" fmla="*/ 1 h 96"/>
                <a:gd name="T38" fmla="*/ 7 w 150"/>
                <a:gd name="T39" fmla="*/ 16 h 96"/>
                <a:gd name="T40" fmla="*/ 15 w 150"/>
                <a:gd name="T41" fmla="*/ 28 h 96"/>
                <a:gd name="T42" fmla="*/ 15 w 150"/>
                <a:gd name="T43" fmla="*/ 32 h 96"/>
                <a:gd name="T44" fmla="*/ 25 w 150"/>
                <a:gd name="T45" fmla="*/ 38 h 96"/>
                <a:gd name="T46" fmla="*/ 26 w 150"/>
                <a:gd name="T47" fmla="*/ 44 h 96"/>
                <a:gd name="T48" fmla="*/ 36 w 150"/>
                <a:gd name="T49" fmla="*/ 53 h 96"/>
                <a:gd name="T50" fmla="*/ 36 w 150"/>
                <a:gd name="T51" fmla="*/ 47 h 96"/>
                <a:gd name="T52" fmla="*/ 32 w 150"/>
                <a:gd name="T53" fmla="*/ 42 h 96"/>
                <a:gd name="T54" fmla="*/ 26 w 150"/>
                <a:gd name="T55" fmla="*/ 32 h 96"/>
                <a:gd name="T56" fmla="*/ 20 w 150"/>
                <a:gd name="T57" fmla="*/ 23 h 96"/>
                <a:gd name="T58" fmla="*/ 13 w 150"/>
                <a:gd name="T59" fmla="*/ 16 h 96"/>
                <a:gd name="T60" fmla="*/ 11 w 150"/>
                <a:gd name="T61" fmla="*/ 5 h 96"/>
                <a:gd name="T62" fmla="*/ 15 w 150"/>
                <a:gd name="T63" fmla="*/ 7 h 96"/>
                <a:gd name="T64" fmla="*/ 20 w 150"/>
                <a:gd name="T65" fmla="*/ 9 h 96"/>
                <a:gd name="T66" fmla="*/ 23 w 150"/>
                <a:gd name="T67" fmla="*/ 19 h 96"/>
                <a:gd name="T68" fmla="*/ 23 w 150"/>
                <a:gd name="T69" fmla="*/ 20 h 96"/>
                <a:gd name="T70" fmla="*/ 32 w 150"/>
                <a:gd name="T71" fmla="*/ 27 h 96"/>
                <a:gd name="T72" fmla="*/ 36 w 150"/>
                <a:gd name="T73" fmla="*/ 33 h 96"/>
                <a:gd name="T74" fmla="*/ 38 w 150"/>
                <a:gd name="T75" fmla="*/ 38 h 96"/>
                <a:gd name="T76" fmla="*/ 46 w 150"/>
                <a:gd name="T77" fmla="*/ 45 h 96"/>
                <a:gd name="T78" fmla="*/ 54 w 150"/>
                <a:gd name="T79" fmla="*/ 53 h 96"/>
                <a:gd name="T80" fmla="*/ 56 w 150"/>
                <a:gd name="T81" fmla="*/ 59 h 96"/>
                <a:gd name="T82" fmla="*/ 58 w 150"/>
                <a:gd name="T83" fmla="*/ 65 h 96"/>
                <a:gd name="T84" fmla="*/ 60 w 150"/>
                <a:gd name="T85" fmla="*/ 72 h 96"/>
                <a:gd name="T86" fmla="*/ 68 w 150"/>
                <a:gd name="T87" fmla="*/ 77 h 96"/>
                <a:gd name="T88" fmla="*/ 89 w 150"/>
                <a:gd name="T89" fmla="*/ 86 h 96"/>
                <a:gd name="T90" fmla="*/ 113 w 150"/>
                <a:gd name="T91" fmla="*/ 88 h 96"/>
                <a:gd name="T92" fmla="*/ 126 w 150"/>
                <a:gd name="T93" fmla="*/ 8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0" h="96">
                  <a:moveTo>
                    <a:pt x="126" y="89"/>
                  </a:moveTo>
                  <a:cubicBezTo>
                    <a:pt x="127" y="89"/>
                    <a:pt x="134" y="90"/>
                    <a:pt x="132" y="88"/>
                  </a:cubicBezTo>
                  <a:cubicBezTo>
                    <a:pt x="131" y="86"/>
                    <a:pt x="129" y="85"/>
                    <a:pt x="128" y="83"/>
                  </a:cubicBezTo>
                  <a:cubicBezTo>
                    <a:pt x="128" y="83"/>
                    <a:pt x="129" y="80"/>
                    <a:pt x="130" y="80"/>
                  </a:cubicBezTo>
                  <a:cubicBezTo>
                    <a:pt x="131" y="79"/>
                    <a:pt x="136" y="80"/>
                    <a:pt x="138" y="80"/>
                  </a:cubicBezTo>
                  <a:cubicBezTo>
                    <a:pt x="141" y="80"/>
                    <a:pt x="140" y="75"/>
                    <a:pt x="144" y="78"/>
                  </a:cubicBezTo>
                  <a:cubicBezTo>
                    <a:pt x="145" y="76"/>
                    <a:pt x="146" y="75"/>
                    <a:pt x="146" y="73"/>
                  </a:cubicBezTo>
                  <a:cubicBezTo>
                    <a:pt x="146" y="71"/>
                    <a:pt x="145" y="69"/>
                    <a:pt x="146" y="68"/>
                  </a:cubicBezTo>
                  <a:cubicBezTo>
                    <a:pt x="147" y="66"/>
                    <a:pt x="150" y="64"/>
                    <a:pt x="150" y="63"/>
                  </a:cubicBezTo>
                  <a:cubicBezTo>
                    <a:pt x="149" y="61"/>
                    <a:pt x="148" y="61"/>
                    <a:pt x="146" y="61"/>
                  </a:cubicBezTo>
                  <a:cubicBezTo>
                    <a:pt x="143" y="61"/>
                    <a:pt x="139" y="61"/>
                    <a:pt x="136" y="62"/>
                  </a:cubicBezTo>
                  <a:cubicBezTo>
                    <a:pt x="134" y="62"/>
                    <a:pt x="133" y="63"/>
                    <a:pt x="132" y="64"/>
                  </a:cubicBezTo>
                  <a:cubicBezTo>
                    <a:pt x="131" y="66"/>
                    <a:pt x="132" y="68"/>
                    <a:pt x="131" y="70"/>
                  </a:cubicBezTo>
                  <a:cubicBezTo>
                    <a:pt x="131" y="71"/>
                    <a:pt x="126" y="76"/>
                    <a:pt x="126" y="76"/>
                  </a:cubicBezTo>
                  <a:cubicBezTo>
                    <a:pt x="122" y="75"/>
                    <a:pt x="118" y="76"/>
                    <a:pt x="114" y="78"/>
                  </a:cubicBezTo>
                  <a:cubicBezTo>
                    <a:pt x="112" y="78"/>
                    <a:pt x="111" y="77"/>
                    <a:pt x="110" y="76"/>
                  </a:cubicBezTo>
                  <a:cubicBezTo>
                    <a:pt x="109" y="75"/>
                    <a:pt x="107" y="75"/>
                    <a:pt x="105" y="74"/>
                  </a:cubicBezTo>
                  <a:cubicBezTo>
                    <a:pt x="103" y="74"/>
                    <a:pt x="103" y="71"/>
                    <a:pt x="102" y="69"/>
                  </a:cubicBezTo>
                  <a:cubicBezTo>
                    <a:pt x="101" y="67"/>
                    <a:pt x="99" y="66"/>
                    <a:pt x="98" y="64"/>
                  </a:cubicBezTo>
                  <a:cubicBezTo>
                    <a:pt x="97" y="60"/>
                    <a:pt x="95" y="55"/>
                    <a:pt x="96" y="51"/>
                  </a:cubicBezTo>
                  <a:cubicBezTo>
                    <a:pt x="96" y="48"/>
                    <a:pt x="95" y="44"/>
                    <a:pt x="97" y="41"/>
                  </a:cubicBezTo>
                  <a:cubicBezTo>
                    <a:pt x="98" y="40"/>
                    <a:pt x="98" y="39"/>
                    <a:pt x="98" y="38"/>
                  </a:cubicBezTo>
                  <a:cubicBezTo>
                    <a:pt x="99" y="36"/>
                    <a:pt x="97" y="37"/>
                    <a:pt x="96" y="36"/>
                  </a:cubicBezTo>
                  <a:cubicBezTo>
                    <a:pt x="94" y="36"/>
                    <a:pt x="92" y="35"/>
                    <a:pt x="90" y="35"/>
                  </a:cubicBezTo>
                  <a:cubicBezTo>
                    <a:pt x="89" y="34"/>
                    <a:pt x="87" y="32"/>
                    <a:pt x="87" y="30"/>
                  </a:cubicBezTo>
                  <a:cubicBezTo>
                    <a:pt x="87" y="27"/>
                    <a:pt x="84" y="26"/>
                    <a:pt x="82" y="24"/>
                  </a:cubicBezTo>
                  <a:cubicBezTo>
                    <a:pt x="81" y="22"/>
                    <a:pt x="81" y="20"/>
                    <a:pt x="80" y="18"/>
                  </a:cubicBezTo>
                  <a:cubicBezTo>
                    <a:pt x="79" y="17"/>
                    <a:pt x="77" y="17"/>
                    <a:pt x="75" y="17"/>
                  </a:cubicBezTo>
                  <a:cubicBezTo>
                    <a:pt x="74" y="16"/>
                    <a:pt x="72" y="16"/>
                    <a:pt x="71" y="17"/>
                  </a:cubicBezTo>
                  <a:cubicBezTo>
                    <a:pt x="71" y="18"/>
                    <a:pt x="70" y="20"/>
                    <a:pt x="68" y="20"/>
                  </a:cubicBezTo>
                  <a:cubicBezTo>
                    <a:pt x="66" y="20"/>
                    <a:pt x="63" y="18"/>
                    <a:pt x="62" y="16"/>
                  </a:cubicBezTo>
                  <a:cubicBezTo>
                    <a:pt x="61" y="13"/>
                    <a:pt x="61" y="12"/>
                    <a:pt x="59" y="10"/>
                  </a:cubicBezTo>
                  <a:cubicBezTo>
                    <a:pt x="57" y="9"/>
                    <a:pt x="54" y="6"/>
                    <a:pt x="52" y="6"/>
                  </a:cubicBezTo>
                  <a:cubicBezTo>
                    <a:pt x="51" y="5"/>
                    <a:pt x="45" y="5"/>
                    <a:pt x="45" y="6"/>
                  </a:cubicBezTo>
                  <a:cubicBezTo>
                    <a:pt x="43" y="9"/>
                    <a:pt x="42" y="8"/>
                    <a:pt x="39" y="8"/>
                  </a:cubicBezTo>
                  <a:cubicBezTo>
                    <a:pt x="35" y="8"/>
                    <a:pt x="32" y="8"/>
                    <a:pt x="29" y="8"/>
                  </a:cubicBezTo>
                  <a:cubicBezTo>
                    <a:pt x="28" y="8"/>
                    <a:pt x="25" y="6"/>
                    <a:pt x="23" y="5"/>
                  </a:cubicBezTo>
                  <a:cubicBezTo>
                    <a:pt x="20" y="4"/>
                    <a:pt x="17" y="3"/>
                    <a:pt x="13" y="1"/>
                  </a:cubicBezTo>
                  <a:cubicBezTo>
                    <a:pt x="9" y="0"/>
                    <a:pt x="4" y="1"/>
                    <a:pt x="0" y="2"/>
                  </a:cubicBezTo>
                  <a:cubicBezTo>
                    <a:pt x="1" y="7"/>
                    <a:pt x="5" y="11"/>
                    <a:pt x="7" y="16"/>
                  </a:cubicBezTo>
                  <a:cubicBezTo>
                    <a:pt x="8" y="18"/>
                    <a:pt x="11" y="20"/>
                    <a:pt x="13" y="21"/>
                  </a:cubicBezTo>
                  <a:cubicBezTo>
                    <a:pt x="14" y="23"/>
                    <a:pt x="16" y="26"/>
                    <a:pt x="15" y="28"/>
                  </a:cubicBezTo>
                  <a:cubicBezTo>
                    <a:pt x="15" y="28"/>
                    <a:pt x="8" y="26"/>
                    <a:pt x="12" y="29"/>
                  </a:cubicBezTo>
                  <a:cubicBezTo>
                    <a:pt x="13" y="30"/>
                    <a:pt x="14" y="31"/>
                    <a:pt x="15" y="32"/>
                  </a:cubicBezTo>
                  <a:cubicBezTo>
                    <a:pt x="17" y="32"/>
                    <a:pt x="18" y="32"/>
                    <a:pt x="19" y="33"/>
                  </a:cubicBezTo>
                  <a:cubicBezTo>
                    <a:pt x="21" y="34"/>
                    <a:pt x="23" y="36"/>
                    <a:pt x="25" y="38"/>
                  </a:cubicBezTo>
                  <a:cubicBezTo>
                    <a:pt x="26" y="39"/>
                    <a:pt x="25" y="41"/>
                    <a:pt x="24" y="42"/>
                  </a:cubicBezTo>
                  <a:cubicBezTo>
                    <a:pt x="23" y="43"/>
                    <a:pt x="25" y="44"/>
                    <a:pt x="26" y="44"/>
                  </a:cubicBezTo>
                  <a:cubicBezTo>
                    <a:pt x="29" y="46"/>
                    <a:pt x="31" y="48"/>
                    <a:pt x="33" y="50"/>
                  </a:cubicBezTo>
                  <a:cubicBezTo>
                    <a:pt x="34" y="51"/>
                    <a:pt x="35" y="53"/>
                    <a:pt x="36" y="53"/>
                  </a:cubicBezTo>
                  <a:cubicBezTo>
                    <a:pt x="37" y="53"/>
                    <a:pt x="38" y="51"/>
                    <a:pt x="37" y="50"/>
                  </a:cubicBezTo>
                  <a:cubicBezTo>
                    <a:pt x="37" y="49"/>
                    <a:pt x="36" y="48"/>
                    <a:pt x="36" y="47"/>
                  </a:cubicBezTo>
                  <a:cubicBezTo>
                    <a:pt x="35" y="46"/>
                    <a:pt x="33" y="47"/>
                    <a:pt x="32" y="46"/>
                  </a:cubicBezTo>
                  <a:cubicBezTo>
                    <a:pt x="30" y="44"/>
                    <a:pt x="32" y="44"/>
                    <a:pt x="32" y="42"/>
                  </a:cubicBezTo>
                  <a:cubicBezTo>
                    <a:pt x="32" y="42"/>
                    <a:pt x="30" y="40"/>
                    <a:pt x="30" y="39"/>
                  </a:cubicBezTo>
                  <a:cubicBezTo>
                    <a:pt x="28" y="37"/>
                    <a:pt x="28" y="34"/>
                    <a:pt x="26" y="32"/>
                  </a:cubicBezTo>
                  <a:cubicBezTo>
                    <a:pt x="24" y="31"/>
                    <a:pt x="22" y="29"/>
                    <a:pt x="21" y="27"/>
                  </a:cubicBezTo>
                  <a:cubicBezTo>
                    <a:pt x="21" y="26"/>
                    <a:pt x="21" y="24"/>
                    <a:pt x="20" y="23"/>
                  </a:cubicBezTo>
                  <a:cubicBezTo>
                    <a:pt x="19" y="22"/>
                    <a:pt x="18" y="21"/>
                    <a:pt x="17" y="20"/>
                  </a:cubicBezTo>
                  <a:cubicBezTo>
                    <a:pt x="16" y="18"/>
                    <a:pt x="15" y="17"/>
                    <a:pt x="13" y="16"/>
                  </a:cubicBezTo>
                  <a:cubicBezTo>
                    <a:pt x="12" y="15"/>
                    <a:pt x="12" y="13"/>
                    <a:pt x="12" y="12"/>
                  </a:cubicBezTo>
                  <a:cubicBezTo>
                    <a:pt x="12" y="11"/>
                    <a:pt x="10" y="6"/>
                    <a:pt x="11" y="5"/>
                  </a:cubicBezTo>
                  <a:cubicBezTo>
                    <a:pt x="12" y="4"/>
                    <a:pt x="13" y="7"/>
                    <a:pt x="14" y="7"/>
                  </a:cubicBezTo>
                  <a:cubicBezTo>
                    <a:pt x="15" y="7"/>
                    <a:pt x="15" y="7"/>
                    <a:pt x="15" y="7"/>
                  </a:cubicBezTo>
                  <a:cubicBezTo>
                    <a:pt x="17" y="6"/>
                    <a:pt x="17" y="7"/>
                    <a:pt x="18" y="8"/>
                  </a:cubicBezTo>
                  <a:cubicBezTo>
                    <a:pt x="19" y="8"/>
                    <a:pt x="20" y="8"/>
                    <a:pt x="20" y="9"/>
                  </a:cubicBezTo>
                  <a:cubicBezTo>
                    <a:pt x="20" y="11"/>
                    <a:pt x="21" y="13"/>
                    <a:pt x="22" y="15"/>
                  </a:cubicBezTo>
                  <a:cubicBezTo>
                    <a:pt x="22" y="16"/>
                    <a:pt x="23" y="18"/>
                    <a:pt x="23" y="19"/>
                  </a:cubicBezTo>
                  <a:cubicBezTo>
                    <a:pt x="23" y="20"/>
                    <a:pt x="22" y="21"/>
                    <a:pt x="22" y="22"/>
                  </a:cubicBezTo>
                  <a:cubicBezTo>
                    <a:pt x="23" y="22"/>
                    <a:pt x="23" y="20"/>
                    <a:pt x="23" y="20"/>
                  </a:cubicBezTo>
                  <a:cubicBezTo>
                    <a:pt x="24" y="19"/>
                    <a:pt x="25" y="22"/>
                    <a:pt x="26" y="22"/>
                  </a:cubicBezTo>
                  <a:cubicBezTo>
                    <a:pt x="27" y="23"/>
                    <a:pt x="32" y="26"/>
                    <a:pt x="32" y="27"/>
                  </a:cubicBezTo>
                  <a:cubicBezTo>
                    <a:pt x="32" y="29"/>
                    <a:pt x="33" y="30"/>
                    <a:pt x="34" y="30"/>
                  </a:cubicBezTo>
                  <a:cubicBezTo>
                    <a:pt x="35" y="31"/>
                    <a:pt x="35" y="32"/>
                    <a:pt x="36" y="33"/>
                  </a:cubicBezTo>
                  <a:cubicBezTo>
                    <a:pt x="37" y="34"/>
                    <a:pt x="38" y="33"/>
                    <a:pt x="38" y="34"/>
                  </a:cubicBezTo>
                  <a:cubicBezTo>
                    <a:pt x="39" y="35"/>
                    <a:pt x="37" y="36"/>
                    <a:pt x="38" y="38"/>
                  </a:cubicBezTo>
                  <a:cubicBezTo>
                    <a:pt x="40" y="39"/>
                    <a:pt x="42" y="40"/>
                    <a:pt x="44" y="42"/>
                  </a:cubicBezTo>
                  <a:cubicBezTo>
                    <a:pt x="45" y="43"/>
                    <a:pt x="45" y="44"/>
                    <a:pt x="46" y="45"/>
                  </a:cubicBezTo>
                  <a:cubicBezTo>
                    <a:pt x="47" y="46"/>
                    <a:pt x="48" y="46"/>
                    <a:pt x="49" y="48"/>
                  </a:cubicBezTo>
                  <a:cubicBezTo>
                    <a:pt x="51" y="49"/>
                    <a:pt x="52" y="51"/>
                    <a:pt x="54" y="53"/>
                  </a:cubicBezTo>
                  <a:cubicBezTo>
                    <a:pt x="55" y="54"/>
                    <a:pt x="56" y="55"/>
                    <a:pt x="57" y="56"/>
                  </a:cubicBezTo>
                  <a:cubicBezTo>
                    <a:pt x="58" y="58"/>
                    <a:pt x="56" y="58"/>
                    <a:pt x="56" y="59"/>
                  </a:cubicBezTo>
                  <a:cubicBezTo>
                    <a:pt x="56" y="60"/>
                    <a:pt x="59" y="59"/>
                    <a:pt x="59" y="61"/>
                  </a:cubicBezTo>
                  <a:cubicBezTo>
                    <a:pt x="58" y="63"/>
                    <a:pt x="57" y="63"/>
                    <a:pt x="58" y="65"/>
                  </a:cubicBezTo>
                  <a:cubicBezTo>
                    <a:pt x="58" y="65"/>
                    <a:pt x="56" y="67"/>
                    <a:pt x="57" y="68"/>
                  </a:cubicBezTo>
                  <a:cubicBezTo>
                    <a:pt x="58" y="69"/>
                    <a:pt x="59" y="71"/>
                    <a:pt x="60" y="72"/>
                  </a:cubicBezTo>
                  <a:cubicBezTo>
                    <a:pt x="61" y="73"/>
                    <a:pt x="62" y="73"/>
                    <a:pt x="63" y="73"/>
                  </a:cubicBezTo>
                  <a:cubicBezTo>
                    <a:pt x="66" y="74"/>
                    <a:pt x="66" y="76"/>
                    <a:pt x="68" y="77"/>
                  </a:cubicBezTo>
                  <a:cubicBezTo>
                    <a:pt x="71" y="79"/>
                    <a:pt x="75" y="79"/>
                    <a:pt x="77" y="81"/>
                  </a:cubicBezTo>
                  <a:cubicBezTo>
                    <a:pt x="81" y="83"/>
                    <a:pt x="85" y="85"/>
                    <a:pt x="89" y="86"/>
                  </a:cubicBezTo>
                  <a:cubicBezTo>
                    <a:pt x="92" y="88"/>
                    <a:pt x="97" y="90"/>
                    <a:pt x="101" y="91"/>
                  </a:cubicBezTo>
                  <a:cubicBezTo>
                    <a:pt x="105" y="91"/>
                    <a:pt x="108" y="87"/>
                    <a:pt x="113" y="88"/>
                  </a:cubicBezTo>
                  <a:cubicBezTo>
                    <a:pt x="117" y="89"/>
                    <a:pt x="120" y="93"/>
                    <a:pt x="123" y="96"/>
                  </a:cubicBezTo>
                  <a:cubicBezTo>
                    <a:pt x="123" y="95"/>
                    <a:pt x="124" y="90"/>
                    <a:pt x="126" y="89"/>
                  </a:cubicBezTo>
                  <a:cubicBezTo>
                    <a:pt x="127" y="89"/>
                    <a:pt x="125" y="89"/>
                    <a:pt x="126" y="89"/>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450" name="Freeform 636">
              <a:extLst>
                <a:ext uri="{FF2B5EF4-FFF2-40B4-BE49-F238E27FC236}">
                  <a16:creationId xmlns:a16="http://schemas.microsoft.com/office/drawing/2014/main" id="{140B941F-0AE5-4656-AA71-18A07560D8E0}"/>
                </a:ext>
              </a:extLst>
            </p:cNvPr>
            <p:cNvSpPr>
              <a:spLocks/>
            </p:cNvSpPr>
            <p:nvPr/>
          </p:nvSpPr>
          <p:spPr bwMode="auto">
            <a:xfrm>
              <a:off x="1602884" y="3638807"/>
              <a:ext cx="83507" cy="44612"/>
            </a:xfrm>
            <a:custGeom>
              <a:avLst/>
              <a:gdLst>
                <a:gd name="T0" fmla="*/ 12 w 30"/>
                <a:gd name="T1" fmla="*/ 15 h 16"/>
                <a:gd name="T2" fmla="*/ 13 w 30"/>
                <a:gd name="T3" fmla="*/ 13 h 16"/>
                <a:gd name="T4" fmla="*/ 16 w 30"/>
                <a:gd name="T5" fmla="*/ 11 h 16"/>
                <a:gd name="T6" fmla="*/ 20 w 30"/>
                <a:gd name="T7" fmla="*/ 10 h 16"/>
                <a:gd name="T8" fmla="*/ 24 w 30"/>
                <a:gd name="T9" fmla="*/ 7 h 16"/>
                <a:gd name="T10" fmla="*/ 30 w 30"/>
                <a:gd name="T11" fmla="*/ 5 h 16"/>
                <a:gd name="T12" fmla="*/ 20 w 30"/>
                <a:gd name="T13" fmla="*/ 1 h 16"/>
                <a:gd name="T14" fmla="*/ 14 w 30"/>
                <a:gd name="T15" fmla="*/ 2 h 16"/>
                <a:gd name="T16" fmla="*/ 8 w 30"/>
                <a:gd name="T17" fmla="*/ 1 h 16"/>
                <a:gd name="T18" fmla="*/ 2 w 30"/>
                <a:gd name="T19" fmla="*/ 4 h 16"/>
                <a:gd name="T20" fmla="*/ 1 w 30"/>
                <a:gd name="T21" fmla="*/ 9 h 16"/>
                <a:gd name="T22" fmla="*/ 8 w 30"/>
                <a:gd name="T23" fmla="*/ 14 h 16"/>
                <a:gd name="T24" fmla="*/ 10 w 30"/>
                <a:gd name="T25" fmla="*/ 14 h 16"/>
                <a:gd name="T26" fmla="*/ 9 w 30"/>
                <a:gd name="T27" fmla="*/ 16 h 16"/>
                <a:gd name="T28" fmla="*/ 12 w 30"/>
                <a:gd name="T29" fmla="*/ 1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0" h="16">
                  <a:moveTo>
                    <a:pt x="12" y="15"/>
                  </a:moveTo>
                  <a:cubicBezTo>
                    <a:pt x="13" y="15"/>
                    <a:pt x="13" y="14"/>
                    <a:pt x="13" y="13"/>
                  </a:cubicBezTo>
                  <a:cubicBezTo>
                    <a:pt x="13" y="12"/>
                    <a:pt x="15" y="11"/>
                    <a:pt x="16" y="11"/>
                  </a:cubicBezTo>
                  <a:cubicBezTo>
                    <a:pt x="18" y="10"/>
                    <a:pt x="18" y="12"/>
                    <a:pt x="20" y="10"/>
                  </a:cubicBezTo>
                  <a:cubicBezTo>
                    <a:pt x="21" y="9"/>
                    <a:pt x="22" y="6"/>
                    <a:pt x="24" y="7"/>
                  </a:cubicBezTo>
                  <a:cubicBezTo>
                    <a:pt x="27" y="7"/>
                    <a:pt x="27" y="6"/>
                    <a:pt x="30" y="5"/>
                  </a:cubicBezTo>
                  <a:cubicBezTo>
                    <a:pt x="26" y="3"/>
                    <a:pt x="25" y="0"/>
                    <a:pt x="20" y="1"/>
                  </a:cubicBezTo>
                  <a:cubicBezTo>
                    <a:pt x="18" y="1"/>
                    <a:pt x="16" y="2"/>
                    <a:pt x="14" y="2"/>
                  </a:cubicBezTo>
                  <a:cubicBezTo>
                    <a:pt x="12" y="2"/>
                    <a:pt x="10" y="1"/>
                    <a:pt x="8" y="1"/>
                  </a:cubicBezTo>
                  <a:cubicBezTo>
                    <a:pt x="5" y="2"/>
                    <a:pt x="4" y="2"/>
                    <a:pt x="2" y="4"/>
                  </a:cubicBezTo>
                  <a:cubicBezTo>
                    <a:pt x="2" y="5"/>
                    <a:pt x="0" y="7"/>
                    <a:pt x="1" y="9"/>
                  </a:cubicBezTo>
                  <a:cubicBezTo>
                    <a:pt x="4" y="11"/>
                    <a:pt x="8" y="9"/>
                    <a:pt x="8" y="14"/>
                  </a:cubicBezTo>
                  <a:cubicBezTo>
                    <a:pt x="8" y="14"/>
                    <a:pt x="10" y="14"/>
                    <a:pt x="10" y="14"/>
                  </a:cubicBezTo>
                  <a:cubicBezTo>
                    <a:pt x="10" y="14"/>
                    <a:pt x="9" y="16"/>
                    <a:pt x="9" y="16"/>
                  </a:cubicBezTo>
                  <a:cubicBezTo>
                    <a:pt x="10" y="16"/>
                    <a:pt x="12" y="16"/>
                    <a:pt x="12" y="15"/>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451" name="Freeform 637">
              <a:extLst>
                <a:ext uri="{FF2B5EF4-FFF2-40B4-BE49-F238E27FC236}">
                  <a16:creationId xmlns:a16="http://schemas.microsoft.com/office/drawing/2014/main" id="{9885D600-647F-4911-833A-6436286BAC24}"/>
                </a:ext>
              </a:extLst>
            </p:cNvPr>
            <p:cNvSpPr>
              <a:spLocks/>
            </p:cNvSpPr>
            <p:nvPr/>
          </p:nvSpPr>
          <p:spPr bwMode="auto">
            <a:xfrm>
              <a:off x="1602889" y="3601789"/>
              <a:ext cx="19927" cy="41764"/>
            </a:xfrm>
            <a:custGeom>
              <a:avLst/>
              <a:gdLst>
                <a:gd name="T0" fmla="*/ 5 w 7"/>
                <a:gd name="T1" fmla="*/ 1 h 15"/>
                <a:gd name="T2" fmla="*/ 2 w 7"/>
                <a:gd name="T3" fmla="*/ 4 h 15"/>
                <a:gd name="T4" fmla="*/ 1 w 7"/>
                <a:gd name="T5" fmla="*/ 6 h 15"/>
                <a:gd name="T6" fmla="*/ 2 w 7"/>
                <a:gd name="T7" fmla="*/ 14 h 15"/>
                <a:gd name="T8" fmla="*/ 6 w 7"/>
                <a:gd name="T9" fmla="*/ 8 h 15"/>
                <a:gd name="T10" fmla="*/ 7 w 7"/>
                <a:gd name="T11" fmla="*/ 2 h 15"/>
                <a:gd name="T12" fmla="*/ 5 w 7"/>
                <a:gd name="T13" fmla="*/ 1 h 15"/>
                <a:gd name="T14" fmla="*/ 5 w 7"/>
                <a:gd name="T15" fmla="*/ 1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15">
                  <a:moveTo>
                    <a:pt x="5" y="1"/>
                  </a:moveTo>
                  <a:cubicBezTo>
                    <a:pt x="4" y="0"/>
                    <a:pt x="2" y="3"/>
                    <a:pt x="2" y="4"/>
                  </a:cubicBezTo>
                  <a:cubicBezTo>
                    <a:pt x="1" y="5"/>
                    <a:pt x="1" y="4"/>
                    <a:pt x="1" y="6"/>
                  </a:cubicBezTo>
                  <a:cubicBezTo>
                    <a:pt x="1" y="7"/>
                    <a:pt x="0" y="15"/>
                    <a:pt x="2" y="14"/>
                  </a:cubicBezTo>
                  <a:cubicBezTo>
                    <a:pt x="2" y="13"/>
                    <a:pt x="5" y="10"/>
                    <a:pt x="6" y="8"/>
                  </a:cubicBezTo>
                  <a:cubicBezTo>
                    <a:pt x="6" y="5"/>
                    <a:pt x="6" y="4"/>
                    <a:pt x="7" y="2"/>
                  </a:cubicBezTo>
                  <a:cubicBezTo>
                    <a:pt x="7" y="1"/>
                    <a:pt x="6" y="1"/>
                    <a:pt x="5" y="1"/>
                  </a:cubicBezTo>
                  <a:cubicBezTo>
                    <a:pt x="4" y="0"/>
                    <a:pt x="6" y="1"/>
                    <a:pt x="5" y="1"/>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452" name="Freeform 638">
              <a:extLst>
                <a:ext uri="{FF2B5EF4-FFF2-40B4-BE49-F238E27FC236}">
                  <a16:creationId xmlns:a16="http://schemas.microsoft.com/office/drawing/2014/main" id="{55E12151-0ED9-42C5-A2EE-F9FBEC014F50}"/>
                </a:ext>
              </a:extLst>
            </p:cNvPr>
            <p:cNvSpPr>
              <a:spLocks/>
            </p:cNvSpPr>
            <p:nvPr/>
          </p:nvSpPr>
          <p:spPr bwMode="auto">
            <a:xfrm>
              <a:off x="1811655" y="3577108"/>
              <a:ext cx="36059" cy="30374"/>
            </a:xfrm>
            <a:custGeom>
              <a:avLst/>
              <a:gdLst>
                <a:gd name="T0" fmla="*/ 12 w 13"/>
                <a:gd name="T1" fmla="*/ 3 h 11"/>
                <a:gd name="T2" fmla="*/ 6 w 13"/>
                <a:gd name="T3" fmla="*/ 1 h 11"/>
                <a:gd name="T4" fmla="*/ 7 w 13"/>
                <a:gd name="T5" fmla="*/ 5 h 11"/>
                <a:gd name="T6" fmla="*/ 9 w 13"/>
                <a:gd name="T7" fmla="*/ 9 h 11"/>
                <a:gd name="T8" fmla="*/ 6 w 13"/>
                <a:gd name="T9" fmla="*/ 10 h 11"/>
                <a:gd name="T10" fmla="*/ 5 w 13"/>
                <a:gd name="T11" fmla="*/ 8 h 11"/>
                <a:gd name="T12" fmla="*/ 0 w 13"/>
                <a:gd name="T13" fmla="*/ 9 h 11"/>
                <a:gd name="T14" fmla="*/ 3 w 13"/>
                <a:gd name="T15" fmla="*/ 11 h 11"/>
                <a:gd name="T16" fmla="*/ 13 w 13"/>
                <a:gd name="T17" fmla="*/ 11 h 11"/>
                <a:gd name="T18" fmla="*/ 12 w 13"/>
                <a:gd name="T19" fmla="*/ 3 h 11"/>
                <a:gd name="T20" fmla="*/ 12 w 13"/>
                <a:gd name="T21"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11">
                  <a:moveTo>
                    <a:pt x="12" y="3"/>
                  </a:moveTo>
                  <a:cubicBezTo>
                    <a:pt x="10" y="3"/>
                    <a:pt x="8" y="0"/>
                    <a:pt x="6" y="1"/>
                  </a:cubicBezTo>
                  <a:cubicBezTo>
                    <a:pt x="3" y="2"/>
                    <a:pt x="7" y="3"/>
                    <a:pt x="7" y="5"/>
                  </a:cubicBezTo>
                  <a:cubicBezTo>
                    <a:pt x="8" y="6"/>
                    <a:pt x="10" y="8"/>
                    <a:pt x="9" y="9"/>
                  </a:cubicBezTo>
                  <a:cubicBezTo>
                    <a:pt x="8" y="10"/>
                    <a:pt x="7" y="10"/>
                    <a:pt x="6" y="10"/>
                  </a:cubicBezTo>
                  <a:cubicBezTo>
                    <a:pt x="4" y="9"/>
                    <a:pt x="6" y="9"/>
                    <a:pt x="5" y="8"/>
                  </a:cubicBezTo>
                  <a:cubicBezTo>
                    <a:pt x="5" y="8"/>
                    <a:pt x="0" y="9"/>
                    <a:pt x="0" y="9"/>
                  </a:cubicBezTo>
                  <a:cubicBezTo>
                    <a:pt x="0" y="11"/>
                    <a:pt x="2" y="11"/>
                    <a:pt x="3" y="11"/>
                  </a:cubicBezTo>
                  <a:cubicBezTo>
                    <a:pt x="6" y="10"/>
                    <a:pt x="9" y="11"/>
                    <a:pt x="13" y="11"/>
                  </a:cubicBezTo>
                  <a:cubicBezTo>
                    <a:pt x="13" y="8"/>
                    <a:pt x="12" y="5"/>
                    <a:pt x="12" y="3"/>
                  </a:cubicBezTo>
                  <a:cubicBezTo>
                    <a:pt x="11" y="3"/>
                    <a:pt x="12" y="5"/>
                    <a:pt x="12" y="3"/>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453" name="Freeform 639">
              <a:extLst>
                <a:ext uri="{FF2B5EF4-FFF2-40B4-BE49-F238E27FC236}">
                  <a16:creationId xmlns:a16="http://schemas.microsoft.com/office/drawing/2014/main" id="{291993BE-22E4-4081-A35C-09EB20F6A2BF}"/>
                </a:ext>
              </a:extLst>
            </p:cNvPr>
            <p:cNvSpPr>
              <a:spLocks/>
            </p:cNvSpPr>
            <p:nvPr/>
          </p:nvSpPr>
          <p:spPr bwMode="auto">
            <a:xfrm>
              <a:off x="1844863" y="3577108"/>
              <a:ext cx="50294" cy="41764"/>
            </a:xfrm>
            <a:custGeom>
              <a:avLst/>
              <a:gdLst>
                <a:gd name="T0" fmla="*/ 14 w 18"/>
                <a:gd name="T1" fmla="*/ 7 h 15"/>
                <a:gd name="T2" fmla="*/ 8 w 18"/>
                <a:gd name="T3" fmla="*/ 3 h 15"/>
                <a:gd name="T4" fmla="*/ 1 w 18"/>
                <a:gd name="T5" fmla="*/ 1 h 15"/>
                <a:gd name="T6" fmla="*/ 0 w 18"/>
                <a:gd name="T7" fmla="*/ 3 h 15"/>
                <a:gd name="T8" fmla="*/ 1 w 18"/>
                <a:gd name="T9" fmla="*/ 10 h 15"/>
                <a:gd name="T10" fmla="*/ 2 w 18"/>
                <a:gd name="T11" fmla="*/ 12 h 15"/>
                <a:gd name="T12" fmla="*/ 4 w 18"/>
                <a:gd name="T13" fmla="*/ 10 h 15"/>
                <a:gd name="T14" fmla="*/ 13 w 18"/>
                <a:gd name="T15" fmla="*/ 10 h 15"/>
                <a:gd name="T16" fmla="*/ 17 w 18"/>
                <a:gd name="T17" fmla="*/ 10 h 15"/>
                <a:gd name="T18" fmla="*/ 14 w 18"/>
                <a:gd name="T19" fmla="*/ 7 h 15"/>
                <a:gd name="T20" fmla="*/ 14 w 18"/>
                <a:gd name="T21"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15">
                  <a:moveTo>
                    <a:pt x="14" y="7"/>
                  </a:moveTo>
                  <a:cubicBezTo>
                    <a:pt x="12" y="6"/>
                    <a:pt x="10" y="4"/>
                    <a:pt x="8" y="3"/>
                  </a:cubicBezTo>
                  <a:cubicBezTo>
                    <a:pt x="7" y="2"/>
                    <a:pt x="2" y="0"/>
                    <a:pt x="1" y="1"/>
                  </a:cubicBezTo>
                  <a:cubicBezTo>
                    <a:pt x="1" y="1"/>
                    <a:pt x="3" y="3"/>
                    <a:pt x="0" y="3"/>
                  </a:cubicBezTo>
                  <a:cubicBezTo>
                    <a:pt x="0" y="5"/>
                    <a:pt x="1" y="7"/>
                    <a:pt x="1" y="10"/>
                  </a:cubicBezTo>
                  <a:cubicBezTo>
                    <a:pt x="1" y="11"/>
                    <a:pt x="1" y="11"/>
                    <a:pt x="2" y="12"/>
                  </a:cubicBezTo>
                  <a:cubicBezTo>
                    <a:pt x="3" y="15"/>
                    <a:pt x="3" y="11"/>
                    <a:pt x="4" y="10"/>
                  </a:cubicBezTo>
                  <a:cubicBezTo>
                    <a:pt x="6" y="8"/>
                    <a:pt x="11" y="10"/>
                    <a:pt x="13" y="10"/>
                  </a:cubicBezTo>
                  <a:cubicBezTo>
                    <a:pt x="15" y="10"/>
                    <a:pt x="15" y="11"/>
                    <a:pt x="17" y="10"/>
                  </a:cubicBezTo>
                  <a:cubicBezTo>
                    <a:pt x="18" y="8"/>
                    <a:pt x="17" y="7"/>
                    <a:pt x="14" y="7"/>
                  </a:cubicBezTo>
                  <a:cubicBezTo>
                    <a:pt x="12" y="7"/>
                    <a:pt x="16" y="7"/>
                    <a:pt x="14" y="7"/>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454" name="Freeform 628">
              <a:extLst>
                <a:ext uri="{FF2B5EF4-FFF2-40B4-BE49-F238E27FC236}">
                  <a16:creationId xmlns:a16="http://schemas.microsoft.com/office/drawing/2014/main" id="{74D94543-4861-4BE1-9D7B-840416D8D296}"/>
                </a:ext>
              </a:extLst>
            </p:cNvPr>
            <p:cNvSpPr>
              <a:spLocks noEditPoints="1"/>
            </p:cNvSpPr>
            <p:nvPr/>
          </p:nvSpPr>
          <p:spPr bwMode="auto">
            <a:xfrm>
              <a:off x="1815445" y="3791762"/>
              <a:ext cx="553231" cy="560970"/>
            </a:xfrm>
            <a:custGeom>
              <a:avLst/>
              <a:gdLst>
                <a:gd name="T0" fmla="*/ 188 w 199"/>
                <a:gd name="T1" fmla="*/ 51 h 201"/>
                <a:gd name="T2" fmla="*/ 165 w 199"/>
                <a:gd name="T3" fmla="*/ 41 h 201"/>
                <a:gd name="T4" fmla="*/ 135 w 199"/>
                <a:gd name="T5" fmla="*/ 30 h 201"/>
                <a:gd name="T6" fmla="*/ 122 w 199"/>
                <a:gd name="T7" fmla="*/ 36 h 201"/>
                <a:gd name="T8" fmla="*/ 116 w 199"/>
                <a:gd name="T9" fmla="*/ 29 h 201"/>
                <a:gd name="T10" fmla="*/ 111 w 199"/>
                <a:gd name="T11" fmla="*/ 33 h 201"/>
                <a:gd name="T12" fmla="*/ 120 w 199"/>
                <a:gd name="T13" fmla="*/ 23 h 201"/>
                <a:gd name="T14" fmla="*/ 116 w 199"/>
                <a:gd name="T15" fmla="*/ 8 h 201"/>
                <a:gd name="T16" fmla="*/ 105 w 199"/>
                <a:gd name="T17" fmla="*/ 15 h 201"/>
                <a:gd name="T18" fmla="*/ 93 w 199"/>
                <a:gd name="T19" fmla="*/ 14 h 201"/>
                <a:gd name="T20" fmla="*/ 77 w 199"/>
                <a:gd name="T21" fmla="*/ 19 h 201"/>
                <a:gd name="T22" fmla="*/ 69 w 199"/>
                <a:gd name="T23" fmla="*/ 1 h 201"/>
                <a:gd name="T24" fmla="*/ 56 w 199"/>
                <a:gd name="T25" fmla="*/ 7 h 201"/>
                <a:gd name="T26" fmla="*/ 50 w 199"/>
                <a:gd name="T27" fmla="*/ 11 h 201"/>
                <a:gd name="T28" fmla="*/ 51 w 199"/>
                <a:gd name="T29" fmla="*/ 16 h 201"/>
                <a:gd name="T30" fmla="*/ 41 w 199"/>
                <a:gd name="T31" fmla="*/ 22 h 201"/>
                <a:gd name="T32" fmla="*/ 27 w 199"/>
                <a:gd name="T33" fmla="*/ 18 h 201"/>
                <a:gd name="T34" fmla="*/ 25 w 199"/>
                <a:gd name="T35" fmla="*/ 21 h 201"/>
                <a:gd name="T36" fmla="*/ 22 w 199"/>
                <a:gd name="T37" fmla="*/ 39 h 201"/>
                <a:gd name="T38" fmla="*/ 10 w 199"/>
                <a:gd name="T39" fmla="*/ 49 h 201"/>
                <a:gd name="T40" fmla="*/ 2 w 199"/>
                <a:gd name="T41" fmla="*/ 66 h 201"/>
                <a:gd name="T42" fmla="*/ 9 w 199"/>
                <a:gd name="T43" fmla="*/ 75 h 201"/>
                <a:gd name="T44" fmla="*/ 24 w 199"/>
                <a:gd name="T45" fmla="*/ 81 h 201"/>
                <a:gd name="T46" fmla="*/ 39 w 199"/>
                <a:gd name="T47" fmla="*/ 76 h 201"/>
                <a:gd name="T48" fmla="*/ 49 w 199"/>
                <a:gd name="T49" fmla="*/ 88 h 201"/>
                <a:gd name="T50" fmla="*/ 61 w 199"/>
                <a:gd name="T51" fmla="*/ 94 h 201"/>
                <a:gd name="T52" fmla="*/ 68 w 199"/>
                <a:gd name="T53" fmla="*/ 102 h 201"/>
                <a:gd name="T54" fmla="*/ 80 w 199"/>
                <a:gd name="T55" fmla="*/ 114 h 201"/>
                <a:gd name="T56" fmla="*/ 82 w 199"/>
                <a:gd name="T57" fmla="*/ 135 h 201"/>
                <a:gd name="T58" fmla="*/ 93 w 199"/>
                <a:gd name="T59" fmla="*/ 145 h 201"/>
                <a:gd name="T60" fmla="*/ 98 w 199"/>
                <a:gd name="T61" fmla="*/ 157 h 201"/>
                <a:gd name="T62" fmla="*/ 90 w 199"/>
                <a:gd name="T63" fmla="*/ 173 h 201"/>
                <a:gd name="T64" fmla="*/ 86 w 199"/>
                <a:gd name="T65" fmla="*/ 181 h 201"/>
                <a:gd name="T66" fmla="*/ 94 w 199"/>
                <a:gd name="T67" fmla="*/ 187 h 201"/>
                <a:gd name="T68" fmla="*/ 107 w 199"/>
                <a:gd name="T69" fmla="*/ 197 h 201"/>
                <a:gd name="T70" fmla="*/ 119 w 199"/>
                <a:gd name="T71" fmla="*/ 180 h 201"/>
                <a:gd name="T72" fmla="*/ 128 w 199"/>
                <a:gd name="T73" fmla="*/ 157 h 201"/>
                <a:gd name="T74" fmla="*/ 137 w 199"/>
                <a:gd name="T75" fmla="*/ 149 h 201"/>
                <a:gd name="T76" fmla="*/ 144 w 199"/>
                <a:gd name="T77" fmla="*/ 147 h 201"/>
                <a:gd name="T78" fmla="*/ 155 w 199"/>
                <a:gd name="T79" fmla="*/ 142 h 201"/>
                <a:gd name="T80" fmla="*/ 163 w 199"/>
                <a:gd name="T81" fmla="*/ 139 h 201"/>
                <a:gd name="T82" fmla="*/ 169 w 199"/>
                <a:gd name="T83" fmla="*/ 130 h 201"/>
                <a:gd name="T84" fmla="*/ 175 w 199"/>
                <a:gd name="T85" fmla="*/ 116 h 201"/>
                <a:gd name="T86" fmla="*/ 176 w 199"/>
                <a:gd name="T87" fmla="*/ 98 h 201"/>
                <a:gd name="T88" fmla="*/ 178 w 199"/>
                <a:gd name="T89" fmla="*/ 91 h 201"/>
                <a:gd name="T90" fmla="*/ 182 w 199"/>
                <a:gd name="T91" fmla="*/ 86 h 201"/>
                <a:gd name="T92" fmla="*/ 196 w 199"/>
                <a:gd name="T93" fmla="*/ 57 h 201"/>
                <a:gd name="T94" fmla="*/ 110 w 199"/>
                <a:gd name="T95" fmla="*/ 190 h 201"/>
                <a:gd name="T96" fmla="*/ 115 w 199"/>
                <a:gd name="T97" fmla="*/ 18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9" h="201">
                  <a:moveTo>
                    <a:pt x="196" y="57"/>
                  </a:moveTo>
                  <a:cubicBezTo>
                    <a:pt x="195" y="55"/>
                    <a:pt x="195" y="53"/>
                    <a:pt x="194" y="52"/>
                  </a:cubicBezTo>
                  <a:cubicBezTo>
                    <a:pt x="192" y="51"/>
                    <a:pt x="189" y="52"/>
                    <a:pt x="188" y="51"/>
                  </a:cubicBezTo>
                  <a:cubicBezTo>
                    <a:pt x="183" y="50"/>
                    <a:pt x="180" y="46"/>
                    <a:pt x="177" y="44"/>
                  </a:cubicBezTo>
                  <a:cubicBezTo>
                    <a:pt x="175" y="43"/>
                    <a:pt x="173" y="42"/>
                    <a:pt x="172" y="41"/>
                  </a:cubicBezTo>
                  <a:cubicBezTo>
                    <a:pt x="169" y="40"/>
                    <a:pt x="168" y="41"/>
                    <a:pt x="165" y="41"/>
                  </a:cubicBezTo>
                  <a:cubicBezTo>
                    <a:pt x="161" y="42"/>
                    <a:pt x="157" y="37"/>
                    <a:pt x="153" y="39"/>
                  </a:cubicBezTo>
                  <a:cubicBezTo>
                    <a:pt x="150" y="40"/>
                    <a:pt x="147" y="35"/>
                    <a:pt x="145" y="34"/>
                  </a:cubicBezTo>
                  <a:cubicBezTo>
                    <a:pt x="142" y="32"/>
                    <a:pt x="138" y="30"/>
                    <a:pt x="135" y="30"/>
                  </a:cubicBezTo>
                  <a:cubicBezTo>
                    <a:pt x="133" y="29"/>
                    <a:pt x="131" y="29"/>
                    <a:pt x="130" y="30"/>
                  </a:cubicBezTo>
                  <a:cubicBezTo>
                    <a:pt x="129" y="33"/>
                    <a:pt x="126" y="34"/>
                    <a:pt x="125" y="36"/>
                  </a:cubicBezTo>
                  <a:cubicBezTo>
                    <a:pt x="123" y="39"/>
                    <a:pt x="124" y="38"/>
                    <a:pt x="122" y="36"/>
                  </a:cubicBezTo>
                  <a:cubicBezTo>
                    <a:pt x="122" y="36"/>
                    <a:pt x="121" y="35"/>
                    <a:pt x="121" y="35"/>
                  </a:cubicBezTo>
                  <a:cubicBezTo>
                    <a:pt x="119" y="34"/>
                    <a:pt x="120" y="36"/>
                    <a:pt x="119" y="37"/>
                  </a:cubicBezTo>
                  <a:cubicBezTo>
                    <a:pt x="118" y="38"/>
                    <a:pt x="115" y="29"/>
                    <a:pt x="116" y="29"/>
                  </a:cubicBezTo>
                  <a:cubicBezTo>
                    <a:pt x="116" y="29"/>
                    <a:pt x="113" y="33"/>
                    <a:pt x="112" y="33"/>
                  </a:cubicBezTo>
                  <a:cubicBezTo>
                    <a:pt x="112" y="33"/>
                    <a:pt x="116" y="30"/>
                    <a:pt x="115" y="29"/>
                  </a:cubicBezTo>
                  <a:cubicBezTo>
                    <a:pt x="113" y="28"/>
                    <a:pt x="113" y="33"/>
                    <a:pt x="111" y="33"/>
                  </a:cubicBezTo>
                  <a:cubicBezTo>
                    <a:pt x="111" y="33"/>
                    <a:pt x="115" y="27"/>
                    <a:pt x="115" y="26"/>
                  </a:cubicBezTo>
                  <a:cubicBezTo>
                    <a:pt x="115" y="25"/>
                    <a:pt x="117" y="25"/>
                    <a:pt x="117" y="24"/>
                  </a:cubicBezTo>
                  <a:cubicBezTo>
                    <a:pt x="118" y="23"/>
                    <a:pt x="119" y="25"/>
                    <a:pt x="120" y="23"/>
                  </a:cubicBezTo>
                  <a:cubicBezTo>
                    <a:pt x="121" y="22"/>
                    <a:pt x="120" y="22"/>
                    <a:pt x="120" y="20"/>
                  </a:cubicBezTo>
                  <a:cubicBezTo>
                    <a:pt x="121" y="19"/>
                    <a:pt x="121" y="17"/>
                    <a:pt x="119" y="16"/>
                  </a:cubicBezTo>
                  <a:cubicBezTo>
                    <a:pt x="116" y="15"/>
                    <a:pt x="116" y="11"/>
                    <a:pt x="116" y="8"/>
                  </a:cubicBezTo>
                  <a:cubicBezTo>
                    <a:pt x="116" y="7"/>
                    <a:pt x="115" y="6"/>
                    <a:pt x="114" y="5"/>
                  </a:cubicBezTo>
                  <a:cubicBezTo>
                    <a:pt x="113" y="4"/>
                    <a:pt x="112" y="7"/>
                    <a:pt x="111" y="8"/>
                  </a:cubicBezTo>
                  <a:cubicBezTo>
                    <a:pt x="110" y="11"/>
                    <a:pt x="108" y="15"/>
                    <a:pt x="105" y="15"/>
                  </a:cubicBezTo>
                  <a:cubicBezTo>
                    <a:pt x="104" y="15"/>
                    <a:pt x="103" y="14"/>
                    <a:pt x="101" y="14"/>
                  </a:cubicBezTo>
                  <a:cubicBezTo>
                    <a:pt x="100" y="14"/>
                    <a:pt x="99" y="15"/>
                    <a:pt x="98" y="14"/>
                  </a:cubicBezTo>
                  <a:cubicBezTo>
                    <a:pt x="96" y="13"/>
                    <a:pt x="95" y="14"/>
                    <a:pt x="93" y="14"/>
                  </a:cubicBezTo>
                  <a:cubicBezTo>
                    <a:pt x="91" y="14"/>
                    <a:pt x="92" y="14"/>
                    <a:pt x="91" y="16"/>
                  </a:cubicBezTo>
                  <a:cubicBezTo>
                    <a:pt x="90" y="17"/>
                    <a:pt x="85" y="16"/>
                    <a:pt x="84" y="17"/>
                  </a:cubicBezTo>
                  <a:cubicBezTo>
                    <a:pt x="82" y="17"/>
                    <a:pt x="79" y="19"/>
                    <a:pt x="77" y="19"/>
                  </a:cubicBezTo>
                  <a:cubicBezTo>
                    <a:pt x="74" y="19"/>
                    <a:pt x="72" y="15"/>
                    <a:pt x="72" y="13"/>
                  </a:cubicBezTo>
                  <a:cubicBezTo>
                    <a:pt x="70" y="10"/>
                    <a:pt x="74" y="8"/>
                    <a:pt x="73" y="5"/>
                  </a:cubicBezTo>
                  <a:cubicBezTo>
                    <a:pt x="72" y="3"/>
                    <a:pt x="71" y="0"/>
                    <a:pt x="69" y="1"/>
                  </a:cubicBezTo>
                  <a:cubicBezTo>
                    <a:pt x="69" y="2"/>
                    <a:pt x="62" y="5"/>
                    <a:pt x="61" y="5"/>
                  </a:cubicBezTo>
                  <a:cubicBezTo>
                    <a:pt x="60" y="5"/>
                    <a:pt x="58" y="5"/>
                    <a:pt x="58" y="6"/>
                  </a:cubicBezTo>
                  <a:cubicBezTo>
                    <a:pt x="57" y="6"/>
                    <a:pt x="57" y="9"/>
                    <a:pt x="56" y="7"/>
                  </a:cubicBezTo>
                  <a:cubicBezTo>
                    <a:pt x="55" y="6"/>
                    <a:pt x="47" y="5"/>
                    <a:pt x="47" y="6"/>
                  </a:cubicBezTo>
                  <a:cubicBezTo>
                    <a:pt x="47" y="6"/>
                    <a:pt x="49" y="7"/>
                    <a:pt x="49" y="7"/>
                  </a:cubicBezTo>
                  <a:cubicBezTo>
                    <a:pt x="50" y="8"/>
                    <a:pt x="50" y="9"/>
                    <a:pt x="50" y="11"/>
                  </a:cubicBezTo>
                  <a:cubicBezTo>
                    <a:pt x="51" y="11"/>
                    <a:pt x="51" y="13"/>
                    <a:pt x="52" y="14"/>
                  </a:cubicBezTo>
                  <a:cubicBezTo>
                    <a:pt x="52" y="14"/>
                    <a:pt x="54" y="14"/>
                    <a:pt x="54" y="14"/>
                  </a:cubicBezTo>
                  <a:cubicBezTo>
                    <a:pt x="54" y="15"/>
                    <a:pt x="52" y="16"/>
                    <a:pt x="51" y="16"/>
                  </a:cubicBezTo>
                  <a:cubicBezTo>
                    <a:pt x="50" y="17"/>
                    <a:pt x="50" y="18"/>
                    <a:pt x="49" y="19"/>
                  </a:cubicBezTo>
                  <a:cubicBezTo>
                    <a:pt x="49" y="19"/>
                    <a:pt x="44" y="23"/>
                    <a:pt x="43" y="22"/>
                  </a:cubicBezTo>
                  <a:cubicBezTo>
                    <a:pt x="43" y="21"/>
                    <a:pt x="42" y="21"/>
                    <a:pt x="41" y="22"/>
                  </a:cubicBezTo>
                  <a:cubicBezTo>
                    <a:pt x="40" y="23"/>
                    <a:pt x="38" y="21"/>
                    <a:pt x="38" y="21"/>
                  </a:cubicBezTo>
                  <a:cubicBezTo>
                    <a:pt x="36" y="20"/>
                    <a:pt x="35" y="16"/>
                    <a:pt x="34" y="16"/>
                  </a:cubicBezTo>
                  <a:cubicBezTo>
                    <a:pt x="32" y="15"/>
                    <a:pt x="29" y="18"/>
                    <a:pt x="27" y="18"/>
                  </a:cubicBezTo>
                  <a:cubicBezTo>
                    <a:pt x="25" y="18"/>
                    <a:pt x="23" y="18"/>
                    <a:pt x="21" y="18"/>
                  </a:cubicBezTo>
                  <a:cubicBezTo>
                    <a:pt x="21" y="18"/>
                    <a:pt x="21" y="20"/>
                    <a:pt x="22" y="20"/>
                  </a:cubicBezTo>
                  <a:cubicBezTo>
                    <a:pt x="22" y="21"/>
                    <a:pt x="24" y="21"/>
                    <a:pt x="25" y="21"/>
                  </a:cubicBezTo>
                  <a:cubicBezTo>
                    <a:pt x="25" y="22"/>
                    <a:pt x="21" y="23"/>
                    <a:pt x="20" y="23"/>
                  </a:cubicBezTo>
                  <a:cubicBezTo>
                    <a:pt x="19" y="24"/>
                    <a:pt x="21" y="27"/>
                    <a:pt x="22" y="28"/>
                  </a:cubicBezTo>
                  <a:cubicBezTo>
                    <a:pt x="24" y="32"/>
                    <a:pt x="24" y="35"/>
                    <a:pt x="22" y="39"/>
                  </a:cubicBezTo>
                  <a:cubicBezTo>
                    <a:pt x="22" y="41"/>
                    <a:pt x="22" y="47"/>
                    <a:pt x="20" y="47"/>
                  </a:cubicBezTo>
                  <a:cubicBezTo>
                    <a:pt x="19" y="48"/>
                    <a:pt x="17" y="47"/>
                    <a:pt x="15" y="48"/>
                  </a:cubicBezTo>
                  <a:cubicBezTo>
                    <a:pt x="14" y="49"/>
                    <a:pt x="11" y="49"/>
                    <a:pt x="10" y="49"/>
                  </a:cubicBezTo>
                  <a:cubicBezTo>
                    <a:pt x="5" y="51"/>
                    <a:pt x="5" y="53"/>
                    <a:pt x="5" y="57"/>
                  </a:cubicBezTo>
                  <a:cubicBezTo>
                    <a:pt x="5" y="59"/>
                    <a:pt x="2" y="59"/>
                    <a:pt x="2" y="60"/>
                  </a:cubicBezTo>
                  <a:cubicBezTo>
                    <a:pt x="2" y="63"/>
                    <a:pt x="0" y="64"/>
                    <a:pt x="2" y="66"/>
                  </a:cubicBezTo>
                  <a:cubicBezTo>
                    <a:pt x="4" y="68"/>
                    <a:pt x="4" y="70"/>
                    <a:pt x="5" y="72"/>
                  </a:cubicBezTo>
                  <a:cubicBezTo>
                    <a:pt x="5" y="73"/>
                    <a:pt x="6" y="73"/>
                    <a:pt x="7" y="73"/>
                  </a:cubicBezTo>
                  <a:cubicBezTo>
                    <a:pt x="8" y="73"/>
                    <a:pt x="8" y="74"/>
                    <a:pt x="9" y="75"/>
                  </a:cubicBezTo>
                  <a:cubicBezTo>
                    <a:pt x="11" y="78"/>
                    <a:pt x="16" y="75"/>
                    <a:pt x="18" y="73"/>
                  </a:cubicBezTo>
                  <a:cubicBezTo>
                    <a:pt x="18" y="76"/>
                    <a:pt x="16" y="81"/>
                    <a:pt x="19" y="82"/>
                  </a:cubicBezTo>
                  <a:cubicBezTo>
                    <a:pt x="20" y="82"/>
                    <a:pt x="23" y="81"/>
                    <a:pt x="24" y="81"/>
                  </a:cubicBezTo>
                  <a:cubicBezTo>
                    <a:pt x="27" y="82"/>
                    <a:pt x="28" y="82"/>
                    <a:pt x="30" y="80"/>
                  </a:cubicBezTo>
                  <a:cubicBezTo>
                    <a:pt x="30" y="79"/>
                    <a:pt x="32" y="79"/>
                    <a:pt x="33" y="79"/>
                  </a:cubicBezTo>
                  <a:cubicBezTo>
                    <a:pt x="35" y="77"/>
                    <a:pt x="37" y="76"/>
                    <a:pt x="39" y="76"/>
                  </a:cubicBezTo>
                  <a:cubicBezTo>
                    <a:pt x="41" y="75"/>
                    <a:pt x="46" y="73"/>
                    <a:pt x="44" y="77"/>
                  </a:cubicBezTo>
                  <a:cubicBezTo>
                    <a:pt x="44" y="79"/>
                    <a:pt x="43" y="81"/>
                    <a:pt x="44" y="83"/>
                  </a:cubicBezTo>
                  <a:cubicBezTo>
                    <a:pt x="45" y="85"/>
                    <a:pt x="47" y="87"/>
                    <a:pt x="49" y="88"/>
                  </a:cubicBezTo>
                  <a:cubicBezTo>
                    <a:pt x="51" y="90"/>
                    <a:pt x="54" y="89"/>
                    <a:pt x="56" y="90"/>
                  </a:cubicBezTo>
                  <a:cubicBezTo>
                    <a:pt x="57" y="91"/>
                    <a:pt x="58" y="92"/>
                    <a:pt x="59" y="92"/>
                  </a:cubicBezTo>
                  <a:cubicBezTo>
                    <a:pt x="60" y="92"/>
                    <a:pt x="61" y="93"/>
                    <a:pt x="61" y="94"/>
                  </a:cubicBezTo>
                  <a:cubicBezTo>
                    <a:pt x="63" y="94"/>
                    <a:pt x="68" y="93"/>
                    <a:pt x="68" y="96"/>
                  </a:cubicBezTo>
                  <a:cubicBezTo>
                    <a:pt x="69" y="98"/>
                    <a:pt x="68" y="98"/>
                    <a:pt x="69" y="100"/>
                  </a:cubicBezTo>
                  <a:cubicBezTo>
                    <a:pt x="70" y="101"/>
                    <a:pt x="69" y="101"/>
                    <a:pt x="68" y="102"/>
                  </a:cubicBezTo>
                  <a:cubicBezTo>
                    <a:pt x="68" y="102"/>
                    <a:pt x="70" y="107"/>
                    <a:pt x="70" y="108"/>
                  </a:cubicBezTo>
                  <a:cubicBezTo>
                    <a:pt x="70" y="109"/>
                    <a:pt x="78" y="108"/>
                    <a:pt x="79" y="108"/>
                  </a:cubicBezTo>
                  <a:cubicBezTo>
                    <a:pt x="79" y="110"/>
                    <a:pt x="78" y="113"/>
                    <a:pt x="80" y="114"/>
                  </a:cubicBezTo>
                  <a:cubicBezTo>
                    <a:pt x="83" y="116"/>
                    <a:pt x="83" y="118"/>
                    <a:pt x="82" y="122"/>
                  </a:cubicBezTo>
                  <a:cubicBezTo>
                    <a:pt x="81" y="124"/>
                    <a:pt x="80" y="127"/>
                    <a:pt x="81" y="130"/>
                  </a:cubicBezTo>
                  <a:cubicBezTo>
                    <a:pt x="81" y="131"/>
                    <a:pt x="82" y="133"/>
                    <a:pt x="82" y="135"/>
                  </a:cubicBezTo>
                  <a:cubicBezTo>
                    <a:pt x="82" y="136"/>
                    <a:pt x="80" y="138"/>
                    <a:pt x="82" y="138"/>
                  </a:cubicBezTo>
                  <a:cubicBezTo>
                    <a:pt x="83" y="139"/>
                    <a:pt x="86" y="140"/>
                    <a:pt x="88" y="139"/>
                  </a:cubicBezTo>
                  <a:cubicBezTo>
                    <a:pt x="90" y="137"/>
                    <a:pt x="94" y="144"/>
                    <a:pt x="93" y="145"/>
                  </a:cubicBezTo>
                  <a:cubicBezTo>
                    <a:pt x="93" y="146"/>
                    <a:pt x="93" y="147"/>
                    <a:pt x="94" y="148"/>
                  </a:cubicBezTo>
                  <a:cubicBezTo>
                    <a:pt x="95" y="149"/>
                    <a:pt x="97" y="147"/>
                    <a:pt x="98" y="148"/>
                  </a:cubicBezTo>
                  <a:cubicBezTo>
                    <a:pt x="102" y="150"/>
                    <a:pt x="98" y="154"/>
                    <a:pt x="98" y="157"/>
                  </a:cubicBezTo>
                  <a:cubicBezTo>
                    <a:pt x="100" y="154"/>
                    <a:pt x="102" y="160"/>
                    <a:pt x="102" y="160"/>
                  </a:cubicBezTo>
                  <a:cubicBezTo>
                    <a:pt x="103" y="164"/>
                    <a:pt x="101" y="165"/>
                    <a:pt x="98" y="166"/>
                  </a:cubicBezTo>
                  <a:cubicBezTo>
                    <a:pt x="94" y="168"/>
                    <a:pt x="92" y="170"/>
                    <a:pt x="90" y="173"/>
                  </a:cubicBezTo>
                  <a:cubicBezTo>
                    <a:pt x="89" y="175"/>
                    <a:pt x="88" y="176"/>
                    <a:pt x="86" y="177"/>
                  </a:cubicBezTo>
                  <a:cubicBezTo>
                    <a:pt x="85" y="179"/>
                    <a:pt x="83" y="180"/>
                    <a:pt x="81" y="182"/>
                  </a:cubicBezTo>
                  <a:cubicBezTo>
                    <a:pt x="83" y="182"/>
                    <a:pt x="85" y="181"/>
                    <a:pt x="86" y="181"/>
                  </a:cubicBezTo>
                  <a:cubicBezTo>
                    <a:pt x="87" y="181"/>
                    <a:pt x="88" y="183"/>
                    <a:pt x="89" y="183"/>
                  </a:cubicBezTo>
                  <a:cubicBezTo>
                    <a:pt x="89" y="184"/>
                    <a:pt x="90" y="185"/>
                    <a:pt x="91" y="186"/>
                  </a:cubicBezTo>
                  <a:cubicBezTo>
                    <a:pt x="92" y="187"/>
                    <a:pt x="93" y="186"/>
                    <a:pt x="94" y="187"/>
                  </a:cubicBezTo>
                  <a:cubicBezTo>
                    <a:pt x="96" y="189"/>
                    <a:pt x="100" y="190"/>
                    <a:pt x="101" y="193"/>
                  </a:cubicBezTo>
                  <a:cubicBezTo>
                    <a:pt x="102" y="195"/>
                    <a:pt x="103" y="199"/>
                    <a:pt x="104" y="201"/>
                  </a:cubicBezTo>
                  <a:cubicBezTo>
                    <a:pt x="105" y="200"/>
                    <a:pt x="106" y="199"/>
                    <a:pt x="107" y="197"/>
                  </a:cubicBezTo>
                  <a:cubicBezTo>
                    <a:pt x="107" y="196"/>
                    <a:pt x="108" y="194"/>
                    <a:pt x="109" y="193"/>
                  </a:cubicBezTo>
                  <a:cubicBezTo>
                    <a:pt x="110" y="190"/>
                    <a:pt x="113" y="189"/>
                    <a:pt x="116" y="187"/>
                  </a:cubicBezTo>
                  <a:cubicBezTo>
                    <a:pt x="118" y="185"/>
                    <a:pt x="118" y="183"/>
                    <a:pt x="119" y="180"/>
                  </a:cubicBezTo>
                  <a:cubicBezTo>
                    <a:pt x="121" y="176"/>
                    <a:pt x="124" y="175"/>
                    <a:pt x="126" y="172"/>
                  </a:cubicBezTo>
                  <a:cubicBezTo>
                    <a:pt x="129" y="169"/>
                    <a:pt x="126" y="165"/>
                    <a:pt x="127" y="161"/>
                  </a:cubicBezTo>
                  <a:cubicBezTo>
                    <a:pt x="128" y="160"/>
                    <a:pt x="128" y="159"/>
                    <a:pt x="128" y="157"/>
                  </a:cubicBezTo>
                  <a:cubicBezTo>
                    <a:pt x="128" y="156"/>
                    <a:pt x="128" y="156"/>
                    <a:pt x="129" y="156"/>
                  </a:cubicBezTo>
                  <a:cubicBezTo>
                    <a:pt x="131" y="155"/>
                    <a:pt x="132" y="153"/>
                    <a:pt x="133" y="152"/>
                  </a:cubicBezTo>
                  <a:cubicBezTo>
                    <a:pt x="134" y="151"/>
                    <a:pt x="135" y="150"/>
                    <a:pt x="137" y="149"/>
                  </a:cubicBezTo>
                  <a:cubicBezTo>
                    <a:pt x="138" y="149"/>
                    <a:pt x="139" y="148"/>
                    <a:pt x="141" y="147"/>
                  </a:cubicBezTo>
                  <a:cubicBezTo>
                    <a:pt x="142" y="147"/>
                    <a:pt x="143" y="148"/>
                    <a:pt x="144" y="148"/>
                  </a:cubicBezTo>
                  <a:cubicBezTo>
                    <a:pt x="145" y="148"/>
                    <a:pt x="144" y="147"/>
                    <a:pt x="144" y="147"/>
                  </a:cubicBezTo>
                  <a:cubicBezTo>
                    <a:pt x="143" y="146"/>
                    <a:pt x="147" y="145"/>
                    <a:pt x="147" y="145"/>
                  </a:cubicBezTo>
                  <a:cubicBezTo>
                    <a:pt x="147" y="145"/>
                    <a:pt x="149" y="142"/>
                    <a:pt x="149" y="143"/>
                  </a:cubicBezTo>
                  <a:cubicBezTo>
                    <a:pt x="150" y="144"/>
                    <a:pt x="155" y="142"/>
                    <a:pt x="155" y="142"/>
                  </a:cubicBezTo>
                  <a:cubicBezTo>
                    <a:pt x="156" y="142"/>
                    <a:pt x="155" y="143"/>
                    <a:pt x="156" y="143"/>
                  </a:cubicBezTo>
                  <a:cubicBezTo>
                    <a:pt x="157" y="143"/>
                    <a:pt x="160" y="143"/>
                    <a:pt x="161" y="142"/>
                  </a:cubicBezTo>
                  <a:cubicBezTo>
                    <a:pt x="162" y="141"/>
                    <a:pt x="162" y="140"/>
                    <a:pt x="163" y="139"/>
                  </a:cubicBezTo>
                  <a:cubicBezTo>
                    <a:pt x="164" y="139"/>
                    <a:pt x="165" y="138"/>
                    <a:pt x="165" y="137"/>
                  </a:cubicBezTo>
                  <a:cubicBezTo>
                    <a:pt x="166" y="136"/>
                    <a:pt x="165" y="134"/>
                    <a:pt x="166" y="133"/>
                  </a:cubicBezTo>
                  <a:cubicBezTo>
                    <a:pt x="167" y="132"/>
                    <a:pt x="168" y="131"/>
                    <a:pt x="169" y="130"/>
                  </a:cubicBezTo>
                  <a:cubicBezTo>
                    <a:pt x="171" y="127"/>
                    <a:pt x="172" y="126"/>
                    <a:pt x="172" y="123"/>
                  </a:cubicBezTo>
                  <a:cubicBezTo>
                    <a:pt x="172" y="121"/>
                    <a:pt x="172" y="120"/>
                    <a:pt x="173" y="118"/>
                  </a:cubicBezTo>
                  <a:cubicBezTo>
                    <a:pt x="173" y="117"/>
                    <a:pt x="174" y="117"/>
                    <a:pt x="175" y="116"/>
                  </a:cubicBezTo>
                  <a:cubicBezTo>
                    <a:pt x="176" y="115"/>
                    <a:pt x="175" y="113"/>
                    <a:pt x="175" y="112"/>
                  </a:cubicBezTo>
                  <a:cubicBezTo>
                    <a:pt x="175" y="110"/>
                    <a:pt x="176" y="109"/>
                    <a:pt x="176" y="107"/>
                  </a:cubicBezTo>
                  <a:cubicBezTo>
                    <a:pt x="177" y="104"/>
                    <a:pt x="176" y="101"/>
                    <a:pt x="176" y="98"/>
                  </a:cubicBezTo>
                  <a:cubicBezTo>
                    <a:pt x="176" y="96"/>
                    <a:pt x="175" y="94"/>
                    <a:pt x="176" y="93"/>
                  </a:cubicBezTo>
                  <a:cubicBezTo>
                    <a:pt x="177" y="91"/>
                    <a:pt x="176" y="92"/>
                    <a:pt x="176" y="90"/>
                  </a:cubicBezTo>
                  <a:cubicBezTo>
                    <a:pt x="176" y="90"/>
                    <a:pt x="178" y="91"/>
                    <a:pt x="178" y="91"/>
                  </a:cubicBezTo>
                  <a:cubicBezTo>
                    <a:pt x="178" y="91"/>
                    <a:pt x="178" y="90"/>
                    <a:pt x="178" y="90"/>
                  </a:cubicBezTo>
                  <a:cubicBezTo>
                    <a:pt x="178" y="90"/>
                    <a:pt x="179" y="90"/>
                    <a:pt x="179" y="90"/>
                  </a:cubicBezTo>
                  <a:cubicBezTo>
                    <a:pt x="181" y="90"/>
                    <a:pt x="182" y="87"/>
                    <a:pt x="182" y="86"/>
                  </a:cubicBezTo>
                  <a:cubicBezTo>
                    <a:pt x="183" y="85"/>
                    <a:pt x="184" y="83"/>
                    <a:pt x="185" y="81"/>
                  </a:cubicBezTo>
                  <a:cubicBezTo>
                    <a:pt x="187" y="79"/>
                    <a:pt x="189" y="79"/>
                    <a:pt x="190" y="77"/>
                  </a:cubicBezTo>
                  <a:cubicBezTo>
                    <a:pt x="195" y="71"/>
                    <a:pt x="199" y="64"/>
                    <a:pt x="196" y="57"/>
                  </a:cubicBezTo>
                  <a:cubicBezTo>
                    <a:pt x="194" y="53"/>
                    <a:pt x="198" y="60"/>
                    <a:pt x="196" y="57"/>
                  </a:cubicBezTo>
                  <a:close/>
                  <a:moveTo>
                    <a:pt x="115" y="186"/>
                  </a:moveTo>
                  <a:cubicBezTo>
                    <a:pt x="113" y="187"/>
                    <a:pt x="112" y="189"/>
                    <a:pt x="110" y="190"/>
                  </a:cubicBezTo>
                  <a:cubicBezTo>
                    <a:pt x="107" y="191"/>
                    <a:pt x="112" y="188"/>
                    <a:pt x="112" y="187"/>
                  </a:cubicBezTo>
                  <a:cubicBezTo>
                    <a:pt x="113" y="186"/>
                    <a:pt x="114" y="184"/>
                    <a:pt x="116" y="182"/>
                  </a:cubicBezTo>
                  <a:cubicBezTo>
                    <a:pt x="118" y="180"/>
                    <a:pt x="117" y="184"/>
                    <a:pt x="115" y="186"/>
                  </a:cubicBezTo>
                  <a:cubicBezTo>
                    <a:pt x="115" y="186"/>
                    <a:pt x="116" y="185"/>
                    <a:pt x="115" y="186"/>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grpSp>
    </p:spTree>
    <p:extLst>
      <p:ext uri="{BB962C8B-B14F-4D97-AF65-F5344CB8AC3E}">
        <p14:creationId xmlns:p14="http://schemas.microsoft.com/office/powerpoint/2010/main" val="12800327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2_Blue / 1 column">
  <p:cSld name="2_Blue / 1 column">
    <p:spTree>
      <p:nvGrpSpPr>
        <p:cNvPr id="1" name="Shape 412"/>
        <p:cNvGrpSpPr/>
        <p:nvPr/>
      </p:nvGrpSpPr>
      <p:grpSpPr>
        <a:xfrm>
          <a:off x="0" y="0"/>
          <a:ext cx="0" cy="0"/>
          <a:chOff x="0" y="0"/>
          <a:chExt cx="0" cy="0"/>
        </a:xfrm>
      </p:grpSpPr>
      <p:sp>
        <p:nvSpPr>
          <p:cNvPr id="413" name="Google Shape;413;p82"/>
          <p:cNvSpPr txBox="1">
            <a:spLocks noGrp="1"/>
          </p:cNvSpPr>
          <p:nvPr>
            <p:ph type="body" idx="1"/>
          </p:nvPr>
        </p:nvSpPr>
        <p:spPr>
          <a:xfrm>
            <a:off x="468313" y="1800225"/>
            <a:ext cx="11259200" cy="1569600"/>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0"/>
              </a:spcBef>
              <a:spcAft>
                <a:spcPts val="0"/>
              </a:spcAft>
              <a:buClr>
                <a:schemeClr val="dk1"/>
              </a:buClr>
              <a:buSzPts val="1400"/>
              <a:buNone/>
              <a:defRPr/>
            </a:lvl1pPr>
            <a:lvl2pPr marL="1219170" lvl="1" indent="-406390" algn="l">
              <a:lnSpc>
                <a:spcPct val="90000"/>
              </a:lnSpc>
              <a:spcBef>
                <a:spcPts val="533"/>
              </a:spcBef>
              <a:spcAft>
                <a:spcPts val="0"/>
              </a:spcAft>
              <a:buSzPts val="1200"/>
              <a:buChar char="●"/>
              <a:defRPr/>
            </a:lvl2pPr>
            <a:lvl3pPr marL="1828754" lvl="2" indent="-406390" algn="l">
              <a:lnSpc>
                <a:spcPct val="90000"/>
              </a:lnSpc>
              <a:spcBef>
                <a:spcPts val="533"/>
              </a:spcBef>
              <a:spcAft>
                <a:spcPts val="0"/>
              </a:spcAft>
              <a:buSzPts val="1200"/>
              <a:buChar char="●"/>
              <a:defRPr/>
            </a:lvl3pPr>
            <a:lvl4pPr marL="2438339" lvl="3" indent="-406390" algn="l">
              <a:lnSpc>
                <a:spcPct val="90000"/>
              </a:lnSpc>
              <a:spcBef>
                <a:spcPts val="533"/>
              </a:spcBef>
              <a:spcAft>
                <a:spcPts val="0"/>
              </a:spcAft>
              <a:buSzPts val="1200"/>
              <a:buChar char="●"/>
              <a:defRPr/>
            </a:lvl4pPr>
            <a:lvl5pPr marL="3047924" lvl="4" indent="-304792" algn="l">
              <a:lnSpc>
                <a:spcPct val="100000"/>
              </a:lnSpc>
              <a:spcBef>
                <a:spcPts val="0"/>
              </a:spcBef>
              <a:spcAft>
                <a:spcPts val="0"/>
              </a:spcAft>
              <a:buSzPts val="1100"/>
              <a:buNone/>
              <a:defRPr/>
            </a:lvl5pPr>
            <a:lvl6pPr marL="3657509" lvl="5" indent="-304792" algn="l">
              <a:lnSpc>
                <a:spcPct val="90000"/>
              </a:lnSpc>
              <a:spcBef>
                <a:spcPts val="533"/>
              </a:spcBef>
              <a:spcAft>
                <a:spcPts val="0"/>
              </a:spcAft>
              <a:buSzPts val="1100"/>
              <a:buNone/>
              <a:defRPr/>
            </a:lvl6pPr>
            <a:lvl7pPr marL="4267093" lvl="6" indent="-304792" algn="l">
              <a:lnSpc>
                <a:spcPct val="90000"/>
              </a:lnSpc>
              <a:spcBef>
                <a:spcPts val="533"/>
              </a:spcBef>
              <a:spcAft>
                <a:spcPts val="0"/>
              </a:spcAft>
              <a:buClr>
                <a:schemeClr val="dk1"/>
              </a:buClr>
              <a:buSzPts val="1100"/>
              <a:buNone/>
              <a:defRPr/>
            </a:lvl7pPr>
            <a:lvl8pPr marL="4876678" lvl="7" indent="-304792" algn="l">
              <a:lnSpc>
                <a:spcPct val="90000"/>
              </a:lnSpc>
              <a:spcBef>
                <a:spcPts val="533"/>
              </a:spcBef>
              <a:spcAft>
                <a:spcPts val="0"/>
              </a:spcAft>
              <a:buClr>
                <a:schemeClr val="dk1"/>
              </a:buClr>
              <a:buSzPts val="1400"/>
              <a:buNone/>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414" name="Google Shape;414;p82"/>
          <p:cNvSpPr txBox="1">
            <a:spLocks noGrp="1"/>
          </p:cNvSpPr>
          <p:nvPr>
            <p:ph type="title"/>
          </p:nvPr>
        </p:nvSpPr>
        <p:spPr>
          <a:xfrm>
            <a:off x="302400" y="302400"/>
            <a:ext cx="11592000" cy="3032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400"/>
              <a:buFont typeface="DM Sans"/>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15" name="Google Shape;415;p82"/>
          <p:cNvSpPr txBox="1">
            <a:spLocks noGrp="1"/>
          </p:cNvSpPr>
          <p:nvPr>
            <p:ph type="sldNum" idx="12"/>
          </p:nvPr>
        </p:nvSpPr>
        <p:spPr>
          <a:xfrm>
            <a:off x="468000" y="6340440"/>
            <a:ext cx="450000" cy="184800"/>
          </a:xfrm>
          <a:prstGeom prst="rect">
            <a:avLst/>
          </a:prstGeom>
          <a:noFill/>
          <a:ln>
            <a:noFill/>
          </a:ln>
        </p:spPr>
        <p:txBody>
          <a:bodyPr spcFirstLastPara="1" wrap="square" lIns="0" tIns="0" rIns="0" bIns="0" anchor="ctr" anchorCtr="0">
            <a:noAutofit/>
          </a:bodyPr>
          <a:lstStyle>
            <a:lvl1pPr marL="0" marR="0" lvl="0" indent="0" algn="l">
              <a:lnSpc>
                <a:spcPct val="100000"/>
              </a:lnSpc>
              <a:spcBef>
                <a:spcPts val="0"/>
              </a:spcBef>
              <a:spcAft>
                <a:spcPts val="0"/>
              </a:spcAft>
              <a:buClr>
                <a:srgbClr val="000000"/>
              </a:buClr>
              <a:buSzPts val="1000"/>
              <a:buFont typeface="Arial"/>
              <a:buNone/>
              <a:defRPr sz="1333" b="0" i="0" u="none" strike="noStrike" cap="none">
                <a:solidFill>
                  <a:srgbClr val="B2B2B2"/>
                </a:solidFill>
                <a:latin typeface="DM Sans"/>
                <a:ea typeface="DM Sans"/>
                <a:cs typeface="DM Sans"/>
                <a:sym typeface="DM Sans"/>
              </a:defRPr>
            </a:lvl1pPr>
            <a:lvl2pPr marL="0" marR="0" lvl="1" indent="0" algn="l">
              <a:lnSpc>
                <a:spcPct val="100000"/>
              </a:lnSpc>
              <a:spcBef>
                <a:spcPts val="0"/>
              </a:spcBef>
              <a:spcAft>
                <a:spcPts val="0"/>
              </a:spcAft>
              <a:buClr>
                <a:srgbClr val="000000"/>
              </a:buClr>
              <a:buSzPts val="1000"/>
              <a:buFont typeface="Arial"/>
              <a:buNone/>
              <a:defRPr sz="1333" b="0" i="0" u="none" strike="noStrike" cap="none">
                <a:solidFill>
                  <a:srgbClr val="B2B2B2"/>
                </a:solidFill>
                <a:latin typeface="DM Sans"/>
                <a:ea typeface="DM Sans"/>
                <a:cs typeface="DM Sans"/>
                <a:sym typeface="DM Sans"/>
              </a:defRPr>
            </a:lvl2pPr>
            <a:lvl3pPr marL="0" marR="0" lvl="2" indent="0" algn="l">
              <a:lnSpc>
                <a:spcPct val="100000"/>
              </a:lnSpc>
              <a:spcBef>
                <a:spcPts val="0"/>
              </a:spcBef>
              <a:spcAft>
                <a:spcPts val="0"/>
              </a:spcAft>
              <a:buClr>
                <a:srgbClr val="000000"/>
              </a:buClr>
              <a:buSzPts val="1000"/>
              <a:buFont typeface="Arial"/>
              <a:buNone/>
              <a:defRPr sz="1333" b="0" i="0" u="none" strike="noStrike" cap="none">
                <a:solidFill>
                  <a:srgbClr val="B2B2B2"/>
                </a:solidFill>
                <a:latin typeface="DM Sans"/>
                <a:ea typeface="DM Sans"/>
                <a:cs typeface="DM Sans"/>
                <a:sym typeface="DM Sans"/>
              </a:defRPr>
            </a:lvl3pPr>
            <a:lvl4pPr marL="0" marR="0" lvl="3" indent="0" algn="l">
              <a:lnSpc>
                <a:spcPct val="100000"/>
              </a:lnSpc>
              <a:spcBef>
                <a:spcPts val="0"/>
              </a:spcBef>
              <a:spcAft>
                <a:spcPts val="0"/>
              </a:spcAft>
              <a:buClr>
                <a:srgbClr val="000000"/>
              </a:buClr>
              <a:buSzPts val="1000"/>
              <a:buFont typeface="Arial"/>
              <a:buNone/>
              <a:defRPr sz="1333" b="0" i="0" u="none" strike="noStrike" cap="none">
                <a:solidFill>
                  <a:srgbClr val="B2B2B2"/>
                </a:solidFill>
                <a:latin typeface="DM Sans"/>
                <a:ea typeface="DM Sans"/>
                <a:cs typeface="DM Sans"/>
                <a:sym typeface="DM Sans"/>
              </a:defRPr>
            </a:lvl4pPr>
            <a:lvl5pPr marL="0" marR="0" lvl="4" indent="0" algn="l">
              <a:lnSpc>
                <a:spcPct val="100000"/>
              </a:lnSpc>
              <a:spcBef>
                <a:spcPts val="0"/>
              </a:spcBef>
              <a:spcAft>
                <a:spcPts val="0"/>
              </a:spcAft>
              <a:buClr>
                <a:srgbClr val="000000"/>
              </a:buClr>
              <a:buSzPts val="1000"/>
              <a:buFont typeface="Arial"/>
              <a:buNone/>
              <a:defRPr sz="1333" b="0" i="0" u="none" strike="noStrike" cap="none">
                <a:solidFill>
                  <a:srgbClr val="B2B2B2"/>
                </a:solidFill>
                <a:latin typeface="DM Sans"/>
                <a:ea typeface="DM Sans"/>
                <a:cs typeface="DM Sans"/>
                <a:sym typeface="DM Sans"/>
              </a:defRPr>
            </a:lvl5pPr>
            <a:lvl6pPr marL="0" marR="0" lvl="5" indent="0" algn="l">
              <a:lnSpc>
                <a:spcPct val="100000"/>
              </a:lnSpc>
              <a:spcBef>
                <a:spcPts val="0"/>
              </a:spcBef>
              <a:spcAft>
                <a:spcPts val="0"/>
              </a:spcAft>
              <a:buClr>
                <a:srgbClr val="000000"/>
              </a:buClr>
              <a:buSzPts val="1000"/>
              <a:buFont typeface="Arial"/>
              <a:buNone/>
              <a:defRPr sz="1333" b="0" i="0" u="none" strike="noStrike" cap="none">
                <a:solidFill>
                  <a:srgbClr val="B2B2B2"/>
                </a:solidFill>
                <a:latin typeface="DM Sans"/>
                <a:ea typeface="DM Sans"/>
                <a:cs typeface="DM Sans"/>
                <a:sym typeface="DM Sans"/>
              </a:defRPr>
            </a:lvl6pPr>
            <a:lvl7pPr marL="0" marR="0" lvl="6" indent="0" algn="l">
              <a:lnSpc>
                <a:spcPct val="100000"/>
              </a:lnSpc>
              <a:spcBef>
                <a:spcPts val="0"/>
              </a:spcBef>
              <a:spcAft>
                <a:spcPts val="0"/>
              </a:spcAft>
              <a:buClr>
                <a:srgbClr val="000000"/>
              </a:buClr>
              <a:buSzPts val="1000"/>
              <a:buFont typeface="Arial"/>
              <a:buNone/>
              <a:defRPr sz="1333" b="0" i="0" u="none" strike="noStrike" cap="none">
                <a:solidFill>
                  <a:srgbClr val="B2B2B2"/>
                </a:solidFill>
                <a:latin typeface="DM Sans"/>
                <a:ea typeface="DM Sans"/>
                <a:cs typeface="DM Sans"/>
                <a:sym typeface="DM Sans"/>
              </a:defRPr>
            </a:lvl7pPr>
            <a:lvl8pPr marL="0" marR="0" lvl="7" indent="0" algn="l">
              <a:lnSpc>
                <a:spcPct val="100000"/>
              </a:lnSpc>
              <a:spcBef>
                <a:spcPts val="0"/>
              </a:spcBef>
              <a:spcAft>
                <a:spcPts val="0"/>
              </a:spcAft>
              <a:buClr>
                <a:srgbClr val="000000"/>
              </a:buClr>
              <a:buSzPts val="1000"/>
              <a:buFont typeface="Arial"/>
              <a:buNone/>
              <a:defRPr sz="1333" b="0" i="0" u="none" strike="noStrike" cap="none">
                <a:solidFill>
                  <a:srgbClr val="B2B2B2"/>
                </a:solidFill>
                <a:latin typeface="DM Sans"/>
                <a:ea typeface="DM Sans"/>
                <a:cs typeface="DM Sans"/>
                <a:sym typeface="DM Sans"/>
              </a:defRPr>
            </a:lvl8pPr>
            <a:lvl9pPr marL="0" marR="0" lvl="8" indent="0" algn="l">
              <a:lnSpc>
                <a:spcPct val="100000"/>
              </a:lnSpc>
              <a:spcBef>
                <a:spcPts val="0"/>
              </a:spcBef>
              <a:spcAft>
                <a:spcPts val="0"/>
              </a:spcAft>
              <a:buClr>
                <a:srgbClr val="000000"/>
              </a:buClr>
              <a:buSzPts val="1000"/>
              <a:buFont typeface="Arial"/>
              <a:buNone/>
              <a:defRPr sz="1333" b="0" i="0" u="none" strike="noStrike" cap="none">
                <a:solidFill>
                  <a:srgbClr val="B2B2B2"/>
                </a:solidFill>
                <a:latin typeface="DM Sans"/>
                <a:ea typeface="DM Sans"/>
                <a:cs typeface="DM Sans"/>
                <a:sym typeface="DM Sans"/>
              </a:defRPr>
            </a:lvl9pPr>
          </a:lstStyle>
          <a:p>
            <a:fld id="{00000000-1234-1234-1234-123412341234}" type="slidenum">
              <a:rPr lang="pt-BR" smtClean="0"/>
              <a:pPr/>
              <a:t>‹#›</a:t>
            </a:fld>
            <a:endParaRPr lang="pt-BR"/>
          </a:p>
        </p:txBody>
      </p:sp>
      <p:sp>
        <p:nvSpPr>
          <p:cNvPr id="416" name="Google Shape;416;p82"/>
          <p:cNvSpPr txBox="1">
            <a:spLocks noGrp="1"/>
          </p:cNvSpPr>
          <p:nvPr>
            <p:ph type="ftr" idx="11"/>
          </p:nvPr>
        </p:nvSpPr>
        <p:spPr>
          <a:xfrm>
            <a:off x="1066799" y="6338495"/>
            <a:ext cx="6429200" cy="184800"/>
          </a:xfrm>
          <a:prstGeom prst="rect">
            <a:avLst/>
          </a:prstGeom>
          <a:noFill/>
          <a:ln>
            <a:noFill/>
          </a:ln>
        </p:spPr>
        <p:txBody>
          <a:bodyPr spcFirstLastPara="1" wrap="square" lIns="0" tIns="0" rIns="0" bIns="0" anchor="ctr" anchorCtr="0">
            <a:noAutofit/>
          </a:bodyPr>
          <a:lstStyle>
            <a:lvl1pPr marR="0" lvl="0" algn="l" rtl="0">
              <a:lnSpc>
                <a:spcPct val="100000"/>
              </a:lnSpc>
              <a:spcBef>
                <a:spcPts val="0"/>
              </a:spcBef>
              <a:spcAft>
                <a:spcPts val="0"/>
              </a:spcAft>
              <a:buClr>
                <a:srgbClr val="000000"/>
              </a:buClr>
              <a:buSzPts val="1100"/>
              <a:buFont typeface="Arial"/>
              <a:buNone/>
              <a:defRPr sz="1200" b="0" i="0" u="none" strike="noStrike" cap="none">
                <a:solidFill>
                  <a:srgbClr val="B2B2B2"/>
                </a:solidFill>
                <a:latin typeface="DM Sans"/>
                <a:ea typeface="DM Sans"/>
                <a:cs typeface="DM Sans"/>
                <a:sym typeface="DM Sans"/>
              </a:defRPr>
            </a:lvl1pPr>
            <a:lvl2pPr marR="0" lvl="1"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DM Sans"/>
                <a:ea typeface="DM Sans"/>
                <a:cs typeface="DM Sans"/>
                <a:sym typeface="DM Sans"/>
              </a:defRPr>
            </a:lvl2pPr>
            <a:lvl3pPr marR="0" lvl="2"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DM Sans"/>
                <a:ea typeface="DM Sans"/>
                <a:cs typeface="DM Sans"/>
                <a:sym typeface="DM Sans"/>
              </a:defRPr>
            </a:lvl3pPr>
            <a:lvl4pPr marR="0" lvl="3"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DM Sans"/>
                <a:ea typeface="DM Sans"/>
                <a:cs typeface="DM Sans"/>
                <a:sym typeface="DM Sans"/>
              </a:defRPr>
            </a:lvl4pPr>
            <a:lvl5pPr marR="0" lvl="4"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DM Sans"/>
                <a:ea typeface="DM Sans"/>
                <a:cs typeface="DM Sans"/>
                <a:sym typeface="DM Sans"/>
              </a:defRPr>
            </a:lvl5pPr>
            <a:lvl6pPr marR="0" lvl="5"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DM Sans"/>
                <a:ea typeface="DM Sans"/>
                <a:cs typeface="DM Sans"/>
                <a:sym typeface="DM Sans"/>
              </a:defRPr>
            </a:lvl6pPr>
            <a:lvl7pPr marR="0" lvl="6"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DM Sans"/>
                <a:ea typeface="DM Sans"/>
                <a:cs typeface="DM Sans"/>
                <a:sym typeface="DM Sans"/>
              </a:defRPr>
            </a:lvl7pPr>
            <a:lvl8pPr marR="0" lvl="7"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DM Sans"/>
                <a:ea typeface="DM Sans"/>
                <a:cs typeface="DM Sans"/>
                <a:sym typeface="DM Sans"/>
              </a:defRPr>
            </a:lvl8pPr>
            <a:lvl9pPr marR="0" lvl="8"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DM Sans"/>
                <a:ea typeface="DM Sans"/>
                <a:cs typeface="DM Sans"/>
                <a:sym typeface="DM Sans"/>
              </a:defRPr>
            </a:lvl9pPr>
          </a:lstStyle>
          <a:p>
            <a:endParaRPr/>
          </a:p>
        </p:txBody>
      </p:sp>
    </p:spTree>
    <p:extLst>
      <p:ext uri="{BB962C8B-B14F-4D97-AF65-F5344CB8AC3E}">
        <p14:creationId xmlns:p14="http://schemas.microsoft.com/office/powerpoint/2010/main" val="19751169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Title and 2 Content gree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3"/>
            <a:ext cx="11587200" cy="288767"/>
          </a:xfrm>
        </p:spPr>
        <p:txBody>
          <a:bodyPr anchor="b">
            <a:noAutofit/>
          </a:bodyPr>
          <a:lstStyle>
            <a:lvl1pPr marL="0" indent="0">
              <a:buNone/>
              <a:defRPr sz="18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1" y="1342800"/>
            <a:ext cx="5246753" cy="4297363"/>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8" y="1342800"/>
            <a:ext cx="5246753" cy="4297363"/>
          </a:xfrm>
        </p:spPr>
        <p:txBody>
          <a:bodyPr tIns="0"/>
          <a:lstStyle>
            <a:lvl1pPr>
              <a:defRPr/>
            </a:lvl1pPr>
            <a:lvl2pPr>
              <a:buClr>
                <a:schemeClr val="accent4"/>
              </a:buClr>
              <a:defRPr/>
            </a:lvl2pPr>
            <a:lvl3pPr>
              <a:buClr>
                <a:schemeClr val="accent3"/>
              </a:buClr>
              <a:defRPr/>
            </a:lvl3pPr>
            <a:lvl4pPr>
              <a:buClr>
                <a:srgbClr val="CBD938"/>
              </a:buCl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Tree>
    <p:extLst>
      <p:ext uri="{BB962C8B-B14F-4D97-AF65-F5344CB8AC3E}">
        <p14:creationId xmlns:p14="http://schemas.microsoft.com/office/powerpoint/2010/main" val="41884903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Title and 2 Content gree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1"/>
            <a:ext cx="11591925" cy="303211"/>
          </a:xfrm>
          <a:prstGeom prst="rect">
            <a:avLst/>
          </a:prstGeo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4"/>
            <a:ext cx="11587200" cy="288767"/>
          </a:xfrm>
        </p:spPr>
        <p:txBody>
          <a:bodyPr anchor="b">
            <a:noAutofit/>
          </a:bodyPr>
          <a:lstStyle>
            <a:lvl1pPr marL="0" indent="0">
              <a:buNone/>
              <a:defRPr sz="1800" b="1"/>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2" y="1342801"/>
            <a:ext cx="5246753" cy="4297363"/>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40" y="1342801"/>
            <a:ext cx="5246753" cy="4297363"/>
          </a:xfrm>
        </p:spPr>
        <p:txBody>
          <a:bodyPr tIns="0"/>
          <a:lstStyle>
            <a:lvl1pPr>
              <a:defRPr/>
            </a:lvl1pPr>
            <a:lvl2pPr>
              <a:buClr>
                <a:schemeClr val="accent4"/>
              </a:buClr>
              <a:defRPr/>
            </a:lvl2pPr>
            <a:lvl3pPr>
              <a:buClr>
                <a:schemeClr val="accent3"/>
              </a:buClr>
              <a:defRPr/>
            </a:lvl3pPr>
            <a:lvl4pPr>
              <a:buClr>
                <a:srgbClr val="CBD938"/>
              </a:buCl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Tree>
    <p:extLst>
      <p:ext uri="{BB962C8B-B14F-4D97-AF65-F5344CB8AC3E}">
        <p14:creationId xmlns:p14="http://schemas.microsoft.com/office/powerpoint/2010/main" val="28149265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PC Accent Slide 2">
    <p:spTree>
      <p:nvGrpSpPr>
        <p:cNvPr id="1" name=""/>
        <p:cNvGrpSpPr/>
        <p:nvPr/>
      </p:nvGrpSpPr>
      <p:grpSpPr>
        <a:xfrm>
          <a:off x="0" y="0"/>
          <a:ext cx="0" cy="0"/>
          <a:chOff x="0" y="0"/>
          <a:chExt cx="0" cy="0"/>
        </a:xfrm>
      </p:grpSpPr>
      <p:sp>
        <p:nvSpPr>
          <p:cNvPr id="22" name="Text Placeholder 7">
            <a:extLst>
              <a:ext uri="{FF2B5EF4-FFF2-40B4-BE49-F238E27FC236}">
                <a16:creationId xmlns:a16="http://schemas.microsoft.com/office/drawing/2014/main" id="{B66EE310-5220-6245-AC01-17F46C0EB0A8}"/>
              </a:ext>
            </a:extLst>
          </p:cNvPr>
          <p:cNvSpPr>
            <a:spLocks noGrp="1"/>
          </p:cNvSpPr>
          <p:nvPr>
            <p:ph type="body" sz="quarter" idx="13" hasCustomPrompt="1"/>
          </p:nvPr>
        </p:nvSpPr>
        <p:spPr>
          <a:xfrm>
            <a:off x="468001" y="936877"/>
            <a:ext cx="11258863" cy="369332"/>
          </a:xfrm>
          <a:prstGeom prst="rect">
            <a:avLst/>
          </a:prstGeom>
        </p:spPr>
        <p:txBody>
          <a:bodyPr lIns="0" tIns="0" rIns="0" bIns="0"/>
          <a:lstStyle>
            <a:lvl1pPr marL="0" indent="0">
              <a:lnSpc>
                <a:spcPct val="90000"/>
              </a:lnSpc>
              <a:spcAft>
                <a:spcPts val="0"/>
              </a:spcAft>
              <a:buNone/>
              <a:defRPr sz="2400" b="0" i="0">
                <a:solidFill>
                  <a:schemeClr val="bg1"/>
                </a:solidFill>
                <a:latin typeface="DM Sans" pitchFamily="2" charset="77"/>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17" name="Title 1">
            <a:extLst>
              <a:ext uri="{FF2B5EF4-FFF2-40B4-BE49-F238E27FC236}">
                <a16:creationId xmlns:a16="http://schemas.microsoft.com/office/drawing/2014/main" id="{130B5860-DC2C-FC43-B72A-65197AD0BDC2}"/>
              </a:ext>
            </a:extLst>
          </p:cNvPr>
          <p:cNvSpPr>
            <a:spLocks noGrp="1"/>
          </p:cNvSpPr>
          <p:nvPr>
            <p:ph type="ctrTitle" hasCustomPrompt="1"/>
          </p:nvPr>
        </p:nvSpPr>
        <p:spPr bwMode="white">
          <a:xfrm>
            <a:off x="468001" y="468000"/>
            <a:ext cx="11258863" cy="492443"/>
          </a:xfrm>
          <a:prstGeom prst="rect">
            <a:avLst/>
          </a:prstGeom>
        </p:spPr>
        <p:txBody>
          <a:bodyPr wrap="square" lIns="0" tIns="0" rIns="0" bIns="0" anchor="t" anchorCtr="0">
            <a:spAutoFit/>
          </a:bodyPr>
          <a:lstStyle>
            <a:lvl1pPr algn="l">
              <a:defRPr sz="3200" b="0" i="0">
                <a:solidFill>
                  <a:schemeClr val="bg1"/>
                </a:solidFill>
                <a:latin typeface="DM Sans" pitchFamily="2" charset="77"/>
              </a:defRPr>
            </a:lvl1pPr>
          </a:lstStyle>
          <a:p>
            <a:r>
              <a:rPr lang="en-US" noProof="0"/>
              <a:t>Header</a:t>
            </a:r>
          </a:p>
        </p:txBody>
      </p:sp>
      <p:sp>
        <p:nvSpPr>
          <p:cNvPr id="19" name="Slide Number Placeholder 2">
            <a:extLst>
              <a:ext uri="{FF2B5EF4-FFF2-40B4-BE49-F238E27FC236}">
                <a16:creationId xmlns:a16="http://schemas.microsoft.com/office/drawing/2014/main" id="{7CA2B2EA-3AF3-8543-B93B-3CBE829A0288}"/>
              </a:ext>
            </a:extLst>
          </p:cNvPr>
          <p:cNvSpPr txBox="1">
            <a:spLocks/>
          </p:cNvSpPr>
          <p:nvPr userDrawn="1"/>
        </p:nvSpPr>
        <p:spPr>
          <a:xfrm>
            <a:off x="468001" y="6328147"/>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sz="800" b="0" i="0" smtClean="0">
                <a:solidFill>
                  <a:schemeClr val="bg1"/>
                </a:solidFill>
                <a:latin typeface="DM Sans" pitchFamily="2" charset="77"/>
              </a:rPr>
              <a:pPr/>
              <a:t>‹#›</a:t>
            </a:fld>
            <a:endParaRPr lang="en-US" sz="800" b="0" i="0">
              <a:solidFill>
                <a:schemeClr val="bg1"/>
              </a:solidFill>
              <a:latin typeface="DM Sans" pitchFamily="2" charset="77"/>
            </a:endParaRPr>
          </a:p>
        </p:txBody>
      </p:sp>
    </p:spTree>
    <p:extLst>
      <p:ext uri="{BB962C8B-B14F-4D97-AF65-F5344CB8AC3E}">
        <p14:creationId xmlns:p14="http://schemas.microsoft.com/office/powerpoint/2010/main" val="18811420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2 Content gree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1"/>
            <a:ext cx="11591925" cy="303211"/>
          </a:xfrm>
          <a:prstGeom prst="rect">
            <a:avLst/>
          </a:prstGeo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4"/>
            <a:ext cx="11587200" cy="288767"/>
          </a:xfrm>
        </p:spPr>
        <p:txBody>
          <a:bodyPr anchor="b">
            <a:noAutofit/>
          </a:bodyPr>
          <a:lstStyle>
            <a:lvl1pPr marL="0" indent="0">
              <a:buNone/>
              <a:defRPr sz="1800" b="1"/>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2" y="1342801"/>
            <a:ext cx="5246753" cy="4297363"/>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40" y="1342801"/>
            <a:ext cx="5246753" cy="4297363"/>
          </a:xfrm>
        </p:spPr>
        <p:txBody>
          <a:bodyPr tIns="0"/>
          <a:lstStyle>
            <a:lvl1pPr>
              <a:defRPr/>
            </a:lvl1pPr>
            <a:lvl2pPr>
              <a:buClr>
                <a:schemeClr val="accent4"/>
              </a:buClr>
              <a:defRPr/>
            </a:lvl2pPr>
            <a:lvl3pPr>
              <a:buClr>
                <a:schemeClr val="accent3"/>
              </a:buClr>
              <a:defRPr/>
            </a:lvl3pPr>
            <a:lvl4pPr>
              <a:buClr>
                <a:srgbClr val="CBD938"/>
              </a:buCl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Tree>
    <p:extLst>
      <p:ext uri="{BB962C8B-B14F-4D97-AF65-F5344CB8AC3E}">
        <p14:creationId xmlns:p14="http://schemas.microsoft.com/office/powerpoint/2010/main" val="18630559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2.xml"/><Relationship Id="rId1" Type="http://schemas.openxmlformats.org/officeDocument/2006/relationships/slideLayout" Target="../slideLayouts/slideLayout8.xml"/><Relationship Id="rId5" Type="http://schemas.openxmlformats.org/officeDocument/2006/relationships/image" Target="../media/image6.png"/><Relationship Id="rId4" Type="http://schemas.microsoft.com/office/2007/relationships/hdphoto" Target="../media/hdphoto1.wdp"/></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7" Type="http://schemas.openxmlformats.org/officeDocument/2006/relationships/image" Target="../media/image9.png"/><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image" Target="../media/image8.emf"/><Relationship Id="rId5" Type="http://schemas.openxmlformats.org/officeDocument/2006/relationships/oleObject" Target="../embeddings/oleObject1.bin"/><Relationship Id="rId4" Type="http://schemas.openxmlformats.org/officeDocument/2006/relationships/tags" Target="../tags/tag1.xml"/></Relationships>
</file>

<file path=ppt/slideMasters/_rels/slideMaster4.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theme" Target="../theme/theme4.xml"/><Relationship Id="rId1" Type="http://schemas.openxmlformats.org/officeDocument/2006/relationships/slideLayout" Target="../slideLayouts/slideLayout11.xml"/><Relationship Id="rId6" Type="http://schemas.openxmlformats.org/officeDocument/2006/relationships/image" Target="../media/image9.png"/><Relationship Id="rId5" Type="http://schemas.openxmlformats.org/officeDocument/2006/relationships/image" Target="../media/image8.emf"/><Relationship Id="rId4" Type="http://schemas.openxmlformats.org/officeDocument/2006/relationships/oleObject" Target="../embeddings/oleObject1.bin"/></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13.xml"/><Relationship Id="rId1" Type="http://schemas.openxmlformats.org/officeDocument/2006/relationships/slideLayout" Target="../slideLayouts/slideLayout12.xml"/><Relationship Id="rId4" Type="http://schemas.openxmlformats.org/officeDocument/2006/relationships/image" Target="../media/image10.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TextBox 4">
            <a:extLst>
              <a:ext uri="{FF2B5EF4-FFF2-40B4-BE49-F238E27FC236}">
                <a16:creationId xmlns:a16="http://schemas.microsoft.com/office/drawing/2014/main" id="{CF8815E9-B9FD-9D8B-BA37-B1AB704C7008}"/>
              </a:ext>
            </a:extLst>
          </p:cNvPr>
          <p:cNvSpPr txBox="1"/>
          <p:nvPr>
            <p:extLst>
              <p:ext uri="{1162E1C5-73C7-4A58-AE30-91384D911F3F}">
                <p184:classification xmlns:p184="http://schemas.microsoft.com/office/powerpoint/2018/4/main" val="ftr"/>
              </p:ext>
            </p:extLst>
          </p:nvPr>
        </p:nvSpPr>
        <p:spPr>
          <a:xfrm>
            <a:off x="3124962" y="6720840"/>
            <a:ext cx="5967413" cy="137160"/>
          </a:xfrm>
          <a:prstGeom prst="rect">
            <a:avLst/>
          </a:prstGeom>
        </p:spPr>
        <p:txBody>
          <a:bodyPr horzOverflow="overflow" lIns="0" tIns="0" rIns="0" bIns="0">
            <a:spAutoFit/>
          </a:bodyPr>
          <a:lstStyle/>
          <a:p>
            <a:pPr algn="l"/>
            <a:r>
              <a:rPr lang="en-US" sz="900">
                <a:solidFill>
                  <a:srgbClr val="0000FF"/>
                </a:solidFill>
                <a:latin typeface="Calibri" panose="020F0502020204030204" pitchFamily="34" charset="0"/>
                <a:cs typeface="Calibri" panose="020F0502020204030204" pitchFamily="34" charset="0"/>
              </a:rPr>
              <a:t>FIRMENICH CONFIDENTIAL - The information contained in this document is confidential. Unauthorized disclosure is not allowed.</a:t>
            </a:r>
          </a:p>
        </p:txBody>
      </p:sp>
    </p:spTree>
    <p:extLst>
      <p:ext uri="{BB962C8B-B14F-4D97-AF65-F5344CB8AC3E}">
        <p14:creationId xmlns:p14="http://schemas.microsoft.com/office/powerpoint/2010/main" val="3312894695"/>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8" r:id="rId3"/>
    <p:sldLayoutId id="2147483692" r:id="rId4"/>
    <p:sldLayoutId id="2147483718" r:id="rId5"/>
    <p:sldLayoutId id="2147483999" r:id="rId6"/>
    <p:sldLayoutId id="2147484144" r:id="rId7"/>
  </p:sldLayoutIdLst>
  <p:hf hdr="0"/>
  <p:txStyles>
    <p:titleStyle>
      <a:lvl1pPr algn="l" defTabSz="914400" rtl="0" eaLnBrk="1" latinLnBrk="0" hangingPunct="1">
        <a:lnSpc>
          <a:spcPct val="90000"/>
        </a:lnSpc>
        <a:spcBef>
          <a:spcPct val="0"/>
        </a:spcBef>
        <a:buNone/>
        <a:defRPr sz="1800"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F39E5D6-1E78-4850-BBDC-E36649B50665}"/>
              </a:ext>
            </a:extLst>
          </p:cNvPr>
          <p:cNvPicPr>
            <a:picLocks noChangeAspect="1"/>
          </p:cNvPicPr>
          <p:nvPr userDrawn="1"/>
        </p:nvPicPr>
        <p:blipFill rotWithShape="1">
          <a:blip r:embed="rId3" cstate="screen">
            <a:extLst>
              <a:ext uri="{BEBA8EAE-BF5A-486C-A8C5-ECC9F3942E4B}">
                <a14:imgProps xmlns:a14="http://schemas.microsoft.com/office/drawing/2010/main">
                  <a14:imgLayer r:embed="rId4">
                    <a14:imgEffect>
                      <a14:brightnessContrast bright="-4000"/>
                    </a14:imgEffect>
                  </a14:imgLayer>
                </a14:imgProps>
              </a:ext>
              <a:ext uri="{28A0092B-C50C-407E-A947-70E740481C1C}">
                <a14:useLocalDpi xmlns:a14="http://schemas.microsoft.com/office/drawing/2010/main"/>
              </a:ext>
            </a:extLst>
          </a:blip>
          <a:srcRect t="1042" b="14584"/>
          <a:stretch/>
        </p:blipFill>
        <p:spPr>
          <a:xfrm>
            <a:off x="0" y="0"/>
            <a:ext cx="12192000" cy="6858000"/>
          </a:xfrm>
          <a:prstGeom prst="rect">
            <a:avLst/>
          </a:prstGeom>
        </p:spPr>
      </p:pic>
      <p:pic>
        <p:nvPicPr>
          <p:cNvPr id="5" name="Picture 4" descr="Diagram&#10;&#10;Description automatically generated with medium confidence">
            <a:extLst>
              <a:ext uri="{FF2B5EF4-FFF2-40B4-BE49-F238E27FC236}">
                <a16:creationId xmlns:a16="http://schemas.microsoft.com/office/drawing/2014/main" id="{8EC7FD36-E3BF-4527-801C-EB8D0D7C27B5}"/>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489098" y="253926"/>
            <a:ext cx="2678447" cy="2678447"/>
          </a:xfrm>
          <a:prstGeom prst="rect">
            <a:avLst/>
          </a:prstGeom>
        </p:spPr>
      </p:pic>
      <p:sp>
        <p:nvSpPr>
          <p:cNvPr id="3" name="TextBox 2">
            <a:extLst>
              <a:ext uri="{FF2B5EF4-FFF2-40B4-BE49-F238E27FC236}">
                <a16:creationId xmlns:a16="http://schemas.microsoft.com/office/drawing/2014/main" id="{A30A00C1-8214-4920-A034-DEA045D0FF20}"/>
              </a:ext>
            </a:extLst>
          </p:cNvPr>
          <p:cNvSpPr txBox="1"/>
          <p:nvPr userDrawn="1">
            <p:extLst>
              <p:ext uri="{1162E1C5-73C7-4A58-AE30-91384D911F3F}">
                <p184:classification xmlns:p184="http://schemas.microsoft.com/office/powerpoint/2018/4/main" val="ftr"/>
              </p:ext>
            </p:extLst>
          </p:nvPr>
        </p:nvSpPr>
        <p:spPr>
          <a:xfrm>
            <a:off x="3032887" y="6720840"/>
            <a:ext cx="5967413" cy="137160"/>
          </a:xfrm>
          <a:prstGeom prst="rect">
            <a:avLst/>
          </a:prstGeom>
        </p:spPr>
        <p:txBody>
          <a:bodyPr horzOverflow="overflow" lIns="0" tIns="0" rIns="0" bIns="0">
            <a:spAutoFit/>
          </a:bodyPr>
          <a:lstStyle/>
          <a:p>
            <a:pPr algn="ctr"/>
            <a:r>
              <a:rPr lang="en-GB" sz="900">
                <a:solidFill>
                  <a:srgbClr val="0000FF"/>
                </a:solidFill>
                <a:latin typeface="Calibri" panose="020F0502020204030204" pitchFamily="34" charset="0"/>
                <a:cs typeface="Calibri" panose="020F0502020204030204" pitchFamily="34" charset="0"/>
              </a:rPr>
              <a:t>FIRMENICH CONFIDENTIAL - The information contained in this document is confidential. Unauthorized disclosure is not allowed.</a:t>
            </a:r>
          </a:p>
        </p:txBody>
      </p:sp>
    </p:spTree>
    <p:extLst>
      <p:ext uri="{BB962C8B-B14F-4D97-AF65-F5344CB8AC3E}">
        <p14:creationId xmlns:p14="http://schemas.microsoft.com/office/powerpoint/2010/main" val="2925654957"/>
      </p:ext>
    </p:extLst>
  </p:cSld>
  <p:clrMap bg1="lt1" tx1="dk1" bg2="lt2" tx2="dk2" accent1="accent1" accent2="accent2" accent3="accent3" accent4="accent4" accent5="accent5" accent6="accent6" hlink="hlink" folHlink="folHlink"/>
  <p:sldLayoutIdLst>
    <p:sldLayoutId id="2147484145" r:id="rId1"/>
  </p:sldLayoutIdLst>
  <p:hf hdr="0" ftr="0" dt="0"/>
  <p:txStyles>
    <p:titleStyle>
      <a:lvl1pPr algn="l" defTabSz="914172" rtl="0" eaLnBrk="1" latinLnBrk="0" hangingPunct="1">
        <a:lnSpc>
          <a:spcPct val="90000"/>
        </a:lnSpc>
        <a:spcBef>
          <a:spcPct val="0"/>
        </a:spcBef>
        <a:buNone/>
        <a:defRPr lang="en-US" sz="3067" kern="1200">
          <a:solidFill>
            <a:schemeClr val="bg1"/>
          </a:solidFill>
          <a:latin typeface="Century Gothic" panose="020B0502020202020204" pitchFamily="34" charset="0"/>
          <a:ea typeface="Century Gothic" panose="020B0502020202020204" pitchFamily="34" charset="0"/>
          <a:cs typeface="Century Gothic" panose="020B0502020202020204" pitchFamily="34" charset="0"/>
        </a:defRPr>
      </a:lvl1pPr>
    </p:titleStyle>
    <p:bodyStyle>
      <a:lvl1pPr marL="228544" indent="-228544" algn="l" defTabSz="914172" rtl="0" eaLnBrk="1" latinLnBrk="0" hangingPunct="1">
        <a:lnSpc>
          <a:spcPct val="90000"/>
        </a:lnSpc>
        <a:spcBef>
          <a:spcPts val="1000"/>
        </a:spcBef>
        <a:buFont typeface="Arial" panose="020B0604020202020204" pitchFamily="34" charset="0"/>
        <a:buChar char="•"/>
        <a:defRPr lang="en-US" sz="2400" kern="1200" dirty="0" smtClean="0">
          <a:solidFill>
            <a:schemeClr val="bg1"/>
          </a:solidFill>
          <a:effectLst/>
          <a:latin typeface="Century Gothic" panose="020B0502020202020204" pitchFamily="34" charset="0"/>
          <a:ea typeface="Century Gothic" panose="020B0502020202020204" pitchFamily="34" charset="0"/>
          <a:cs typeface="Century Gothic" panose="020B0502020202020204" pitchFamily="34" charset="0"/>
        </a:defRPr>
      </a:lvl1pPr>
      <a:lvl2pPr marL="685630" indent="-228544" algn="l" defTabSz="914172" rtl="0" eaLnBrk="1" latinLnBrk="0" hangingPunct="1">
        <a:lnSpc>
          <a:spcPct val="90000"/>
        </a:lnSpc>
        <a:spcBef>
          <a:spcPts val="500"/>
        </a:spcBef>
        <a:buFont typeface="Arial" panose="020B0604020202020204" pitchFamily="34" charset="0"/>
        <a:buChar char="•"/>
        <a:defRPr lang="en-US" sz="2000" kern="1200" dirty="0" smtClean="0">
          <a:solidFill>
            <a:schemeClr val="bg1"/>
          </a:solidFill>
          <a:effectLst/>
          <a:latin typeface="Century Gothic" panose="020B0502020202020204" pitchFamily="34" charset="0"/>
          <a:ea typeface="Century Gothic" panose="020B0502020202020204" pitchFamily="34" charset="0"/>
          <a:cs typeface="Century Gothic" panose="020B0502020202020204" pitchFamily="34" charset="0"/>
        </a:defRPr>
      </a:lvl2pPr>
      <a:lvl3pPr marL="1142714" indent="-228544" algn="l" defTabSz="914172" rtl="0" eaLnBrk="1" latinLnBrk="0" hangingPunct="1">
        <a:lnSpc>
          <a:spcPct val="90000"/>
        </a:lnSpc>
        <a:spcBef>
          <a:spcPts val="500"/>
        </a:spcBef>
        <a:buFont typeface="Arial" panose="020B0604020202020204" pitchFamily="34" charset="0"/>
        <a:buChar char="•"/>
        <a:defRPr lang="en-US" sz="1867" kern="1200" dirty="0" smtClean="0">
          <a:solidFill>
            <a:schemeClr val="bg1"/>
          </a:solidFill>
          <a:effectLst/>
          <a:latin typeface="Century Gothic" panose="020B0502020202020204" pitchFamily="34" charset="0"/>
          <a:ea typeface="Century Gothic" panose="020B0502020202020204" pitchFamily="34" charset="0"/>
          <a:cs typeface="Century Gothic" panose="020B0502020202020204" pitchFamily="34" charset="0"/>
        </a:defRPr>
      </a:lvl3pPr>
      <a:lvl4pPr marL="1599800" indent="-228544" algn="l" defTabSz="914172" rtl="0" eaLnBrk="1" latinLnBrk="0" hangingPunct="1">
        <a:lnSpc>
          <a:spcPct val="90000"/>
        </a:lnSpc>
        <a:spcBef>
          <a:spcPts val="500"/>
        </a:spcBef>
        <a:buFont typeface="Arial" panose="020B0604020202020204" pitchFamily="34" charset="0"/>
        <a:buChar char="•"/>
        <a:defRPr lang="en-US" sz="1600" kern="1200" dirty="0" smtClean="0">
          <a:solidFill>
            <a:schemeClr val="bg1"/>
          </a:solidFill>
          <a:effectLst/>
          <a:latin typeface="Century Gothic" panose="020B0502020202020204" pitchFamily="34" charset="0"/>
          <a:ea typeface="Century Gothic" panose="020B0502020202020204" pitchFamily="34" charset="0"/>
          <a:cs typeface="Century Gothic" panose="020B0502020202020204" pitchFamily="34" charset="0"/>
        </a:defRPr>
      </a:lvl4pPr>
      <a:lvl5pPr marL="2056886" indent="-228544" algn="l" defTabSz="914172" rtl="0" eaLnBrk="1" latinLnBrk="0" hangingPunct="1">
        <a:lnSpc>
          <a:spcPct val="90000"/>
        </a:lnSpc>
        <a:spcBef>
          <a:spcPts val="500"/>
        </a:spcBef>
        <a:buFont typeface="Arial" panose="020B0604020202020204" pitchFamily="34" charset="0"/>
        <a:buChar char="•"/>
        <a:defRPr lang="en-US" sz="1600" kern="1200" dirty="0">
          <a:solidFill>
            <a:schemeClr val="bg1"/>
          </a:solidFill>
          <a:effectLst/>
          <a:latin typeface="Century Gothic" panose="020B0502020202020204" pitchFamily="34" charset="0"/>
          <a:ea typeface="Century Gothic" panose="020B0502020202020204" pitchFamily="34" charset="0"/>
          <a:cs typeface="Century Gothic" panose="020B0502020202020204" pitchFamily="34" charset="0"/>
        </a:defRPr>
      </a:lvl5pPr>
      <a:lvl6pPr marL="2513972" indent="-228544" algn="l" defTabSz="914172" rtl="0" eaLnBrk="1" latinLnBrk="0" hangingPunct="1">
        <a:lnSpc>
          <a:spcPct val="90000"/>
        </a:lnSpc>
        <a:spcBef>
          <a:spcPts val="500"/>
        </a:spcBef>
        <a:buFont typeface="Arial" panose="020B0604020202020204" pitchFamily="34" charset="0"/>
        <a:buChar char="•"/>
        <a:defRPr sz="1867" kern="1200">
          <a:solidFill>
            <a:schemeClr val="tx1"/>
          </a:solidFill>
          <a:latin typeface="+mn-lt"/>
          <a:ea typeface="+mn-ea"/>
          <a:cs typeface="+mn-cs"/>
        </a:defRPr>
      </a:lvl6pPr>
      <a:lvl7pPr marL="2971056" indent="-228544" algn="l" defTabSz="914172" rtl="0" eaLnBrk="1" latinLnBrk="0" hangingPunct="1">
        <a:lnSpc>
          <a:spcPct val="90000"/>
        </a:lnSpc>
        <a:spcBef>
          <a:spcPts val="500"/>
        </a:spcBef>
        <a:buFont typeface="Arial" panose="020B0604020202020204" pitchFamily="34" charset="0"/>
        <a:buChar char="•"/>
        <a:defRPr sz="1867" kern="1200">
          <a:solidFill>
            <a:schemeClr val="tx1"/>
          </a:solidFill>
          <a:latin typeface="+mn-lt"/>
          <a:ea typeface="+mn-ea"/>
          <a:cs typeface="+mn-cs"/>
        </a:defRPr>
      </a:lvl7pPr>
      <a:lvl8pPr marL="3428144" indent="-228544" algn="l" defTabSz="914172" rtl="0" eaLnBrk="1" latinLnBrk="0" hangingPunct="1">
        <a:lnSpc>
          <a:spcPct val="90000"/>
        </a:lnSpc>
        <a:spcBef>
          <a:spcPts val="500"/>
        </a:spcBef>
        <a:buFont typeface="Arial" panose="020B0604020202020204" pitchFamily="34" charset="0"/>
        <a:buChar char="•"/>
        <a:defRPr sz="1867" kern="1200">
          <a:solidFill>
            <a:schemeClr val="tx1"/>
          </a:solidFill>
          <a:latin typeface="+mn-lt"/>
          <a:ea typeface="+mn-ea"/>
          <a:cs typeface="+mn-cs"/>
        </a:defRPr>
      </a:lvl8pPr>
      <a:lvl9pPr marL="3885230" indent="-228544" algn="l" defTabSz="914172" rtl="0" eaLnBrk="1" latinLnBrk="0" hangingPunct="1">
        <a:lnSpc>
          <a:spcPct val="90000"/>
        </a:lnSpc>
        <a:spcBef>
          <a:spcPts val="500"/>
        </a:spcBef>
        <a:buFont typeface="Arial" panose="020B0604020202020204" pitchFamily="34" charset="0"/>
        <a:buChar char="•"/>
        <a:defRPr sz="1867" kern="1200">
          <a:solidFill>
            <a:schemeClr val="tx1"/>
          </a:solidFill>
          <a:latin typeface="+mn-lt"/>
          <a:ea typeface="+mn-ea"/>
          <a:cs typeface="+mn-cs"/>
        </a:defRPr>
      </a:lvl9pPr>
    </p:bodyStyle>
    <p:otherStyle>
      <a:defPPr>
        <a:defRPr lang="en-US"/>
      </a:defPPr>
      <a:lvl1pPr marL="0" algn="l" defTabSz="914172" rtl="0" eaLnBrk="1" latinLnBrk="0" hangingPunct="1">
        <a:defRPr sz="1867" kern="1200">
          <a:solidFill>
            <a:schemeClr val="tx1"/>
          </a:solidFill>
          <a:latin typeface="+mn-lt"/>
          <a:ea typeface="+mn-ea"/>
          <a:cs typeface="+mn-cs"/>
        </a:defRPr>
      </a:lvl1pPr>
      <a:lvl2pPr marL="457086" algn="l" defTabSz="914172" rtl="0" eaLnBrk="1" latinLnBrk="0" hangingPunct="1">
        <a:defRPr sz="1867" kern="1200">
          <a:solidFill>
            <a:schemeClr val="tx1"/>
          </a:solidFill>
          <a:latin typeface="+mn-lt"/>
          <a:ea typeface="+mn-ea"/>
          <a:cs typeface="+mn-cs"/>
        </a:defRPr>
      </a:lvl2pPr>
      <a:lvl3pPr marL="914172" algn="l" defTabSz="914172" rtl="0" eaLnBrk="1" latinLnBrk="0" hangingPunct="1">
        <a:defRPr sz="1867" kern="1200">
          <a:solidFill>
            <a:schemeClr val="tx1"/>
          </a:solidFill>
          <a:latin typeface="+mn-lt"/>
          <a:ea typeface="+mn-ea"/>
          <a:cs typeface="+mn-cs"/>
        </a:defRPr>
      </a:lvl3pPr>
      <a:lvl4pPr marL="1371256" algn="l" defTabSz="914172" rtl="0" eaLnBrk="1" latinLnBrk="0" hangingPunct="1">
        <a:defRPr sz="1867" kern="1200">
          <a:solidFill>
            <a:schemeClr val="tx1"/>
          </a:solidFill>
          <a:latin typeface="+mn-lt"/>
          <a:ea typeface="+mn-ea"/>
          <a:cs typeface="+mn-cs"/>
        </a:defRPr>
      </a:lvl4pPr>
      <a:lvl5pPr marL="1828344" algn="l" defTabSz="914172" rtl="0" eaLnBrk="1" latinLnBrk="0" hangingPunct="1">
        <a:defRPr sz="1867" kern="1200">
          <a:solidFill>
            <a:schemeClr val="tx1"/>
          </a:solidFill>
          <a:latin typeface="+mn-lt"/>
          <a:ea typeface="+mn-ea"/>
          <a:cs typeface="+mn-cs"/>
        </a:defRPr>
      </a:lvl5pPr>
      <a:lvl6pPr marL="2285430" algn="l" defTabSz="914172" rtl="0" eaLnBrk="1" latinLnBrk="0" hangingPunct="1">
        <a:defRPr sz="1867" kern="1200">
          <a:solidFill>
            <a:schemeClr val="tx1"/>
          </a:solidFill>
          <a:latin typeface="+mn-lt"/>
          <a:ea typeface="+mn-ea"/>
          <a:cs typeface="+mn-cs"/>
        </a:defRPr>
      </a:lvl6pPr>
      <a:lvl7pPr marL="2742514" algn="l" defTabSz="914172" rtl="0" eaLnBrk="1" latinLnBrk="0" hangingPunct="1">
        <a:defRPr sz="1867" kern="1200">
          <a:solidFill>
            <a:schemeClr val="tx1"/>
          </a:solidFill>
          <a:latin typeface="+mn-lt"/>
          <a:ea typeface="+mn-ea"/>
          <a:cs typeface="+mn-cs"/>
        </a:defRPr>
      </a:lvl7pPr>
      <a:lvl8pPr marL="3199600" algn="l" defTabSz="914172" rtl="0" eaLnBrk="1" latinLnBrk="0" hangingPunct="1">
        <a:defRPr sz="1867" kern="1200">
          <a:solidFill>
            <a:schemeClr val="tx1"/>
          </a:solidFill>
          <a:latin typeface="+mn-lt"/>
          <a:ea typeface="+mn-ea"/>
          <a:cs typeface="+mn-cs"/>
        </a:defRPr>
      </a:lvl8pPr>
      <a:lvl9pPr marL="3656686" algn="l" defTabSz="914172" rtl="0" eaLnBrk="1" latinLnBrk="0" hangingPunct="1">
        <a:defRPr sz="1867"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6"/>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73CC1F0A-E603-3F1B-1648-2B83EE208EFC}"/>
              </a:ext>
            </a:extLst>
          </p:cNvPr>
          <p:cNvGraphicFramePr>
            <a:graphicFrameLocks noChangeAspect="1"/>
          </p:cNvGraphicFramePr>
          <p:nvPr userDrawn="1">
            <p:custDataLst>
              <p:tags r:id="rId4"/>
            </p:custDataLst>
            <p:extLst>
              <p:ext uri="{D42A27DB-BD31-4B8C-83A1-F6EECF244321}">
                <p14:modId xmlns:p14="http://schemas.microsoft.com/office/powerpoint/2010/main" val="1611780775"/>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5" imgW="347" imgH="348" progId="TCLayout.ActiveDocument.1">
                  <p:embed/>
                </p:oleObj>
              </mc:Choice>
              <mc:Fallback>
                <p:oleObj name="think-cell Slide" r:id="rId5" imgW="347" imgH="348" progId="TCLayout.ActiveDocument.1">
                  <p:embed/>
                  <p:pic>
                    <p:nvPicPr>
                      <p:cNvPr id="2" name="think-cell data - do not delete" hidden="1">
                        <a:extLst>
                          <a:ext uri="{FF2B5EF4-FFF2-40B4-BE49-F238E27FC236}">
                            <a16:creationId xmlns:a16="http://schemas.microsoft.com/office/drawing/2014/main" id="{73CC1F0A-E603-3F1B-1648-2B83EE208EFC}"/>
                          </a:ext>
                        </a:extLst>
                      </p:cNvPr>
                      <p:cNvPicPr/>
                      <p:nvPr/>
                    </p:nvPicPr>
                    <p:blipFill>
                      <a:blip r:embed="rId6"/>
                      <a:stretch>
                        <a:fillRect/>
                      </a:stretch>
                    </p:blipFill>
                    <p:spPr>
                      <a:xfrm>
                        <a:off x="2118" y="2118"/>
                        <a:ext cx="2117" cy="2117"/>
                      </a:xfrm>
                      <a:prstGeom prst="rect">
                        <a:avLst/>
                      </a:prstGeom>
                    </p:spPr>
                  </p:pic>
                </p:oleObj>
              </mc:Fallback>
            </mc:AlternateContent>
          </a:graphicData>
        </a:graphic>
      </p:graphicFrame>
      <p:sp>
        <p:nvSpPr>
          <p:cNvPr id="57" name="Google Shape;57;p24"/>
          <p:cNvSpPr txBox="1">
            <a:spLocks noGrp="1"/>
          </p:cNvSpPr>
          <p:nvPr>
            <p:ph type="title"/>
          </p:nvPr>
        </p:nvSpPr>
        <p:spPr>
          <a:xfrm>
            <a:off x="302400" y="302400"/>
            <a:ext cx="11592000" cy="303200"/>
          </a:xfrm>
          <a:prstGeom prst="rect">
            <a:avLst/>
          </a:prstGeom>
          <a:noFill/>
          <a:ln>
            <a:noFill/>
          </a:ln>
        </p:spPr>
        <p:txBody>
          <a:bodyPr spcFirstLastPara="1" wrap="square" lIns="0" tIns="0" rIns="0" bIns="0" anchor="t" anchorCtr="0">
            <a:noAutofit/>
          </a:bodyPr>
          <a:lstStyle>
            <a:lvl1pPr marR="0" lvl="0" algn="l" rtl="0">
              <a:lnSpc>
                <a:spcPct val="90000"/>
              </a:lnSpc>
              <a:spcBef>
                <a:spcPts val="0"/>
              </a:spcBef>
              <a:spcAft>
                <a:spcPts val="0"/>
              </a:spcAft>
              <a:buClr>
                <a:schemeClr val="dk1"/>
              </a:buClr>
              <a:buSzPts val="1400"/>
              <a:buFont typeface="DM Sans"/>
              <a:buNone/>
              <a:defRPr sz="1400" b="1" i="0" u="none" strike="noStrike" cap="none">
                <a:solidFill>
                  <a:schemeClr val="dk1"/>
                </a:solidFill>
                <a:latin typeface="DM Sans"/>
                <a:ea typeface="DM Sans"/>
                <a:cs typeface="DM Sans"/>
                <a:sym typeface="DM Sans"/>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58" name="Google Shape;58;p24"/>
          <p:cNvSpPr txBox="1">
            <a:spLocks noGrp="1"/>
          </p:cNvSpPr>
          <p:nvPr>
            <p:ph type="body" idx="1"/>
          </p:nvPr>
        </p:nvSpPr>
        <p:spPr>
          <a:xfrm>
            <a:off x="302399" y="1342800"/>
            <a:ext cx="8062000" cy="4343600"/>
          </a:xfrm>
          <a:prstGeom prst="rect">
            <a:avLst/>
          </a:prstGeom>
          <a:noFill/>
          <a:ln>
            <a:noFill/>
          </a:ln>
        </p:spPr>
        <p:txBody>
          <a:bodyPr spcFirstLastPara="1" wrap="square" lIns="0" tIns="0" rIns="0" bIns="0" anchor="t" anchorCtr="0">
            <a:noAutofit/>
          </a:bodyPr>
          <a:lstStyle>
            <a:lvl1pPr marL="457200" marR="0" lvl="0" indent="-228600" algn="l" rtl="0">
              <a:lnSpc>
                <a:spcPct val="100000"/>
              </a:lnSpc>
              <a:spcBef>
                <a:spcPts val="0"/>
              </a:spcBef>
              <a:spcAft>
                <a:spcPts val="0"/>
              </a:spcAft>
              <a:buClr>
                <a:schemeClr val="dk1"/>
              </a:buClr>
              <a:buSzPts val="2100"/>
              <a:buFont typeface="Arial"/>
              <a:buNone/>
              <a:defRPr sz="2100" b="0" i="0" u="none" strike="noStrike" cap="none">
                <a:solidFill>
                  <a:schemeClr val="dk1"/>
                </a:solidFill>
                <a:latin typeface="DM Sans"/>
                <a:ea typeface="DM Sans"/>
                <a:cs typeface="DM Sans"/>
                <a:sym typeface="DM Sans"/>
              </a:defRPr>
            </a:lvl1pPr>
            <a:lvl2pPr marL="914400" marR="0" lvl="1" indent="-349250" algn="l" rtl="0">
              <a:lnSpc>
                <a:spcPct val="90000"/>
              </a:lnSpc>
              <a:spcBef>
                <a:spcPts val="400"/>
              </a:spcBef>
              <a:spcAft>
                <a:spcPts val="0"/>
              </a:spcAft>
              <a:buClr>
                <a:srgbClr val="307297"/>
              </a:buClr>
              <a:buSzPts val="1900"/>
              <a:buFont typeface="Noto Sans Symbols"/>
              <a:buChar char="●"/>
              <a:defRPr sz="2100" b="0" i="0" u="none" strike="noStrike" cap="none">
                <a:solidFill>
                  <a:schemeClr val="dk1"/>
                </a:solidFill>
                <a:latin typeface="DM Sans"/>
                <a:ea typeface="DM Sans"/>
                <a:cs typeface="DM Sans"/>
                <a:sym typeface="DM Sans"/>
              </a:defRPr>
            </a:lvl2pPr>
            <a:lvl3pPr marL="1371600" marR="0" lvl="2" indent="-349250" algn="l" rtl="0">
              <a:lnSpc>
                <a:spcPct val="90000"/>
              </a:lnSpc>
              <a:spcBef>
                <a:spcPts val="400"/>
              </a:spcBef>
              <a:spcAft>
                <a:spcPts val="0"/>
              </a:spcAft>
              <a:buClr>
                <a:schemeClr val="accent1"/>
              </a:buClr>
              <a:buSzPts val="1900"/>
              <a:buFont typeface="Noto Sans Symbols"/>
              <a:buChar char="●"/>
              <a:defRPr sz="2100" b="0" i="0" u="none" strike="noStrike" cap="none">
                <a:solidFill>
                  <a:schemeClr val="dk1"/>
                </a:solidFill>
                <a:latin typeface="DM Sans"/>
                <a:ea typeface="DM Sans"/>
                <a:cs typeface="DM Sans"/>
                <a:sym typeface="DM Sans"/>
              </a:defRPr>
            </a:lvl3pPr>
            <a:lvl4pPr marL="1828800" marR="0" lvl="3" indent="-349250" algn="l" rtl="0">
              <a:lnSpc>
                <a:spcPct val="90000"/>
              </a:lnSpc>
              <a:spcBef>
                <a:spcPts val="400"/>
              </a:spcBef>
              <a:spcAft>
                <a:spcPts val="0"/>
              </a:spcAft>
              <a:buClr>
                <a:srgbClr val="89C7E8"/>
              </a:buClr>
              <a:buSzPts val="1900"/>
              <a:buFont typeface="Noto Sans Symbols"/>
              <a:buChar char="●"/>
              <a:defRPr sz="2100" b="0" i="0" u="none" strike="noStrike" cap="none">
                <a:solidFill>
                  <a:schemeClr val="dk1"/>
                </a:solidFill>
                <a:latin typeface="DM Sans"/>
                <a:ea typeface="DM Sans"/>
                <a:cs typeface="DM Sans"/>
                <a:sym typeface="DM Sans"/>
              </a:defRPr>
            </a:lvl4pPr>
            <a:lvl5pPr marL="2286000" marR="0" lvl="4" indent="-228600" algn="l" rtl="0">
              <a:lnSpc>
                <a:spcPct val="100000"/>
              </a:lnSpc>
              <a:spcBef>
                <a:spcPts val="0"/>
              </a:spcBef>
              <a:spcAft>
                <a:spcPts val="0"/>
              </a:spcAft>
              <a:buClr>
                <a:schemeClr val="accent4"/>
              </a:buClr>
              <a:buSzPts val="700"/>
              <a:buFont typeface="DM Sans"/>
              <a:buNone/>
              <a:defRPr sz="900" b="0" i="0" u="none" strike="noStrike" cap="none">
                <a:solidFill>
                  <a:schemeClr val="dk1"/>
                </a:solidFill>
                <a:latin typeface="DM Sans"/>
                <a:ea typeface="DM Sans"/>
                <a:cs typeface="DM Sans"/>
                <a:sym typeface="DM Sans"/>
              </a:defRPr>
            </a:lvl5pPr>
            <a:lvl6pPr marL="2743200" marR="0" lvl="5" indent="-228600" algn="l" rtl="0">
              <a:lnSpc>
                <a:spcPct val="90000"/>
              </a:lnSpc>
              <a:spcBef>
                <a:spcPts val="400"/>
              </a:spcBef>
              <a:spcAft>
                <a:spcPts val="0"/>
              </a:spcAft>
              <a:buClr>
                <a:schemeClr val="accent4"/>
              </a:buClr>
              <a:buSzPts val="1700"/>
              <a:buFont typeface="DM Sans"/>
              <a:buNone/>
              <a:defRPr sz="2100" b="0" i="0" u="none" strike="noStrike" cap="none">
                <a:solidFill>
                  <a:schemeClr val="dk1"/>
                </a:solidFill>
                <a:latin typeface="DM Sans"/>
                <a:ea typeface="DM Sans"/>
                <a:cs typeface="DM Sans"/>
                <a:sym typeface="DM Sans"/>
              </a:defRPr>
            </a:lvl6pPr>
            <a:lvl7pPr marL="3200400" marR="0" lvl="6" indent="-228600" algn="l" rtl="0">
              <a:lnSpc>
                <a:spcPct val="90000"/>
              </a:lnSpc>
              <a:spcBef>
                <a:spcPts val="400"/>
              </a:spcBef>
              <a:spcAft>
                <a:spcPts val="0"/>
              </a:spcAft>
              <a:buClr>
                <a:schemeClr val="dk1"/>
              </a:buClr>
              <a:buSzPts val="1700"/>
              <a:buFont typeface="DM Sans"/>
              <a:buNone/>
              <a:defRPr sz="2100" b="0" i="0" u="none" strike="noStrike" cap="none">
                <a:solidFill>
                  <a:schemeClr val="dk1"/>
                </a:solidFill>
                <a:latin typeface="DM Sans"/>
                <a:ea typeface="DM Sans"/>
                <a:cs typeface="DM Sans"/>
                <a:sym typeface="DM Sans"/>
              </a:defRPr>
            </a:lvl7pPr>
            <a:lvl8pPr marL="3657600" marR="0" lvl="7" indent="-228600" algn="l" rtl="0">
              <a:lnSpc>
                <a:spcPct val="90000"/>
              </a:lnSpc>
              <a:spcBef>
                <a:spcPts val="400"/>
              </a:spcBef>
              <a:spcAft>
                <a:spcPts val="0"/>
              </a:spcAft>
              <a:buClr>
                <a:schemeClr val="dk1"/>
              </a:buClr>
              <a:buSzPts val="2100"/>
              <a:buFont typeface="Arial"/>
              <a:buNone/>
              <a:defRPr sz="2100" b="0" i="0" u="none" strike="noStrike" cap="none">
                <a:solidFill>
                  <a:schemeClr val="dk1"/>
                </a:solidFill>
                <a:latin typeface="DM Sans"/>
                <a:ea typeface="DM Sans"/>
                <a:cs typeface="DM Sans"/>
                <a:sym typeface="DM Sans"/>
              </a:defRPr>
            </a:lvl8pPr>
            <a:lvl9pPr marL="4114800" marR="0" lvl="8" indent="-361950" algn="l" rtl="0">
              <a:lnSpc>
                <a:spcPct val="90000"/>
              </a:lnSpc>
              <a:spcBef>
                <a:spcPts val="400"/>
              </a:spcBef>
              <a:spcAft>
                <a:spcPts val="0"/>
              </a:spcAft>
              <a:buClr>
                <a:schemeClr val="dk1"/>
              </a:buClr>
              <a:buSzPts val="2100"/>
              <a:buFont typeface="Arial"/>
              <a:buChar char="•"/>
              <a:defRPr sz="2100" b="0" i="0" u="none" strike="noStrike" cap="none">
                <a:solidFill>
                  <a:schemeClr val="dk1"/>
                </a:solidFill>
                <a:latin typeface="DM Sans"/>
                <a:ea typeface="DM Sans"/>
                <a:cs typeface="DM Sans"/>
                <a:sym typeface="DM Sans"/>
              </a:defRPr>
            </a:lvl9pPr>
          </a:lstStyle>
          <a:p>
            <a:endParaRPr/>
          </a:p>
        </p:txBody>
      </p:sp>
      <p:sp>
        <p:nvSpPr>
          <p:cNvPr id="59" name="Google Shape;59;p24"/>
          <p:cNvSpPr txBox="1">
            <a:spLocks noGrp="1"/>
          </p:cNvSpPr>
          <p:nvPr>
            <p:ph type="sldNum" idx="12"/>
          </p:nvPr>
        </p:nvSpPr>
        <p:spPr>
          <a:xfrm>
            <a:off x="302400" y="6450807"/>
            <a:ext cx="1040800" cy="109200"/>
          </a:xfrm>
          <a:prstGeom prst="rect">
            <a:avLst/>
          </a:prstGeom>
          <a:noFill/>
          <a:ln>
            <a:noFill/>
          </a:ln>
        </p:spPr>
        <p:txBody>
          <a:bodyPr spcFirstLastPara="1" wrap="square" lIns="0" tIns="0" rIns="0" bIns="0" anchor="ctr" anchorCtr="0">
            <a:noAutofit/>
          </a:bodyPr>
          <a:lstStyle>
            <a:lvl1pPr marL="0" marR="0" lvl="0" indent="0" algn="l" rtl="0">
              <a:lnSpc>
                <a:spcPct val="100000"/>
              </a:lnSpc>
              <a:spcBef>
                <a:spcPts val="0"/>
              </a:spcBef>
              <a:spcAft>
                <a:spcPts val="0"/>
              </a:spcAft>
              <a:buClr>
                <a:srgbClr val="000000"/>
              </a:buClr>
              <a:buSzPts val="1000"/>
              <a:buFont typeface="Arial"/>
              <a:buNone/>
              <a:defRPr sz="1333" b="0" i="0" u="none" strike="noStrike" cap="none">
                <a:solidFill>
                  <a:schemeClr val="dk1"/>
                </a:solidFill>
                <a:latin typeface="DM Sans"/>
                <a:ea typeface="DM Sans"/>
                <a:cs typeface="DM Sans"/>
                <a:sym typeface="DM Sans"/>
              </a:defRPr>
            </a:lvl1pPr>
            <a:lvl2pPr marL="0" marR="0" lvl="1" indent="0" algn="l" rtl="0">
              <a:lnSpc>
                <a:spcPct val="100000"/>
              </a:lnSpc>
              <a:spcBef>
                <a:spcPts val="0"/>
              </a:spcBef>
              <a:spcAft>
                <a:spcPts val="0"/>
              </a:spcAft>
              <a:buClr>
                <a:srgbClr val="000000"/>
              </a:buClr>
              <a:buSzPts val="1000"/>
              <a:buFont typeface="Arial"/>
              <a:buNone/>
              <a:defRPr sz="1333" b="0" i="0" u="none" strike="noStrike" cap="none">
                <a:solidFill>
                  <a:schemeClr val="dk1"/>
                </a:solidFill>
                <a:latin typeface="DM Sans"/>
                <a:ea typeface="DM Sans"/>
                <a:cs typeface="DM Sans"/>
                <a:sym typeface="DM Sans"/>
              </a:defRPr>
            </a:lvl2pPr>
            <a:lvl3pPr marL="0" marR="0" lvl="2" indent="0" algn="l" rtl="0">
              <a:lnSpc>
                <a:spcPct val="100000"/>
              </a:lnSpc>
              <a:spcBef>
                <a:spcPts val="0"/>
              </a:spcBef>
              <a:spcAft>
                <a:spcPts val="0"/>
              </a:spcAft>
              <a:buClr>
                <a:srgbClr val="000000"/>
              </a:buClr>
              <a:buSzPts val="1000"/>
              <a:buFont typeface="Arial"/>
              <a:buNone/>
              <a:defRPr sz="1333" b="0" i="0" u="none" strike="noStrike" cap="none">
                <a:solidFill>
                  <a:schemeClr val="dk1"/>
                </a:solidFill>
                <a:latin typeface="DM Sans"/>
                <a:ea typeface="DM Sans"/>
                <a:cs typeface="DM Sans"/>
                <a:sym typeface="DM Sans"/>
              </a:defRPr>
            </a:lvl3pPr>
            <a:lvl4pPr marL="0" marR="0" lvl="3" indent="0" algn="l" rtl="0">
              <a:lnSpc>
                <a:spcPct val="100000"/>
              </a:lnSpc>
              <a:spcBef>
                <a:spcPts val="0"/>
              </a:spcBef>
              <a:spcAft>
                <a:spcPts val="0"/>
              </a:spcAft>
              <a:buClr>
                <a:srgbClr val="000000"/>
              </a:buClr>
              <a:buSzPts val="1000"/>
              <a:buFont typeface="Arial"/>
              <a:buNone/>
              <a:defRPr sz="1333" b="0" i="0" u="none" strike="noStrike" cap="none">
                <a:solidFill>
                  <a:schemeClr val="dk1"/>
                </a:solidFill>
                <a:latin typeface="DM Sans"/>
                <a:ea typeface="DM Sans"/>
                <a:cs typeface="DM Sans"/>
                <a:sym typeface="DM Sans"/>
              </a:defRPr>
            </a:lvl4pPr>
            <a:lvl5pPr marL="0" marR="0" lvl="4" indent="0" algn="l" rtl="0">
              <a:lnSpc>
                <a:spcPct val="100000"/>
              </a:lnSpc>
              <a:spcBef>
                <a:spcPts val="0"/>
              </a:spcBef>
              <a:spcAft>
                <a:spcPts val="0"/>
              </a:spcAft>
              <a:buClr>
                <a:srgbClr val="000000"/>
              </a:buClr>
              <a:buSzPts val="1000"/>
              <a:buFont typeface="Arial"/>
              <a:buNone/>
              <a:defRPr sz="1333" b="0" i="0" u="none" strike="noStrike" cap="none">
                <a:solidFill>
                  <a:schemeClr val="dk1"/>
                </a:solidFill>
                <a:latin typeface="DM Sans"/>
                <a:ea typeface="DM Sans"/>
                <a:cs typeface="DM Sans"/>
                <a:sym typeface="DM Sans"/>
              </a:defRPr>
            </a:lvl5pPr>
            <a:lvl6pPr marL="0" marR="0" lvl="5" indent="0" algn="l" rtl="0">
              <a:lnSpc>
                <a:spcPct val="100000"/>
              </a:lnSpc>
              <a:spcBef>
                <a:spcPts val="0"/>
              </a:spcBef>
              <a:spcAft>
                <a:spcPts val="0"/>
              </a:spcAft>
              <a:buClr>
                <a:srgbClr val="000000"/>
              </a:buClr>
              <a:buSzPts val="1000"/>
              <a:buFont typeface="Arial"/>
              <a:buNone/>
              <a:defRPr sz="1333" b="0" i="0" u="none" strike="noStrike" cap="none">
                <a:solidFill>
                  <a:schemeClr val="dk1"/>
                </a:solidFill>
                <a:latin typeface="DM Sans"/>
                <a:ea typeface="DM Sans"/>
                <a:cs typeface="DM Sans"/>
                <a:sym typeface="DM Sans"/>
              </a:defRPr>
            </a:lvl6pPr>
            <a:lvl7pPr marL="0" marR="0" lvl="6" indent="0" algn="l" rtl="0">
              <a:lnSpc>
                <a:spcPct val="100000"/>
              </a:lnSpc>
              <a:spcBef>
                <a:spcPts val="0"/>
              </a:spcBef>
              <a:spcAft>
                <a:spcPts val="0"/>
              </a:spcAft>
              <a:buClr>
                <a:srgbClr val="000000"/>
              </a:buClr>
              <a:buSzPts val="1000"/>
              <a:buFont typeface="Arial"/>
              <a:buNone/>
              <a:defRPr sz="1333" b="0" i="0" u="none" strike="noStrike" cap="none">
                <a:solidFill>
                  <a:schemeClr val="dk1"/>
                </a:solidFill>
                <a:latin typeface="DM Sans"/>
                <a:ea typeface="DM Sans"/>
                <a:cs typeface="DM Sans"/>
                <a:sym typeface="DM Sans"/>
              </a:defRPr>
            </a:lvl7pPr>
            <a:lvl8pPr marL="0" marR="0" lvl="7" indent="0" algn="l" rtl="0">
              <a:lnSpc>
                <a:spcPct val="100000"/>
              </a:lnSpc>
              <a:spcBef>
                <a:spcPts val="0"/>
              </a:spcBef>
              <a:spcAft>
                <a:spcPts val="0"/>
              </a:spcAft>
              <a:buClr>
                <a:srgbClr val="000000"/>
              </a:buClr>
              <a:buSzPts val="1000"/>
              <a:buFont typeface="Arial"/>
              <a:buNone/>
              <a:defRPr sz="1333" b="0" i="0" u="none" strike="noStrike" cap="none">
                <a:solidFill>
                  <a:schemeClr val="dk1"/>
                </a:solidFill>
                <a:latin typeface="DM Sans"/>
                <a:ea typeface="DM Sans"/>
                <a:cs typeface="DM Sans"/>
                <a:sym typeface="DM Sans"/>
              </a:defRPr>
            </a:lvl8pPr>
            <a:lvl9pPr marL="0" marR="0" lvl="8" indent="0" algn="l" rtl="0">
              <a:lnSpc>
                <a:spcPct val="100000"/>
              </a:lnSpc>
              <a:spcBef>
                <a:spcPts val="0"/>
              </a:spcBef>
              <a:spcAft>
                <a:spcPts val="0"/>
              </a:spcAft>
              <a:buClr>
                <a:srgbClr val="000000"/>
              </a:buClr>
              <a:buSzPts val="1000"/>
              <a:buFont typeface="Arial"/>
              <a:buNone/>
              <a:defRPr sz="1333" b="0" i="0" u="none" strike="noStrike" cap="none">
                <a:solidFill>
                  <a:schemeClr val="dk1"/>
                </a:solidFill>
                <a:latin typeface="DM Sans"/>
                <a:ea typeface="DM Sans"/>
                <a:cs typeface="DM Sans"/>
                <a:sym typeface="DM Sans"/>
              </a:defRPr>
            </a:lvl9pPr>
          </a:lstStyle>
          <a:p>
            <a:fld id="{00000000-1234-1234-1234-123412341234}" type="slidenum">
              <a:rPr lang="pt-BR" smtClean="0"/>
              <a:pPr/>
              <a:t>‹#›</a:t>
            </a:fld>
            <a:endParaRPr lang="pt-BR"/>
          </a:p>
        </p:txBody>
      </p:sp>
      <p:pic>
        <p:nvPicPr>
          <p:cNvPr id="60" name="Google Shape;60;p24"/>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9532939" y="6208276"/>
            <a:ext cx="2510048" cy="485061"/>
          </a:xfrm>
          <a:prstGeom prst="rect">
            <a:avLst/>
          </a:prstGeom>
          <a:noFill/>
          <a:ln>
            <a:noFill/>
          </a:ln>
        </p:spPr>
      </p:pic>
    </p:spTree>
    <p:extLst>
      <p:ext uri="{BB962C8B-B14F-4D97-AF65-F5344CB8AC3E}">
        <p14:creationId xmlns:p14="http://schemas.microsoft.com/office/powerpoint/2010/main" val="2082889493"/>
      </p:ext>
    </p:extLst>
  </p:cSld>
  <p:clrMap bg1="lt1" tx1="dk1" bg2="dk2" tx2="lt2" accent1="accent1" accent2="accent2" accent3="accent3" accent4="accent4" accent5="accent5" accent6="accent6" hlink="hlink" folHlink="folHlink"/>
  <p:sldLayoutIdLst>
    <p:sldLayoutId id="2147484038" r:id="rId1"/>
    <p:sldLayoutId id="2147484039"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1586">
          <p15:clr>
            <a:srgbClr val="F26B43"/>
          </p15:clr>
        </p15:guide>
        <p15:guide id="2" pos="2880">
          <p15:clr>
            <a:srgbClr val="F26B43"/>
          </p15:clr>
        </p15:guide>
        <p15:guide id="3" pos="685">
          <p15:clr>
            <a:srgbClr val="F26B43"/>
          </p15:clr>
        </p15:guide>
        <p15:guide id="4" pos="1808">
          <p15:clr>
            <a:srgbClr val="F26B43"/>
          </p15:clr>
        </p15:guide>
        <p15:guide id="5" pos="5618">
          <p15:clr>
            <a:srgbClr val="F26B43"/>
          </p15:clr>
        </p15:guide>
        <p15:guide id="6" pos="2293">
          <p15:clr>
            <a:srgbClr val="F26B43"/>
          </p15:clr>
        </p15:guide>
        <p15:guide id="7" pos="5125">
          <p15:clr>
            <a:srgbClr val="F26B43"/>
          </p15:clr>
        </p15:guide>
        <p15:guide id="8" orient="horz" pos="3100">
          <p15:clr>
            <a:srgbClr val="F26B43"/>
          </p15:clr>
        </p15:guide>
        <p15:guide id="9" orient="horz" pos="1654">
          <p15:clr>
            <a:srgbClr val="F26B43"/>
          </p15:clr>
        </p15:guide>
        <p15:guide id="10" pos="4504">
          <p15:clr>
            <a:srgbClr val="F26B43"/>
          </p15:clr>
        </p15:guide>
        <p15:guide id="11" pos="4572">
          <p15:clr>
            <a:srgbClr val="F26B43"/>
          </p15:clr>
        </p15:guide>
        <p15:guide id="12" pos="5057">
          <p15:clr>
            <a:srgbClr val="F26B43"/>
          </p15:clr>
        </p15:guide>
        <p15:guide id="13" pos="2846">
          <p15:clr>
            <a:srgbClr val="F26B43"/>
          </p15:clr>
        </p15:guide>
        <p15:guide id="14" pos="2914">
          <p15:clr>
            <a:srgbClr val="F26B43"/>
          </p15:clr>
        </p15:guide>
        <p15:guide id="15" pos="3398">
          <p15:clr>
            <a:srgbClr val="F26B43"/>
          </p15:clr>
        </p15:guide>
        <p15:guide id="16" pos="2362">
          <p15:clr>
            <a:srgbClr val="F26B43"/>
          </p15:clr>
        </p15:guide>
        <p15:guide id="17" pos="3467">
          <p15:clr>
            <a:srgbClr val="F26B43"/>
          </p15:clr>
        </p15:guide>
        <p15:guide id="18" pos="3952">
          <p15:clr>
            <a:srgbClr val="F26B43"/>
          </p15:clr>
        </p15:guide>
        <p15:guide id="19" pos="4020">
          <p15:clr>
            <a:srgbClr val="F26B43"/>
          </p15:clr>
        </p15:guide>
        <p15:guide id="20" pos="1740">
          <p15:clr>
            <a:srgbClr val="F26B43"/>
          </p15:clr>
        </p15:guide>
        <p15:guide id="21" pos="1256">
          <p15:clr>
            <a:srgbClr val="F26B43"/>
          </p15:clr>
        </p15:guide>
        <p15:guide id="22" pos="1188">
          <p15:clr>
            <a:srgbClr val="F26B43"/>
          </p15:clr>
        </p15:guide>
        <p15:guide id="23" pos="635">
          <p15:clr>
            <a:srgbClr val="F26B43"/>
          </p15:clr>
        </p15:guide>
        <p15:guide id="24" pos="142">
          <p15:clr>
            <a:srgbClr val="F26B43"/>
          </p15:clr>
        </p15:guide>
        <p15:guide id="25" orient="horz" pos="1620">
          <p15:clr>
            <a:srgbClr val="F26B43"/>
          </p15:clr>
        </p15:guide>
        <p15:guide id="26" orient="horz" pos="2092">
          <p15:clr>
            <a:srgbClr val="F26B43"/>
          </p15:clr>
        </p15:guide>
        <p15:guide id="27" orient="horz" pos="1144">
          <p15:clr>
            <a:srgbClr val="F26B43"/>
          </p15:clr>
        </p15:guide>
        <p15:guide id="28" orient="horz" pos="1075">
          <p15:clr>
            <a:srgbClr val="F26B43"/>
          </p15:clr>
        </p15:guide>
        <p15:guide id="29" orient="horz" pos="634">
          <p15:clr>
            <a:srgbClr val="F26B43"/>
          </p15:clr>
        </p15:guide>
        <p15:guide id="30" orient="horz" pos="565">
          <p15:clr>
            <a:srgbClr val="F26B43"/>
          </p15:clr>
        </p15:guide>
        <p15:guide id="31" orient="horz" pos="2160">
          <p15:clr>
            <a:srgbClr val="F26B43"/>
          </p15:clr>
        </p15:guide>
        <p15:guide id="32" orient="horz" pos="2596">
          <p15:clr>
            <a:srgbClr val="F26B43"/>
          </p15:clr>
        </p15:guide>
        <p15:guide id="33" orient="horz" pos="2664">
          <p15:clr>
            <a:srgbClr val="F26B43"/>
          </p15:clr>
        </p15:guide>
        <p15:guide id="34" orient="horz" pos="1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6"/>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73CC1F0A-E603-3F1B-1648-2B83EE208EFC}"/>
              </a:ext>
            </a:extLst>
          </p:cNvPr>
          <p:cNvGraphicFramePr>
            <a:graphicFrameLocks noChangeAspect="1"/>
          </p:cNvGraphicFramePr>
          <p:nvPr userDrawn="1">
            <p:custDataLst>
              <p:tags r:id="rId3"/>
            </p:custDataLst>
            <p:extLst>
              <p:ext uri="{D42A27DB-BD31-4B8C-83A1-F6EECF244321}">
                <p14:modId xmlns:p14="http://schemas.microsoft.com/office/powerpoint/2010/main" val="1611780775"/>
              </p:ext>
            </p:ext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2" name="think-cell data - do not delete" hidden="1">
                        <a:extLst>
                          <a:ext uri="{FF2B5EF4-FFF2-40B4-BE49-F238E27FC236}">
                            <a16:creationId xmlns:a16="http://schemas.microsoft.com/office/drawing/2014/main" id="{73CC1F0A-E603-3F1B-1648-2B83EE208EFC}"/>
                          </a:ext>
                        </a:extLst>
                      </p:cNvPr>
                      <p:cNvPicPr/>
                      <p:nvPr/>
                    </p:nvPicPr>
                    <p:blipFill>
                      <a:blip r:embed="rId5"/>
                      <a:stretch>
                        <a:fillRect/>
                      </a:stretch>
                    </p:blipFill>
                    <p:spPr>
                      <a:xfrm>
                        <a:off x="2119" y="2119"/>
                        <a:ext cx="2117" cy="2117"/>
                      </a:xfrm>
                      <a:prstGeom prst="rect">
                        <a:avLst/>
                      </a:prstGeom>
                    </p:spPr>
                  </p:pic>
                </p:oleObj>
              </mc:Fallback>
            </mc:AlternateContent>
          </a:graphicData>
        </a:graphic>
      </p:graphicFrame>
      <p:sp>
        <p:nvSpPr>
          <p:cNvPr id="57" name="Google Shape;57;p24"/>
          <p:cNvSpPr txBox="1">
            <a:spLocks noGrp="1"/>
          </p:cNvSpPr>
          <p:nvPr>
            <p:ph type="title"/>
          </p:nvPr>
        </p:nvSpPr>
        <p:spPr>
          <a:xfrm>
            <a:off x="302400" y="302400"/>
            <a:ext cx="11592000" cy="303200"/>
          </a:xfrm>
          <a:prstGeom prst="rect">
            <a:avLst/>
          </a:prstGeom>
          <a:noFill/>
          <a:ln>
            <a:noFill/>
          </a:ln>
        </p:spPr>
        <p:txBody>
          <a:bodyPr spcFirstLastPara="1" wrap="square" lIns="0" tIns="0" rIns="0" bIns="0" anchor="t" anchorCtr="0">
            <a:noAutofit/>
          </a:bodyPr>
          <a:lstStyle>
            <a:lvl1pPr marR="0" lvl="0" algn="l" rtl="0">
              <a:lnSpc>
                <a:spcPct val="90000"/>
              </a:lnSpc>
              <a:spcBef>
                <a:spcPts val="0"/>
              </a:spcBef>
              <a:spcAft>
                <a:spcPts val="0"/>
              </a:spcAft>
              <a:buClr>
                <a:schemeClr val="dk1"/>
              </a:buClr>
              <a:buSzPts val="1400"/>
              <a:buFont typeface="DM Sans"/>
              <a:buNone/>
              <a:defRPr sz="1400" b="1" i="0" u="none" strike="noStrike" cap="none">
                <a:solidFill>
                  <a:schemeClr val="dk1"/>
                </a:solidFill>
                <a:latin typeface="DM Sans"/>
                <a:ea typeface="DM Sans"/>
                <a:cs typeface="DM Sans"/>
                <a:sym typeface="DM Sans"/>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58" name="Google Shape;58;p24"/>
          <p:cNvSpPr txBox="1">
            <a:spLocks noGrp="1"/>
          </p:cNvSpPr>
          <p:nvPr>
            <p:ph type="body" idx="1"/>
          </p:nvPr>
        </p:nvSpPr>
        <p:spPr>
          <a:xfrm>
            <a:off x="302399" y="1342800"/>
            <a:ext cx="8062000" cy="4343600"/>
          </a:xfrm>
          <a:prstGeom prst="rect">
            <a:avLst/>
          </a:prstGeom>
          <a:noFill/>
          <a:ln>
            <a:noFill/>
          </a:ln>
        </p:spPr>
        <p:txBody>
          <a:bodyPr spcFirstLastPara="1" wrap="square" lIns="0" tIns="0" rIns="0" bIns="0" anchor="t" anchorCtr="0">
            <a:noAutofit/>
          </a:bodyPr>
          <a:lstStyle>
            <a:lvl1pPr marL="457200" marR="0" lvl="0" indent="-228600" algn="l" rtl="0">
              <a:lnSpc>
                <a:spcPct val="100000"/>
              </a:lnSpc>
              <a:spcBef>
                <a:spcPts val="0"/>
              </a:spcBef>
              <a:spcAft>
                <a:spcPts val="0"/>
              </a:spcAft>
              <a:buClr>
                <a:schemeClr val="dk1"/>
              </a:buClr>
              <a:buSzPts val="2100"/>
              <a:buFont typeface="Arial"/>
              <a:buNone/>
              <a:defRPr sz="2100" b="0" i="0" u="none" strike="noStrike" cap="none">
                <a:solidFill>
                  <a:schemeClr val="dk1"/>
                </a:solidFill>
                <a:latin typeface="DM Sans"/>
                <a:ea typeface="DM Sans"/>
                <a:cs typeface="DM Sans"/>
                <a:sym typeface="DM Sans"/>
              </a:defRPr>
            </a:lvl1pPr>
            <a:lvl2pPr marL="914400" marR="0" lvl="1" indent="-349250" algn="l" rtl="0">
              <a:lnSpc>
                <a:spcPct val="90000"/>
              </a:lnSpc>
              <a:spcBef>
                <a:spcPts val="400"/>
              </a:spcBef>
              <a:spcAft>
                <a:spcPts val="0"/>
              </a:spcAft>
              <a:buClr>
                <a:srgbClr val="307297"/>
              </a:buClr>
              <a:buSzPts val="1900"/>
              <a:buFont typeface="Noto Sans Symbols"/>
              <a:buChar char="●"/>
              <a:defRPr sz="2100" b="0" i="0" u="none" strike="noStrike" cap="none">
                <a:solidFill>
                  <a:schemeClr val="dk1"/>
                </a:solidFill>
                <a:latin typeface="DM Sans"/>
                <a:ea typeface="DM Sans"/>
                <a:cs typeface="DM Sans"/>
                <a:sym typeface="DM Sans"/>
              </a:defRPr>
            </a:lvl2pPr>
            <a:lvl3pPr marL="1371600" marR="0" lvl="2" indent="-349250" algn="l" rtl="0">
              <a:lnSpc>
                <a:spcPct val="90000"/>
              </a:lnSpc>
              <a:spcBef>
                <a:spcPts val="400"/>
              </a:spcBef>
              <a:spcAft>
                <a:spcPts val="0"/>
              </a:spcAft>
              <a:buClr>
                <a:schemeClr val="accent1"/>
              </a:buClr>
              <a:buSzPts val="1900"/>
              <a:buFont typeface="Noto Sans Symbols"/>
              <a:buChar char="●"/>
              <a:defRPr sz="2100" b="0" i="0" u="none" strike="noStrike" cap="none">
                <a:solidFill>
                  <a:schemeClr val="dk1"/>
                </a:solidFill>
                <a:latin typeface="DM Sans"/>
                <a:ea typeface="DM Sans"/>
                <a:cs typeface="DM Sans"/>
                <a:sym typeface="DM Sans"/>
              </a:defRPr>
            </a:lvl3pPr>
            <a:lvl4pPr marL="1828800" marR="0" lvl="3" indent="-349250" algn="l" rtl="0">
              <a:lnSpc>
                <a:spcPct val="90000"/>
              </a:lnSpc>
              <a:spcBef>
                <a:spcPts val="400"/>
              </a:spcBef>
              <a:spcAft>
                <a:spcPts val="0"/>
              </a:spcAft>
              <a:buClr>
                <a:srgbClr val="89C7E8"/>
              </a:buClr>
              <a:buSzPts val="1900"/>
              <a:buFont typeface="Noto Sans Symbols"/>
              <a:buChar char="●"/>
              <a:defRPr sz="2100" b="0" i="0" u="none" strike="noStrike" cap="none">
                <a:solidFill>
                  <a:schemeClr val="dk1"/>
                </a:solidFill>
                <a:latin typeface="DM Sans"/>
                <a:ea typeface="DM Sans"/>
                <a:cs typeface="DM Sans"/>
                <a:sym typeface="DM Sans"/>
              </a:defRPr>
            </a:lvl4pPr>
            <a:lvl5pPr marL="2286000" marR="0" lvl="4" indent="-228600" algn="l" rtl="0">
              <a:lnSpc>
                <a:spcPct val="100000"/>
              </a:lnSpc>
              <a:spcBef>
                <a:spcPts val="0"/>
              </a:spcBef>
              <a:spcAft>
                <a:spcPts val="0"/>
              </a:spcAft>
              <a:buClr>
                <a:schemeClr val="accent4"/>
              </a:buClr>
              <a:buSzPts val="700"/>
              <a:buFont typeface="DM Sans"/>
              <a:buNone/>
              <a:defRPr sz="900" b="0" i="0" u="none" strike="noStrike" cap="none">
                <a:solidFill>
                  <a:schemeClr val="dk1"/>
                </a:solidFill>
                <a:latin typeface="DM Sans"/>
                <a:ea typeface="DM Sans"/>
                <a:cs typeface="DM Sans"/>
                <a:sym typeface="DM Sans"/>
              </a:defRPr>
            </a:lvl5pPr>
            <a:lvl6pPr marL="2743200" marR="0" lvl="5" indent="-228600" algn="l" rtl="0">
              <a:lnSpc>
                <a:spcPct val="90000"/>
              </a:lnSpc>
              <a:spcBef>
                <a:spcPts val="400"/>
              </a:spcBef>
              <a:spcAft>
                <a:spcPts val="0"/>
              </a:spcAft>
              <a:buClr>
                <a:schemeClr val="accent4"/>
              </a:buClr>
              <a:buSzPts val="1700"/>
              <a:buFont typeface="DM Sans"/>
              <a:buNone/>
              <a:defRPr sz="2100" b="0" i="0" u="none" strike="noStrike" cap="none">
                <a:solidFill>
                  <a:schemeClr val="dk1"/>
                </a:solidFill>
                <a:latin typeface="DM Sans"/>
                <a:ea typeface="DM Sans"/>
                <a:cs typeface="DM Sans"/>
                <a:sym typeface="DM Sans"/>
              </a:defRPr>
            </a:lvl6pPr>
            <a:lvl7pPr marL="3200400" marR="0" lvl="6" indent="-228600" algn="l" rtl="0">
              <a:lnSpc>
                <a:spcPct val="90000"/>
              </a:lnSpc>
              <a:spcBef>
                <a:spcPts val="400"/>
              </a:spcBef>
              <a:spcAft>
                <a:spcPts val="0"/>
              </a:spcAft>
              <a:buClr>
                <a:schemeClr val="dk1"/>
              </a:buClr>
              <a:buSzPts val="1700"/>
              <a:buFont typeface="DM Sans"/>
              <a:buNone/>
              <a:defRPr sz="2100" b="0" i="0" u="none" strike="noStrike" cap="none">
                <a:solidFill>
                  <a:schemeClr val="dk1"/>
                </a:solidFill>
                <a:latin typeface="DM Sans"/>
                <a:ea typeface="DM Sans"/>
                <a:cs typeface="DM Sans"/>
                <a:sym typeface="DM Sans"/>
              </a:defRPr>
            </a:lvl7pPr>
            <a:lvl8pPr marL="3657600" marR="0" lvl="7" indent="-228600" algn="l" rtl="0">
              <a:lnSpc>
                <a:spcPct val="90000"/>
              </a:lnSpc>
              <a:spcBef>
                <a:spcPts val="400"/>
              </a:spcBef>
              <a:spcAft>
                <a:spcPts val="0"/>
              </a:spcAft>
              <a:buClr>
                <a:schemeClr val="dk1"/>
              </a:buClr>
              <a:buSzPts val="2100"/>
              <a:buFont typeface="Arial"/>
              <a:buNone/>
              <a:defRPr sz="2100" b="0" i="0" u="none" strike="noStrike" cap="none">
                <a:solidFill>
                  <a:schemeClr val="dk1"/>
                </a:solidFill>
                <a:latin typeface="DM Sans"/>
                <a:ea typeface="DM Sans"/>
                <a:cs typeface="DM Sans"/>
                <a:sym typeface="DM Sans"/>
              </a:defRPr>
            </a:lvl8pPr>
            <a:lvl9pPr marL="4114800" marR="0" lvl="8" indent="-361950" algn="l" rtl="0">
              <a:lnSpc>
                <a:spcPct val="90000"/>
              </a:lnSpc>
              <a:spcBef>
                <a:spcPts val="400"/>
              </a:spcBef>
              <a:spcAft>
                <a:spcPts val="0"/>
              </a:spcAft>
              <a:buClr>
                <a:schemeClr val="dk1"/>
              </a:buClr>
              <a:buSzPts val="2100"/>
              <a:buFont typeface="Arial"/>
              <a:buChar char="•"/>
              <a:defRPr sz="2100" b="0" i="0" u="none" strike="noStrike" cap="none">
                <a:solidFill>
                  <a:schemeClr val="dk1"/>
                </a:solidFill>
                <a:latin typeface="DM Sans"/>
                <a:ea typeface="DM Sans"/>
                <a:cs typeface="DM Sans"/>
                <a:sym typeface="DM Sans"/>
              </a:defRPr>
            </a:lvl9pPr>
          </a:lstStyle>
          <a:p>
            <a:endParaRPr/>
          </a:p>
        </p:txBody>
      </p:sp>
      <p:sp>
        <p:nvSpPr>
          <p:cNvPr id="59" name="Google Shape;59;p24"/>
          <p:cNvSpPr txBox="1">
            <a:spLocks noGrp="1"/>
          </p:cNvSpPr>
          <p:nvPr>
            <p:ph type="sldNum" idx="12"/>
          </p:nvPr>
        </p:nvSpPr>
        <p:spPr>
          <a:xfrm>
            <a:off x="302400" y="6450807"/>
            <a:ext cx="1040800" cy="109200"/>
          </a:xfrm>
          <a:prstGeom prst="rect">
            <a:avLst/>
          </a:prstGeom>
          <a:noFill/>
          <a:ln>
            <a:noFill/>
          </a:ln>
        </p:spPr>
        <p:txBody>
          <a:bodyPr spcFirstLastPara="1" wrap="square" lIns="0" tIns="0" rIns="0" bIns="0" anchor="ctr" anchorCtr="0">
            <a:noAutofit/>
          </a:bodyPr>
          <a:lstStyle>
            <a:lvl1pPr marL="0" marR="0" lvl="0" indent="0" algn="l" rtl="0">
              <a:lnSpc>
                <a:spcPct val="100000"/>
              </a:lnSpc>
              <a:spcBef>
                <a:spcPts val="0"/>
              </a:spcBef>
              <a:spcAft>
                <a:spcPts val="0"/>
              </a:spcAft>
              <a:buClr>
                <a:srgbClr val="000000"/>
              </a:buClr>
              <a:buSzPts val="1000"/>
              <a:buFont typeface="Arial"/>
              <a:buNone/>
              <a:defRPr sz="1333" b="0" i="0" u="none" strike="noStrike" cap="none">
                <a:solidFill>
                  <a:schemeClr val="dk1"/>
                </a:solidFill>
                <a:latin typeface="DM Sans"/>
                <a:ea typeface="DM Sans"/>
                <a:cs typeface="DM Sans"/>
                <a:sym typeface="DM Sans"/>
              </a:defRPr>
            </a:lvl1pPr>
            <a:lvl2pPr marL="0" marR="0" lvl="1" indent="0" algn="l" rtl="0">
              <a:lnSpc>
                <a:spcPct val="100000"/>
              </a:lnSpc>
              <a:spcBef>
                <a:spcPts val="0"/>
              </a:spcBef>
              <a:spcAft>
                <a:spcPts val="0"/>
              </a:spcAft>
              <a:buClr>
                <a:srgbClr val="000000"/>
              </a:buClr>
              <a:buSzPts val="1000"/>
              <a:buFont typeface="Arial"/>
              <a:buNone/>
              <a:defRPr sz="1333" b="0" i="0" u="none" strike="noStrike" cap="none">
                <a:solidFill>
                  <a:schemeClr val="dk1"/>
                </a:solidFill>
                <a:latin typeface="DM Sans"/>
                <a:ea typeface="DM Sans"/>
                <a:cs typeface="DM Sans"/>
                <a:sym typeface="DM Sans"/>
              </a:defRPr>
            </a:lvl2pPr>
            <a:lvl3pPr marL="0" marR="0" lvl="2" indent="0" algn="l" rtl="0">
              <a:lnSpc>
                <a:spcPct val="100000"/>
              </a:lnSpc>
              <a:spcBef>
                <a:spcPts val="0"/>
              </a:spcBef>
              <a:spcAft>
                <a:spcPts val="0"/>
              </a:spcAft>
              <a:buClr>
                <a:srgbClr val="000000"/>
              </a:buClr>
              <a:buSzPts val="1000"/>
              <a:buFont typeface="Arial"/>
              <a:buNone/>
              <a:defRPr sz="1333" b="0" i="0" u="none" strike="noStrike" cap="none">
                <a:solidFill>
                  <a:schemeClr val="dk1"/>
                </a:solidFill>
                <a:latin typeface="DM Sans"/>
                <a:ea typeface="DM Sans"/>
                <a:cs typeface="DM Sans"/>
                <a:sym typeface="DM Sans"/>
              </a:defRPr>
            </a:lvl3pPr>
            <a:lvl4pPr marL="0" marR="0" lvl="3" indent="0" algn="l" rtl="0">
              <a:lnSpc>
                <a:spcPct val="100000"/>
              </a:lnSpc>
              <a:spcBef>
                <a:spcPts val="0"/>
              </a:spcBef>
              <a:spcAft>
                <a:spcPts val="0"/>
              </a:spcAft>
              <a:buClr>
                <a:srgbClr val="000000"/>
              </a:buClr>
              <a:buSzPts val="1000"/>
              <a:buFont typeface="Arial"/>
              <a:buNone/>
              <a:defRPr sz="1333" b="0" i="0" u="none" strike="noStrike" cap="none">
                <a:solidFill>
                  <a:schemeClr val="dk1"/>
                </a:solidFill>
                <a:latin typeface="DM Sans"/>
                <a:ea typeface="DM Sans"/>
                <a:cs typeface="DM Sans"/>
                <a:sym typeface="DM Sans"/>
              </a:defRPr>
            </a:lvl4pPr>
            <a:lvl5pPr marL="0" marR="0" lvl="4" indent="0" algn="l" rtl="0">
              <a:lnSpc>
                <a:spcPct val="100000"/>
              </a:lnSpc>
              <a:spcBef>
                <a:spcPts val="0"/>
              </a:spcBef>
              <a:spcAft>
                <a:spcPts val="0"/>
              </a:spcAft>
              <a:buClr>
                <a:srgbClr val="000000"/>
              </a:buClr>
              <a:buSzPts val="1000"/>
              <a:buFont typeface="Arial"/>
              <a:buNone/>
              <a:defRPr sz="1333" b="0" i="0" u="none" strike="noStrike" cap="none">
                <a:solidFill>
                  <a:schemeClr val="dk1"/>
                </a:solidFill>
                <a:latin typeface="DM Sans"/>
                <a:ea typeface="DM Sans"/>
                <a:cs typeface="DM Sans"/>
                <a:sym typeface="DM Sans"/>
              </a:defRPr>
            </a:lvl5pPr>
            <a:lvl6pPr marL="0" marR="0" lvl="5" indent="0" algn="l" rtl="0">
              <a:lnSpc>
                <a:spcPct val="100000"/>
              </a:lnSpc>
              <a:spcBef>
                <a:spcPts val="0"/>
              </a:spcBef>
              <a:spcAft>
                <a:spcPts val="0"/>
              </a:spcAft>
              <a:buClr>
                <a:srgbClr val="000000"/>
              </a:buClr>
              <a:buSzPts val="1000"/>
              <a:buFont typeface="Arial"/>
              <a:buNone/>
              <a:defRPr sz="1333" b="0" i="0" u="none" strike="noStrike" cap="none">
                <a:solidFill>
                  <a:schemeClr val="dk1"/>
                </a:solidFill>
                <a:latin typeface="DM Sans"/>
                <a:ea typeface="DM Sans"/>
                <a:cs typeface="DM Sans"/>
                <a:sym typeface="DM Sans"/>
              </a:defRPr>
            </a:lvl6pPr>
            <a:lvl7pPr marL="0" marR="0" lvl="6" indent="0" algn="l" rtl="0">
              <a:lnSpc>
                <a:spcPct val="100000"/>
              </a:lnSpc>
              <a:spcBef>
                <a:spcPts val="0"/>
              </a:spcBef>
              <a:spcAft>
                <a:spcPts val="0"/>
              </a:spcAft>
              <a:buClr>
                <a:srgbClr val="000000"/>
              </a:buClr>
              <a:buSzPts val="1000"/>
              <a:buFont typeface="Arial"/>
              <a:buNone/>
              <a:defRPr sz="1333" b="0" i="0" u="none" strike="noStrike" cap="none">
                <a:solidFill>
                  <a:schemeClr val="dk1"/>
                </a:solidFill>
                <a:latin typeface="DM Sans"/>
                <a:ea typeface="DM Sans"/>
                <a:cs typeface="DM Sans"/>
                <a:sym typeface="DM Sans"/>
              </a:defRPr>
            </a:lvl7pPr>
            <a:lvl8pPr marL="0" marR="0" lvl="7" indent="0" algn="l" rtl="0">
              <a:lnSpc>
                <a:spcPct val="100000"/>
              </a:lnSpc>
              <a:spcBef>
                <a:spcPts val="0"/>
              </a:spcBef>
              <a:spcAft>
                <a:spcPts val="0"/>
              </a:spcAft>
              <a:buClr>
                <a:srgbClr val="000000"/>
              </a:buClr>
              <a:buSzPts val="1000"/>
              <a:buFont typeface="Arial"/>
              <a:buNone/>
              <a:defRPr sz="1333" b="0" i="0" u="none" strike="noStrike" cap="none">
                <a:solidFill>
                  <a:schemeClr val="dk1"/>
                </a:solidFill>
                <a:latin typeface="DM Sans"/>
                <a:ea typeface="DM Sans"/>
                <a:cs typeface="DM Sans"/>
                <a:sym typeface="DM Sans"/>
              </a:defRPr>
            </a:lvl8pPr>
            <a:lvl9pPr marL="0" marR="0" lvl="8" indent="0" algn="l" rtl="0">
              <a:lnSpc>
                <a:spcPct val="100000"/>
              </a:lnSpc>
              <a:spcBef>
                <a:spcPts val="0"/>
              </a:spcBef>
              <a:spcAft>
                <a:spcPts val="0"/>
              </a:spcAft>
              <a:buClr>
                <a:srgbClr val="000000"/>
              </a:buClr>
              <a:buSzPts val="1000"/>
              <a:buFont typeface="Arial"/>
              <a:buNone/>
              <a:defRPr sz="1333" b="0" i="0" u="none" strike="noStrike" cap="none">
                <a:solidFill>
                  <a:schemeClr val="dk1"/>
                </a:solidFill>
                <a:latin typeface="DM Sans"/>
                <a:ea typeface="DM Sans"/>
                <a:cs typeface="DM Sans"/>
                <a:sym typeface="DM Sans"/>
              </a:defRPr>
            </a:lvl9pPr>
          </a:lstStyle>
          <a:p>
            <a:fld id="{00000000-1234-1234-1234-123412341234}" type="slidenum">
              <a:rPr lang="pt-BR" smtClean="0"/>
              <a:pPr/>
              <a:t>‹#›</a:t>
            </a:fld>
            <a:endParaRPr lang="pt-BR"/>
          </a:p>
        </p:txBody>
      </p:sp>
      <p:pic>
        <p:nvPicPr>
          <p:cNvPr id="60" name="Google Shape;60;p24"/>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9532939" y="6208276"/>
            <a:ext cx="2510048" cy="485061"/>
          </a:xfrm>
          <a:prstGeom prst="rect">
            <a:avLst/>
          </a:prstGeom>
          <a:noFill/>
          <a:ln>
            <a:noFill/>
          </a:ln>
        </p:spPr>
      </p:pic>
    </p:spTree>
    <p:extLst>
      <p:ext uri="{BB962C8B-B14F-4D97-AF65-F5344CB8AC3E}">
        <p14:creationId xmlns:p14="http://schemas.microsoft.com/office/powerpoint/2010/main" val="2649882889"/>
      </p:ext>
    </p:extLst>
  </p:cSld>
  <p:clrMap bg1="lt1" tx1="dk1" bg2="dk2" tx2="lt2" accent1="accent1" accent2="accent2" accent3="accent3" accent4="accent4" accent5="accent5" accent6="accent6" hlink="hlink" folHlink="folHlink"/>
  <p:sldLayoutIdLst>
    <p:sldLayoutId id="2147484080"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1586">
          <p15:clr>
            <a:srgbClr val="F26B43"/>
          </p15:clr>
        </p15:guide>
        <p15:guide id="2" pos="2880">
          <p15:clr>
            <a:srgbClr val="F26B43"/>
          </p15:clr>
        </p15:guide>
        <p15:guide id="3" pos="685">
          <p15:clr>
            <a:srgbClr val="F26B43"/>
          </p15:clr>
        </p15:guide>
        <p15:guide id="4" pos="1808">
          <p15:clr>
            <a:srgbClr val="F26B43"/>
          </p15:clr>
        </p15:guide>
        <p15:guide id="5" pos="5618">
          <p15:clr>
            <a:srgbClr val="F26B43"/>
          </p15:clr>
        </p15:guide>
        <p15:guide id="6" pos="2293">
          <p15:clr>
            <a:srgbClr val="F26B43"/>
          </p15:clr>
        </p15:guide>
        <p15:guide id="7" pos="5125">
          <p15:clr>
            <a:srgbClr val="F26B43"/>
          </p15:clr>
        </p15:guide>
        <p15:guide id="8" orient="horz" pos="3100">
          <p15:clr>
            <a:srgbClr val="F26B43"/>
          </p15:clr>
        </p15:guide>
        <p15:guide id="9" orient="horz" pos="1654">
          <p15:clr>
            <a:srgbClr val="F26B43"/>
          </p15:clr>
        </p15:guide>
        <p15:guide id="10" pos="4504">
          <p15:clr>
            <a:srgbClr val="F26B43"/>
          </p15:clr>
        </p15:guide>
        <p15:guide id="11" pos="4572">
          <p15:clr>
            <a:srgbClr val="F26B43"/>
          </p15:clr>
        </p15:guide>
        <p15:guide id="12" pos="5057">
          <p15:clr>
            <a:srgbClr val="F26B43"/>
          </p15:clr>
        </p15:guide>
        <p15:guide id="13" pos="2846">
          <p15:clr>
            <a:srgbClr val="F26B43"/>
          </p15:clr>
        </p15:guide>
        <p15:guide id="14" pos="2914">
          <p15:clr>
            <a:srgbClr val="F26B43"/>
          </p15:clr>
        </p15:guide>
        <p15:guide id="15" pos="3398">
          <p15:clr>
            <a:srgbClr val="F26B43"/>
          </p15:clr>
        </p15:guide>
        <p15:guide id="16" pos="2362">
          <p15:clr>
            <a:srgbClr val="F26B43"/>
          </p15:clr>
        </p15:guide>
        <p15:guide id="17" pos="3467">
          <p15:clr>
            <a:srgbClr val="F26B43"/>
          </p15:clr>
        </p15:guide>
        <p15:guide id="18" pos="3952">
          <p15:clr>
            <a:srgbClr val="F26B43"/>
          </p15:clr>
        </p15:guide>
        <p15:guide id="19" pos="4020">
          <p15:clr>
            <a:srgbClr val="F26B43"/>
          </p15:clr>
        </p15:guide>
        <p15:guide id="20" pos="1740">
          <p15:clr>
            <a:srgbClr val="F26B43"/>
          </p15:clr>
        </p15:guide>
        <p15:guide id="21" pos="1256">
          <p15:clr>
            <a:srgbClr val="F26B43"/>
          </p15:clr>
        </p15:guide>
        <p15:guide id="22" pos="1188">
          <p15:clr>
            <a:srgbClr val="F26B43"/>
          </p15:clr>
        </p15:guide>
        <p15:guide id="23" pos="635">
          <p15:clr>
            <a:srgbClr val="F26B43"/>
          </p15:clr>
        </p15:guide>
        <p15:guide id="24" pos="142">
          <p15:clr>
            <a:srgbClr val="F26B43"/>
          </p15:clr>
        </p15:guide>
        <p15:guide id="25" orient="horz" pos="1620">
          <p15:clr>
            <a:srgbClr val="F26B43"/>
          </p15:clr>
        </p15:guide>
        <p15:guide id="26" orient="horz" pos="2092">
          <p15:clr>
            <a:srgbClr val="F26B43"/>
          </p15:clr>
        </p15:guide>
        <p15:guide id="27" orient="horz" pos="1144">
          <p15:clr>
            <a:srgbClr val="F26B43"/>
          </p15:clr>
        </p15:guide>
        <p15:guide id="28" orient="horz" pos="1075">
          <p15:clr>
            <a:srgbClr val="F26B43"/>
          </p15:clr>
        </p15:guide>
        <p15:guide id="29" orient="horz" pos="634">
          <p15:clr>
            <a:srgbClr val="F26B43"/>
          </p15:clr>
        </p15:guide>
        <p15:guide id="30" orient="horz" pos="565">
          <p15:clr>
            <a:srgbClr val="F26B43"/>
          </p15:clr>
        </p15:guide>
        <p15:guide id="31" orient="horz" pos="2160">
          <p15:clr>
            <a:srgbClr val="F26B43"/>
          </p15:clr>
        </p15:guide>
        <p15:guide id="32" orient="horz" pos="2596">
          <p15:clr>
            <a:srgbClr val="F26B43"/>
          </p15:clr>
        </p15:guide>
        <p15:guide id="33" orient="horz" pos="2664">
          <p15:clr>
            <a:srgbClr val="F26B43"/>
          </p15:clr>
        </p15:guide>
        <p15:guide id="34" orient="horz" pos="14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pic>
        <p:nvPicPr>
          <p:cNvPr id="2" name="Imagem 1">
            <a:extLst>
              <a:ext uri="{FF2B5EF4-FFF2-40B4-BE49-F238E27FC236}">
                <a16:creationId xmlns:a16="http://schemas.microsoft.com/office/drawing/2014/main" id="{8ED48138-E83B-A61D-C4EA-3EF0EFC45ED2}"/>
              </a:ext>
            </a:extLst>
          </p:cNvPr>
          <p:cNvPicPr>
            <a:picLocks noChangeAspect="1"/>
          </p:cNvPicPr>
          <p:nvPr userDrawn="1"/>
        </p:nvPicPr>
        <p:blipFill>
          <a:blip r:embed="rId4" cstate="screen">
            <a:alphaModFix amt="0"/>
            <a:extLst>
              <a:ext uri="{28A0092B-C50C-407E-A947-70E740481C1C}">
                <a14:useLocalDpi xmlns:a14="http://schemas.microsoft.com/office/drawing/2010/main"/>
              </a:ext>
            </a:extLst>
          </a:blip>
          <a:stretch>
            <a:fillRect/>
          </a:stretch>
        </p:blipFill>
        <p:spPr>
          <a:xfrm>
            <a:off x="0" y="1"/>
            <a:ext cx="12192000" cy="6858000"/>
          </a:xfrm>
          <a:prstGeom prst="rect">
            <a:avLst/>
          </a:prstGeom>
        </p:spPr>
      </p:pic>
      <p:sp>
        <p:nvSpPr>
          <p:cNvPr id="6" name="Google Shape;6;p36"/>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36"/>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36"/>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DM Sans" pitchFamily="2" charset="77"/>
                <a:ea typeface="DM Sans" pitchFamily="2" charset="77"/>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de-CH" smtClean="0"/>
              <a:pPr/>
              <a:t>‹#›</a:t>
            </a:fld>
            <a:endParaRPr lang="de-CH"/>
          </a:p>
        </p:txBody>
      </p:sp>
    </p:spTree>
    <p:extLst>
      <p:ext uri="{BB962C8B-B14F-4D97-AF65-F5344CB8AC3E}">
        <p14:creationId xmlns:p14="http://schemas.microsoft.com/office/powerpoint/2010/main" val="1337347694"/>
      </p:ext>
    </p:extLst>
  </p:cSld>
  <p:clrMap bg1="lt1" tx1="dk1" bg2="dk2" tx2="lt2" accent1="accent1" accent2="accent2" accent3="accent3" accent4="accent4" accent5="accent5" accent6="accent6" hlink="hlink" folHlink="folHlink"/>
  <p:sldLayoutIdLst>
    <p:sldLayoutId id="2147484151" r:id="rId1"/>
    <p:sldLayoutId id="2147484152"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DM Sans" pitchFamily="2" charset="77"/>
          <a:ea typeface="DM Sans" pitchFamily="2" charset="77"/>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DM Sans" pitchFamily="2" charset="77"/>
          <a:ea typeface="DM Sans" pitchFamily="2" charset="77"/>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12.emf"/><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4.png"/><Relationship Id="rId4" Type="http://schemas.microsoft.com/office/2007/relationships/hdphoto" Target="../media/hdphoto3.wdp"/></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4.png"/><Relationship Id="rId4" Type="http://schemas.microsoft.com/office/2007/relationships/hdphoto" Target="../media/hdphoto4.wdp"/></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4.png"/><Relationship Id="rId4" Type="http://schemas.microsoft.com/office/2007/relationships/hdphoto" Target="../media/hdphoto5.wdp"/></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22.jpeg"/><Relationship Id="rId5" Type="http://schemas.openxmlformats.org/officeDocument/2006/relationships/image" Target="../media/image21.jpeg"/><Relationship Id="rId4" Type="http://schemas.microsoft.com/office/2007/relationships/hdphoto" Target="../media/hdphoto6.wdp"/></Relationships>
</file>

<file path=ppt/slides/_rels/slide7.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0.png"/><Relationship Id="rId7"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24.jpeg"/><Relationship Id="rId5" Type="http://schemas.openxmlformats.org/officeDocument/2006/relationships/image" Target="../media/image23.jpeg"/><Relationship Id="rId4" Type="http://schemas.microsoft.com/office/2007/relationships/hdphoto" Target="../media/hdphoto6.wdp"/><Relationship Id="rId9"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9.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40.png"/><Relationship Id="rId3" Type="http://schemas.openxmlformats.org/officeDocument/2006/relationships/image" Target="../media/image30.emf"/><Relationship Id="rId7" Type="http://schemas.openxmlformats.org/officeDocument/2006/relationships/image" Target="../media/image34.png"/><Relationship Id="rId12" Type="http://schemas.openxmlformats.org/officeDocument/2006/relationships/image" Target="../media/image39.png"/><Relationship Id="rId17" Type="http://schemas.openxmlformats.org/officeDocument/2006/relationships/image" Target="../media/image44.png"/><Relationship Id="rId2" Type="http://schemas.openxmlformats.org/officeDocument/2006/relationships/notesSlide" Target="../notesSlides/notesSlide9.xml"/><Relationship Id="rId16" Type="http://schemas.openxmlformats.org/officeDocument/2006/relationships/image" Target="../media/image43.png"/><Relationship Id="rId1" Type="http://schemas.openxmlformats.org/officeDocument/2006/relationships/slideLayout" Target="../slideLayouts/slideLayout8.xml"/><Relationship Id="rId6" Type="http://schemas.openxmlformats.org/officeDocument/2006/relationships/image" Target="../media/image33.png"/><Relationship Id="rId11" Type="http://schemas.openxmlformats.org/officeDocument/2006/relationships/image" Target="../media/image38.png"/><Relationship Id="rId5" Type="http://schemas.openxmlformats.org/officeDocument/2006/relationships/image" Target="../media/image32.emf"/><Relationship Id="rId15" Type="http://schemas.openxmlformats.org/officeDocument/2006/relationships/image" Target="../media/image42.png"/><Relationship Id="rId10" Type="http://schemas.openxmlformats.org/officeDocument/2006/relationships/image" Target="../media/image37.png"/><Relationship Id="rId4" Type="http://schemas.openxmlformats.org/officeDocument/2006/relationships/image" Target="../media/image31.emf"/><Relationship Id="rId9" Type="http://schemas.openxmlformats.org/officeDocument/2006/relationships/image" Target="../media/image36.png"/><Relationship Id="rId14" Type="http://schemas.openxmlformats.org/officeDocument/2006/relationships/image" Target="../media/image41.png"/></Relationships>
</file>

<file path=ppt/slides/_rels/slide1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0.xml"/><Relationship Id="rId1" Type="http://schemas.openxmlformats.org/officeDocument/2006/relationships/slideLayout" Target="../slideLayouts/slideLayout9.xml"/><Relationship Id="rId6" Type="http://schemas.openxmlformats.org/officeDocument/2006/relationships/image" Target="../media/image46.emf"/><Relationship Id="rId5" Type="http://schemas.openxmlformats.org/officeDocument/2006/relationships/image" Target="../media/image4.png"/><Relationship Id="rId4" Type="http://schemas.microsoft.com/office/2007/relationships/hdphoto" Target="../media/hdphoto7.wdp"/></Relationships>
</file>

<file path=ppt/slides/_rels/slide11.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49.png"/><Relationship Id="rId2" Type="http://schemas.openxmlformats.org/officeDocument/2006/relationships/notesSlide" Target="../notesSlides/notesSlide11.xml"/><Relationship Id="rId1" Type="http://schemas.openxmlformats.org/officeDocument/2006/relationships/slideLayout" Target="../slideLayouts/slideLayout10.xml"/><Relationship Id="rId6" Type="http://schemas.openxmlformats.org/officeDocument/2006/relationships/image" Target="../media/image48.emf"/><Relationship Id="rId5" Type="http://schemas.openxmlformats.org/officeDocument/2006/relationships/image" Target="../media/image4.png"/><Relationship Id="rId4" Type="http://schemas.microsoft.com/office/2007/relationships/hdphoto" Target="../media/hdphoto8.wdp"/></Relationships>
</file>

<file path=ppt/slides/_rels/slide12.xml.rels><?xml version="1.0" encoding="UTF-8" standalone="yes"?>
<Relationships xmlns="http://schemas.openxmlformats.org/package/2006/relationships"><Relationship Id="rId8" Type="http://schemas.openxmlformats.org/officeDocument/2006/relationships/image" Target="../media/image55.png"/><Relationship Id="rId13" Type="http://schemas.openxmlformats.org/officeDocument/2006/relationships/hyperlink" Target="https://pubmed.ncbi.nlm.nih.gov/36616219/#:~:text=Research%20shows%20that%20certain%20essential,topical%20agent%20for%20treating%20acne." TargetMode="External"/><Relationship Id="rId3" Type="http://schemas.openxmlformats.org/officeDocument/2006/relationships/image" Target="../media/image50.jpeg"/><Relationship Id="rId7" Type="http://schemas.openxmlformats.org/officeDocument/2006/relationships/image" Target="../media/image54.png"/><Relationship Id="rId12" Type="http://schemas.openxmlformats.org/officeDocument/2006/relationships/hyperlink" Target="https://www.ncbi.nlm.nih.gov/pmc/articles/PMC9298335/#:~:text=Although%20topical%20minoxidil%2C%20oral%20finasteride,exosome%20treatments%2C%20and%20hair%20transplantation." TargetMode="External"/><Relationship Id="rId2" Type="http://schemas.openxmlformats.org/officeDocument/2006/relationships/notesSlide" Target="../notesSlides/notesSlide12.xml"/><Relationship Id="rId1" Type="http://schemas.openxmlformats.org/officeDocument/2006/relationships/slideLayout" Target="../slideLayouts/slideLayout11.xml"/><Relationship Id="rId6" Type="http://schemas.openxmlformats.org/officeDocument/2006/relationships/image" Target="../media/image53.png"/><Relationship Id="rId11" Type="http://schemas.openxmlformats.org/officeDocument/2006/relationships/hyperlink" Target="https://www.ncbi.nlm.nih.gov/pmc/articles/PMC10649426/" TargetMode="External"/><Relationship Id="rId5" Type="http://schemas.openxmlformats.org/officeDocument/2006/relationships/image" Target="../media/image52.png"/><Relationship Id="rId10" Type="http://schemas.openxmlformats.org/officeDocument/2006/relationships/image" Target="../media/image4.png"/><Relationship Id="rId4" Type="http://schemas.openxmlformats.org/officeDocument/2006/relationships/image" Target="../media/image51.png"/><Relationship Id="rId9" Type="http://schemas.openxmlformats.org/officeDocument/2006/relationships/image" Target="../media/image56.png"/><Relationship Id="rId14" Type="http://schemas.openxmlformats.org/officeDocument/2006/relationships/image" Target="../media/image12.emf"/></Relationships>
</file>

<file path=ppt/slides/_rels/slide1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57.png"/><Relationship Id="rId7" Type="http://schemas.openxmlformats.org/officeDocument/2006/relationships/image" Target="../media/image53.png"/><Relationship Id="rId12" Type="http://schemas.openxmlformats.org/officeDocument/2006/relationships/image" Target="../media/image51.png"/><Relationship Id="rId2" Type="http://schemas.openxmlformats.org/officeDocument/2006/relationships/notesSlide" Target="../notesSlides/notesSlide13.xml"/><Relationship Id="rId1" Type="http://schemas.openxmlformats.org/officeDocument/2006/relationships/slideLayout" Target="../slideLayouts/slideLayout11.xml"/><Relationship Id="rId6" Type="http://schemas.openxmlformats.org/officeDocument/2006/relationships/image" Target="../media/image46.emf"/><Relationship Id="rId11" Type="http://schemas.microsoft.com/office/2007/relationships/hdphoto" Target="../media/hdphoto10.wdp"/><Relationship Id="rId5" Type="http://schemas.openxmlformats.org/officeDocument/2006/relationships/hyperlink" Target="https://pubmed.ncbi.nlm.nih.gov/36616219/#:~:text=Research%20shows%20that%20certain%20essential,topical%20agent%20for%20treating%20acne." TargetMode="External"/><Relationship Id="rId10" Type="http://schemas.openxmlformats.org/officeDocument/2006/relationships/image" Target="../media/image58.png"/><Relationship Id="rId4" Type="http://schemas.microsoft.com/office/2007/relationships/hdphoto" Target="../media/hdphoto9.wdp"/><Relationship Id="rId9" Type="http://schemas.openxmlformats.org/officeDocument/2006/relationships/image" Target="../media/image12.emf"/></Relationships>
</file>

<file path=ppt/slides/_rels/slide14.xml.rels><?xml version="1.0" encoding="UTF-8" standalone="yes"?>
<Relationships xmlns="http://schemas.openxmlformats.org/package/2006/relationships"><Relationship Id="rId8" Type="http://schemas.openxmlformats.org/officeDocument/2006/relationships/image" Target="../media/image61.emf"/><Relationship Id="rId13" Type="http://schemas.openxmlformats.org/officeDocument/2006/relationships/image" Target="../media/image66.png"/><Relationship Id="rId18" Type="http://schemas.openxmlformats.org/officeDocument/2006/relationships/image" Target="../media/image71.emf"/><Relationship Id="rId3" Type="http://schemas.openxmlformats.org/officeDocument/2006/relationships/image" Target="../media/image57.png"/><Relationship Id="rId7" Type="http://schemas.openxmlformats.org/officeDocument/2006/relationships/image" Target="../media/image60.emf"/><Relationship Id="rId12" Type="http://schemas.openxmlformats.org/officeDocument/2006/relationships/image" Target="../media/image65.png"/><Relationship Id="rId17" Type="http://schemas.openxmlformats.org/officeDocument/2006/relationships/image" Target="../media/image70.svg"/><Relationship Id="rId2" Type="http://schemas.openxmlformats.org/officeDocument/2006/relationships/notesSlide" Target="../notesSlides/notesSlide14.xml"/><Relationship Id="rId16" Type="http://schemas.openxmlformats.org/officeDocument/2006/relationships/image" Target="../media/image69.png"/><Relationship Id="rId1" Type="http://schemas.openxmlformats.org/officeDocument/2006/relationships/slideLayout" Target="../slideLayouts/slideLayout11.xml"/><Relationship Id="rId6" Type="http://schemas.openxmlformats.org/officeDocument/2006/relationships/image" Target="../media/image59.emf"/><Relationship Id="rId11" Type="http://schemas.openxmlformats.org/officeDocument/2006/relationships/image" Target="../media/image64.png"/><Relationship Id="rId5" Type="http://schemas.openxmlformats.org/officeDocument/2006/relationships/image" Target="../media/image4.png"/><Relationship Id="rId15" Type="http://schemas.openxmlformats.org/officeDocument/2006/relationships/image" Target="../media/image68.png"/><Relationship Id="rId10" Type="http://schemas.openxmlformats.org/officeDocument/2006/relationships/image" Target="../media/image63.png"/><Relationship Id="rId19" Type="http://schemas.openxmlformats.org/officeDocument/2006/relationships/image" Target="../media/image12.emf"/><Relationship Id="rId4" Type="http://schemas.microsoft.com/office/2007/relationships/hdphoto" Target="../media/hdphoto9.wdp"/><Relationship Id="rId9" Type="http://schemas.openxmlformats.org/officeDocument/2006/relationships/image" Target="../media/image62.png"/><Relationship Id="rId14" Type="http://schemas.openxmlformats.org/officeDocument/2006/relationships/image" Target="../media/image67.png"/></Relationships>
</file>

<file path=ppt/slides/_rels/slide15.xml.rels><?xml version="1.0" encoding="UTF-8" standalone="yes"?>
<Relationships xmlns="http://schemas.openxmlformats.org/package/2006/relationships"><Relationship Id="rId8" Type="http://schemas.openxmlformats.org/officeDocument/2006/relationships/image" Target="../media/image61.emf"/><Relationship Id="rId13" Type="http://schemas.openxmlformats.org/officeDocument/2006/relationships/image" Target="../media/image76.png"/><Relationship Id="rId18" Type="http://schemas.openxmlformats.org/officeDocument/2006/relationships/image" Target="../media/image12.emf"/><Relationship Id="rId3" Type="http://schemas.openxmlformats.org/officeDocument/2006/relationships/image" Target="../media/image57.png"/><Relationship Id="rId7" Type="http://schemas.openxmlformats.org/officeDocument/2006/relationships/image" Target="../media/image60.emf"/><Relationship Id="rId12" Type="http://schemas.openxmlformats.org/officeDocument/2006/relationships/image" Target="../media/image75.png"/><Relationship Id="rId17" Type="http://schemas.openxmlformats.org/officeDocument/2006/relationships/image" Target="../media/image71.emf"/><Relationship Id="rId2" Type="http://schemas.openxmlformats.org/officeDocument/2006/relationships/notesSlide" Target="../notesSlides/notesSlide15.xml"/><Relationship Id="rId16" Type="http://schemas.openxmlformats.org/officeDocument/2006/relationships/image" Target="../media/image79.svg"/><Relationship Id="rId1" Type="http://schemas.openxmlformats.org/officeDocument/2006/relationships/slideLayout" Target="../slideLayouts/slideLayout11.xml"/><Relationship Id="rId6" Type="http://schemas.openxmlformats.org/officeDocument/2006/relationships/image" Target="../media/image59.emf"/><Relationship Id="rId11" Type="http://schemas.openxmlformats.org/officeDocument/2006/relationships/image" Target="../media/image74.png"/><Relationship Id="rId5" Type="http://schemas.openxmlformats.org/officeDocument/2006/relationships/image" Target="../media/image4.png"/><Relationship Id="rId15" Type="http://schemas.openxmlformats.org/officeDocument/2006/relationships/image" Target="../media/image78.png"/><Relationship Id="rId10" Type="http://schemas.openxmlformats.org/officeDocument/2006/relationships/image" Target="../media/image73.png"/><Relationship Id="rId4" Type="http://schemas.microsoft.com/office/2007/relationships/hdphoto" Target="../media/hdphoto9.wdp"/><Relationship Id="rId9" Type="http://schemas.openxmlformats.org/officeDocument/2006/relationships/image" Target="../media/image72.png"/><Relationship Id="rId14" Type="http://schemas.openxmlformats.org/officeDocument/2006/relationships/image" Target="../media/image77.png"/></Relationships>
</file>

<file path=ppt/slides/_rels/slide16.xml.rels><?xml version="1.0" encoding="UTF-8" standalone="yes"?>
<Relationships xmlns="http://schemas.openxmlformats.org/package/2006/relationships"><Relationship Id="rId8" Type="http://schemas.openxmlformats.org/officeDocument/2006/relationships/image" Target="../media/image46.emf"/><Relationship Id="rId3" Type="http://schemas.openxmlformats.org/officeDocument/2006/relationships/image" Target="../media/image80.png"/><Relationship Id="rId7" Type="http://schemas.openxmlformats.org/officeDocument/2006/relationships/image" Target="../media/image56.png"/><Relationship Id="rId12" Type="http://schemas.openxmlformats.org/officeDocument/2006/relationships/hyperlink" Target="https://www.ncbi.nlm.nih.gov/pmc/articles/PMC10649426/" TargetMode="External"/><Relationship Id="rId2" Type="http://schemas.openxmlformats.org/officeDocument/2006/relationships/notesSlide" Target="../notesSlides/notesSlide16.xml"/><Relationship Id="rId1" Type="http://schemas.openxmlformats.org/officeDocument/2006/relationships/slideLayout" Target="../slideLayouts/slideLayout11.xml"/><Relationship Id="rId6" Type="http://schemas.openxmlformats.org/officeDocument/2006/relationships/image" Target="../media/image55.png"/><Relationship Id="rId11" Type="http://schemas.microsoft.com/office/2007/relationships/hdphoto" Target="../media/hdphoto10.wdp"/><Relationship Id="rId5" Type="http://schemas.openxmlformats.org/officeDocument/2006/relationships/image" Target="../media/image4.png"/><Relationship Id="rId10" Type="http://schemas.openxmlformats.org/officeDocument/2006/relationships/image" Target="../media/image58.png"/><Relationship Id="rId4" Type="http://schemas.microsoft.com/office/2007/relationships/hdphoto" Target="../media/hdphoto11.wdp"/><Relationship Id="rId9" Type="http://schemas.openxmlformats.org/officeDocument/2006/relationships/image" Target="../media/image12.emf"/></Relationships>
</file>

<file path=ppt/slides/_rels/slide17.xml.rels><?xml version="1.0" encoding="UTF-8" standalone="yes"?>
<Relationships xmlns="http://schemas.openxmlformats.org/package/2006/relationships"><Relationship Id="rId8" Type="http://schemas.openxmlformats.org/officeDocument/2006/relationships/image" Target="../media/image83.png"/><Relationship Id="rId13" Type="http://schemas.openxmlformats.org/officeDocument/2006/relationships/image" Target="../media/image61.emf"/><Relationship Id="rId18" Type="http://schemas.openxmlformats.org/officeDocument/2006/relationships/image" Target="../media/image12.emf"/><Relationship Id="rId3" Type="http://schemas.openxmlformats.org/officeDocument/2006/relationships/image" Target="../media/image80.png"/><Relationship Id="rId7" Type="http://schemas.openxmlformats.org/officeDocument/2006/relationships/image" Target="../media/image82.png"/><Relationship Id="rId12" Type="http://schemas.openxmlformats.org/officeDocument/2006/relationships/image" Target="../media/image87.png"/><Relationship Id="rId17" Type="http://schemas.openxmlformats.org/officeDocument/2006/relationships/image" Target="../media/image88.png"/><Relationship Id="rId2" Type="http://schemas.openxmlformats.org/officeDocument/2006/relationships/notesSlide" Target="../notesSlides/notesSlide17.xml"/><Relationship Id="rId16" Type="http://schemas.openxmlformats.org/officeDocument/2006/relationships/image" Target="../media/image71.emf"/><Relationship Id="rId1" Type="http://schemas.openxmlformats.org/officeDocument/2006/relationships/slideLayout" Target="../slideLayouts/slideLayout11.xml"/><Relationship Id="rId6" Type="http://schemas.openxmlformats.org/officeDocument/2006/relationships/image" Target="../media/image81.png"/><Relationship Id="rId11" Type="http://schemas.openxmlformats.org/officeDocument/2006/relationships/image" Target="../media/image86.png"/><Relationship Id="rId5" Type="http://schemas.openxmlformats.org/officeDocument/2006/relationships/image" Target="../media/image4.png"/><Relationship Id="rId15" Type="http://schemas.openxmlformats.org/officeDocument/2006/relationships/image" Target="../media/image59.emf"/><Relationship Id="rId10" Type="http://schemas.openxmlformats.org/officeDocument/2006/relationships/image" Target="../media/image85.png"/><Relationship Id="rId4" Type="http://schemas.microsoft.com/office/2007/relationships/hdphoto" Target="../media/hdphoto11.wdp"/><Relationship Id="rId9" Type="http://schemas.openxmlformats.org/officeDocument/2006/relationships/image" Target="../media/image84.png"/><Relationship Id="rId14" Type="http://schemas.openxmlformats.org/officeDocument/2006/relationships/image" Target="../media/image60.emf"/></Relationships>
</file>

<file path=ppt/slides/_rels/slide18.xml.rels><?xml version="1.0" encoding="UTF-8" standalone="yes"?>
<Relationships xmlns="http://schemas.openxmlformats.org/package/2006/relationships"><Relationship Id="rId8" Type="http://schemas.openxmlformats.org/officeDocument/2006/relationships/image" Target="../media/image59.emf"/><Relationship Id="rId3" Type="http://schemas.openxmlformats.org/officeDocument/2006/relationships/image" Target="../media/image80.png"/><Relationship Id="rId7" Type="http://schemas.openxmlformats.org/officeDocument/2006/relationships/image" Target="../media/image60.emf"/><Relationship Id="rId12" Type="http://schemas.openxmlformats.org/officeDocument/2006/relationships/image" Target="../media/image74.png"/><Relationship Id="rId2" Type="http://schemas.openxmlformats.org/officeDocument/2006/relationships/notesSlide" Target="../notesSlides/notesSlide18.xml"/><Relationship Id="rId1" Type="http://schemas.openxmlformats.org/officeDocument/2006/relationships/slideLayout" Target="../slideLayouts/slideLayout11.xml"/><Relationship Id="rId6" Type="http://schemas.openxmlformats.org/officeDocument/2006/relationships/image" Target="../media/image61.emf"/><Relationship Id="rId11" Type="http://schemas.openxmlformats.org/officeDocument/2006/relationships/image" Target="../media/image12.emf"/><Relationship Id="rId5" Type="http://schemas.openxmlformats.org/officeDocument/2006/relationships/image" Target="../media/image4.png"/><Relationship Id="rId10" Type="http://schemas.openxmlformats.org/officeDocument/2006/relationships/image" Target="../media/image90.png"/><Relationship Id="rId4" Type="http://schemas.microsoft.com/office/2007/relationships/hdphoto" Target="../media/hdphoto11.wdp"/><Relationship Id="rId9" Type="http://schemas.openxmlformats.org/officeDocument/2006/relationships/image" Target="../media/image89.png"/></Relationships>
</file>

<file path=ppt/slides/_rels/slide19.xml.rels><?xml version="1.0" encoding="UTF-8" standalone="yes"?>
<Relationships xmlns="http://schemas.openxmlformats.org/package/2006/relationships"><Relationship Id="rId8" Type="http://schemas.openxmlformats.org/officeDocument/2006/relationships/image" Target="../media/image46.emf"/><Relationship Id="rId13" Type="http://schemas.openxmlformats.org/officeDocument/2006/relationships/image" Target="../media/image12.emf"/><Relationship Id="rId3" Type="http://schemas.openxmlformats.org/officeDocument/2006/relationships/image" Target="../media/image91.png"/><Relationship Id="rId7" Type="http://schemas.openxmlformats.org/officeDocument/2006/relationships/image" Target="../media/image54.png"/><Relationship Id="rId12" Type="http://schemas.microsoft.com/office/2007/relationships/hdphoto" Target="../media/hdphoto10.wdp"/><Relationship Id="rId2" Type="http://schemas.openxmlformats.org/officeDocument/2006/relationships/notesSlide" Target="../notesSlides/notesSlide19.xml"/><Relationship Id="rId1" Type="http://schemas.openxmlformats.org/officeDocument/2006/relationships/slideLayout" Target="../slideLayouts/slideLayout11.xml"/><Relationship Id="rId6" Type="http://schemas.openxmlformats.org/officeDocument/2006/relationships/image" Target="../media/image52.png"/><Relationship Id="rId11" Type="http://schemas.openxmlformats.org/officeDocument/2006/relationships/image" Target="../media/image58.png"/><Relationship Id="rId5" Type="http://schemas.openxmlformats.org/officeDocument/2006/relationships/image" Target="../media/image4.png"/><Relationship Id="rId10" Type="http://schemas.openxmlformats.org/officeDocument/2006/relationships/image" Target="../media/image93.png"/><Relationship Id="rId4" Type="http://schemas.microsoft.com/office/2007/relationships/hdphoto" Target="../media/hdphoto12.wdp"/><Relationship Id="rId9" Type="http://schemas.openxmlformats.org/officeDocument/2006/relationships/image" Target="../media/image92.png"/><Relationship Id="rId14" Type="http://schemas.openxmlformats.org/officeDocument/2006/relationships/hyperlink" Target="https://www.ncbi.nlm.nih.gov/pmc/articles/PMC9298335/#:~:text=Although%20topical%20minoxidil%2C%20oral%20finasteride,exosome%20treatments%2C%20and%20hair%20transplantation." TargetMode="External"/></Relationships>
</file>

<file path=ppt/slides/_rels/slide20.xml.rels><?xml version="1.0" encoding="UTF-8" standalone="yes"?>
<Relationships xmlns="http://schemas.openxmlformats.org/package/2006/relationships"><Relationship Id="rId8" Type="http://schemas.openxmlformats.org/officeDocument/2006/relationships/image" Target="../media/image96.png"/><Relationship Id="rId13" Type="http://schemas.openxmlformats.org/officeDocument/2006/relationships/image" Target="../media/image59.emf"/><Relationship Id="rId18" Type="http://schemas.openxmlformats.org/officeDocument/2006/relationships/image" Target="../media/image12.emf"/><Relationship Id="rId3" Type="http://schemas.openxmlformats.org/officeDocument/2006/relationships/image" Target="../media/image91.png"/><Relationship Id="rId7" Type="http://schemas.openxmlformats.org/officeDocument/2006/relationships/image" Target="../media/image95.png"/><Relationship Id="rId12" Type="http://schemas.openxmlformats.org/officeDocument/2006/relationships/image" Target="../media/image100.png"/><Relationship Id="rId17" Type="http://schemas.openxmlformats.org/officeDocument/2006/relationships/image" Target="../media/image71.emf"/><Relationship Id="rId2" Type="http://schemas.openxmlformats.org/officeDocument/2006/relationships/notesSlide" Target="../notesSlides/notesSlide20.xml"/><Relationship Id="rId16" Type="http://schemas.openxmlformats.org/officeDocument/2006/relationships/image" Target="../media/image101.png"/><Relationship Id="rId1" Type="http://schemas.openxmlformats.org/officeDocument/2006/relationships/slideLayout" Target="../slideLayouts/slideLayout11.xml"/><Relationship Id="rId6" Type="http://schemas.openxmlformats.org/officeDocument/2006/relationships/image" Target="../media/image94.png"/><Relationship Id="rId11" Type="http://schemas.openxmlformats.org/officeDocument/2006/relationships/image" Target="../media/image99.png"/><Relationship Id="rId5" Type="http://schemas.openxmlformats.org/officeDocument/2006/relationships/image" Target="../media/image4.png"/><Relationship Id="rId15" Type="http://schemas.openxmlformats.org/officeDocument/2006/relationships/image" Target="../media/image61.emf"/><Relationship Id="rId10" Type="http://schemas.openxmlformats.org/officeDocument/2006/relationships/image" Target="../media/image98.png"/><Relationship Id="rId4" Type="http://schemas.microsoft.com/office/2007/relationships/hdphoto" Target="../media/hdphoto12.wdp"/><Relationship Id="rId9" Type="http://schemas.openxmlformats.org/officeDocument/2006/relationships/image" Target="../media/image97.png"/><Relationship Id="rId14" Type="http://schemas.openxmlformats.org/officeDocument/2006/relationships/image" Target="../media/image60.emf"/></Relationships>
</file>

<file path=ppt/slides/_rels/slide21.xml.rels><?xml version="1.0" encoding="UTF-8" standalone="yes"?>
<Relationships xmlns="http://schemas.openxmlformats.org/package/2006/relationships"><Relationship Id="rId8" Type="http://schemas.openxmlformats.org/officeDocument/2006/relationships/image" Target="../media/image104.png"/><Relationship Id="rId3" Type="http://schemas.openxmlformats.org/officeDocument/2006/relationships/image" Target="../media/image91.png"/><Relationship Id="rId7" Type="http://schemas.openxmlformats.org/officeDocument/2006/relationships/image" Target="../media/image103.png"/><Relationship Id="rId12" Type="http://schemas.openxmlformats.org/officeDocument/2006/relationships/image" Target="../media/image12.emf"/><Relationship Id="rId2" Type="http://schemas.openxmlformats.org/officeDocument/2006/relationships/notesSlide" Target="../notesSlides/notesSlide21.xml"/><Relationship Id="rId1" Type="http://schemas.openxmlformats.org/officeDocument/2006/relationships/slideLayout" Target="../slideLayouts/slideLayout11.xml"/><Relationship Id="rId6" Type="http://schemas.openxmlformats.org/officeDocument/2006/relationships/image" Target="../media/image102.png"/><Relationship Id="rId11" Type="http://schemas.openxmlformats.org/officeDocument/2006/relationships/image" Target="../media/image105.png"/><Relationship Id="rId5" Type="http://schemas.openxmlformats.org/officeDocument/2006/relationships/image" Target="../media/image4.png"/><Relationship Id="rId10" Type="http://schemas.openxmlformats.org/officeDocument/2006/relationships/image" Target="../media/image61.emf"/><Relationship Id="rId4" Type="http://schemas.microsoft.com/office/2007/relationships/hdphoto" Target="../media/hdphoto12.wdp"/><Relationship Id="rId9" Type="http://schemas.openxmlformats.org/officeDocument/2006/relationships/image" Target="../media/image60.emf"/></Relationships>
</file>

<file path=ppt/slides/_rels/slide22.xml.rels><?xml version="1.0" encoding="UTF-8" standalone="yes"?>
<Relationships xmlns="http://schemas.openxmlformats.org/package/2006/relationships"><Relationship Id="rId8" Type="http://schemas.openxmlformats.org/officeDocument/2006/relationships/image" Target="../media/image106.png"/><Relationship Id="rId13" Type="http://schemas.openxmlformats.org/officeDocument/2006/relationships/image" Target="../media/image109.jpeg"/><Relationship Id="rId3" Type="http://schemas.openxmlformats.org/officeDocument/2006/relationships/image" Target="../media/image16.jpeg"/><Relationship Id="rId7" Type="http://schemas.openxmlformats.org/officeDocument/2006/relationships/hyperlink" Target="https://pubmed.ncbi.nlm.nih.gov/36616219/#:~:text=Research%20shows%20that%20certain%20essential,topical%20agent%20for%20treating%20acne." TargetMode="External"/><Relationship Id="rId12" Type="http://schemas.openxmlformats.org/officeDocument/2006/relationships/image" Target="../media/image12.emf"/><Relationship Id="rId2" Type="http://schemas.openxmlformats.org/officeDocument/2006/relationships/notesSlide" Target="../notesSlides/notesSlide22.xml"/><Relationship Id="rId1" Type="http://schemas.openxmlformats.org/officeDocument/2006/relationships/slideLayout" Target="../slideLayouts/slideLayout11.xml"/><Relationship Id="rId6" Type="http://schemas.openxmlformats.org/officeDocument/2006/relationships/hyperlink" Target="https://www.ncbi.nlm.nih.gov/pmc/articles/PMC9298335/#:~:text=Although%20topical%20minoxidil%2C%20oral%20finasteride,exosome%20treatments%2C%20and%20hair%20transplantation." TargetMode="External"/><Relationship Id="rId11" Type="http://schemas.openxmlformats.org/officeDocument/2006/relationships/image" Target="../media/image108.jpeg"/><Relationship Id="rId5" Type="http://schemas.openxmlformats.org/officeDocument/2006/relationships/hyperlink" Target="https://www.ncbi.nlm.nih.gov/pmc/articles/PMC10649426/" TargetMode="External"/><Relationship Id="rId10" Type="http://schemas.openxmlformats.org/officeDocument/2006/relationships/image" Target="../media/image107.jpeg"/><Relationship Id="rId4" Type="http://schemas.openxmlformats.org/officeDocument/2006/relationships/image" Target="../media/image4.png"/><Relationship Id="rId9" Type="http://schemas.microsoft.com/office/2007/relationships/hdphoto" Target="../media/hdphoto13.wdp"/></Relationships>
</file>

<file path=ppt/slides/_rels/slide23.xml.rels><?xml version="1.0" encoding="UTF-8" standalone="yes"?>
<Relationships xmlns="http://schemas.openxmlformats.org/package/2006/relationships"><Relationship Id="rId8" Type="http://schemas.openxmlformats.org/officeDocument/2006/relationships/image" Target="../media/image112.emf"/><Relationship Id="rId3" Type="http://schemas.openxmlformats.org/officeDocument/2006/relationships/image" Target="../media/image110.png"/><Relationship Id="rId7" Type="http://schemas.microsoft.com/office/2007/relationships/hdphoto" Target="../media/hdphoto13.wdp"/><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106.png"/><Relationship Id="rId5" Type="http://schemas.openxmlformats.org/officeDocument/2006/relationships/image" Target="../media/image111.png"/><Relationship Id="rId4" Type="http://schemas.microsoft.com/office/2007/relationships/hdphoto" Target="../media/hdphoto14.wdp"/><Relationship Id="rId9" Type="http://schemas.openxmlformats.org/officeDocument/2006/relationships/image" Target="../media/image12.emf"/></Relationships>
</file>

<file path=ppt/slides/_rels/slide24.xml.rels><?xml version="1.0" encoding="UTF-8" standalone="yes"?>
<Relationships xmlns="http://schemas.openxmlformats.org/package/2006/relationships"><Relationship Id="rId8" Type="http://schemas.microsoft.com/office/2007/relationships/hdphoto" Target="../media/hdphoto17.wdp"/><Relationship Id="rId3" Type="http://schemas.openxmlformats.org/officeDocument/2006/relationships/image" Target="../media/image113.png"/><Relationship Id="rId7" Type="http://schemas.openxmlformats.org/officeDocument/2006/relationships/image" Target="../media/image115.png"/><Relationship Id="rId12" Type="http://schemas.openxmlformats.org/officeDocument/2006/relationships/image" Target="../media/image12.emf"/><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microsoft.com/office/2007/relationships/hdphoto" Target="../media/hdphoto16.wdp"/><Relationship Id="rId11" Type="http://schemas.openxmlformats.org/officeDocument/2006/relationships/image" Target="../media/image116.jpeg"/><Relationship Id="rId5" Type="http://schemas.openxmlformats.org/officeDocument/2006/relationships/image" Target="../media/image114.png"/><Relationship Id="rId10" Type="http://schemas.microsoft.com/office/2007/relationships/hdphoto" Target="../media/hdphoto13.wdp"/><Relationship Id="rId4" Type="http://schemas.microsoft.com/office/2007/relationships/hdphoto" Target="../media/hdphoto15.wdp"/><Relationship Id="rId9" Type="http://schemas.openxmlformats.org/officeDocument/2006/relationships/image" Target="../media/image106.png"/></Relationships>
</file>

<file path=ppt/slides/_rels/slide25.xml.rels><?xml version="1.0" encoding="UTF-8" standalone="yes"?>
<Relationships xmlns="http://schemas.openxmlformats.org/package/2006/relationships"><Relationship Id="rId8" Type="http://schemas.microsoft.com/office/2007/relationships/hdphoto" Target="../media/hdphoto13.wdp"/><Relationship Id="rId3" Type="http://schemas.openxmlformats.org/officeDocument/2006/relationships/image" Target="../media/image117.png"/><Relationship Id="rId7" Type="http://schemas.openxmlformats.org/officeDocument/2006/relationships/image" Target="../media/image106.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119.svg"/><Relationship Id="rId11" Type="http://schemas.microsoft.com/office/2007/relationships/hdphoto" Target="../media/hdphoto18.wdp"/><Relationship Id="rId5" Type="http://schemas.openxmlformats.org/officeDocument/2006/relationships/image" Target="../media/image118.png"/><Relationship Id="rId10" Type="http://schemas.openxmlformats.org/officeDocument/2006/relationships/image" Target="../media/image120.png"/><Relationship Id="rId4" Type="http://schemas.microsoft.com/office/2007/relationships/hdphoto" Target="../media/hdphoto15.wdp"/><Relationship Id="rId9" Type="http://schemas.openxmlformats.org/officeDocument/2006/relationships/image" Target="../media/image12.emf"/></Relationships>
</file>

<file path=ppt/slides/_rels/slide26.xml.rels><?xml version="1.0" encoding="UTF-8" standalone="yes"?>
<Relationships xmlns="http://schemas.openxmlformats.org/package/2006/relationships"><Relationship Id="rId8" Type="http://schemas.openxmlformats.org/officeDocument/2006/relationships/image" Target="../media/image12.emf"/><Relationship Id="rId3" Type="http://schemas.openxmlformats.org/officeDocument/2006/relationships/image" Target="../media/image117.png"/><Relationship Id="rId7" Type="http://schemas.microsoft.com/office/2007/relationships/hdphoto" Target="../media/hdphoto13.wdp"/><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106.png"/><Relationship Id="rId5" Type="http://schemas.openxmlformats.org/officeDocument/2006/relationships/image" Target="../media/image121.jpeg"/><Relationship Id="rId10" Type="http://schemas.microsoft.com/office/2007/relationships/hdphoto" Target="../media/hdphoto16.wdp"/><Relationship Id="rId4" Type="http://schemas.microsoft.com/office/2007/relationships/hdphoto" Target="../media/hdphoto15.wdp"/><Relationship Id="rId9" Type="http://schemas.openxmlformats.org/officeDocument/2006/relationships/image" Target="../media/image114.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57.png"/><Relationship Id="rId7" Type="http://schemas.openxmlformats.org/officeDocument/2006/relationships/image" Target="../media/image12.emf"/><Relationship Id="rId2" Type="http://schemas.openxmlformats.org/officeDocument/2006/relationships/notesSlide" Target="../notesSlides/notesSlide33.xml"/><Relationship Id="rId1" Type="http://schemas.openxmlformats.org/officeDocument/2006/relationships/slideLayout" Target="../slideLayouts/slideLayout13.xml"/><Relationship Id="rId6" Type="http://schemas.openxmlformats.org/officeDocument/2006/relationships/image" Target="../media/image4.png"/><Relationship Id="rId5" Type="http://schemas.openxmlformats.org/officeDocument/2006/relationships/image" Target="../media/image51.png"/><Relationship Id="rId4" Type="http://schemas.microsoft.com/office/2007/relationships/hdphoto" Target="../media/hdphoto9.wdp"/></Relationships>
</file>

<file path=ppt/slides/_rels/slide34.xml.rels><?xml version="1.0" encoding="UTF-8" standalone="yes"?>
<Relationships xmlns="http://schemas.openxmlformats.org/package/2006/relationships"><Relationship Id="rId3" Type="http://schemas.openxmlformats.org/officeDocument/2006/relationships/image" Target="../media/image57.png"/><Relationship Id="rId7" Type="http://schemas.openxmlformats.org/officeDocument/2006/relationships/image" Target="../media/image12.emf"/><Relationship Id="rId2" Type="http://schemas.openxmlformats.org/officeDocument/2006/relationships/notesSlide" Target="../notesSlides/notesSlide34.xml"/><Relationship Id="rId1" Type="http://schemas.openxmlformats.org/officeDocument/2006/relationships/slideLayout" Target="../slideLayouts/slideLayout13.xml"/><Relationship Id="rId6" Type="http://schemas.openxmlformats.org/officeDocument/2006/relationships/image" Target="../media/image4.png"/><Relationship Id="rId5" Type="http://schemas.openxmlformats.org/officeDocument/2006/relationships/image" Target="../media/image53.png"/><Relationship Id="rId4" Type="http://schemas.microsoft.com/office/2007/relationships/hdphoto" Target="../media/hdphoto9.wdp"/></Relationships>
</file>

<file path=ppt/slides/_rels/slide35.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80.png"/><Relationship Id="rId7" Type="http://schemas.openxmlformats.org/officeDocument/2006/relationships/image" Target="../media/image12.emf"/><Relationship Id="rId2" Type="http://schemas.openxmlformats.org/officeDocument/2006/relationships/notesSlide" Target="../notesSlides/notesSlide35.xml"/><Relationship Id="rId1" Type="http://schemas.openxmlformats.org/officeDocument/2006/relationships/slideLayout" Target="../slideLayouts/slideLayout13.xml"/><Relationship Id="rId6" Type="http://schemas.openxmlformats.org/officeDocument/2006/relationships/image" Target="../media/image56.png"/><Relationship Id="rId5" Type="http://schemas.openxmlformats.org/officeDocument/2006/relationships/image" Target="../media/image4.png"/><Relationship Id="rId4" Type="http://schemas.microsoft.com/office/2007/relationships/hdphoto" Target="../media/hdphoto11.wdp"/></Relationships>
</file>

<file path=ppt/slides/_rels/slide37.xml.rels><?xml version="1.0" encoding="UTF-8" standalone="yes"?>
<Relationships xmlns="http://schemas.openxmlformats.org/package/2006/relationships"><Relationship Id="rId3" Type="http://schemas.openxmlformats.org/officeDocument/2006/relationships/image" Target="../media/image80.png"/><Relationship Id="rId7" Type="http://schemas.openxmlformats.org/officeDocument/2006/relationships/image" Target="../media/image12.emf"/><Relationship Id="rId2" Type="http://schemas.openxmlformats.org/officeDocument/2006/relationships/notesSlide" Target="../notesSlides/notesSlide36.xml"/><Relationship Id="rId1" Type="http://schemas.openxmlformats.org/officeDocument/2006/relationships/slideLayout" Target="../slideLayouts/slideLayout13.xml"/><Relationship Id="rId6" Type="http://schemas.openxmlformats.org/officeDocument/2006/relationships/image" Target="../media/image55.png"/><Relationship Id="rId5" Type="http://schemas.openxmlformats.org/officeDocument/2006/relationships/image" Target="../media/image4.png"/><Relationship Id="rId4" Type="http://schemas.microsoft.com/office/2007/relationships/hdphoto" Target="../media/hdphoto11.wdp"/></Relationships>
</file>

<file path=ppt/slides/_rels/slide38.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127.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91.png"/><Relationship Id="rId7" Type="http://schemas.openxmlformats.org/officeDocument/2006/relationships/image" Target="../media/image12.emf"/><Relationship Id="rId2" Type="http://schemas.openxmlformats.org/officeDocument/2006/relationships/notesSlide" Target="../notesSlides/notesSlide37.xml"/><Relationship Id="rId1" Type="http://schemas.openxmlformats.org/officeDocument/2006/relationships/slideLayout" Target="../slideLayouts/slideLayout13.xml"/><Relationship Id="rId6" Type="http://schemas.openxmlformats.org/officeDocument/2006/relationships/image" Target="../media/image52.png"/><Relationship Id="rId5" Type="http://schemas.openxmlformats.org/officeDocument/2006/relationships/image" Target="../media/image4.png"/><Relationship Id="rId4" Type="http://schemas.microsoft.com/office/2007/relationships/hdphoto" Target="../media/hdphoto12.wdp"/></Relationships>
</file>

<file path=ppt/slides/_rels/slide40.xml.rels><?xml version="1.0" encoding="UTF-8" standalone="yes"?>
<Relationships xmlns="http://schemas.openxmlformats.org/package/2006/relationships"><Relationship Id="rId3" Type="http://schemas.openxmlformats.org/officeDocument/2006/relationships/image" Target="../media/image91.png"/><Relationship Id="rId7" Type="http://schemas.openxmlformats.org/officeDocument/2006/relationships/image" Target="../media/image12.emf"/><Relationship Id="rId2" Type="http://schemas.openxmlformats.org/officeDocument/2006/relationships/notesSlide" Target="../notesSlides/notesSlide38.xml"/><Relationship Id="rId1" Type="http://schemas.openxmlformats.org/officeDocument/2006/relationships/slideLayout" Target="../slideLayouts/slideLayout13.xml"/><Relationship Id="rId6" Type="http://schemas.openxmlformats.org/officeDocument/2006/relationships/image" Target="../media/image54.png"/><Relationship Id="rId5" Type="http://schemas.openxmlformats.org/officeDocument/2006/relationships/image" Target="../media/image4.png"/><Relationship Id="rId4" Type="http://schemas.microsoft.com/office/2007/relationships/hdphoto" Target="../media/hdphoto12.wdp"/></Relationships>
</file>

<file path=ppt/slides/_rels/slide41.xml.rels><?xml version="1.0" encoding="UTF-8" standalone="yes"?>
<Relationships xmlns="http://schemas.openxmlformats.org/package/2006/relationships"><Relationship Id="rId2" Type="http://schemas.openxmlformats.org/officeDocument/2006/relationships/image" Target="../media/image129.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Uma imagem contendo pessoa, no interior, verde, natação&#10;&#10;Descrição gerada automaticamente">
            <a:extLst>
              <a:ext uri="{FF2B5EF4-FFF2-40B4-BE49-F238E27FC236}">
                <a16:creationId xmlns:a16="http://schemas.microsoft.com/office/drawing/2014/main" id="{9CE39B8B-C710-2199-9705-C7DA8954FFCA}"/>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
            <a:ext cx="12192000" cy="6864627"/>
          </a:xfrm>
          <a:prstGeom prst="rect">
            <a:avLst/>
          </a:prstGeom>
        </p:spPr>
      </p:pic>
      <p:sp>
        <p:nvSpPr>
          <p:cNvPr id="14" name="Oval 13">
            <a:extLst>
              <a:ext uri="{FF2B5EF4-FFF2-40B4-BE49-F238E27FC236}">
                <a16:creationId xmlns:a16="http://schemas.microsoft.com/office/drawing/2014/main" id="{14EC7C3C-1221-6E49-B93C-0B55DAD69BAF}"/>
              </a:ext>
            </a:extLst>
          </p:cNvPr>
          <p:cNvSpPr/>
          <p:nvPr/>
        </p:nvSpPr>
        <p:spPr>
          <a:xfrm>
            <a:off x="-1179165" y="310415"/>
            <a:ext cx="2604879" cy="2604879"/>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endParaRPr lang="en-US" sz="2400">
              <a:solidFill>
                <a:srgbClr val="FFFFFF"/>
              </a:solidFill>
              <a:latin typeface="DM Sans" pitchFamily="2" charset="77"/>
            </a:endParaRPr>
          </a:p>
        </p:txBody>
      </p:sp>
      <p:sp>
        <p:nvSpPr>
          <p:cNvPr id="15" name="Oval 14">
            <a:extLst>
              <a:ext uri="{FF2B5EF4-FFF2-40B4-BE49-F238E27FC236}">
                <a16:creationId xmlns:a16="http://schemas.microsoft.com/office/drawing/2014/main" id="{7C925BBB-021A-594A-96C2-72B9510D15CF}"/>
              </a:ext>
            </a:extLst>
          </p:cNvPr>
          <p:cNvSpPr/>
          <p:nvPr/>
        </p:nvSpPr>
        <p:spPr>
          <a:xfrm>
            <a:off x="822802" y="310415"/>
            <a:ext cx="2604879" cy="2604879"/>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endParaRPr lang="en-US" sz="2400">
              <a:solidFill>
                <a:srgbClr val="FFFFFF"/>
              </a:solidFill>
              <a:latin typeface="DM Sans" pitchFamily="2" charset="77"/>
            </a:endParaRPr>
          </a:p>
        </p:txBody>
      </p:sp>
      <p:sp>
        <p:nvSpPr>
          <p:cNvPr id="12" name="Oval 11">
            <a:extLst>
              <a:ext uri="{FF2B5EF4-FFF2-40B4-BE49-F238E27FC236}">
                <a16:creationId xmlns:a16="http://schemas.microsoft.com/office/drawing/2014/main" id="{C03E6074-ECAC-6046-8988-CDE0345EA221}"/>
              </a:ext>
            </a:extLst>
          </p:cNvPr>
          <p:cNvSpPr/>
          <p:nvPr/>
        </p:nvSpPr>
        <p:spPr>
          <a:xfrm>
            <a:off x="3427681" y="310415"/>
            <a:ext cx="2604879" cy="2604879"/>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endParaRPr lang="en-US" sz="2400">
              <a:solidFill>
                <a:srgbClr val="FFFFFF"/>
              </a:solidFill>
              <a:latin typeface="DM Sans" pitchFamily="2" charset="77"/>
            </a:endParaRPr>
          </a:p>
        </p:txBody>
      </p:sp>
      <p:sp>
        <p:nvSpPr>
          <p:cNvPr id="5" name="TextBox 1">
            <a:extLst>
              <a:ext uri="{FF2B5EF4-FFF2-40B4-BE49-F238E27FC236}">
                <a16:creationId xmlns:a16="http://schemas.microsoft.com/office/drawing/2014/main" id="{88BEA22A-9A47-275A-7C72-1037087D6213}"/>
              </a:ext>
            </a:extLst>
          </p:cNvPr>
          <p:cNvSpPr txBox="1"/>
          <p:nvPr/>
        </p:nvSpPr>
        <p:spPr>
          <a:xfrm>
            <a:off x="1418703" y="5017298"/>
            <a:ext cx="10413676" cy="738664"/>
          </a:xfrm>
          <a:prstGeom prst="rect">
            <a:avLst/>
          </a:prstGeom>
          <a:noFill/>
        </p:spPr>
        <p:txBody>
          <a:bodyPr wrap="square" lIns="0" tIns="0" rIns="0" bIns="0" rtlCol="0">
            <a:spAutoFit/>
          </a:bodyPr>
          <a:lstStyle/>
          <a:p>
            <a:pPr defTabSz="1219140"/>
            <a:r>
              <a:rPr lang="en-US" sz="2400">
                <a:solidFill>
                  <a:srgbClr val="FFFFFF"/>
                </a:solidFill>
                <a:ea typeface="Fira Sans Medium" panose="020B0603050000020004" pitchFamily="34" charset="0"/>
              </a:rPr>
              <a:t>Scalp science x Aromatherapy</a:t>
            </a:r>
          </a:p>
          <a:p>
            <a:pPr defTabSz="1219140"/>
            <a:endParaRPr lang="fr-FR" sz="2400">
              <a:solidFill>
                <a:srgbClr val="FFFFFF"/>
              </a:solidFill>
              <a:latin typeface="DM Sans 14pt" pitchFamily="2" charset="77"/>
              <a:ea typeface="Fira Sans Medium" panose="020B0603050000020004" pitchFamily="34" charset="0"/>
            </a:endParaRPr>
          </a:p>
        </p:txBody>
      </p:sp>
      <p:pic>
        <p:nvPicPr>
          <p:cNvPr id="4" name="Google Shape;279;p62">
            <a:extLst>
              <a:ext uri="{FF2B5EF4-FFF2-40B4-BE49-F238E27FC236}">
                <a16:creationId xmlns:a16="http://schemas.microsoft.com/office/drawing/2014/main" id="{D9954D31-7AFD-0890-03CB-EA1D37FADC8B}"/>
              </a:ext>
            </a:extLst>
          </p:cNvPr>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9532802" y="6210002"/>
            <a:ext cx="2514905" cy="485999"/>
          </a:xfrm>
          <a:prstGeom prst="rect">
            <a:avLst/>
          </a:prstGeom>
          <a:noFill/>
          <a:ln>
            <a:noFill/>
          </a:ln>
        </p:spPr>
      </p:pic>
      <p:sp>
        <p:nvSpPr>
          <p:cNvPr id="6" name="Text Placeholder 5">
            <a:extLst>
              <a:ext uri="{FF2B5EF4-FFF2-40B4-BE49-F238E27FC236}">
                <a16:creationId xmlns:a16="http://schemas.microsoft.com/office/drawing/2014/main" id="{5FBFEB6E-B1A7-A85E-0145-B3197B74DA66}"/>
              </a:ext>
            </a:extLst>
          </p:cNvPr>
          <p:cNvSpPr txBox="1">
            <a:spLocks/>
          </p:cNvSpPr>
          <p:nvPr/>
        </p:nvSpPr>
        <p:spPr>
          <a:xfrm>
            <a:off x="1418704" y="5650905"/>
            <a:ext cx="5508219" cy="492443"/>
          </a:xfrm>
          <a:prstGeom prst="rect">
            <a:avLst/>
          </a:prstGeom>
          <a:noFill/>
        </p:spPr>
        <p:txBody>
          <a:bodyPr lIns="0" tIns="0" rIns="0" bIns="0"/>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en-US" sz="1600" spc="40">
                <a:solidFill>
                  <a:srgbClr val="FFFFFF"/>
                </a:solidFill>
              </a:rPr>
              <a:t>FABRICE GUILLEMARD</a:t>
            </a:r>
          </a:p>
          <a:p>
            <a:pPr marL="0" indent="0">
              <a:buNone/>
              <a:defRPr/>
            </a:pPr>
            <a:r>
              <a:rPr lang="en-US" sz="1600" spc="40">
                <a:solidFill>
                  <a:srgbClr val="FFFFFF"/>
                </a:solidFill>
              </a:rPr>
              <a:t>AUDE BAUDRIER-GREVELLEC</a:t>
            </a:r>
          </a:p>
        </p:txBody>
      </p:sp>
      <p:pic>
        <p:nvPicPr>
          <p:cNvPr id="7" name="Picture 6">
            <a:extLst>
              <a:ext uri="{FF2B5EF4-FFF2-40B4-BE49-F238E27FC236}">
                <a16:creationId xmlns:a16="http://schemas.microsoft.com/office/drawing/2014/main" id="{EC47DE61-109F-CF46-1F49-D346FA8A55D0}"/>
              </a:ext>
            </a:extLst>
          </p:cNvPr>
          <p:cNvPicPr>
            <a:picLocks noChangeAspect="1"/>
          </p:cNvPicPr>
          <p:nvPr/>
        </p:nvPicPr>
        <p:blipFill>
          <a:blip r:embed="rId5"/>
          <a:stretch>
            <a:fillRect/>
          </a:stretch>
        </p:blipFill>
        <p:spPr>
          <a:xfrm>
            <a:off x="1418703" y="4151297"/>
            <a:ext cx="4924427" cy="738664"/>
          </a:xfrm>
          <a:prstGeom prst="rect">
            <a:avLst/>
          </a:prstGeom>
        </p:spPr>
      </p:pic>
    </p:spTree>
    <p:extLst>
      <p:ext uri="{BB962C8B-B14F-4D97-AF65-F5344CB8AC3E}">
        <p14:creationId xmlns:p14="http://schemas.microsoft.com/office/powerpoint/2010/main" val="1472898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grpId="0" nodeType="withEffect">
                                  <p:stCondLst>
                                    <p:cond delay="0"/>
                                  </p:stCondLst>
                                  <p:childTnLst>
                                    <p:animMotion origin="layout" path="M 0.03993 4.81481E-6 L 0.61215 4.81481E-6 " pathEditMode="relative" rAng="0" ptsTypes="AA">
                                      <p:cBhvr>
                                        <p:cTn id="6" dur="2000" fill="hold"/>
                                        <p:tgtEl>
                                          <p:spTgt spid="12"/>
                                        </p:tgtEl>
                                        <p:attrNameLst>
                                          <p:attrName>ppt_x</p:attrName>
                                          <p:attrName>ppt_y</p:attrName>
                                        </p:attrNameLst>
                                      </p:cBhvr>
                                      <p:rCtr x="28611" y="0"/>
                                    </p:animMotion>
                                  </p:childTnLst>
                                </p:cTn>
                              </p:par>
                              <p:par>
                                <p:cTn id="7" presetID="10"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animEffect transition="in" filter="fade">
                                      <p:cBhvr>
                                        <p:cTn id="9" dur="1000"/>
                                        <p:tgtEl>
                                          <p:spTgt spid="5"/>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5"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erson with long brown hair&#10;&#10;Description automatically generated">
            <a:extLst>
              <a:ext uri="{FF2B5EF4-FFF2-40B4-BE49-F238E27FC236}">
                <a16:creationId xmlns:a16="http://schemas.microsoft.com/office/drawing/2014/main" id="{74AE068A-58B7-C6CC-D171-5457C80BAD0D}"/>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40000" contrast="12000"/>
                    </a14:imgEffect>
                  </a14:imgLayer>
                </a14:imgProps>
              </a:ext>
              <a:ext uri="{28A0092B-C50C-407E-A947-70E740481C1C}">
                <a14:useLocalDpi xmlns:a14="http://schemas.microsoft.com/office/drawing/2010/main"/>
              </a:ext>
            </a:extLst>
          </a:blip>
          <a:srcRect/>
          <a:stretch/>
        </p:blipFill>
        <p:spPr>
          <a:xfrm>
            <a:off x="0" y="1"/>
            <a:ext cx="12192000" cy="6858000"/>
          </a:xfrm>
          <a:prstGeom prst="rect">
            <a:avLst/>
          </a:prstGeom>
        </p:spPr>
      </p:pic>
      <p:pic>
        <p:nvPicPr>
          <p:cNvPr id="6" name="Google Shape;279;p62">
            <a:extLst>
              <a:ext uri="{FF2B5EF4-FFF2-40B4-BE49-F238E27FC236}">
                <a16:creationId xmlns:a16="http://schemas.microsoft.com/office/drawing/2014/main" id="{118E841B-D7FA-85D2-9B81-29E57529B12E}"/>
              </a:ext>
            </a:extLst>
          </p:cNvPr>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9532802" y="6210002"/>
            <a:ext cx="2514905" cy="485999"/>
          </a:xfrm>
          <a:prstGeom prst="rect">
            <a:avLst/>
          </a:prstGeom>
          <a:noFill/>
          <a:ln>
            <a:noFill/>
          </a:ln>
        </p:spPr>
      </p:pic>
      <p:sp>
        <p:nvSpPr>
          <p:cNvPr id="7" name="Google Shape;428;p2">
            <a:extLst>
              <a:ext uri="{FF2B5EF4-FFF2-40B4-BE49-F238E27FC236}">
                <a16:creationId xmlns:a16="http://schemas.microsoft.com/office/drawing/2014/main" id="{54DAA5B7-DC5D-D097-FA9C-28DF890E3FD7}"/>
              </a:ext>
            </a:extLst>
          </p:cNvPr>
          <p:cNvSpPr txBox="1">
            <a:spLocks/>
          </p:cNvSpPr>
          <p:nvPr/>
        </p:nvSpPr>
        <p:spPr>
          <a:xfrm>
            <a:off x="1078951" y="945445"/>
            <a:ext cx="4662092" cy="9000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0"/>
              </a:spcBef>
              <a:spcAft>
                <a:spcPts val="0"/>
              </a:spcAft>
              <a:buClr>
                <a:schemeClr val="lt1"/>
              </a:buClr>
              <a:buSzPts val="4300"/>
              <a:buFont typeface="Arial"/>
              <a:buNone/>
              <a:defRPr sz="4300" b="1" i="0" u="none" strike="noStrike" cap="none">
                <a:solidFill>
                  <a:schemeClr val="lt1"/>
                </a:solidFill>
                <a:latin typeface="DM Sans"/>
                <a:ea typeface="DM Sans"/>
                <a:cs typeface="DM Sans"/>
                <a:sym typeface="DM Sans"/>
              </a:defRPr>
            </a:lvl1pPr>
            <a:lvl2pPr marL="914400" marR="0" lvl="1" indent="-304800" algn="l" rtl="0">
              <a:lnSpc>
                <a:spcPct val="90000"/>
              </a:lnSpc>
              <a:spcBef>
                <a:spcPts val="400"/>
              </a:spcBef>
              <a:spcAft>
                <a:spcPts val="0"/>
              </a:spcAft>
              <a:buClr>
                <a:srgbClr val="307297"/>
              </a:buClr>
              <a:buSzPts val="1200"/>
              <a:buFont typeface="Noto Sans Symbols"/>
              <a:buChar char="●"/>
              <a:defRPr sz="2100" b="0" i="0" u="none" strike="noStrike" cap="none">
                <a:solidFill>
                  <a:schemeClr val="dk1"/>
                </a:solidFill>
                <a:latin typeface="DM Sans"/>
                <a:ea typeface="DM Sans"/>
                <a:cs typeface="DM Sans"/>
                <a:sym typeface="DM Sans"/>
              </a:defRPr>
            </a:lvl2pPr>
            <a:lvl3pPr marL="1371600" marR="0" lvl="2" indent="-304800" algn="l" rtl="0">
              <a:lnSpc>
                <a:spcPct val="90000"/>
              </a:lnSpc>
              <a:spcBef>
                <a:spcPts val="400"/>
              </a:spcBef>
              <a:spcAft>
                <a:spcPts val="0"/>
              </a:spcAft>
              <a:buClr>
                <a:schemeClr val="accent1"/>
              </a:buClr>
              <a:buSzPts val="1200"/>
              <a:buFont typeface="Noto Sans Symbols"/>
              <a:buChar char="●"/>
              <a:defRPr sz="2100" b="0" i="0" u="none" strike="noStrike" cap="none">
                <a:solidFill>
                  <a:schemeClr val="dk1"/>
                </a:solidFill>
                <a:latin typeface="DM Sans"/>
                <a:ea typeface="DM Sans"/>
                <a:cs typeface="DM Sans"/>
                <a:sym typeface="DM Sans"/>
              </a:defRPr>
            </a:lvl3pPr>
            <a:lvl4pPr marL="1828800" marR="0" lvl="3" indent="-304800" algn="l" rtl="0">
              <a:lnSpc>
                <a:spcPct val="90000"/>
              </a:lnSpc>
              <a:spcBef>
                <a:spcPts val="400"/>
              </a:spcBef>
              <a:spcAft>
                <a:spcPts val="0"/>
              </a:spcAft>
              <a:buClr>
                <a:srgbClr val="89C7E8"/>
              </a:buClr>
              <a:buSzPts val="1200"/>
              <a:buFont typeface="Noto Sans Symbols"/>
              <a:buChar char="●"/>
              <a:defRPr sz="2100" b="0" i="0" u="none" strike="noStrike" cap="none">
                <a:solidFill>
                  <a:schemeClr val="dk1"/>
                </a:solidFill>
                <a:latin typeface="DM Sans"/>
                <a:ea typeface="DM Sans"/>
                <a:cs typeface="DM Sans"/>
                <a:sym typeface="DM Sans"/>
              </a:defRPr>
            </a:lvl4pPr>
            <a:lvl5pPr marL="2286000" marR="0" lvl="4" indent="-228600" algn="l" rtl="0">
              <a:lnSpc>
                <a:spcPct val="100000"/>
              </a:lnSpc>
              <a:spcBef>
                <a:spcPts val="0"/>
              </a:spcBef>
              <a:spcAft>
                <a:spcPts val="0"/>
              </a:spcAft>
              <a:buClr>
                <a:schemeClr val="accent4"/>
              </a:buClr>
              <a:buSzPts val="1100"/>
              <a:buFont typeface="DM Sans"/>
              <a:buNone/>
              <a:defRPr sz="900" b="0" i="0" u="none" strike="noStrike" cap="none">
                <a:solidFill>
                  <a:schemeClr val="dk1"/>
                </a:solidFill>
                <a:latin typeface="DM Sans"/>
                <a:ea typeface="DM Sans"/>
                <a:cs typeface="DM Sans"/>
                <a:sym typeface="DM Sans"/>
              </a:defRPr>
            </a:lvl5pPr>
            <a:lvl6pPr marL="2743200" marR="0" lvl="5" indent="-228600" algn="l" rtl="0">
              <a:lnSpc>
                <a:spcPct val="90000"/>
              </a:lnSpc>
              <a:spcBef>
                <a:spcPts val="400"/>
              </a:spcBef>
              <a:spcAft>
                <a:spcPts val="0"/>
              </a:spcAft>
              <a:buClr>
                <a:schemeClr val="accent4"/>
              </a:buClr>
              <a:buSzPts val="1100"/>
              <a:buFont typeface="DM Sans"/>
              <a:buNone/>
              <a:defRPr sz="2100" b="0" i="0" u="none" strike="noStrike" cap="none">
                <a:solidFill>
                  <a:schemeClr val="dk1"/>
                </a:solidFill>
                <a:latin typeface="DM Sans"/>
                <a:ea typeface="DM Sans"/>
                <a:cs typeface="DM Sans"/>
                <a:sym typeface="DM Sans"/>
              </a:defRPr>
            </a:lvl6pPr>
            <a:lvl7pPr marL="3200400" marR="0" lvl="6" indent="-228600" algn="l" rtl="0">
              <a:lnSpc>
                <a:spcPct val="90000"/>
              </a:lnSpc>
              <a:spcBef>
                <a:spcPts val="400"/>
              </a:spcBef>
              <a:spcAft>
                <a:spcPts val="0"/>
              </a:spcAft>
              <a:buClr>
                <a:schemeClr val="dk1"/>
              </a:buClr>
              <a:buSzPts val="1100"/>
              <a:buFont typeface="DM Sans"/>
              <a:buNone/>
              <a:defRPr sz="2100" b="0" i="0" u="none" strike="noStrike" cap="none">
                <a:solidFill>
                  <a:schemeClr val="dk1"/>
                </a:solidFill>
                <a:latin typeface="DM Sans"/>
                <a:ea typeface="DM Sans"/>
                <a:cs typeface="DM Sans"/>
                <a:sym typeface="DM Sans"/>
              </a:defRPr>
            </a:lvl7pPr>
            <a:lvl8pPr marL="3657600" marR="0" lvl="7" indent="-228600" algn="l" rtl="0">
              <a:lnSpc>
                <a:spcPct val="90000"/>
              </a:lnSpc>
              <a:spcBef>
                <a:spcPts val="400"/>
              </a:spcBef>
              <a:spcAft>
                <a:spcPts val="0"/>
              </a:spcAft>
              <a:buClr>
                <a:schemeClr val="dk1"/>
              </a:buClr>
              <a:buSzPts val="1400"/>
              <a:buFont typeface="Arial"/>
              <a:buNone/>
              <a:defRPr sz="2100" b="0" i="0" u="none" strike="noStrike" cap="none">
                <a:solidFill>
                  <a:schemeClr val="dk1"/>
                </a:solidFill>
                <a:latin typeface="DM Sans"/>
                <a:ea typeface="DM Sans"/>
                <a:cs typeface="DM Sans"/>
                <a:sym typeface="DM Sans"/>
              </a:defRPr>
            </a:lvl8pPr>
            <a:lvl9pPr marL="4114800" marR="0" lvl="8" indent="-317500" algn="l" rtl="0">
              <a:lnSpc>
                <a:spcPct val="90000"/>
              </a:lnSpc>
              <a:spcBef>
                <a:spcPts val="400"/>
              </a:spcBef>
              <a:spcAft>
                <a:spcPts val="0"/>
              </a:spcAft>
              <a:buClr>
                <a:schemeClr val="dk1"/>
              </a:buClr>
              <a:buSzPts val="1400"/>
              <a:buFont typeface="Arial"/>
              <a:buChar char="•"/>
              <a:defRPr sz="2100" b="0" i="0" u="none" strike="noStrike" cap="none">
                <a:solidFill>
                  <a:schemeClr val="dk1"/>
                </a:solidFill>
                <a:latin typeface="DM Sans"/>
                <a:ea typeface="DM Sans"/>
                <a:cs typeface="DM Sans"/>
                <a:sym typeface="DM Sans"/>
              </a:defRPr>
            </a:lvl9pPr>
          </a:lstStyle>
          <a:p>
            <a:pPr marL="0" indent="0" defTabSz="1219140">
              <a:buClr>
                <a:srgbClr val="FFFFFF"/>
              </a:buClr>
              <a:buSzPts val="4100"/>
            </a:pPr>
            <a:r>
              <a:rPr lang="pt-BR" sz="3200" kern="0">
                <a:solidFill>
                  <a:srgbClr val="FFFFFF"/>
                </a:solidFill>
                <a:latin typeface="DM Sans "/>
              </a:rPr>
              <a:t>HAIR CARE EVOLUTION</a:t>
            </a:r>
          </a:p>
        </p:txBody>
      </p:sp>
      <p:sp>
        <p:nvSpPr>
          <p:cNvPr id="8" name="CaixaDeTexto 5">
            <a:extLst>
              <a:ext uri="{FF2B5EF4-FFF2-40B4-BE49-F238E27FC236}">
                <a16:creationId xmlns:a16="http://schemas.microsoft.com/office/drawing/2014/main" id="{37ECE3F9-7E96-E32E-ED89-CF50DC090B44}"/>
              </a:ext>
            </a:extLst>
          </p:cNvPr>
          <p:cNvSpPr txBox="1"/>
          <p:nvPr/>
        </p:nvSpPr>
        <p:spPr>
          <a:xfrm>
            <a:off x="1176848" y="3300180"/>
            <a:ext cx="2927968" cy="400110"/>
          </a:xfrm>
          <a:prstGeom prst="rect">
            <a:avLst/>
          </a:prstGeom>
          <a:noFill/>
        </p:spPr>
        <p:txBody>
          <a:bodyPr wrap="square">
            <a:spAutoFit/>
          </a:bodyPr>
          <a:lstStyle/>
          <a:p>
            <a:pPr defTabSz="1219140">
              <a:buClr>
                <a:srgbClr val="000000"/>
              </a:buClr>
            </a:pPr>
            <a:r>
              <a:rPr lang="en-US" sz="2000" b="1" kern="0">
                <a:solidFill>
                  <a:srgbClr val="FFFFFF"/>
                </a:solidFill>
                <a:latin typeface="DM Sans "/>
                <a:cs typeface="Arial"/>
                <a:sym typeface="Arial"/>
              </a:rPr>
              <a:t>HAIR CARE MARKET</a:t>
            </a:r>
          </a:p>
        </p:txBody>
      </p:sp>
      <p:sp>
        <p:nvSpPr>
          <p:cNvPr id="9" name="CaixaDeTexto 6">
            <a:extLst>
              <a:ext uri="{FF2B5EF4-FFF2-40B4-BE49-F238E27FC236}">
                <a16:creationId xmlns:a16="http://schemas.microsoft.com/office/drawing/2014/main" id="{64E4D2EE-956C-45BF-F39C-2F9775DF8D9A}"/>
              </a:ext>
            </a:extLst>
          </p:cNvPr>
          <p:cNvSpPr txBox="1"/>
          <p:nvPr/>
        </p:nvSpPr>
        <p:spPr>
          <a:xfrm>
            <a:off x="1176848" y="3834123"/>
            <a:ext cx="3297837" cy="1816075"/>
          </a:xfrm>
          <a:prstGeom prst="rect">
            <a:avLst/>
          </a:prstGeom>
          <a:noFill/>
        </p:spPr>
        <p:txBody>
          <a:bodyPr wrap="square">
            <a:spAutoFit/>
          </a:bodyPr>
          <a:lstStyle/>
          <a:p>
            <a:pPr defTabSz="1219140">
              <a:buClr>
                <a:srgbClr val="000000"/>
              </a:buClr>
            </a:pPr>
            <a:r>
              <a:rPr lang="en-US" sz="1867" kern="0">
                <a:solidFill>
                  <a:srgbClr val="FFFFFF"/>
                </a:solidFill>
                <a:cs typeface="Arial"/>
                <a:sym typeface="Arial"/>
              </a:rPr>
              <a:t>Is the second largest market in Personal Care Industry and count for over </a:t>
            </a:r>
            <a:r>
              <a:rPr lang="en-US" sz="2400" b="1" kern="0">
                <a:solidFill>
                  <a:schemeClr val="bg1"/>
                </a:solidFill>
                <a:cs typeface="Arial"/>
                <a:sym typeface="Arial"/>
              </a:rPr>
              <a:t>89</a:t>
            </a:r>
            <a:r>
              <a:rPr lang="en-US" sz="3200" b="1" kern="0">
                <a:solidFill>
                  <a:schemeClr val="bg1"/>
                </a:solidFill>
                <a:cs typeface="Arial"/>
                <a:sym typeface="Arial"/>
              </a:rPr>
              <a:t> </a:t>
            </a:r>
            <a:r>
              <a:rPr lang="en-US" sz="2400" b="1" kern="0">
                <a:solidFill>
                  <a:schemeClr val="bg1"/>
                </a:solidFill>
                <a:cs typeface="Arial"/>
                <a:sym typeface="Arial"/>
              </a:rPr>
              <a:t>Bn$. </a:t>
            </a:r>
            <a:r>
              <a:rPr lang="en-US" sz="1870" kern="0">
                <a:solidFill>
                  <a:srgbClr val="FFFFFF"/>
                </a:solidFill>
                <a:cs typeface="Arial"/>
                <a:sym typeface="Arial"/>
              </a:rPr>
              <a:t>Market growth rate is over </a:t>
            </a:r>
            <a:r>
              <a:rPr lang="en-US" sz="2400" b="1" kern="0">
                <a:solidFill>
                  <a:srgbClr val="FFFFFF"/>
                </a:solidFill>
                <a:cs typeface="Arial"/>
                <a:sym typeface="Arial"/>
              </a:rPr>
              <a:t>7%</a:t>
            </a:r>
            <a:r>
              <a:rPr lang="en-US" sz="1870" kern="0">
                <a:solidFill>
                  <a:srgbClr val="FFFFFF"/>
                </a:solidFill>
                <a:cs typeface="Arial"/>
                <a:sym typeface="Arial"/>
              </a:rPr>
              <a:t>*.</a:t>
            </a:r>
          </a:p>
        </p:txBody>
      </p:sp>
      <p:sp>
        <p:nvSpPr>
          <p:cNvPr id="10" name="CaixaDeTexto 8">
            <a:extLst>
              <a:ext uri="{FF2B5EF4-FFF2-40B4-BE49-F238E27FC236}">
                <a16:creationId xmlns:a16="http://schemas.microsoft.com/office/drawing/2014/main" id="{AA135795-0666-DF06-F7AA-A72D0F4AC6D9}"/>
              </a:ext>
            </a:extLst>
          </p:cNvPr>
          <p:cNvSpPr txBox="1"/>
          <p:nvPr/>
        </p:nvSpPr>
        <p:spPr>
          <a:xfrm>
            <a:off x="5691699" y="3300180"/>
            <a:ext cx="2316291" cy="400110"/>
          </a:xfrm>
          <a:prstGeom prst="rect">
            <a:avLst/>
          </a:prstGeom>
          <a:noFill/>
        </p:spPr>
        <p:txBody>
          <a:bodyPr wrap="square">
            <a:spAutoFit/>
          </a:bodyPr>
          <a:lstStyle/>
          <a:p>
            <a:pPr defTabSz="1219140">
              <a:buClr>
                <a:srgbClr val="000000"/>
              </a:buClr>
            </a:pPr>
            <a:r>
              <a:rPr lang="en-US" sz="2000" b="1" kern="0">
                <a:solidFill>
                  <a:srgbClr val="FFFFFF"/>
                </a:solidFill>
                <a:cs typeface="Arial"/>
                <a:sym typeface="Arial"/>
              </a:rPr>
              <a:t>SCALP CARE</a:t>
            </a:r>
          </a:p>
        </p:txBody>
      </p:sp>
      <p:sp>
        <p:nvSpPr>
          <p:cNvPr id="11" name="CaixaDeTexto 10">
            <a:extLst>
              <a:ext uri="{FF2B5EF4-FFF2-40B4-BE49-F238E27FC236}">
                <a16:creationId xmlns:a16="http://schemas.microsoft.com/office/drawing/2014/main" id="{D568135B-CAE2-3768-2A1A-4AD8D3C68336}"/>
              </a:ext>
            </a:extLst>
          </p:cNvPr>
          <p:cNvSpPr txBox="1"/>
          <p:nvPr/>
        </p:nvSpPr>
        <p:spPr>
          <a:xfrm>
            <a:off x="5691698" y="3834124"/>
            <a:ext cx="3490359" cy="1692964"/>
          </a:xfrm>
          <a:prstGeom prst="rect">
            <a:avLst/>
          </a:prstGeom>
          <a:noFill/>
        </p:spPr>
        <p:txBody>
          <a:bodyPr wrap="square">
            <a:spAutoFit/>
          </a:bodyPr>
          <a:lstStyle/>
          <a:p>
            <a:pPr defTabSz="1219140">
              <a:buClr>
                <a:srgbClr val="000000"/>
              </a:buClr>
            </a:pPr>
            <a:r>
              <a:rPr lang="en-US" sz="1867" kern="0">
                <a:solidFill>
                  <a:srgbClr val="FFFFFF"/>
                </a:solidFill>
                <a:cs typeface="Arial"/>
                <a:sym typeface="Arial"/>
              </a:rPr>
              <a:t>Counts for </a:t>
            </a:r>
            <a:r>
              <a:rPr lang="en-US" sz="2400" b="1" kern="0">
                <a:solidFill>
                  <a:srgbClr val="FFFFFF"/>
                </a:solidFill>
                <a:cs typeface="Arial"/>
                <a:sym typeface="Arial"/>
              </a:rPr>
              <a:t>5 Bn$ </a:t>
            </a:r>
            <a:r>
              <a:rPr lang="en-US" sz="1867" kern="0">
                <a:solidFill>
                  <a:srgbClr val="FFFFFF"/>
                </a:solidFill>
                <a:cs typeface="Arial"/>
                <a:sym typeface="Arial"/>
              </a:rPr>
              <a:t>in the global retail market and is on a high growth with </a:t>
            </a:r>
            <a:r>
              <a:rPr lang="en-US" sz="2400" b="1" kern="0">
                <a:solidFill>
                  <a:srgbClr val="FFFFFF"/>
                </a:solidFill>
                <a:cs typeface="Arial"/>
                <a:sym typeface="Arial"/>
              </a:rPr>
              <a:t>10%</a:t>
            </a:r>
            <a:r>
              <a:rPr lang="en-US" sz="1867" kern="0">
                <a:solidFill>
                  <a:srgbClr val="FFFFFF"/>
                </a:solidFill>
                <a:cs typeface="Arial"/>
                <a:sym typeface="Arial"/>
              </a:rPr>
              <a:t>** of the new hair care product launches claiming Scalp Care.</a:t>
            </a:r>
          </a:p>
        </p:txBody>
      </p:sp>
      <p:sp>
        <p:nvSpPr>
          <p:cNvPr id="12" name="Google Shape;428;p2">
            <a:extLst>
              <a:ext uri="{FF2B5EF4-FFF2-40B4-BE49-F238E27FC236}">
                <a16:creationId xmlns:a16="http://schemas.microsoft.com/office/drawing/2014/main" id="{52184A69-1142-5DEC-85C8-97E29DC965B3}"/>
              </a:ext>
            </a:extLst>
          </p:cNvPr>
          <p:cNvSpPr txBox="1">
            <a:spLocks/>
          </p:cNvSpPr>
          <p:nvPr/>
        </p:nvSpPr>
        <p:spPr>
          <a:xfrm>
            <a:off x="4553205" y="3824466"/>
            <a:ext cx="606880" cy="790409"/>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0"/>
              </a:spcBef>
              <a:spcAft>
                <a:spcPts val="0"/>
              </a:spcAft>
              <a:buClr>
                <a:schemeClr val="lt1"/>
              </a:buClr>
              <a:buSzPts val="4300"/>
              <a:buFont typeface="Arial"/>
              <a:buNone/>
              <a:defRPr sz="4300" b="1" i="0" u="none" strike="noStrike" cap="none">
                <a:solidFill>
                  <a:schemeClr val="lt1"/>
                </a:solidFill>
                <a:latin typeface="DM Sans"/>
                <a:ea typeface="DM Sans"/>
                <a:cs typeface="DM Sans"/>
                <a:sym typeface="DM Sans"/>
              </a:defRPr>
            </a:lvl1pPr>
            <a:lvl2pPr marL="914400" marR="0" lvl="1" indent="-304800" algn="l" rtl="0">
              <a:lnSpc>
                <a:spcPct val="90000"/>
              </a:lnSpc>
              <a:spcBef>
                <a:spcPts val="400"/>
              </a:spcBef>
              <a:spcAft>
                <a:spcPts val="0"/>
              </a:spcAft>
              <a:buClr>
                <a:srgbClr val="307297"/>
              </a:buClr>
              <a:buSzPts val="1200"/>
              <a:buFont typeface="Noto Sans Symbols"/>
              <a:buChar char="●"/>
              <a:defRPr sz="2100" b="0" i="0" u="none" strike="noStrike" cap="none">
                <a:solidFill>
                  <a:schemeClr val="dk1"/>
                </a:solidFill>
                <a:latin typeface="DM Sans"/>
                <a:ea typeface="DM Sans"/>
                <a:cs typeface="DM Sans"/>
                <a:sym typeface="DM Sans"/>
              </a:defRPr>
            </a:lvl2pPr>
            <a:lvl3pPr marL="1371600" marR="0" lvl="2" indent="-304800" algn="l" rtl="0">
              <a:lnSpc>
                <a:spcPct val="90000"/>
              </a:lnSpc>
              <a:spcBef>
                <a:spcPts val="400"/>
              </a:spcBef>
              <a:spcAft>
                <a:spcPts val="0"/>
              </a:spcAft>
              <a:buClr>
                <a:schemeClr val="accent1"/>
              </a:buClr>
              <a:buSzPts val="1200"/>
              <a:buFont typeface="Noto Sans Symbols"/>
              <a:buChar char="●"/>
              <a:defRPr sz="2100" b="0" i="0" u="none" strike="noStrike" cap="none">
                <a:solidFill>
                  <a:schemeClr val="dk1"/>
                </a:solidFill>
                <a:latin typeface="DM Sans"/>
                <a:ea typeface="DM Sans"/>
                <a:cs typeface="DM Sans"/>
                <a:sym typeface="DM Sans"/>
              </a:defRPr>
            </a:lvl3pPr>
            <a:lvl4pPr marL="1828800" marR="0" lvl="3" indent="-304800" algn="l" rtl="0">
              <a:lnSpc>
                <a:spcPct val="90000"/>
              </a:lnSpc>
              <a:spcBef>
                <a:spcPts val="400"/>
              </a:spcBef>
              <a:spcAft>
                <a:spcPts val="0"/>
              </a:spcAft>
              <a:buClr>
                <a:srgbClr val="89C7E8"/>
              </a:buClr>
              <a:buSzPts val="1200"/>
              <a:buFont typeface="Noto Sans Symbols"/>
              <a:buChar char="●"/>
              <a:defRPr sz="2100" b="0" i="0" u="none" strike="noStrike" cap="none">
                <a:solidFill>
                  <a:schemeClr val="dk1"/>
                </a:solidFill>
                <a:latin typeface="DM Sans"/>
                <a:ea typeface="DM Sans"/>
                <a:cs typeface="DM Sans"/>
                <a:sym typeface="DM Sans"/>
              </a:defRPr>
            </a:lvl4pPr>
            <a:lvl5pPr marL="2286000" marR="0" lvl="4" indent="-228600" algn="l" rtl="0">
              <a:lnSpc>
                <a:spcPct val="100000"/>
              </a:lnSpc>
              <a:spcBef>
                <a:spcPts val="0"/>
              </a:spcBef>
              <a:spcAft>
                <a:spcPts val="0"/>
              </a:spcAft>
              <a:buClr>
                <a:schemeClr val="accent4"/>
              </a:buClr>
              <a:buSzPts val="1100"/>
              <a:buFont typeface="DM Sans"/>
              <a:buNone/>
              <a:defRPr sz="900" b="0" i="0" u="none" strike="noStrike" cap="none">
                <a:solidFill>
                  <a:schemeClr val="dk1"/>
                </a:solidFill>
                <a:latin typeface="DM Sans"/>
                <a:ea typeface="DM Sans"/>
                <a:cs typeface="DM Sans"/>
                <a:sym typeface="DM Sans"/>
              </a:defRPr>
            </a:lvl5pPr>
            <a:lvl6pPr marL="2743200" marR="0" lvl="5" indent="-228600" algn="l" rtl="0">
              <a:lnSpc>
                <a:spcPct val="90000"/>
              </a:lnSpc>
              <a:spcBef>
                <a:spcPts val="400"/>
              </a:spcBef>
              <a:spcAft>
                <a:spcPts val="0"/>
              </a:spcAft>
              <a:buClr>
                <a:schemeClr val="accent4"/>
              </a:buClr>
              <a:buSzPts val="1100"/>
              <a:buFont typeface="DM Sans"/>
              <a:buNone/>
              <a:defRPr sz="2100" b="0" i="0" u="none" strike="noStrike" cap="none">
                <a:solidFill>
                  <a:schemeClr val="dk1"/>
                </a:solidFill>
                <a:latin typeface="DM Sans"/>
                <a:ea typeface="DM Sans"/>
                <a:cs typeface="DM Sans"/>
                <a:sym typeface="DM Sans"/>
              </a:defRPr>
            </a:lvl6pPr>
            <a:lvl7pPr marL="3200400" marR="0" lvl="6" indent="-228600" algn="l" rtl="0">
              <a:lnSpc>
                <a:spcPct val="90000"/>
              </a:lnSpc>
              <a:spcBef>
                <a:spcPts val="400"/>
              </a:spcBef>
              <a:spcAft>
                <a:spcPts val="0"/>
              </a:spcAft>
              <a:buClr>
                <a:schemeClr val="dk1"/>
              </a:buClr>
              <a:buSzPts val="1100"/>
              <a:buFont typeface="DM Sans"/>
              <a:buNone/>
              <a:defRPr sz="2100" b="0" i="0" u="none" strike="noStrike" cap="none">
                <a:solidFill>
                  <a:schemeClr val="dk1"/>
                </a:solidFill>
                <a:latin typeface="DM Sans"/>
                <a:ea typeface="DM Sans"/>
                <a:cs typeface="DM Sans"/>
                <a:sym typeface="DM Sans"/>
              </a:defRPr>
            </a:lvl7pPr>
            <a:lvl8pPr marL="3657600" marR="0" lvl="7" indent="-228600" algn="l" rtl="0">
              <a:lnSpc>
                <a:spcPct val="90000"/>
              </a:lnSpc>
              <a:spcBef>
                <a:spcPts val="400"/>
              </a:spcBef>
              <a:spcAft>
                <a:spcPts val="0"/>
              </a:spcAft>
              <a:buClr>
                <a:schemeClr val="dk1"/>
              </a:buClr>
              <a:buSzPts val="1400"/>
              <a:buFont typeface="Arial"/>
              <a:buNone/>
              <a:defRPr sz="2100" b="0" i="0" u="none" strike="noStrike" cap="none">
                <a:solidFill>
                  <a:schemeClr val="dk1"/>
                </a:solidFill>
                <a:latin typeface="DM Sans"/>
                <a:ea typeface="DM Sans"/>
                <a:cs typeface="DM Sans"/>
                <a:sym typeface="DM Sans"/>
              </a:defRPr>
            </a:lvl8pPr>
            <a:lvl9pPr marL="4114800" marR="0" lvl="8" indent="-317500" algn="l" rtl="0">
              <a:lnSpc>
                <a:spcPct val="90000"/>
              </a:lnSpc>
              <a:spcBef>
                <a:spcPts val="400"/>
              </a:spcBef>
              <a:spcAft>
                <a:spcPts val="0"/>
              </a:spcAft>
              <a:buClr>
                <a:schemeClr val="dk1"/>
              </a:buClr>
              <a:buSzPts val="1400"/>
              <a:buFont typeface="Arial"/>
              <a:buChar char="•"/>
              <a:defRPr sz="2100" b="0" i="0" u="none" strike="noStrike" cap="none">
                <a:solidFill>
                  <a:schemeClr val="dk1"/>
                </a:solidFill>
                <a:latin typeface="DM Sans"/>
                <a:ea typeface="DM Sans"/>
                <a:cs typeface="DM Sans"/>
                <a:sym typeface="DM Sans"/>
              </a:defRPr>
            </a:lvl9pPr>
          </a:lstStyle>
          <a:p>
            <a:pPr marL="0" indent="0" defTabSz="1219140">
              <a:buClr>
                <a:srgbClr val="FFFFFF"/>
              </a:buClr>
              <a:buSzPts val="4100"/>
            </a:pPr>
            <a:r>
              <a:rPr lang="pt-BR" sz="7200" b="0" kern="0">
                <a:solidFill>
                  <a:srgbClr val="FFFFFF"/>
                </a:solidFill>
                <a:latin typeface="DM Sans 14pt Light" pitchFamily="2" charset="77"/>
              </a:rPr>
              <a:t>+</a:t>
            </a:r>
          </a:p>
        </p:txBody>
      </p:sp>
      <p:cxnSp>
        <p:nvCxnSpPr>
          <p:cNvPr id="13" name="Conector Reto 19">
            <a:extLst>
              <a:ext uri="{FF2B5EF4-FFF2-40B4-BE49-F238E27FC236}">
                <a16:creationId xmlns:a16="http://schemas.microsoft.com/office/drawing/2014/main" id="{7A50D51E-1433-6218-0DB8-8312A6AA261C}"/>
              </a:ext>
            </a:extLst>
          </p:cNvPr>
          <p:cNvCxnSpPr>
            <a:cxnSpLocks/>
          </p:cNvCxnSpPr>
          <p:nvPr/>
        </p:nvCxnSpPr>
        <p:spPr>
          <a:xfrm>
            <a:off x="1001784" y="3300181"/>
            <a:ext cx="0" cy="231684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TextBox 11">
            <a:extLst>
              <a:ext uri="{FF2B5EF4-FFF2-40B4-BE49-F238E27FC236}">
                <a16:creationId xmlns:a16="http://schemas.microsoft.com/office/drawing/2014/main" id="{78D84181-99CC-DB5D-CBF0-A8FC449C7557}"/>
              </a:ext>
            </a:extLst>
          </p:cNvPr>
          <p:cNvSpPr txBox="1"/>
          <p:nvPr/>
        </p:nvSpPr>
        <p:spPr>
          <a:xfrm>
            <a:off x="378070" y="6369260"/>
            <a:ext cx="6405071" cy="246221"/>
          </a:xfrm>
          <a:prstGeom prst="rect">
            <a:avLst/>
          </a:prstGeom>
          <a:noFill/>
        </p:spPr>
        <p:txBody>
          <a:bodyPr wrap="square" lIns="121920" tIns="60960" rIns="121920" bIns="60960" rtlCol="0" anchor="t">
            <a:spAutoFit/>
          </a:bodyPr>
          <a:lstStyle/>
          <a:p>
            <a:pPr defTabSz="1219140">
              <a:buClr>
                <a:srgbClr val="000000"/>
              </a:buClr>
            </a:pPr>
            <a:r>
              <a:rPr lang="es-ES" sz="800" kern="0">
                <a:solidFill>
                  <a:srgbClr val="FFFFFF"/>
                </a:solidFill>
                <a:cs typeface="Arial"/>
                <a:sym typeface="Arial"/>
              </a:rPr>
              <a:t>* </a:t>
            </a:r>
            <a:r>
              <a:rPr lang="es-ES" sz="800" kern="0" err="1">
                <a:solidFill>
                  <a:srgbClr val="FFFFFF"/>
                </a:solidFill>
                <a:cs typeface="Arial"/>
                <a:sym typeface="Arial"/>
              </a:rPr>
              <a:t>Euromonitor</a:t>
            </a:r>
            <a:r>
              <a:rPr lang="es-ES" sz="800" kern="0">
                <a:solidFill>
                  <a:srgbClr val="FFFFFF"/>
                </a:solidFill>
                <a:cs typeface="Arial"/>
                <a:sym typeface="Arial"/>
              </a:rPr>
              <a:t> 2023 / ** </a:t>
            </a:r>
            <a:r>
              <a:rPr lang="es-ES" sz="800" kern="0" err="1">
                <a:solidFill>
                  <a:srgbClr val="FFFFFF"/>
                </a:solidFill>
                <a:cs typeface="Arial"/>
                <a:sym typeface="Arial"/>
              </a:rPr>
              <a:t>Mintel</a:t>
            </a:r>
            <a:r>
              <a:rPr lang="es-ES" sz="800" kern="0">
                <a:solidFill>
                  <a:srgbClr val="FFFFFF"/>
                </a:solidFill>
                <a:cs typeface="Arial"/>
                <a:sym typeface="Arial"/>
              </a:rPr>
              <a:t> GNDP</a:t>
            </a:r>
            <a:endParaRPr lang="en-US" sz="800" kern="0">
              <a:solidFill>
                <a:srgbClr val="FFFFFF"/>
              </a:solidFill>
              <a:cs typeface="Arial"/>
              <a:sym typeface="Arial"/>
            </a:endParaRPr>
          </a:p>
        </p:txBody>
      </p:sp>
      <p:cxnSp>
        <p:nvCxnSpPr>
          <p:cNvPr id="4" name="Conector Reto 19">
            <a:extLst>
              <a:ext uri="{FF2B5EF4-FFF2-40B4-BE49-F238E27FC236}">
                <a16:creationId xmlns:a16="http://schemas.microsoft.com/office/drawing/2014/main" id="{0D18A163-EA88-FBD7-172C-C3CCC17336A1}"/>
              </a:ext>
            </a:extLst>
          </p:cNvPr>
          <p:cNvCxnSpPr>
            <a:cxnSpLocks/>
          </p:cNvCxnSpPr>
          <p:nvPr/>
        </p:nvCxnSpPr>
        <p:spPr>
          <a:xfrm>
            <a:off x="5481866" y="3300181"/>
            <a:ext cx="0" cy="231684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07600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par>
                                <p:cTn id="25" presetID="10" presetClass="entr" presetSubtype="0" fill="hold" nodeType="with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erson getting her hair done&#10;&#10;Description automatically generated">
            <a:extLst>
              <a:ext uri="{FF2B5EF4-FFF2-40B4-BE49-F238E27FC236}">
                <a16:creationId xmlns:a16="http://schemas.microsoft.com/office/drawing/2014/main" id="{7E026F1E-F506-8348-1D28-786E6F192E9F}"/>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31000" contrast="-15000"/>
                    </a14:imgEffect>
                  </a14:imgLayer>
                </a14:imgProps>
              </a:ext>
              <a:ext uri="{28A0092B-C50C-407E-A947-70E740481C1C}">
                <a14:useLocalDpi xmlns:a14="http://schemas.microsoft.com/office/drawing/2010/main"/>
              </a:ext>
            </a:extLst>
          </a:blip>
          <a:srcRect/>
          <a:stretch/>
        </p:blipFill>
        <p:spPr>
          <a:xfrm>
            <a:off x="0" y="1"/>
            <a:ext cx="12192000" cy="6858000"/>
          </a:xfrm>
          <a:prstGeom prst="rect">
            <a:avLst/>
          </a:prstGeom>
        </p:spPr>
      </p:pic>
      <p:sp>
        <p:nvSpPr>
          <p:cNvPr id="2" name="Title 1">
            <a:extLst>
              <a:ext uri="{FF2B5EF4-FFF2-40B4-BE49-F238E27FC236}">
                <a16:creationId xmlns:a16="http://schemas.microsoft.com/office/drawing/2014/main" id="{6EFED4EC-7F71-476C-8A38-56A6FD381F95}"/>
              </a:ext>
            </a:extLst>
          </p:cNvPr>
          <p:cNvSpPr>
            <a:spLocks noGrp="1"/>
          </p:cNvSpPr>
          <p:nvPr>
            <p:ph type="title"/>
          </p:nvPr>
        </p:nvSpPr>
        <p:spPr>
          <a:xfrm>
            <a:off x="722500" y="649624"/>
            <a:ext cx="10920083" cy="596900"/>
          </a:xfrm>
        </p:spPr>
        <p:txBody>
          <a:bodyPr/>
          <a:lstStyle/>
          <a:p>
            <a:r>
              <a:rPr lang="en-GB" sz="3200" b="1">
                <a:solidFill>
                  <a:schemeClr val="bg1"/>
                </a:solidFill>
                <a:latin typeface="+mn-lt"/>
              </a:rPr>
              <a:t>SCALP OVER HAIR?</a:t>
            </a:r>
          </a:p>
        </p:txBody>
      </p:sp>
      <p:sp>
        <p:nvSpPr>
          <p:cNvPr id="3" name="Text Placeholder 2">
            <a:extLst>
              <a:ext uri="{FF2B5EF4-FFF2-40B4-BE49-F238E27FC236}">
                <a16:creationId xmlns:a16="http://schemas.microsoft.com/office/drawing/2014/main" id="{554166FB-AAA9-45D0-8217-4A2BD819C2E2}"/>
              </a:ext>
            </a:extLst>
          </p:cNvPr>
          <p:cNvSpPr>
            <a:spLocks noGrp="1"/>
          </p:cNvSpPr>
          <p:nvPr>
            <p:ph type="body" sz="quarter" idx="16"/>
          </p:nvPr>
        </p:nvSpPr>
        <p:spPr>
          <a:xfrm>
            <a:off x="722501" y="1067068"/>
            <a:ext cx="10920083" cy="307777"/>
          </a:xfrm>
          <a:noFill/>
        </p:spPr>
        <p:txBody>
          <a:bodyPr wrap="square">
            <a:spAutoFit/>
          </a:bodyPr>
          <a:lstStyle/>
          <a:p>
            <a:pPr defTabSz="457097">
              <a:lnSpc>
                <a:spcPct val="100000"/>
              </a:lnSpc>
              <a:spcBef>
                <a:spcPts val="0"/>
              </a:spcBef>
              <a:buFontTx/>
            </a:pPr>
            <a:r>
              <a:rPr lang="en-GB" b="1" i="0">
                <a:solidFill>
                  <a:schemeClr val="bg1"/>
                </a:solidFill>
                <a:latin typeface="+mn-lt"/>
                <a:ea typeface="Lato Light" charset="0"/>
                <a:cs typeface="Lato Light" charset="0"/>
              </a:rPr>
              <a:t>Healthy scalp is the new motto</a:t>
            </a:r>
          </a:p>
        </p:txBody>
      </p:sp>
      <p:grpSp>
        <p:nvGrpSpPr>
          <p:cNvPr id="6" name="Group 5">
            <a:extLst>
              <a:ext uri="{FF2B5EF4-FFF2-40B4-BE49-F238E27FC236}">
                <a16:creationId xmlns:a16="http://schemas.microsoft.com/office/drawing/2014/main" id="{BFF764D1-5DE0-5D49-F95A-B7FFBC44E17D}"/>
              </a:ext>
            </a:extLst>
          </p:cNvPr>
          <p:cNvGrpSpPr/>
          <p:nvPr/>
        </p:nvGrpSpPr>
        <p:grpSpPr>
          <a:xfrm>
            <a:off x="856488" y="1775563"/>
            <a:ext cx="4762116" cy="4081002"/>
            <a:chOff x="856488" y="1775563"/>
            <a:chExt cx="4762116" cy="4081002"/>
          </a:xfrm>
        </p:grpSpPr>
        <p:cxnSp>
          <p:nvCxnSpPr>
            <p:cNvPr id="16" name="Straight Connector 15">
              <a:extLst>
                <a:ext uri="{FF2B5EF4-FFF2-40B4-BE49-F238E27FC236}">
                  <a16:creationId xmlns:a16="http://schemas.microsoft.com/office/drawing/2014/main" id="{586AA802-4FF0-4FB5-929A-888389724E15}"/>
                </a:ext>
              </a:extLst>
            </p:cNvPr>
            <p:cNvCxnSpPr>
              <a:cxnSpLocks/>
            </p:cNvCxnSpPr>
            <p:nvPr/>
          </p:nvCxnSpPr>
          <p:spPr>
            <a:xfrm>
              <a:off x="856488" y="1775563"/>
              <a:ext cx="0" cy="3903284"/>
            </a:xfrm>
            <a:prstGeom prst="line">
              <a:avLst/>
            </a:prstGeom>
            <a:noFill/>
            <a:ln w="25400" cap="flat" cmpd="sng" algn="ctr">
              <a:solidFill>
                <a:schemeClr val="bg1"/>
              </a:solidFill>
              <a:prstDash val="solid"/>
              <a:miter lim="800000"/>
            </a:ln>
            <a:effectLst/>
          </p:spPr>
        </p:cxnSp>
        <p:sp>
          <p:nvSpPr>
            <p:cNvPr id="23" name="TextBox 22">
              <a:extLst>
                <a:ext uri="{FF2B5EF4-FFF2-40B4-BE49-F238E27FC236}">
                  <a16:creationId xmlns:a16="http://schemas.microsoft.com/office/drawing/2014/main" id="{4B838E2D-1F6F-4BAE-92AE-B75BEC8C8090}"/>
                </a:ext>
              </a:extLst>
            </p:cNvPr>
            <p:cNvSpPr txBox="1"/>
            <p:nvPr/>
          </p:nvSpPr>
          <p:spPr>
            <a:xfrm>
              <a:off x="1278752" y="1858338"/>
              <a:ext cx="4339852" cy="2385268"/>
            </a:xfrm>
            <a:prstGeom prst="rect">
              <a:avLst/>
            </a:prstGeom>
            <a:noFill/>
            <a:ln>
              <a:noFill/>
            </a:ln>
          </p:spPr>
          <p:txBody>
            <a:bodyPr wrap="square">
              <a:spAutoFit/>
            </a:bodyPr>
            <a:lstStyle/>
            <a:p>
              <a:pPr defTabSz="914377">
                <a:defRPr/>
              </a:pPr>
              <a:r>
                <a:rPr lang="en-US" sz="1600" kern="0">
                  <a:solidFill>
                    <a:schemeClr val="bg1"/>
                  </a:solidFill>
                </a:rPr>
                <a:t>GLOBALLY</a:t>
              </a:r>
              <a:r>
                <a:rPr lang="en-US" sz="2400" kern="0">
                  <a:solidFill>
                    <a:schemeClr val="bg1"/>
                  </a:solidFill>
                </a:rPr>
                <a:t>, </a:t>
              </a:r>
            </a:p>
            <a:p>
              <a:pPr defTabSz="914377">
                <a:defRPr/>
              </a:pPr>
              <a:endParaRPr lang="en-US" sz="800" kern="0">
                <a:solidFill>
                  <a:schemeClr val="bg1"/>
                </a:solidFill>
              </a:endParaRPr>
            </a:p>
            <a:p>
              <a:pPr defTabSz="914377">
                <a:defRPr/>
              </a:pPr>
              <a:r>
                <a:rPr lang="en-US" sz="4500" b="1" kern="0">
                  <a:solidFill>
                    <a:schemeClr val="bg1"/>
                  </a:solidFill>
                </a:rPr>
                <a:t>63%*</a:t>
              </a:r>
            </a:p>
            <a:p>
              <a:pPr defTabSz="914377">
                <a:defRPr/>
              </a:pPr>
              <a:r>
                <a:rPr lang="en-US" sz="2400" kern="0">
                  <a:solidFill>
                    <a:schemeClr val="bg1"/>
                  </a:solidFill>
                </a:rPr>
                <a:t>OF EARLY ADOPTERS </a:t>
              </a:r>
              <a:endParaRPr lang="en-US" sz="1600" kern="0">
                <a:solidFill>
                  <a:schemeClr val="bg1"/>
                </a:solidFill>
              </a:endParaRPr>
            </a:p>
            <a:p>
              <a:pPr defTabSz="914377">
                <a:defRPr/>
              </a:pPr>
              <a:r>
                <a:rPr lang="en-US" sz="1600" kern="0">
                  <a:solidFill>
                    <a:schemeClr val="bg1"/>
                  </a:solidFill>
                </a:rPr>
                <a:t>51%* OF MARKET REPRESENTATIVES</a:t>
              </a:r>
            </a:p>
            <a:p>
              <a:pPr defTabSz="914377">
                <a:defRPr/>
              </a:pPr>
              <a:endParaRPr lang="en-US" sz="1600" kern="0">
                <a:solidFill>
                  <a:schemeClr val="bg1"/>
                </a:solidFill>
              </a:endParaRPr>
            </a:p>
            <a:p>
              <a:pPr defTabSz="914377">
                <a:defRPr/>
              </a:pPr>
              <a:r>
                <a:rPr lang="en-US" sz="1600" kern="0">
                  <a:solidFill>
                    <a:schemeClr val="bg1"/>
                  </a:solidFill>
                </a:rPr>
                <a:t>LOOK FOR</a:t>
              </a:r>
            </a:p>
          </p:txBody>
        </p:sp>
        <p:sp>
          <p:nvSpPr>
            <p:cNvPr id="24" name="Rectangle 23">
              <a:extLst>
                <a:ext uri="{FF2B5EF4-FFF2-40B4-BE49-F238E27FC236}">
                  <a16:creationId xmlns:a16="http://schemas.microsoft.com/office/drawing/2014/main" id="{0870BA7A-0EFB-46FB-ACAE-A620735EE54F}"/>
                </a:ext>
              </a:extLst>
            </p:cNvPr>
            <p:cNvSpPr/>
            <p:nvPr/>
          </p:nvSpPr>
          <p:spPr>
            <a:xfrm>
              <a:off x="1340197" y="4400925"/>
              <a:ext cx="3067211" cy="1455640"/>
            </a:xfrm>
            <a:prstGeom prst="rect">
              <a:avLst/>
            </a:prstGeom>
            <a:noFill/>
            <a:ln w="12700" cap="flat" cmpd="sng" algn="ctr">
              <a:noFill/>
              <a:prstDash val="solid"/>
              <a:miter lim="800000"/>
            </a:ln>
            <a:effectLst/>
          </p:spPr>
          <p:txBody>
            <a:bodyPr lIns="91440" tIns="45720" rIns="91440" bIns="45720" rtlCol="0" anchor="ctr"/>
            <a:lstStyle/>
            <a:p>
              <a:pPr defTabSz="914377">
                <a:defRPr/>
              </a:pPr>
              <a:r>
                <a:rPr lang="fr-FR" sz="4500" b="1" kern="0">
                  <a:solidFill>
                    <a:schemeClr val="bg1"/>
                  </a:solidFill>
                </a:rPr>
                <a:t>HEALTHY </a:t>
              </a:r>
            </a:p>
            <a:p>
              <a:pPr defTabSz="914377">
                <a:defRPr/>
              </a:pPr>
              <a:r>
                <a:rPr lang="fr-FR" sz="4500" b="1" kern="0">
                  <a:solidFill>
                    <a:schemeClr val="bg1"/>
                  </a:solidFill>
                </a:rPr>
                <a:t>HAIR</a:t>
              </a:r>
            </a:p>
          </p:txBody>
        </p:sp>
      </p:grpSp>
      <p:pic>
        <p:nvPicPr>
          <p:cNvPr id="12" name="Google Shape;279;p62">
            <a:extLst>
              <a:ext uri="{FF2B5EF4-FFF2-40B4-BE49-F238E27FC236}">
                <a16:creationId xmlns:a16="http://schemas.microsoft.com/office/drawing/2014/main" id="{554FB8A5-C955-0BAC-5405-438023BD21BC}"/>
              </a:ext>
            </a:extLst>
          </p:cNvPr>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9532802" y="6210002"/>
            <a:ext cx="2514905" cy="485999"/>
          </a:xfrm>
          <a:prstGeom prst="rect">
            <a:avLst/>
          </a:prstGeom>
          <a:noFill/>
          <a:ln>
            <a:noFill/>
          </a:ln>
        </p:spPr>
      </p:pic>
      <p:grpSp>
        <p:nvGrpSpPr>
          <p:cNvPr id="7" name="Group 6">
            <a:extLst>
              <a:ext uri="{FF2B5EF4-FFF2-40B4-BE49-F238E27FC236}">
                <a16:creationId xmlns:a16="http://schemas.microsoft.com/office/drawing/2014/main" id="{427804FE-0CEF-22DC-6FCE-1FD550D396E0}"/>
              </a:ext>
            </a:extLst>
          </p:cNvPr>
          <p:cNvGrpSpPr/>
          <p:nvPr/>
        </p:nvGrpSpPr>
        <p:grpSpPr>
          <a:xfrm>
            <a:off x="6452616" y="1857859"/>
            <a:ext cx="4689612" cy="4041350"/>
            <a:chOff x="6452616" y="1857859"/>
            <a:chExt cx="4689612" cy="4041350"/>
          </a:xfrm>
        </p:grpSpPr>
        <p:sp>
          <p:nvSpPr>
            <p:cNvPr id="25" name="TextBox 24">
              <a:extLst>
                <a:ext uri="{FF2B5EF4-FFF2-40B4-BE49-F238E27FC236}">
                  <a16:creationId xmlns:a16="http://schemas.microsoft.com/office/drawing/2014/main" id="{4DC6A33D-1BA3-4D71-88C2-E782A158B621}"/>
                </a:ext>
              </a:extLst>
            </p:cNvPr>
            <p:cNvSpPr txBox="1"/>
            <p:nvPr/>
          </p:nvSpPr>
          <p:spPr>
            <a:xfrm>
              <a:off x="6788710" y="1857859"/>
              <a:ext cx="4353518" cy="2385268"/>
            </a:xfrm>
            <a:prstGeom prst="rect">
              <a:avLst/>
            </a:prstGeom>
            <a:noFill/>
            <a:ln>
              <a:noFill/>
            </a:ln>
          </p:spPr>
          <p:txBody>
            <a:bodyPr wrap="square">
              <a:spAutoFit/>
            </a:bodyPr>
            <a:lstStyle/>
            <a:p>
              <a:pPr defTabSz="914377">
                <a:defRPr/>
              </a:pPr>
              <a:r>
                <a:rPr lang="en-US" sz="1600" kern="0">
                  <a:solidFill>
                    <a:schemeClr val="bg1"/>
                  </a:solidFill>
                </a:rPr>
                <a:t>GLOBALLY</a:t>
              </a:r>
              <a:r>
                <a:rPr lang="en-US" sz="2400" kern="0">
                  <a:solidFill>
                    <a:schemeClr val="bg1"/>
                  </a:solidFill>
                </a:rPr>
                <a:t>, </a:t>
              </a:r>
            </a:p>
            <a:p>
              <a:pPr defTabSz="914377">
                <a:defRPr/>
              </a:pPr>
              <a:endParaRPr lang="en-US" sz="800" kern="0">
                <a:solidFill>
                  <a:schemeClr val="bg1"/>
                </a:solidFill>
              </a:endParaRPr>
            </a:p>
            <a:p>
              <a:pPr defTabSz="914377">
                <a:defRPr/>
              </a:pPr>
              <a:r>
                <a:rPr lang="en-US" sz="4500" b="1" kern="0">
                  <a:solidFill>
                    <a:schemeClr val="bg1"/>
                  </a:solidFill>
                </a:rPr>
                <a:t>55%*</a:t>
              </a:r>
            </a:p>
            <a:p>
              <a:pPr defTabSz="914377">
                <a:defRPr/>
              </a:pPr>
              <a:r>
                <a:rPr lang="en-US" sz="2400" kern="0">
                  <a:solidFill>
                    <a:schemeClr val="bg1"/>
                  </a:solidFill>
                </a:rPr>
                <a:t>OF EARLY ADOPTERS </a:t>
              </a:r>
              <a:endParaRPr lang="en-US" sz="1600" kern="0">
                <a:solidFill>
                  <a:schemeClr val="bg1"/>
                </a:solidFill>
              </a:endParaRPr>
            </a:p>
            <a:p>
              <a:pPr defTabSz="914377">
                <a:defRPr/>
              </a:pPr>
              <a:r>
                <a:rPr lang="en-US" sz="1600" kern="0">
                  <a:solidFill>
                    <a:schemeClr val="bg1"/>
                  </a:solidFill>
                </a:rPr>
                <a:t>44%* OF MARKET REPRESENTATIVES</a:t>
              </a:r>
            </a:p>
            <a:p>
              <a:pPr defTabSz="914377">
                <a:defRPr/>
              </a:pPr>
              <a:endParaRPr lang="en-US" sz="1600" kern="0">
                <a:solidFill>
                  <a:schemeClr val="bg1"/>
                </a:solidFill>
              </a:endParaRPr>
            </a:p>
            <a:p>
              <a:pPr defTabSz="914377">
                <a:defRPr/>
              </a:pPr>
              <a:r>
                <a:rPr lang="en-US" sz="1600" kern="0">
                  <a:solidFill>
                    <a:schemeClr val="bg1"/>
                  </a:solidFill>
                </a:rPr>
                <a:t>LOOK FOR A</a:t>
              </a:r>
            </a:p>
          </p:txBody>
        </p:sp>
        <p:sp>
          <p:nvSpPr>
            <p:cNvPr id="26" name="Rectangle 25">
              <a:extLst>
                <a:ext uri="{FF2B5EF4-FFF2-40B4-BE49-F238E27FC236}">
                  <a16:creationId xmlns:a16="http://schemas.microsoft.com/office/drawing/2014/main" id="{EE013998-8256-43C0-9098-DD39633E5098}"/>
                </a:ext>
              </a:extLst>
            </p:cNvPr>
            <p:cNvSpPr/>
            <p:nvPr/>
          </p:nvSpPr>
          <p:spPr>
            <a:xfrm>
              <a:off x="6788501" y="4443569"/>
              <a:ext cx="4244872" cy="1455640"/>
            </a:xfrm>
            <a:prstGeom prst="rect">
              <a:avLst/>
            </a:prstGeom>
            <a:noFill/>
            <a:ln w="12700" cap="flat" cmpd="sng" algn="ctr">
              <a:noFill/>
              <a:prstDash val="solid"/>
              <a:miter lim="800000"/>
            </a:ln>
            <a:effectLst/>
          </p:spPr>
          <p:txBody>
            <a:bodyPr lIns="91440" tIns="45720" rIns="91440" bIns="45720" rtlCol="0" anchor="ctr"/>
            <a:lstStyle/>
            <a:p>
              <a:pPr defTabSz="914377">
                <a:defRPr/>
              </a:pPr>
              <a:r>
                <a:rPr lang="fr-FR" sz="4500" b="1" kern="0">
                  <a:solidFill>
                    <a:schemeClr val="bg1"/>
                  </a:solidFill>
                </a:rPr>
                <a:t>HEALTHY </a:t>
              </a:r>
            </a:p>
            <a:p>
              <a:pPr defTabSz="914377">
                <a:defRPr/>
              </a:pPr>
              <a:r>
                <a:rPr lang="fr-FR" sz="4500" b="1" kern="0">
                  <a:solidFill>
                    <a:schemeClr val="bg1"/>
                  </a:solidFill>
                </a:rPr>
                <a:t>SCALP</a:t>
              </a:r>
            </a:p>
          </p:txBody>
        </p:sp>
        <p:cxnSp>
          <p:nvCxnSpPr>
            <p:cNvPr id="11" name="Straight Connector 10">
              <a:extLst>
                <a:ext uri="{FF2B5EF4-FFF2-40B4-BE49-F238E27FC236}">
                  <a16:creationId xmlns:a16="http://schemas.microsoft.com/office/drawing/2014/main" id="{F4276E2C-434D-C758-1E8B-4694B4BB4932}"/>
                </a:ext>
              </a:extLst>
            </p:cNvPr>
            <p:cNvCxnSpPr>
              <a:cxnSpLocks/>
            </p:cNvCxnSpPr>
            <p:nvPr/>
          </p:nvCxnSpPr>
          <p:spPr>
            <a:xfrm>
              <a:off x="6452616" y="1857859"/>
              <a:ext cx="0" cy="3820988"/>
            </a:xfrm>
            <a:prstGeom prst="line">
              <a:avLst/>
            </a:prstGeom>
            <a:noFill/>
            <a:ln w="25400" cap="flat" cmpd="sng" algn="ctr">
              <a:solidFill>
                <a:schemeClr val="bg1"/>
              </a:solidFill>
              <a:prstDash val="solid"/>
              <a:miter lim="800000"/>
            </a:ln>
            <a:effectLst/>
          </p:spPr>
        </p:cxnSp>
      </p:grpSp>
      <p:sp>
        <p:nvSpPr>
          <p:cNvPr id="9" name="TextBox 11">
            <a:extLst>
              <a:ext uri="{FF2B5EF4-FFF2-40B4-BE49-F238E27FC236}">
                <a16:creationId xmlns:a16="http://schemas.microsoft.com/office/drawing/2014/main" id="{BDE30050-B62E-B141-B040-390B4BC3E07E}"/>
              </a:ext>
            </a:extLst>
          </p:cNvPr>
          <p:cNvSpPr txBox="1"/>
          <p:nvPr/>
        </p:nvSpPr>
        <p:spPr>
          <a:xfrm>
            <a:off x="378070" y="6369260"/>
            <a:ext cx="7432429" cy="492443"/>
          </a:xfrm>
          <a:prstGeom prst="rect">
            <a:avLst/>
          </a:prstGeom>
          <a:noFill/>
        </p:spPr>
        <p:txBody>
          <a:bodyPr wrap="square" lIns="121920" tIns="60960" rIns="121920" bIns="60960" rtlCol="0" anchor="t">
            <a:spAutoFit/>
          </a:bodyPr>
          <a:lstStyle/>
          <a:p>
            <a:pPr fontAlgn="auto">
              <a:spcBef>
                <a:spcPts val="0"/>
              </a:spcBef>
              <a:spcAft>
                <a:spcPts val="0"/>
              </a:spcAft>
              <a:defRPr/>
            </a:pPr>
            <a:r>
              <a:rPr kumimoji="0" lang="en-US" sz="800" b="1" i="0" u="none" strike="noStrike" kern="1200" cap="none" spc="0" normalizeH="0" baseline="0" noProof="0">
                <a:ln>
                  <a:noFill/>
                </a:ln>
                <a:solidFill>
                  <a:schemeClr val="bg1"/>
                </a:solidFill>
                <a:effectLst/>
                <a:uLnTx/>
                <a:uFillTx/>
                <a:latin typeface="DM Sans "/>
                <a:cs typeface="+mn-cs"/>
              </a:rPr>
              <a:t>* </a:t>
            </a:r>
            <a:r>
              <a:rPr kumimoji="0" lang="fr-FR" sz="800" b="0" i="0" u="none" strike="noStrike" kern="1200" cap="none" spc="0" normalizeH="0" baseline="0" noProof="0" err="1">
                <a:ln>
                  <a:noFill/>
                </a:ln>
                <a:solidFill>
                  <a:schemeClr val="bg1"/>
                </a:solidFill>
                <a:effectLst/>
                <a:uLnTx/>
                <a:uFillTx/>
                <a:latin typeface="DM Sans "/>
                <a:cs typeface="+mn-cs"/>
              </a:rPr>
              <a:t>Haircare</a:t>
            </a:r>
            <a:r>
              <a:rPr kumimoji="0" lang="fr-FR" sz="800" b="0" i="0" u="none" strike="noStrike" kern="1200" cap="none" spc="0" normalizeH="0" baseline="0" noProof="0">
                <a:ln>
                  <a:noFill/>
                </a:ln>
                <a:solidFill>
                  <a:schemeClr val="bg1"/>
                </a:solidFill>
                <a:effectLst/>
                <a:uLnTx/>
                <a:uFillTx/>
                <a:latin typeface="DM Sans "/>
                <a:cs typeface="+mn-cs"/>
              </a:rPr>
              <a:t> </a:t>
            </a:r>
            <a:r>
              <a:rPr kumimoji="0" lang="fr-FR" sz="800" b="0" i="0" u="none" strike="noStrike" kern="1200" cap="none" spc="0" normalizeH="0" baseline="0" noProof="0" err="1">
                <a:ln>
                  <a:noFill/>
                </a:ln>
                <a:solidFill>
                  <a:schemeClr val="bg1"/>
                </a:solidFill>
                <a:effectLst/>
                <a:uLnTx/>
                <a:uFillTx/>
                <a:latin typeface="DM Sans "/>
                <a:cs typeface="+mn-cs"/>
              </a:rPr>
              <a:t>rebound</a:t>
            </a:r>
            <a:r>
              <a:rPr kumimoji="0" lang="en-US" sz="800" b="0" i="0" u="none" strike="noStrike" kern="1200" cap="none" spc="0" normalizeH="0" baseline="0" noProof="0">
                <a:ln>
                  <a:noFill/>
                </a:ln>
                <a:solidFill>
                  <a:schemeClr val="bg1"/>
                </a:solidFill>
                <a:effectLst/>
                <a:uLnTx/>
                <a:uFillTx/>
                <a:latin typeface="DM Sans "/>
                <a:cs typeface="+mn-cs"/>
              </a:rPr>
              <a:t>, </a:t>
            </a:r>
            <a:r>
              <a:rPr kumimoji="0" lang="en-US" sz="800" b="0" i="0" u="none" strike="noStrike" kern="1200" cap="none" spc="0" normalizeH="0" baseline="0" noProof="0" err="1">
                <a:ln>
                  <a:noFill/>
                </a:ln>
                <a:solidFill>
                  <a:schemeClr val="bg1"/>
                </a:solidFill>
                <a:effectLst/>
                <a:uLnTx/>
                <a:uFillTx/>
                <a:latin typeface="DM Sans "/>
                <a:cs typeface="+mn-cs"/>
              </a:rPr>
              <a:t>dsm-firmenich</a:t>
            </a:r>
            <a:r>
              <a:rPr kumimoji="0" lang="en-US" sz="800" b="0" i="0" u="none" strike="noStrike" kern="1200" cap="none" spc="0" normalizeH="0" baseline="0" noProof="0">
                <a:ln>
                  <a:noFill/>
                </a:ln>
                <a:solidFill>
                  <a:schemeClr val="bg1"/>
                </a:solidFill>
                <a:effectLst/>
                <a:uLnTx/>
                <a:uFillTx/>
                <a:latin typeface="DM Sans "/>
                <a:cs typeface="+mn-cs"/>
              </a:rPr>
              <a:t> 2021, Global </a:t>
            </a:r>
            <a:r>
              <a:rPr lang="en-US" sz="800" i="0" kern="1200">
                <a:solidFill>
                  <a:schemeClr val="bg1"/>
                </a:solidFill>
                <a:latin typeface="DM Sans "/>
                <a:cs typeface="+mn-cs"/>
              </a:rPr>
              <a:t>online survey China, Japan, US, Brazil, France, Germany, India, Philippines, Indonesia, 3600 women</a:t>
            </a:r>
          </a:p>
          <a:p>
            <a:pPr fontAlgn="auto">
              <a:spcBef>
                <a:spcPts val="0"/>
              </a:spcBef>
              <a:spcAft>
                <a:spcPts val="0"/>
              </a:spcAft>
              <a:defRPr/>
            </a:pPr>
            <a:r>
              <a:rPr lang="en-US" sz="800" i="0" kern="1200">
                <a:solidFill>
                  <a:schemeClr val="bg1"/>
                </a:solidFill>
                <a:latin typeface="DM Sans" pitchFamily="2" charset="0"/>
                <a:cs typeface="+mn-cs"/>
              </a:rPr>
              <a:t>When choosing shampoo in the future, what are the key benefits you will look for? Please select all that apply. A shampoo that will … % of respondents having selected at least one of these benefits</a:t>
            </a:r>
          </a:p>
        </p:txBody>
      </p:sp>
    </p:spTree>
    <p:extLst>
      <p:ext uri="{BB962C8B-B14F-4D97-AF65-F5344CB8AC3E}">
        <p14:creationId xmlns:p14="http://schemas.microsoft.com/office/powerpoint/2010/main" val="2984202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5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2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close up of a leaf&#10;&#10;Description automatically generated">
            <a:extLst>
              <a:ext uri="{FF2B5EF4-FFF2-40B4-BE49-F238E27FC236}">
                <a16:creationId xmlns:a16="http://schemas.microsoft.com/office/drawing/2014/main" id="{2E0B31BE-BCD0-ECB8-B8DB-05D4D378A753}"/>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43000" contrast="-15000"/>
                    </a14:imgEffect>
                  </a14:imgLayer>
                </a14:imgProps>
              </a:ext>
              <a:ext uri="{28A0092B-C50C-407E-A947-70E740481C1C}">
                <a14:useLocalDpi xmlns:a14="http://schemas.microsoft.com/office/drawing/2010/main"/>
              </a:ext>
            </a:extLst>
          </a:blip>
          <a:srcRect/>
          <a:stretch/>
        </p:blipFill>
        <p:spPr>
          <a:xfrm>
            <a:off x="-1704" y="-833"/>
            <a:ext cx="12193703" cy="6858833"/>
          </a:xfrm>
          <a:prstGeom prst="rect">
            <a:avLst/>
          </a:prstGeom>
        </p:spPr>
      </p:pic>
      <p:sp>
        <p:nvSpPr>
          <p:cNvPr id="21" name="Google Shape;428;p2">
            <a:extLst>
              <a:ext uri="{FF2B5EF4-FFF2-40B4-BE49-F238E27FC236}">
                <a16:creationId xmlns:a16="http://schemas.microsoft.com/office/drawing/2014/main" id="{769C494E-0264-B621-B675-CBB4A94C9D58}"/>
              </a:ext>
            </a:extLst>
          </p:cNvPr>
          <p:cNvSpPr txBox="1">
            <a:spLocks/>
          </p:cNvSpPr>
          <p:nvPr/>
        </p:nvSpPr>
        <p:spPr>
          <a:xfrm>
            <a:off x="569101" y="1052760"/>
            <a:ext cx="4866816" cy="316572"/>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0"/>
              </a:spcBef>
              <a:spcAft>
                <a:spcPts val="0"/>
              </a:spcAft>
              <a:buClr>
                <a:schemeClr val="lt1"/>
              </a:buClr>
              <a:buSzPts val="4300"/>
              <a:buFont typeface="Arial"/>
              <a:buNone/>
              <a:defRPr sz="4300" b="1" i="0" u="none" strike="noStrike" cap="none">
                <a:solidFill>
                  <a:schemeClr val="lt1"/>
                </a:solidFill>
                <a:latin typeface="DM Sans"/>
                <a:ea typeface="DM Sans"/>
                <a:cs typeface="DM Sans"/>
                <a:sym typeface="DM Sans"/>
              </a:defRPr>
            </a:lvl1pPr>
            <a:lvl2pPr marL="914400" marR="0" lvl="1" indent="-304800" algn="l" rtl="0">
              <a:lnSpc>
                <a:spcPct val="90000"/>
              </a:lnSpc>
              <a:spcBef>
                <a:spcPts val="400"/>
              </a:spcBef>
              <a:spcAft>
                <a:spcPts val="0"/>
              </a:spcAft>
              <a:buClr>
                <a:srgbClr val="307297"/>
              </a:buClr>
              <a:buSzPts val="1200"/>
              <a:buFont typeface="Noto Sans Symbols"/>
              <a:buChar char="●"/>
              <a:defRPr sz="2100" b="0" i="0" u="none" strike="noStrike" cap="none">
                <a:solidFill>
                  <a:schemeClr val="dk1"/>
                </a:solidFill>
                <a:latin typeface="DM Sans"/>
                <a:ea typeface="DM Sans"/>
                <a:cs typeface="DM Sans"/>
                <a:sym typeface="DM Sans"/>
              </a:defRPr>
            </a:lvl2pPr>
            <a:lvl3pPr marL="1371600" marR="0" lvl="2" indent="-304800" algn="l" rtl="0">
              <a:lnSpc>
                <a:spcPct val="90000"/>
              </a:lnSpc>
              <a:spcBef>
                <a:spcPts val="400"/>
              </a:spcBef>
              <a:spcAft>
                <a:spcPts val="0"/>
              </a:spcAft>
              <a:buClr>
                <a:schemeClr val="accent1"/>
              </a:buClr>
              <a:buSzPts val="1200"/>
              <a:buFont typeface="Noto Sans Symbols"/>
              <a:buChar char="●"/>
              <a:defRPr sz="2100" b="0" i="0" u="none" strike="noStrike" cap="none">
                <a:solidFill>
                  <a:schemeClr val="dk1"/>
                </a:solidFill>
                <a:latin typeface="DM Sans"/>
                <a:ea typeface="DM Sans"/>
                <a:cs typeface="DM Sans"/>
                <a:sym typeface="DM Sans"/>
              </a:defRPr>
            </a:lvl3pPr>
            <a:lvl4pPr marL="1828800" marR="0" lvl="3" indent="-304800" algn="l" rtl="0">
              <a:lnSpc>
                <a:spcPct val="90000"/>
              </a:lnSpc>
              <a:spcBef>
                <a:spcPts val="400"/>
              </a:spcBef>
              <a:spcAft>
                <a:spcPts val="0"/>
              </a:spcAft>
              <a:buClr>
                <a:srgbClr val="89C7E8"/>
              </a:buClr>
              <a:buSzPts val="1200"/>
              <a:buFont typeface="Noto Sans Symbols"/>
              <a:buChar char="●"/>
              <a:defRPr sz="2100" b="0" i="0" u="none" strike="noStrike" cap="none">
                <a:solidFill>
                  <a:schemeClr val="dk1"/>
                </a:solidFill>
                <a:latin typeface="DM Sans"/>
                <a:ea typeface="DM Sans"/>
                <a:cs typeface="DM Sans"/>
                <a:sym typeface="DM Sans"/>
              </a:defRPr>
            </a:lvl4pPr>
            <a:lvl5pPr marL="2286000" marR="0" lvl="4" indent="-228600" algn="l" rtl="0">
              <a:lnSpc>
                <a:spcPct val="100000"/>
              </a:lnSpc>
              <a:spcBef>
                <a:spcPts val="0"/>
              </a:spcBef>
              <a:spcAft>
                <a:spcPts val="0"/>
              </a:spcAft>
              <a:buClr>
                <a:schemeClr val="accent4"/>
              </a:buClr>
              <a:buSzPts val="1100"/>
              <a:buFont typeface="DM Sans"/>
              <a:buNone/>
              <a:defRPr sz="900" b="0" i="0" u="none" strike="noStrike" cap="none">
                <a:solidFill>
                  <a:schemeClr val="dk1"/>
                </a:solidFill>
                <a:latin typeface="DM Sans"/>
                <a:ea typeface="DM Sans"/>
                <a:cs typeface="DM Sans"/>
                <a:sym typeface="DM Sans"/>
              </a:defRPr>
            </a:lvl5pPr>
            <a:lvl6pPr marL="2743200" marR="0" lvl="5" indent="-228600" algn="l" rtl="0">
              <a:lnSpc>
                <a:spcPct val="90000"/>
              </a:lnSpc>
              <a:spcBef>
                <a:spcPts val="400"/>
              </a:spcBef>
              <a:spcAft>
                <a:spcPts val="0"/>
              </a:spcAft>
              <a:buClr>
                <a:schemeClr val="accent4"/>
              </a:buClr>
              <a:buSzPts val="1100"/>
              <a:buFont typeface="DM Sans"/>
              <a:buNone/>
              <a:defRPr sz="2100" b="0" i="0" u="none" strike="noStrike" cap="none">
                <a:solidFill>
                  <a:schemeClr val="dk1"/>
                </a:solidFill>
                <a:latin typeface="DM Sans"/>
                <a:ea typeface="DM Sans"/>
                <a:cs typeface="DM Sans"/>
                <a:sym typeface="DM Sans"/>
              </a:defRPr>
            </a:lvl6pPr>
            <a:lvl7pPr marL="3200400" marR="0" lvl="6" indent="-228600" algn="l" rtl="0">
              <a:lnSpc>
                <a:spcPct val="90000"/>
              </a:lnSpc>
              <a:spcBef>
                <a:spcPts val="400"/>
              </a:spcBef>
              <a:spcAft>
                <a:spcPts val="0"/>
              </a:spcAft>
              <a:buClr>
                <a:schemeClr val="dk1"/>
              </a:buClr>
              <a:buSzPts val="1100"/>
              <a:buFont typeface="DM Sans"/>
              <a:buNone/>
              <a:defRPr sz="2100" b="0" i="0" u="none" strike="noStrike" cap="none">
                <a:solidFill>
                  <a:schemeClr val="dk1"/>
                </a:solidFill>
                <a:latin typeface="DM Sans"/>
                <a:ea typeface="DM Sans"/>
                <a:cs typeface="DM Sans"/>
                <a:sym typeface="DM Sans"/>
              </a:defRPr>
            </a:lvl7pPr>
            <a:lvl8pPr marL="3657600" marR="0" lvl="7" indent="-228600" algn="l" rtl="0">
              <a:lnSpc>
                <a:spcPct val="90000"/>
              </a:lnSpc>
              <a:spcBef>
                <a:spcPts val="400"/>
              </a:spcBef>
              <a:spcAft>
                <a:spcPts val="0"/>
              </a:spcAft>
              <a:buClr>
                <a:schemeClr val="dk1"/>
              </a:buClr>
              <a:buSzPts val="1400"/>
              <a:buFont typeface="Arial"/>
              <a:buNone/>
              <a:defRPr sz="2100" b="0" i="0" u="none" strike="noStrike" cap="none">
                <a:solidFill>
                  <a:schemeClr val="dk1"/>
                </a:solidFill>
                <a:latin typeface="DM Sans"/>
                <a:ea typeface="DM Sans"/>
                <a:cs typeface="DM Sans"/>
                <a:sym typeface="DM Sans"/>
              </a:defRPr>
            </a:lvl8pPr>
            <a:lvl9pPr marL="4114800" marR="0" lvl="8" indent="-317500" algn="l" rtl="0">
              <a:lnSpc>
                <a:spcPct val="90000"/>
              </a:lnSpc>
              <a:spcBef>
                <a:spcPts val="400"/>
              </a:spcBef>
              <a:spcAft>
                <a:spcPts val="0"/>
              </a:spcAft>
              <a:buClr>
                <a:schemeClr val="dk1"/>
              </a:buClr>
              <a:buSzPts val="1400"/>
              <a:buFont typeface="Arial"/>
              <a:buChar char="•"/>
              <a:defRPr sz="2100" b="0" i="0" u="none" strike="noStrike" cap="none">
                <a:solidFill>
                  <a:schemeClr val="dk1"/>
                </a:solidFill>
                <a:latin typeface="DM Sans"/>
                <a:ea typeface="DM Sans"/>
                <a:cs typeface="DM Sans"/>
                <a:sym typeface="DM Sans"/>
              </a:defRPr>
            </a:lvl9pPr>
          </a:lstStyle>
          <a:p>
            <a:pPr marL="0" indent="0" defTabSz="1219140">
              <a:buClr>
                <a:srgbClr val="FFFFFF"/>
              </a:buClr>
              <a:buSzPts val="4100"/>
            </a:pPr>
            <a:endParaRPr lang="pt-BR" sz="1800" b="0" kern="0">
              <a:solidFill>
                <a:schemeClr val="bg1"/>
              </a:solidFill>
              <a:latin typeface="DM Sans 14pt" pitchFamily="2" charset="77"/>
            </a:endParaRPr>
          </a:p>
        </p:txBody>
      </p:sp>
      <p:sp>
        <p:nvSpPr>
          <p:cNvPr id="12" name="TextBox 11">
            <a:extLst>
              <a:ext uri="{FF2B5EF4-FFF2-40B4-BE49-F238E27FC236}">
                <a16:creationId xmlns:a16="http://schemas.microsoft.com/office/drawing/2014/main" id="{D8CD4A95-3D2D-202F-77EE-1EF1E9F647B1}"/>
              </a:ext>
            </a:extLst>
          </p:cNvPr>
          <p:cNvSpPr txBox="1"/>
          <p:nvPr/>
        </p:nvSpPr>
        <p:spPr>
          <a:xfrm>
            <a:off x="4301302" y="3776380"/>
            <a:ext cx="1532518" cy="338554"/>
          </a:xfrm>
          <a:prstGeom prst="rect">
            <a:avLst/>
          </a:prstGeom>
          <a:noFill/>
        </p:spPr>
        <p:txBody>
          <a:bodyPr wrap="square" rtlCol="0">
            <a:spAutoFit/>
          </a:bodyPr>
          <a:lstStyle/>
          <a:p>
            <a:pPr algn="ctr" defTabSz="914194"/>
            <a:r>
              <a:rPr lang="en-US" sz="1600">
                <a:solidFill>
                  <a:schemeClr val="bg1"/>
                </a:solidFill>
              </a:rPr>
              <a:t>SCALP CARE</a:t>
            </a:r>
          </a:p>
        </p:txBody>
      </p:sp>
      <p:sp>
        <p:nvSpPr>
          <p:cNvPr id="13" name="TextBox 12">
            <a:extLst>
              <a:ext uri="{FF2B5EF4-FFF2-40B4-BE49-F238E27FC236}">
                <a16:creationId xmlns:a16="http://schemas.microsoft.com/office/drawing/2014/main" id="{1BEDFD91-A9FE-2D3B-4351-32D60AC69C85}"/>
              </a:ext>
            </a:extLst>
          </p:cNvPr>
          <p:cNvSpPr txBox="1"/>
          <p:nvPr/>
        </p:nvSpPr>
        <p:spPr>
          <a:xfrm>
            <a:off x="4688722" y="2557910"/>
            <a:ext cx="553357" cy="861774"/>
          </a:xfrm>
          <a:prstGeom prst="rect">
            <a:avLst/>
          </a:prstGeom>
          <a:noFill/>
        </p:spPr>
        <p:txBody>
          <a:bodyPr wrap="none" rtlCol="0">
            <a:spAutoFit/>
          </a:bodyPr>
          <a:lstStyle/>
          <a:p>
            <a:pPr defTabSz="914194"/>
            <a:r>
              <a:rPr lang="en-US" sz="5000">
                <a:solidFill>
                  <a:schemeClr val="bg1"/>
                </a:solidFill>
              </a:rPr>
              <a:t>2</a:t>
            </a:r>
          </a:p>
        </p:txBody>
      </p:sp>
      <p:sp>
        <p:nvSpPr>
          <p:cNvPr id="14" name="Rectangle 13">
            <a:extLst>
              <a:ext uri="{FF2B5EF4-FFF2-40B4-BE49-F238E27FC236}">
                <a16:creationId xmlns:a16="http://schemas.microsoft.com/office/drawing/2014/main" id="{406C3016-4B8E-76F1-82D6-68A0BA6F5E73}"/>
              </a:ext>
            </a:extLst>
          </p:cNvPr>
          <p:cNvSpPr/>
          <p:nvPr/>
        </p:nvSpPr>
        <p:spPr>
          <a:xfrm>
            <a:off x="7250951" y="4730795"/>
            <a:ext cx="1798456" cy="307777"/>
          </a:xfrm>
          <a:prstGeom prst="rect">
            <a:avLst/>
          </a:prstGeom>
        </p:spPr>
        <p:txBody>
          <a:bodyPr wrap="square">
            <a:spAutoFit/>
          </a:bodyPr>
          <a:lstStyle/>
          <a:p>
            <a:pPr defTabSz="914194"/>
            <a:r>
              <a:rPr lang="en-US" sz="1400">
                <a:solidFill>
                  <a:schemeClr val="bg1"/>
                </a:solidFill>
              </a:rPr>
              <a:t>Detoxifying</a:t>
            </a:r>
          </a:p>
        </p:txBody>
      </p:sp>
      <p:sp>
        <p:nvSpPr>
          <p:cNvPr id="19" name="TextBox 18">
            <a:extLst>
              <a:ext uri="{FF2B5EF4-FFF2-40B4-BE49-F238E27FC236}">
                <a16:creationId xmlns:a16="http://schemas.microsoft.com/office/drawing/2014/main" id="{F1AB0178-2D4A-6378-A4D7-E36B48D44F15}"/>
              </a:ext>
            </a:extLst>
          </p:cNvPr>
          <p:cNvSpPr txBox="1"/>
          <p:nvPr/>
        </p:nvSpPr>
        <p:spPr>
          <a:xfrm>
            <a:off x="6306256" y="3776380"/>
            <a:ext cx="2804687" cy="338554"/>
          </a:xfrm>
          <a:prstGeom prst="rect">
            <a:avLst/>
          </a:prstGeom>
          <a:noFill/>
        </p:spPr>
        <p:txBody>
          <a:bodyPr wrap="square" rtlCol="0">
            <a:spAutoFit/>
          </a:bodyPr>
          <a:lstStyle/>
          <a:p>
            <a:pPr algn="ctr" defTabSz="914194"/>
            <a:r>
              <a:rPr lang="en-US" sz="1600">
                <a:solidFill>
                  <a:schemeClr val="bg1"/>
                </a:solidFill>
              </a:rPr>
              <a:t>SCALP PURIFICATION</a:t>
            </a:r>
          </a:p>
        </p:txBody>
      </p:sp>
      <p:sp>
        <p:nvSpPr>
          <p:cNvPr id="20" name="TextBox 19">
            <a:extLst>
              <a:ext uri="{FF2B5EF4-FFF2-40B4-BE49-F238E27FC236}">
                <a16:creationId xmlns:a16="http://schemas.microsoft.com/office/drawing/2014/main" id="{5D811431-B591-FDCE-E73C-7D6EE27906F2}"/>
              </a:ext>
            </a:extLst>
          </p:cNvPr>
          <p:cNvSpPr txBox="1"/>
          <p:nvPr/>
        </p:nvSpPr>
        <p:spPr>
          <a:xfrm>
            <a:off x="7427113" y="2556994"/>
            <a:ext cx="562975" cy="861774"/>
          </a:xfrm>
          <a:prstGeom prst="rect">
            <a:avLst/>
          </a:prstGeom>
          <a:noFill/>
        </p:spPr>
        <p:txBody>
          <a:bodyPr wrap="none" rtlCol="0">
            <a:spAutoFit/>
          </a:bodyPr>
          <a:lstStyle/>
          <a:p>
            <a:pPr defTabSz="914194"/>
            <a:r>
              <a:rPr lang="en-US" sz="5000">
                <a:solidFill>
                  <a:schemeClr val="bg1"/>
                </a:solidFill>
              </a:rPr>
              <a:t>3</a:t>
            </a:r>
          </a:p>
        </p:txBody>
      </p:sp>
      <p:sp>
        <p:nvSpPr>
          <p:cNvPr id="24" name="TextBox 23">
            <a:extLst>
              <a:ext uri="{FF2B5EF4-FFF2-40B4-BE49-F238E27FC236}">
                <a16:creationId xmlns:a16="http://schemas.microsoft.com/office/drawing/2014/main" id="{D42D65D8-F268-65EE-B38E-98E77CC36FAD}"/>
              </a:ext>
            </a:extLst>
          </p:cNvPr>
          <p:cNvSpPr txBox="1"/>
          <p:nvPr/>
        </p:nvSpPr>
        <p:spPr>
          <a:xfrm>
            <a:off x="9347200" y="3776380"/>
            <a:ext cx="2080439" cy="338554"/>
          </a:xfrm>
          <a:prstGeom prst="rect">
            <a:avLst/>
          </a:prstGeom>
          <a:noFill/>
        </p:spPr>
        <p:txBody>
          <a:bodyPr wrap="square" rtlCol="0">
            <a:spAutoFit/>
          </a:bodyPr>
          <a:lstStyle/>
          <a:p>
            <a:pPr algn="ctr" defTabSz="914194"/>
            <a:r>
              <a:rPr lang="en-US" sz="1600">
                <a:solidFill>
                  <a:schemeClr val="bg1"/>
                </a:solidFill>
              </a:rPr>
              <a:t>SCALP STRENGTH</a:t>
            </a:r>
          </a:p>
        </p:txBody>
      </p:sp>
      <p:sp>
        <p:nvSpPr>
          <p:cNvPr id="25" name="TextBox 24">
            <a:extLst>
              <a:ext uri="{FF2B5EF4-FFF2-40B4-BE49-F238E27FC236}">
                <a16:creationId xmlns:a16="http://schemas.microsoft.com/office/drawing/2014/main" id="{C8DE859D-10F1-97C3-4DB4-61677317CD69}"/>
              </a:ext>
            </a:extLst>
          </p:cNvPr>
          <p:cNvSpPr txBox="1"/>
          <p:nvPr/>
        </p:nvSpPr>
        <p:spPr>
          <a:xfrm>
            <a:off x="10083679" y="2557910"/>
            <a:ext cx="574196" cy="861774"/>
          </a:xfrm>
          <a:prstGeom prst="rect">
            <a:avLst/>
          </a:prstGeom>
          <a:noFill/>
        </p:spPr>
        <p:txBody>
          <a:bodyPr wrap="none" rtlCol="0">
            <a:spAutoFit/>
          </a:bodyPr>
          <a:lstStyle/>
          <a:p>
            <a:pPr defTabSz="914194"/>
            <a:r>
              <a:rPr lang="en-US" sz="5000">
                <a:solidFill>
                  <a:schemeClr val="bg1"/>
                </a:solidFill>
              </a:rPr>
              <a:t>4</a:t>
            </a:r>
          </a:p>
        </p:txBody>
      </p:sp>
      <p:sp>
        <p:nvSpPr>
          <p:cNvPr id="26" name="TextBox 25">
            <a:extLst>
              <a:ext uri="{FF2B5EF4-FFF2-40B4-BE49-F238E27FC236}">
                <a16:creationId xmlns:a16="http://schemas.microsoft.com/office/drawing/2014/main" id="{CE45FE20-3755-0003-04B5-9C1009A7FB29}"/>
              </a:ext>
            </a:extLst>
          </p:cNvPr>
          <p:cNvSpPr txBox="1"/>
          <p:nvPr/>
        </p:nvSpPr>
        <p:spPr>
          <a:xfrm>
            <a:off x="4930270" y="5550470"/>
            <a:ext cx="1289175" cy="523220"/>
          </a:xfrm>
          <a:prstGeom prst="rect">
            <a:avLst/>
          </a:prstGeom>
          <a:noFill/>
        </p:spPr>
        <p:txBody>
          <a:bodyPr wrap="square">
            <a:spAutoFit/>
          </a:bodyPr>
          <a:lstStyle/>
          <a:p>
            <a:pPr defTabSz="914194"/>
            <a:r>
              <a:rPr lang="en-US" sz="1400">
                <a:solidFill>
                  <a:schemeClr val="bg1"/>
                </a:solidFill>
              </a:rPr>
              <a:t>Soothing </a:t>
            </a:r>
          </a:p>
          <a:p>
            <a:pPr defTabSz="914194"/>
            <a:r>
              <a:rPr lang="en-US" sz="1400">
                <a:solidFill>
                  <a:schemeClr val="bg1"/>
                </a:solidFill>
              </a:rPr>
              <a:t>&amp; calming</a:t>
            </a:r>
          </a:p>
        </p:txBody>
      </p:sp>
      <p:sp>
        <p:nvSpPr>
          <p:cNvPr id="27" name="TextBox 26">
            <a:extLst>
              <a:ext uri="{FF2B5EF4-FFF2-40B4-BE49-F238E27FC236}">
                <a16:creationId xmlns:a16="http://schemas.microsoft.com/office/drawing/2014/main" id="{43D400A2-0EDC-ED45-0EAC-08A2E4D8B806}"/>
              </a:ext>
            </a:extLst>
          </p:cNvPr>
          <p:cNvSpPr txBox="1"/>
          <p:nvPr/>
        </p:nvSpPr>
        <p:spPr>
          <a:xfrm>
            <a:off x="10034158" y="4499391"/>
            <a:ext cx="1616460" cy="523220"/>
          </a:xfrm>
          <a:prstGeom prst="rect">
            <a:avLst/>
          </a:prstGeom>
        </p:spPr>
        <p:txBody>
          <a:bodyPr wrap="square">
            <a:spAutoFit/>
          </a:bodyPr>
          <a:lstStyle>
            <a:defPPr>
              <a:defRPr lang="en-US"/>
            </a:defPPr>
            <a:lvl1pPr lvl="0" algn="ctr">
              <a:defRPr sz="1000">
                <a:solidFill>
                  <a:srgbClr val="000000"/>
                </a:solidFill>
                <a:latin typeface="Century Gothic" panose="020B0502020202020204" pitchFamily="34" charset="0"/>
              </a:defRPr>
            </a:lvl1pPr>
          </a:lstStyle>
          <a:p>
            <a:pPr algn="l" defTabSz="914194"/>
            <a:r>
              <a:rPr lang="en-US" sz="1400">
                <a:solidFill>
                  <a:schemeClr val="bg1"/>
                </a:solidFill>
                <a:latin typeface="+mn-lt"/>
              </a:rPr>
              <a:t>Root </a:t>
            </a:r>
          </a:p>
          <a:p>
            <a:pPr algn="l" defTabSz="914194"/>
            <a:r>
              <a:rPr lang="en-US" sz="1400">
                <a:solidFill>
                  <a:schemeClr val="bg1"/>
                </a:solidFill>
                <a:latin typeface="+mn-lt"/>
              </a:rPr>
              <a:t>Strengthening</a:t>
            </a:r>
          </a:p>
        </p:txBody>
      </p:sp>
      <p:sp>
        <p:nvSpPr>
          <p:cNvPr id="28" name="Rectangle 27">
            <a:extLst>
              <a:ext uri="{FF2B5EF4-FFF2-40B4-BE49-F238E27FC236}">
                <a16:creationId xmlns:a16="http://schemas.microsoft.com/office/drawing/2014/main" id="{EDAE1AE3-6ECC-A33D-C6B5-A37DF560FF9E}"/>
              </a:ext>
            </a:extLst>
          </p:cNvPr>
          <p:cNvSpPr/>
          <p:nvPr/>
        </p:nvSpPr>
        <p:spPr>
          <a:xfrm>
            <a:off x="1051560" y="1545341"/>
            <a:ext cx="2994459" cy="2785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194"/>
            <a:r>
              <a:rPr lang="de-DE" sz="1400" b="1">
                <a:solidFill>
                  <a:schemeClr val="bg1"/>
                </a:solidFill>
              </a:rPr>
              <a:t>CLASSICAL ANTI-DANDRUFF </a:t>
            </a:r>
          </a:p>
        </p:txBody>
      </p:sp>
      <p:sp>
        <p:nvSpPr>
          <p:cNvPr id="29" name="Rectangle 28">
            <a:extLst>
              <a:ext uri="{FF2B5EF4-FFF2-40B4-BE49-F238E27FC236}">
                <a16:creationId xmlns:a16="http://schemas.microsoft.com/office/drawing/2014/main" id="{BA1866C6-1926-1E0B-1980-8548180576C5}"/>
              </a:ext>
            </a:extLst>
          </p:cNvPr>
          <p:cNvSpPr/>
          <p:nvPr/>
        </p:nvSpPr>
        <p:spPr>
          <a:xfrm>
            <a:off x="4246764" y="1545341"/>
            <a:ext cx="7989973" cy="2785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194"/>
            <a:r>
              <a:rPr lang="de-DE" sz="1400" b="1">
                <a:solidFill>
                  <a:schemeClr val="bg1"/>
                </a:solidFill>
              </a:rPr>
              <a:t>NEW EXPRESSIONS OF SCALP CARE </a:t>
            </a:r>
          </a:p>
        </p:txBody>
      </p:sp>
      <p:sp>
        <p:nvSpPr>
          <p:cNvPr id="30" name="TextBox 29">
            <a:extLst>
              <a:ext uri="{FF2B5EF4-FFF2-40B4-BE49-F238E27FC236}">
                <a16:creationId xmlns:a16="http://schemas.microsoft.com/office/drawing/2014/main" id="{BD04B293-4972-2DD4-92A8-B36AA6EDA5F6}"/>
              </a:ext>
            </a:extLst>
          </p:cNvPr>
          <p:cNvSpPr txBox="1"/>
          <p:nvPr/>
        </p:nvSpPr>
        <p:spPr>
          <a:xfrm>
            <a:off x="4265104" y="2027151"/>
            <a:ext cx="3382378" cy="276999"/>
          </a:xfrm>
          <a:prstGeom prst="rect">
            <a:avLst/>
          </a:prstGeom>
          <a:noFill/>
        </p:spPr>
        <p:txBody>
          <a:bodyPr wrap="square">
            <a:spAutoFit/>
          </a:bodyPr>
          <a:lstStyle/>
          <a:p>
            <a:pPr defTabSz="914194"/>
            <a:r>
              <a:rPr lang="de-DE" sz="1200">
                <a:solidFill>
                  <a:schemeClr val="bg1"/>
                </a:solidFill>
              </a:rPr>
              <a:t>For customized scalp and beauty care </a:t>
            </a:r>
          </a:p>
        </p:txBody>
      </p:sp>
      <p:sp>
        <p:nvSpPr>
          <p:cNvPr id="34" name="TextBox 33">
            <a:extLst>
              <a:ext uri="{FF2B5EF4-FFF2-40B4-BE49-F238E27FC236}">
                <a16:creationId xmlns:a16="http://schemas.microsoft.com/office/drawing/2014/main" id="{09D7DD56-3DC7-A5DF-B1CB-A846270321E2}"/>
              </a:ext>
            </a:extLst>
          </p:cNvPr>
          <p:cNvSpPr txBox="1"/>
          <p:nvPr/>
        </p:nvSpPr>
        <p:spPr>
          <a:xfrm>
            <a:off x="4930270" y="5157485"/>
            <a:ext cx="1709840" cy="307777"/>
          </a:xfrm>
          <a:prstGeom prst="rect">
            <a:avLst/>
          </a:prstGeom>
          <a:noFill/>
        </p:spPr>
        <p:txBody>
          <a:bodyPr wrap="square">
            <a:spAutoFit/>
          </a:bodyPr>
          <a:lstStyle/>
          <a:p>
            <a:pPr defTabSz="914194"/>
            <a:r>
              <a:rPr lang="en-US" sz="1400">
                <a:solidFill>
                  <a:schemeClr val="bg1"/>
                </a:solidFill>
              </a:rPr>
              <a:t>Repairing</a:t>
            </a:r>
          </a:p>
        </p:txBody>
      </p:sp>
      <p:sp>
        <p:nvSpPr>
          <p:cNvPr id="35" name="TextBox 34">
            <a:extLst>
              <a:ext uri="{FF2B5EF4-FFF2-40B4-BE49-F238E27FC236}">
                <a16:creationId xmlns:a16="http://schemas.microsoft.com/office/drawing/2014/main" id="{EE2F9E6E-4E05-3F17-AEE9-D19C0997EA54}"/>
              </a:ext>
            </a:extLst>
          </p:cNvPr>
          <p:cNvSpPr txBox="1"/>
          <p:nvPr/>
        </p:nvSpPr>
        <p:spPr>
          <a:xfrm>
            <a:off x="4930270" y="4600000"/>
            <a:ext cx="1465747" cy="523220"/>
          </a:xfrm>
          <a:prstGeom prst="rect">
            <a:avLst/>
          </a:prstGeom>
          <a:noFill/>
        </p:spPr>
        <p:txBody>
          <a:bodyPr wrap="square">
            <a:spAutoFit/>
          </a:bodyPr>
          <a:lstStyle/>
          <a:p>
            <a:pPr defTabSz="914194"/>
            <a:r>
              <a:rPr lang="en-US" sz="1400">
                <a:solidFill>
                  <a:schemeClr val="bg1"/>
                </a:solidFill>
              </a:rPr>
              <a:t>Hydrating </a:t>
            </a:r>
          </a:p>
          <a:p>
            <a:pPr defTabSz="914194"/>
            <a:r>
              <a:rPr lang="en-US" sz="1400">
                <a:solidFill>
                  <a:schemeClr val="bg1"/>
                </a:solidFill>
              </a:rPr>
              <a:t>&amp; moisturizing </a:t>
            </a:r>
          </a:p>
        </p:txBody>
      </p:sp>
      <p:sp>
        <p:nvSpPr>
          <p:cNvPr id="37" name="TextBox 36">
            <a:extLst>
              <a:ext uri="{FF2B5EF4-FFF2-40B4-BE49-F238E27FC236}">
                <a16:creationId xmlns:a16="http://schemas.microsoft.com/office/drawing/2014/main" id="{2C872E52-C53E-CD8B-E56B-ECFC8E0DE788}"/>
              </a:ext>
            </a:extLst>
          </p:cNvPr>
          <p:cNvSpPr txBox="1"/>
          <p:nvPr/>
        </p:nvSpPr>
        <p:spPr>
          <a:xfrm>
            <a:off x="4930270" y="6071502"/>
            <a:ext cx="1547905" cy="307777"/>
          </a:xfrm>
          <a:prstGeom prst="rect">
            <a:avLst/>
          </a:prstGeom>
          <a:noFill/>
        </p:spPr>
        <p:txBody>
          <a:bodyPr wrap="square">
            <a:spAutoFit/>
          </a:bodyPr>
          <a:lstStyle/>
          <a:p>
            <a:pPr defTabSz="914194"/>
            <a:r>
              <a:rPr lang="en-US" sz="1400">
                <a:solidFill>
                  <a:schemeClr val="bg1"/>
                </a:solidFill>
              </a:rPr>
              <a:t>Balancing </a:t>
            </a:r>
          </a:p>
        </p:txBody>
      </p:sp>
      <p:sp>
        <p:nvSpPr>
          <p:cNvPr id="43" name="Rectangle 42">
            <a:extLst>
              <a:ext uri="{FF2B5EF4-FFF2-40B4-BE49-F238E27FC236}">
                <a16:creationId xmlns:a16="http://schemas.microsoft.com/office/drawing/2014/main" id="{CA9F83DF-463C-9CCD-6CA8-176ED22AD21B}"/>
              </a:ext>
            </a:extLst>
          </p:cNvPr>
          <p:cNvSpPr/>
          <p:nvPr/>
        </p:nvSpPr>
        <p:spPr>
          <a:xfrm>
            <a:off x="7250951" y="5172367"/>
            <a:ext cx="1283803" cy="307777"/>
          </a:xfrm>
          <a:prstGeom prst="rect">
            <a:avLst/>
          </a:prstGeom>
        </p:spPr>
        <p:txBody>
          <a:bodyPr wrap="square">
            <a:spAutoFit/>
          </a:bodyPr>
          <a:lstStyle/>
          <a:p>
            <a:pPr defTabSz="914194"/>
            <a:r>
              <a:rPr lang="en-US" sz="1400">
                <a:solidFill>
                  <a:schemeClr val="bg1"/>
                </a:solidFill>
              </a:rPr>
              <a:t>Refreshing</a:t>
            </a:r>
          </a:p>
        </p:txBody>
      </p:sp>
      <p:sp>
        <p:nvSpPr>
          <p:cNvPr id="44" name="TextBox 43">
            <a:extLst>
              <a:ext uri="{FF2B5EF4-FFF2-40B4-BE49-F238E27FC236}">
                <a16:creationId xmlns:a16="http://schemas.microsoft.com/office/drawing/2014/main" id="{2F22998A-213A-38F3-202B-00A51BB0DE0A}"/>
              </a:ext>
            </a:extLst>
          </p:cNvPr>
          <p:cNvSpPr txBox="1"/>
          <p:nvPr/>
        </p:nvSpPr>
        <p:spPr>
          <a:xfrm>
            <a:off x="10034158" y="5157485"/>
            <a:ext cx="1674265" cy="523220"/>
          </a:xfrm>
          <a:prstGeom prst="rect">
            <a:avLst/>
          </a:prstGeom>
        </p:spPr>
        <p:txBody>
          <a:bodyPr wrap="square">
            <a:spAutoFit/>
          </a:bodyPr>
          <a:lstStyle>
            <a:defPPr>
              <a:defRPr lang="en-US"/>
            </a:defPPr>
            <a:lvl1pPr lvl="0" algn="ctr">
              <a:defRPr sz="1000">
                <a:solidFill>
                  <a:srgbClr val="000000"/>
                </a:solidFill>
                <a:latin typeface="Century Gothic" panose="020B0502020202020204" pitchFamily="34" charset="0"/>
              </a:defRPr>
            </a:lvl1pPr>
          </a:lstStyle>
          <a:p>
            <a:pPr algn="l" defTabSz="914194"/>
            <a:r>
              <a:rPr lang="en-US" sz="1400">
                <a:solidFill>
                  <a:schemeClr val="bg1"/>
                </a:solidFill>
                <a:latin typeface="+mn-lt"/>
              </a:rPr>
              <a:t>Anti-hair loss</a:t>
            </a:r>
          </a:p>
          <a:p>
            <a:pPr algn="l" defTabSz="914194"/>
            <a:r>
              <a:rPr lang="de-DE" sz="1400">
                <a:solidFill>
                  <a:schemeClr val="bg1"/>
                </a:solidFill>
                <a:latin typeface="+mn-lt"/>
              </a:rPr>
              <a:t>&amp; Resilience </a:t>
            </a:r>
          </a:p>
        </p:txBody>
      </p:sp>
      <p:sp>
        <p:nvSpPr>
          <p:cNvPr id="48" name="TextBox 47">
            <a:extLst>
              <a:ext uri="{FF2B5EF4-FFF2-40B4-BE49-F238E27FC236}">
                <a16:creationId xmlns:a16="http://schemas.microsoft.com/office/drawing/2014/main" id="{0FDE0973-1293-F61A-1521-E689DBCDCD62}"/>
              </a:ext>
            </a:extLst>
          </p:cNvPr>
          <p:cNvSpPr txBox="1"/>
          <p:nvPr/>
        </p:nvSpPr>
        <p:spPr>
          <a:xfrm>
            <a:off x="1372087" y="3616143"/>
            <a:ext cx="1921439" cy="830997"/>
          </a:xfrm>
          <a:prstGeom prst="rect">
            <a:avLst/>
          </a:prstGeom>
          <a:noFill/>
        </p:spPr>
        <p:txBody>
          <a:bodyPr wrap="square" rtlCol="0">
            <a:spAutoFit/>
          </a:bodyPr>
          <a:lstStyle/>
          <a:p>
            <a:pPr defTabSz="914194"/>
            <a:r>
              <a:rPr lang="en-US" sz="1600">
                <a:solidFill>
                  <a:schemeClr val="bg1"/>
                </a:solidFill>
              </a:rPr>
              <a:t>“CLASSICAL” ANTI-DANDRUFF SOLUTION</a:t>
            </a:r>
          </a:p>
        </p:txBody>
      </p:sp>
      <p:sp>
        <p:nvSpPr>
          <p:cNvPr id="6" name="Google Shape;428;p2">
            <a:extLst>
              <a:ext uri="{FF2B5EF4-FFF2-40B4-BE49-F238E27FC236}">
                <a16:creationId xmlns:a16="http://schemas.microsoft.com/office/drawing/2014/main" id="{6B40296F-6FCF-045D-5D28-CD55D7C223FD}"/>
              </a:ext>
            </a:extLst>
          </p:cNvPr>
          <p:cNvSpPr txBox="1">
            <a:spLocks/>
          </p:cNvSpPr>
          <p:nvPr/>
        </p:nvSpPr>
        <p:spPr>
          <a:xfrm>
            <a:off x="569100" y="549849"/>
            <a:ext cx="9846351" cy="451405"/>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0"/>
              </a:spcBef>
              <a:spcAft>
                <a:spcPts val="0"/>
              </a:spcAft>
              <a:buClr>
                <a:schemeClr val="lt1"/>
              </a:buClr>
              <a:buSzPts val="4300"/>
              <a:buFont typeface="Arial"/>
              <a:buNone/>
              <a:defRPr sz="4300" b="1" i="0" u="none" strike="noStrike" cap="none">
                <a:solidFill>
                  <a:schemeClr val="lt1"/>
                </a:solidFill>
                <a:latin typeface="DM Sans"/>
                <a:ea typeface="DM Sans"/>
                <a:cs typeface="DM Sans"/>
                <a:sym typeface="DM Sans"/>
              </a:defRPr>
            </a:lvl1pPr>
            <a:lvl2pPr marL="914400" marR="0" lvl="1" indent="-304800" algn="l" rtl="0">
              <a:lnSpc>
                <a:spcPct val="90000"/>
              </a:lnSpc>
              <a:spcBef>
                <a:spcPts val="400"/>
              </a:spcBef>
              <a:spcAft>
                <a:spcPts val="0"/>
              </a:spcAft>
              <a:buClr>
                <a:srgbClr val="307297"/>
              </a:buClr>
              <a:buSzPts val="1200"/>
              <a:buFont typeface="Noto Sans Symbols"/>
              <a:buChar char="●"/>
              <a:defRPr sz="2100" b="0" i="0" u="none" strike="noStrike" cap="none">
                <a:solidFill>
                  <a:schemeClr val="dk1"/>
                </a:solidFill>
                <a:latin typeface="DM Sans"/>
                <a:ea typeface="DM Sans"/>
                <a:cs typeface="DM Sans"/>
                <a:sym typeface="DM Sans"/>
              </a:defRPr>
            </a:lvl2pPr>
            <a:lvl3pPr marL="1371600" marR="0" lvl="2" indent="-304800" algn="l" rtl="0">
              <a:lnSpc>
                <a:spcPct val="90000"/>
              </a:lnSpc>
              <a:spcBef>
                <a:spcPts val="400"/>
              </a:spcBef>
              <a:spcAft>
                <a:spcPts val="0"/>
              </a:spcAft>
              <a:buClr>
                <a:schemeClr val="accent1"/>
              </a:buClr>
              <a:buSzPts val="1200"/>
              <a:buFont typeface="Noto Sans Symbols"/>
              <a:buChar char="●"/>
              <a:defRPr sz="2100" b="0" i="0" u="none" strike="noStrike" cap="none">
                <a:solidFill>
                  <a:schemeClr val="dk1"/>
                </a:solidFill>
                <a:latin typeface="DM Sans"/>
                <a:ea typeface="DM Sans"/>
                <a:cs typeface="DM Sans"/>
                <a:sym typeface="DM Sans"/>
              </a:defRPr>
            </a:lvl3pPr>
            <a:lvl4pPr marL="1828800" marR="0" lvl="3" indent="-304800" algn="l" rtl="0">
              <a:lnSpc>
                <a:spcPct val="90000"/>
              </a:lnSpc>
              <a:spcBef>
                <a:spcPts val="400"/>
              </a:spcBef>
              <a:spcAft>
                <a:spcPts val="0"/>
              </a:spcAft>
              <a:buClr>
                <a:srgbClr val="89C7E8"/>
              </a:buClr>
              <a:buSzPts val="1200"/>
              <a:buFont typeface="Noto Sans Symbols"/>
              <a:buChar char="●"/>
              <a:defRPr sz="2100" b="0" i="0" u="none" strike="noStrike" cap="none">
                <a:solidFill>
                  <a:schemeClr val="dk1"/>
                </a:solidFill>
                <a:latin typeface="DM Sans"/>
                <a:ea typeface="DM Sans"/>
                <a:cs typeface="DM Sans"/>
                <a:sym typeface="DM Sans"/>
              </a:defRPr>
            </a:lvl4pPr>
            <a:lvl5pPr marL="2286000" marR="0" lvl="4" indent="-228600" algn="l" rtl="0">
              <a:lnSpc>
                <a:spcPct val="100000"/>
              </a:lnSpc>
              <a:spcBef>
                <a:spcPts val="0"/>
              </a:spcBef>
              <a:spcAft>
                <a:spcPts val="0"/>
              </a:spcAft>
              <a:buClr>
                <a:schemeClr val="accent4"/>
              </a:buClr>
              <a:buSzPts val="1100"/>
              <a:buFont typeface="DM Sans"/>
              <a:buNone/>
              <a:defRPr sz="900" b="0" i="0" u="none" strike="noStrike" cap="none">
                <a:solidFill>
                  <a:schemeClr val="dk1"/>
                </a:solidFill>
                <a:latin typeface="DM Sans"/>
                <a:ea typeface="DM Sans"/>
                <a:cs typeface="DM Sans"/>
                <a:sym typeface="DM Sans"/>
              </a:defRPr>
            </a:lvl5pPr>
            <a:lvl6pPr marL="2743200" marR="0" lvl="5" indent="-228600" algn="l" rtl="0">
              <a:lnSpc>
                <a:spcPct val="90000"/>
              </a:lnSpc>
              <a:spcBef>
                <a:spcPts val="400"/>
              </a:spcBef>
              <a:spcAft>
                <a:spcPts val="0"/>
              </a:spcAft>
              <a:buClr>
                <a:schemeClr val="accent4"/>
              </a:buClr>
              <a:buSzPts val="1100"/>
              <a:buFont typeface="DM Sans"/>
              <a:buNone/>
              <a:defRPr sz="2100" b="0" i="0" u="none" strike="noStrike" cap="none">
                <a:solidFill>
                  <a:schemeClr val="dk1"/>
                </a:solidFill>
                <a:latin typeface="DM Sans"/>
                <a:ea typeface="DM Sans"/>
                <a:cs typeface="DM Sans"/>
                <a:sym typeface="DM Sans"/>
              </a:defRPr>
            </a:lvl6pPr>
            <a:lvl7pPr marL="3200400" marR="0" lvl="6" indent="-228600" algn="l" rtl="0">
              <a:lnSpc>
                <a:spcPct val="90000"/>
              </a:lnSpc>
              <a:spcBef>
                <a:spcPts val="400"/>
              </a:spcBef>
              <a:spcAft>
                <a:spcPts val="0"/>
              </a:spcAft>
              <a:buClr>
                <a:schemeClr val="dk1"/>
              </a:buClr>
              <a:buSzPts val="1100"/>
              <a:buFont typeface="DM Sans"/>
              <a:buNone/>
              <a:defRPr sz="2100" b="0" i="0" u="none" strike="noStrike" cap="none">
                <a:solidFill>
                  <a:schemeClr val="dk1"/>
                </a:solidFill>
                <a:latin typeface="DM Sans"/>
                <a:ea typeface="DM Sans"/>
                <a:cs typeface="DM Sans"/>
                <a:sym typeface="DM Sans"/>
              </a:defRPr>
            </a:lvl7pPr>
            <a:lvl8pPr marL="3657600" marR="0" lvl="7" indent="-228600" algn="l" rtl="0">
              <a:lnSpc>
                <a:spcPct val="90000"/>
              </a:lnSpc>
              <a:spcBef>
                <a:spcPts val="400"/>
              </a:spcBef>
              <a:spcAft>
                <a:spcPts val="0"/>
              </a:spcAft>
              <a:buClr>
                <a:schemeClr val="dk1"/>
              </a:buClr>
              <a:buSzPts val="1400"/>
              <a:buFont typeface="Arial"/>
              <a:buNone/>
              <a:defRPr sz="2100" b="0" i="0" u="none" strike="noStrike" cap="none">
                <a:solidFill>
                  <a:schemeClr val="dk1"/>
                </a:solidFill>
                <a:latin typeface="DM Sans"/>
                <a:ea typeface="DM Sans"/>
                <a:cs typeface="DM Sans"/>
                <a:sym typeface="DM Sans"/>
              </a:defRPr>
            </a:lvl8pPr>
            <a:lvl9pPr marL="4114800" marR="0" lvl="8" indent="-317500" algn="l" rtl="0">
              <a:lnSpc>
                <a:spcPct val="90000"/>
              </a:lnSpc>
              <a:spcBef>
                <a:spcPts val="400"/>
              </a:spcBef>
              <a:spcAft>
                <a:spcPts val="0"/>
              </a:spcAft>
              <a:buClr>
                <a:schemeClr val="dk1"/>
              </a:buClr>
              <a:buSzPts val="1400"/>
              <a:buFont typeface="Arial"/>
              <a:buChar char="•"/>
              <a:defRPr sz="2100" b="0" i="0" u="none" strike="noStrike" cap="none">
                <a:solidFill>
                  <a:schemeClr val="dk1"/>
                </a:solidFill>
                <a:latin typeface="DM Sans"/>
                <a:ea typeface="DM Sans"/>
                <a:cs typeface="DM Sans"/>
                <a:sym typeface="DM Sans"/>
              </a:defRPr>
            </a:lvl9pPr>
          </a:lstStyle>
          <a:p>
            <a:pPr marL="0" indent="0" defTabSz="1219140">
              <a:buClr>
                <a:srgbClr val="FFFFFF"/>
              </a:buClr>
              <a:buSzPts val="4100"/>
            </a:pPr>
            <a:r>
              <a:rPr lang="en-US" sz="3000" kern="0">
                <a:solidFill>
                  <a:schemeClr val="bg1"/>
                </a:solidFill>
                <a:latin typeface="+mn-lt"/>
              </a:rPr>
              <a:t>From Anti-Dandruff heritage to skincare influence</a:t>
            </a:r>
          </a:p>
        </p:txBody>
      </p:sp>
      <p:sp>
        <p:nvSpPr>
          <p:cNvPr id="56" name="Oval 55">
            <a:extLst>
              <a:ext uri="{FF2B5EF4-FFF2-40B4-BE49-F238E27FC236}">
                <a16:creationId xmlns:a16="http://schemas.microsoft.com/office/drawing/2014/main" id="{0728CBFE-7CE5-FB22-C65C-7A23B9ED1B71}"/>
              </a:ext>
            </a:extLst>
          </p:cNvPr>
          <p:cNvSpPr/>
          <p:nvPr/>
        </p:nvSpPr>
        <p:spPr>
          <a:xfrm>
            <a:off x="1601212" y="2489083"/>
            <a:ext cx="941034" cy="941034"/>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p>
        </p:txBody>
      </p:sp>
      <p:sp>
        <p:nvSpPr>
          <p:cNvPr id="49" name="TextBox 48">
            <a:extLst>
              <a:ext uri="{FF2B5EF4-FFF2-40B4-BE49-F238E27FC236}">
                <a16:creationId xmlns:a16="http://schemas.microsoft.com/office/drawing/2014/main" id="{77592B2A-A447-F959-9545-98C9424A5A9B}"/>
              </a:ext>
            </a:extLst>
          </p:cNvPr>
          <p:cNvSpPr txBox="1"/>
          <p:nvPr/>
        </p:nvSpPr>
        <p:spPr>
          <a:xfrm>
            <a:off x="1767800" y="2557910"/>
            <a:ext cx="607858" cy="861774"/>
          </a:xfrm>
          <a:prstGeom prst="rect">
            <a:avLst/>
          </a:prstGeom>
          <a:noFill/>
        </p:spPr>
        <p:txBody>
          <a:bodyPr wrap="square" rtlCol="0">
            <a:spAutoFit/>
          </a:bodyPr>
          <a:lstStyle/>
          <a:p>
            <a:pPr algn="ctr" defTabSz="914194"/>
            <a:r>
              <a:rPr lang="en-US" sz="5000">
                <a:solidFill>
                  <a:schemeClr val="bg1"/>
                </a:solidFill>
              </a:rPr>
              <a:t>1</a:t>
            </a:r>
          </a:p>
        </p:txBody>
      </p:sp>
      <p:sp>
        <p:nvSpPr>
          <p:cNvPr id="57" name="Oval 56">
            <a:extLst>
              <a:ext uri="{FF2B5EF4-FFF2-40B4-BE49-F238E27FC236}">
                <a16:creationId xmlns:a16="http://schemas.microsoft.com/office/drawing/2014/main" id="{AFDC1B4F-C0D4-35F5-9B28-86A0656A1756}"/>
              </a:ext>
            </a:extLst>
          </p:cNvPr>
          <p:cNvSpPr/>
          <p:nvPr/>
        </p:nvSpPr>
        <p:spPr>
          <a:xfrm>
            <a:off x="4494883" y="2489083"/>
            <a:ext cx="941034" cy="941034"/>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p>
        </p:txBody>
      </p:sp>
      <p:sp>
        <p:nvSpPr>
          <p:cNvPr id="58" name="Oval 57">
            <a:extLst>
              <a:ext uri="{FF2B5EF4-FFF2-40B4-BE49-F238E27FC236}">
                <a16:creationId xmlns:a16="http://schemas.microsoft.com/office/drawing/2014/main" id="{58BC52A0-53C7-90E7-D989-6C7533EB466D}"/>
              </a:ext>
            </a:extLst>
          </p:cNvPr>
          <p:cNvSpPr/>
          <p:nvPr/>
        </p:nvSpPr>
        <p:spPr>
          <a:xfrm>
            <a:off x="7238083" y="2489083"/>
            <a:ext cx="941034" cy="941034"/>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p>
        </p:txBody>
      </p:sp>
      <p:sp>
        <p:nvSpPr>
          <p:cNvPr id="59" name="Oval 58">
            <a:extLst>
              <a:ext uri="{FF2B5EF4-FFF2-40B4-BE49-F238E27FC236}">
                <a16:creationId xmlns:a16="http://schemas.microsoft.com/office/drawing/2014/main" id="{1AAA5870-51CE-48F9-0F5E-605FC285CDDE}"/>
              </a:ext>
            </a:extLst>
          </p:cNvPr>
          <p:cNvSpPr/>
          <p:nvPr/>
        </p:nvSpPr>
        <p:spPr>
          <a:xfrm>
            <a:off x="9900260" y="2489083"/>
            <a:ext cx="941034" cy="941034"/>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p>
        </p:txBody>
      </p:sp>
      <p:pic>
        <p:nvPicPr>
          <p:cNvPr id="60" name="Google Shape;279;p62">
            <a:extLst>
              <a:ext uri="{FF2B5EF4-FFF2-40B4-BE49-F238E27FC236}">
                <a16:creationId xmlns:a16="http://schemas.microsoft.com/office/drawing/2014/main" id="{B11F32E9-1735-4626-3F19-C02145E955FA}"/>
              </a:ext>
            </a:extLst>
          </p:cNvPr>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9532802" y="6210002"/>
            <a:ext cx="2514905" cy="485999"/>
          </a:xfrm>
          <a:prstGeom prst="rect">
            <a:avLst/>
          </a:prstGeom>
          <a:noFill/>
          <a:ln>
            <a:noFill/>
          </a:ln>
        </p:spPr>
      </p:pic>
      <p:sp>
        <p:nvSpPr>
          <p:cNvPr id="63" name="Rectangle 62">
            <a:extLst>
              <a:ext uri="{FF2B5EF4-FFF2-40B4-BE49-F238E27FC236}">
                <a16:creationId xmlns:a16="http://schemas.microsoft.com/office/drawing/2014/main" id="{75D44B16-6F02-03CC-E9A8-E69306FB2C6A}"/>
              </a:ext>
            </a:extLst>
          </p:cNvPr>
          <p:cNvSpPr/>
          <p:nvPr/>
        </p:nvSpPr>
        <p:spPr>
          <a:xfrm>
            <a:off x="764820" y="1582860"/>
            <a:ext cx="2769413" cy="43737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p>
        </p:txBody>
      </p:sp>
      <p:sp>
        <p:nvSpPr>
          <p:cNvPr id="64" name="Rectangle 63">
            <a:extLst>
              <a:ext uri="{FF2B5EF4-FFF2-40B4-BE49-F238E27FC236}">
                <a16:creationId xmlns:a16="http://schemas.microsoft.com/office/drawing/2014/main" id="{CA69A10B-94CF-5817-8ACB-DB74B92A2470}"/>
              </a:ext>
            </a:extLst>
          </p:cNvPr>
          <p:cNvSpPr/>
          <p:nvPr/>
        </p:nvSpPr>
        <p:spPr>
          <a:xfrm>
            <a:off x="4265104" y="1582860"/>
            <a:ext cx="7285140" cy="43737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p>
        </p:txBody>
      </p:sp>
      <p:cxnSp>
        <p:nvCxnSpPr>
          <p:cNvPr id="76" name="Straight Connector 75">
            <a:extLst>
              <a:ext uri="{FF2B5EF4-FFF2-40B4-BE49-F238E27FC236}">
                <a16:creationId xmlns:a16="http://schemas.microsoft.com/office/drawing/2014/main" id="{0B9CCE14-B2AF-BE2E-6953-18CBF83AA376}"/>
              </a:ext>
            </a:extLst>
          </p:cNvPr>
          <p:cNvCxnSpPr>
            <a:cxnSpLocks/>
          </p:cNvCxnSpPr>
          <p:nvPr/>
        </p:nvCxnSpPr>
        <p:spPr>
          <a:xfrm>
            <a:off x="4448678" y="5281295"/>
            <a:ext cx="361757" cy="0"/>
          </a:xfrm>
          <a:prstGeom prst="line">
            <a:avLst/>
          </a:prstGeom>
          <a:ln w="12700">
            <a:solidFill>
              <a:schemeClr val="bg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7A7F5F2B-4665-A315-2856-1B740CF49DED}"/>
              </a:ext>
            </a:extLst>
          </p:cNvPr>
          <p:cNvCxnSpPr>
            <a:cxnSpLocks/>
          </p:cNvCxnSpPr>
          <p:nvPr/>
        </p:nvCxnSpPr>
        <p:spPr>
          <a:xfrm>
            <a:off x="4448678" y="6210002"/>
            <a:ext cx="361757" cy="0"/>
          </a:xfrm>
          <a:prstGeom prst="line">
            <a:avLst/>
          </a:prstGeom>
          <a:ln w="12700">
            <a:solidFill>
              <a:schemeClr val="bg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95B83107-5F91-8C86-6171-5F3C7EF6FFB0}"/>
              </a:ext>
            </a:extLst>
          </p:cNvPr>
          <p:cNvCxnSpPr>
            <a:cxnSpLocks/>
          </p:cNvCxnSpPr>
          <p:nvPr/>
        </p:nvCxnSpPr>
        <p:spPr>
          <a:xfrm>
            <a:off x="4456401" y="5699648"/>
            <a:ext cx="361757" cy="0"/>
          </a:xfrm>
          <a:prstGeom prst="line">
            <a:avLst/>
          </a:prstGeom>
          <a:ln w="12700">
            <a:solidFill>
              <a:schemeClr val="bg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843AED3E-6B66-3D98-B07D-2D33CA2716D5}"/>
              </a:ext>
            </a:extLst>
          </p:cNvPr>
          <p:cNvCxnSpPr>
            <a:cxnSpLocks/>
          </p:cNvCxnSpPr>
          <p:nvPr/>
        </p:nvCxnSpPr>
        <p:spPr>
          <a:xfrm>
            <a:off x="4451728" y="4826660"/>
            <a:ext cx="361757" cy="0"/>
          </a:xfrm>
          <a:prstGeom prst="line">
            <a:avLst/>
          </a:prstGeom>
          <a:ln w="12700">
            <a:solidFill>
              <a:schemeClr val="bg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F9466C11-9979-E8A3-4BE2-78BCB428DD80}"/>
              </a:ext>
            </a:extLst>
          </p:cNvPr>
          <p:cNvCxnSpPr>
            <a:cxnSpLocks/>
          </p:cNvCxnSpPr>
          <p:nvPr/>
        </p:nvCxnSpPr>
        <p:spPr>
          <a:xfrm>
            <a:off x="6769759" y="5300959"/>
            <a:ext cx="361757" cy="0"/>
          </a:xfrm>
          <a:prstGeom prst="line">
            <a:avLst/>
          </a:prstGeom>
          <a:ln w="12700">
            <a:solidFill>
              <a:schemeClr val="bg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96A2D508-854B-201C-BF71-7D337B8C9103}"/>
              </a:ext>
            </a:extLst>
          </p:cNvPr>
          <p:cNvCxnSpPr>
            <a:cxnSpLocks/>
          </p:cNvCxnSpPr>
          <p:nvPr/>
        </p:nvCxnSpPr>
        <p:spPr>
          <a:xfrm>
            <a:off x="6772121" y="4826660"/>
            <a:ext cx="361757" cy="0"/>
          </a:xfrm>
          <a:prstGeom prst="line">
            <a:avLst/>
          </a:prstGeom>
          <a:ln w="12700">
            <a:solidFill>
              <a:schemeClr val="bg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8AB44D68-739B-E9ED-4B50-DB77BB7B7C57}"/>
              </a:ext>
            </a:extLst>
          </p:cNvPr>
          <p:cNvCxnSpPr>
            <a:cxnSpLocks/>
          </p:cNvCxnSpPr>
          <p:nvPr/>
        </p:nvCxnSpPr>
        <p:spPr>
          <a:xfrm>
            <a:off x="9532802" y="5291937"/>
            <a:ext cx="361757" cy="0"/>
          </a:xfrm>
          <a:prstGeom prst="line">
            <a:avLst/>
          </a:prstGeom>
          <a:ln w="12700">
            <a:solidFill>
              <a:schemeClr val="bg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8FB1244D-D133-0BB0-0437-E41638AC8C72}"/>
              </a:ext>
            </a:extLst>
          </p:cNvPr>
          <p:cNvCxnSpPr>
            <a:cxnSpLocks/>
          </p:cNvCxnSpPr>
          <p:nvPr/>
        </p:nvCxnSpPr>
        <p:spPr>
          <a:xfrm>
            <a:off x="9538450" y="4826660"/>
            <a:ext cx="361757" cy="0"/>
          </a:xfrm>
          <a:prstGeom prst="line">
            <a:avLst/>
          </a:prstGeom>
          <a:ln w="12700">
            <a:solidFill>
              <a:schemeClr val="bg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4F30363C-BDDD-49C4-4662-F823104AF699}"/>
              </a:ext>
            </a:extLst>
          </p:cNvPr>
          <p:cNvCxnSpPr>
            <a:cxnSpLocks/>
          </p:cNvCxnSpPr>
          <p:nvPr/>
        </p:nvCxnSpPr>
        <p:spPr>
          <a:xfrm>
            <a:off x="1051560" y="1935227"/>
            <a:ext cx="2482673"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AB50EF36-0738-752E-9C40-04B104EEDDEF}"/>
              </a:ext>
            </a:extLst>
          </p:cNvPr>
          <p:cNvCxnSpPr>
            <a:cxnSpLocks/>
          </p:cNvCxnSpPr>
          <p:nvPr/>
        </p:nvCxnSpPr>
        <p:spPr>
          <a:xfrm>
            <a:off x="4265104" y="1935227"/>
            <a:ext cx="6735506"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AA0EA46E-E9D8-105E-A167-BF5EDF29B7D2}"/>
              </a:ext>
            </a:extLst>
          </p:cNvPr>
          <p:cNvCxnSpPr/>
          <p:nvPr/>
        </p:nvCxnSpPr>
        <p:spPr>
          <a:xfrm>
            <a:off x="4448678" y="4499391"/>
            <a:ext cx="0" cy="171061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D047EDA-E5D4-DE29-3801-C0462E1FDE00}"/>
              </a:ext>
            </a:extLst>
          </p:cNvPr>
          <p:cNvCxnSpPr>
            <a:cxnSpLocks/>
          </p:cNvCxnSpPr>
          <p:nvPr/>
        </p:nvCxnSpPr>
        <p:spPr>
          <a:xfrm flipH="1">
            <a:off x="6769759" y="4499391"/>
            <a:ext cx="88" cy="80019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DBD924D7-2C19-74D5-3809-206D22557B1A}"/>
              </a:ext>
            </a:extLst>
          </p:cNvPr>
          <p:cNvCxnSpPr>
            <a:cxnSpLocks/>
          </p:cNvCxnSpPr>
          <p:nvPr/>
        </p:nvCxnSpPr>
        <p:spPr>
          <a:xfrm flipH="1">
            <a:off x="9534061" y="4499391"/>
            <a:ext cx="88" cy="80019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0444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500"/>
                                        <p:tgtEl>
                                          <p:spTgt spid="5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9"/>
                                        </p:tgtEl>
                                        <p:attrNameLst>
                                          <p:attrName>style.visibility</p:attrName>
                                        </p:attrNameLst>
                                      </p:cBhvr>
                                      <p:to>
                                        <p:strVal val="visible"/>
                                      </p:to>
                                    </p:set>
                                    <p:animEffect transition="in" filter="fade">
                                      <p:cBhvr>
                                        <p:cTn id="10" dur="500"/>
                                        <p:tgtEl>
                                          <p:spTgt spid="4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8"/>
                                        </p:tgtEl>
                                        <p:attrNameLst>
                                          <p:attrName>style.visibility</p:attrName>
                                        </p:attrNameLst>
                                      </p:cBhvr>
                                      <p:to>
                                        <p:strVal val="visible"/>
                                      </p:to>
                                    </p:set>
                                    <p:animEffect transition="in" filter="fade">
                                      <p:cBhvr>
                                        <p:cTn id="19" dur="500"/>
                                        <p:tgtEl>
                                          <p:spTgt spid="48"/>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fade">
                                      <p:cBhvr>
                                        <p:cTn id="24" dur="500"/>
                                        <p:tgtEl>
                                          <p:spTgt spid="29"/>
                                        </p:tgtEl>
                                      </p:cBhvr>
                                    </p:animEffect>
                                  </p:childTnLst>
                                </p:cTn>
                              </p:par>
                              <p:par>
                                <p:cTn id="25" presetID="10" presetClass="entr" presetSubtype="0" fill="hold" nodeType="with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fade">
                                      <p:cBhvr>
                                        <p:cTn id="30" dur="500"/>
                                        <p:tgtEl>
                                          <p:spTgt spid="30"/>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57"/>
                                        </p:tgtEl>
                                        <p:attrNameLst>
                                          <p:attrName>style.visibility</p:attrName>
                                        </p:attrNameLst>
                                      </p:cBhvr>
                                      <p:to>
                                        <p:strVal val="visible"/>
                                      </p:to>
                                    </p:set>
                                    <p:animEffect transition="in" filter="fade">
                                      <p:cBhvr>
                                        <p:cTn id="35" dur="500"/>
                                        <p:tgtEl>
                                          <p:spTgt spid="57"/>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500"/>
                                        <p:tgtEl>
                                          <p:spTgt spid="13"/>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5"/>
                                        </p:tgtEl>
                                        <p:attrNameLst>
                                          <p:attrName>style.visibility</p:attrName>
                                        </p:attrNameLst>
                                      </p:cBhvr>
                                      <p:to>
                                        <p:strVal val="visible"/>
                                      </p:to>
                                    </p:set>
                                    <p:animEffect transition="in" filter="fade">
                                      <p:cBhvr>
                                        <p:cTn id="44" dur="500"/>
                                        <p:tgtEl>
                                          <p:spTgt spid="35"/>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4"/>
                                        </p:tgtEl>
                                        <p:attrNameLst>
                                          <p:attrName>style.visibility</p:attrName>
                                        </p:attrNameLst>
                                      </p:cBhvr>
                                      <p:to>
                                        <p:strVal val="visible"/>
                                      </p:to>
                                    </p:set>
                                    <p:animEffect transition="in" filter="fade">
                                      <p:cBhvr>
                                        <p:cTn id="47" dur="500"/>
                                        <p:tgtEl>
                                          <p:spTgt spid="34"/>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6"/>
                                        </p:tgtEl>
                                        <p:attrNameLst>
                                          <p:attrName>style.visibility</p:attrName>
                                        </p:attrNameLst>
                                      </p:cBhvr>
                                      <p:to>
                                        <p:strVal val="visible"/>
                                      </p:to>
                                    </p:set>
                                    <p:animEffect transition="in" filter="fade">
                                      <p:cBhvr>
                                        <p:cTn id="50" dur="500"/>
                                        <p:tgtEl>
                                          <p:spTgt spid="26"/>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7"/>
                                        </p:tgtEl>
                                        <p:attrNameLst>
                                          <p:attrName>style.visibility</p:attrName>
                                        </p:attrNameLst>
                                      </p:cBhvr>
                                      <p:to>
                                        <p:strVal val="visible"/>
                                      </p:to>
                                    </p:set>
                                    <p:animEffect transition="in" filter="fade">
                                      <p:cBhvr>
                                        <p:cTn id="53" dur="500"/>
                                        <p:tgtEl>
                                          <p:spTgt spid="37"/>
                                        </p:tgtEl>
                                      </p:cBhvr>
                                    </p:animEffect>
                                  </p:childTnLst>
                                </p:cTn>
                              </p:par>
                              <p:par>
                                <p:cTn id="54" presetID="10" presetClass="entr" presetSubtype="0" fill="hold" nodeType="withEffect">
                                  <p:stCondLst>
                                    <p:cond delay="0"/>
                                  </p:stCondLst>
                                  <p:childTnLst>
                                    <p:set>
                                      <p:cBhvr>
                                        <p:cTn id="55" dur="1" fill="hold">
                                          <p:stCondLst>
                                            <p:cond delay="0"/>
                                          </p:stCondLst>
                                        </p:cTn>
                                        <p:tgtEl>
                                          <p:spTgt spid="5"/>
                                        </p:tgtEl>
                                        <p:attrNameLst>
                                          <p:attrName>style.visibility</p:attrName>
                                        </p:attrNameLst>
                                      </p:cBhvr>
                                      <p:to>
                                        <p:strVal val="visible"/>
                                      </p:to>
                                    </p:set>
                                    <p:animEffect transition="in" filter="fade">
                                      <p:cBhvr>
                                        <p:cTn id="56" dur="500"/>
                                        <p:tgtEl>
                                          <p:spTgt spid="5"/>
                                        </p:tgtEl>
                                      </p:cBhvr>
                                    </p:animEffect>
                                  </p:childTnLst>
                                </p:cTn>
                              </p:par>
                              <p:par>
                                <p:cTn id="57" presetID="10" presetClass="entr" presetSubtype="0" fill="hold" nodeType="withEffect">
                                  <p:stCondLst>
                                    <p:cond delay="0"/>
                                  </p:stCondLst>
                                  <p:childTnLst>
                                    <p:set>
                                      <p:cBhvr>
                                        <p:cTn id="58" dur="1" fill="hold">
                                          <p:stCondLst>
                                            <p:cond delay="0"/>
                                          </p:stCondLst>
                                        </p:cTn>
                                        <p:tgtEl>
                                          <p:spTgt spid="78"/>
                                        </p:tgtEl>
                                        <p:attrNameLst>
                                          <p:attrName>style.visibility</p:attrName>
                                        </p:attrNameLst>
                                      </p:cBhvr>
                                      <p:to>
                                        <p:strVal val="visible"/>
                                      </p:to>
                                    </p:set>
                                    <p:animEffect transition="in" filter="fade">
                                      <p:cBhvr>
                                        <p:cTn id="59" dur="500"/>
                                        <p:tgtEl>
                                          <p:spTgt spid="78"/>
                                        </p:tgtEl>
                                      </p:cBhvr>
                                    </p:animEffect>
                                  </p:childTnLst>
                                </p:cTn>
                              </p:par>
                              <p:par>
                                <p:cTn id="60" presetID="10" presetClass="entr" presetSubtype="0" fill="hold" nodeType="withEffect">
                                  <p:stCondLst>
                                    <p:cond delay="0"/>
                                  </p:stCondLst>
                                  <p:childTnLst>
                                    <p:set>
                                      <p:cBhvr>
                                        <p:cTn id="61" dur="1" fill="hold">
                                          <p:stCondLst>
                                            <p:cond delay="0"/>
                                          </p:stCondLst>
                                        </p:cTn>
                                        <p:tgtEl>
                                          <p:spTgt spid="76"/>
                                        </p:tgtEl>
                                        <p:attrNameLst>
                                          <p:attrName>style.visibility</p:attrName>
                                        </p:attrNameLst>
                                      </p:cBhvr>
                                      <p:to>
                                        <p:strVal val="visible"/>
                                      </p:to>
                                    </p:set>
                                    <p:animEffect transition="in" filter="fade">
                                      <p:cBhvr>
                                        <p:cTn id="62" dur="500"/>
                                        <p:tgtEl>
                                          <p:spTgt spid="76"/>
                                        </p:tgtEl>
                                      </p:cBhvr>
                                    </p:animEffect>
                                  </p:childTnLst>
                                </p:cTn>
                              </p:par>
                              <p:par>
                                <p:cTn id="63" presetID="10" presetClass="entr" presetSubtype="0" fill="hold" nodeType="withEffect">
                                  <p:stCondLst>
                                    <p:cond delay="0"/>
                                  </p:stCondLst>
                                  <p:childTnLst>
                                    <p:set>
                                      <p:cBhvr>
                                        <p:cTn id="64" dur="1" fill="hold">
                                          <p:stCondLst>
                                            <p:cond delay="0"/>
                                          </p:stCondLst>
                                        </p:cTn>
                                        <p:tgtEl>
                                          <p:spTgt spid="79"/>
                                        </p:tgtEl>
                                        <p:attrNameLst>
                                          <p:attrName>style.visibility</p:attrName>
                                        </p:attrNameLst>
                                      </p:cBhvr>
                                      <p:to>
                                        <p:strVal val="visible"/>
                                      </p:to>
                                    </p:set>
                                    <p:animEffect transition="in" filter="fade">
                                      <p:cBhvr>
                                        <p:cTn id="65" dur="500"/>
                                        <p:tgtEl>
                                          <p:spTgt spid="79"/>
                                        </p:tgtEl>
                                      </p:cBhvr>
                                    </p:animEffect>
                                  </p:childTnLst>
                                </p:cTn>
                              </p:par>
                              <p:par>
                                <p:cTn id="66" presetID="10" presetClass="entr" presetSubtype="0" fill="hold" nodeType="withEffect">
                                  <p:stCondLst>
                                    <p:cond delay="0"/>
                                  </p:stCondLst>
                                  <p:childTnLst>
                                    <p:set>
                                      <p:cBhvr>
                                        <p:cTn id="67" dur="1" fill="hold">
                                          <p:stCondLst>
                                            <p:cond delay="0"/>
                                          </p:stCondLst>
                                        </p:cTn>
                                        <p:tgtEl>
                                          <p:spTgt spid="77"/>
                                        </p:tgtEl>
                                        <p:attrNameLst>
                                          <p:attrName>style.visibility</p:attrName>
                                        </p:attrNameLst>
                                      </p:cBhvr>
                                      <p:to>
                                        <p:strVal val="visible"/>
                                      </p:to>
                                    </p:set>
                                    <p:animEffect transition="in" filter="fade">
                                      <p:cBhvr>
                                        <p:cTn id="68" dur="500"/>
                                        <p:tgtEl>
                                          <p:spTgt spid="77"/>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grpId="0" nodeType="clickEffect">
                                  <p:stCondLst>
                                    <p:cond delay="0"/>
                                  </p:stCondLst>
                                  <p:childTnLst>
                                    <p:set>
                                      <p:cBhvr>
                                        <p:cTn id="72" dur="1" fill="hold">
                                          <p:stCondLst>
                                            <p:cond delay="0"/>
                                          </p:stCondLst>
                                        </p:cTn>
                                        <p:tgtEl>
                                          <p:spTgt spid="20"/>
                                        </p:tgtEl>
                                        <p:attrNameLst>
                                          <p:attrName>style.visibility</p:attrName>
                                        </p:attrNameLst>
                                      </p:cBhvr>
                                      <p:to>
                                        <p:strVal val="visible"/>
                                      </p:to>
                                    </p:set>
                                    <p:animEffect transition="in" filter="fade">
                                      <p:cBhvr>
                                        <p:cTn id="73" dur="500"/>
                                        <p:tgtEl>
                                          <p:spTgt spid="20"/>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58"/>
                                        </p:tgtEl>
                                        <p:attrNameLst>
                                          <p:attrName>style.visibility</p:attrName>
                                        </p:attrNameLst>
                                      </p:cBhvr>
                                      <p:to>
                                        <p:strVal val="visible"/>
                                      </p:to>
                                    </p:set>
                                    <p:animEffect transition="in" filter="fade">
                                      <p:cBhvr>
                                        <p:cTn id="76" dur="500"/>
                                        <p:tgtEl>
                                          <p:spTgt spid="58"/>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19"/>
                                        </p:tgtEl>
                                        <p:attrNameLst>
                                          <p:attrName>style.visibility</p:attrName>
                                        </p:attrNameLst>
                                      </p:cBhvr>
                                      <p:to>
                                        <p:strVal val="visible"/>
                                      </p:to>
                                    </p:set>
                                    <p:animEffect transition="in" filter="fade">
                                      <p:cBhvr>
                                        <p:cTn id="79" dur="500"/>
                                        <p:tgtEl>
                                          <p:spTgt spid="19"/>
                                        </p:tgtEl>
                                      </p:cBhvr>
                                    </p:animEffect>
                                  </p:childTnLst>
                                </p:cTn>
                              </p:par>
                              <p:par>
                                <p:cTn id="80" presetID="10" presetClass="entr" presetSubtype="0" fill="hold" nodeType="withEffect">
                                  <p:stCondLst>
                                    <p:cond delay="0"/>
                                  </p:stCondLst>
                                  <p:childTnLst>
                                    <p:set>
                                      <p:cBhvr>
                                        <p:cTn id="81" dur="1" fill="hold">
                                          <p:stCondLst>
                                            <p:cond delay="0"/>
                                          </p:stCondLst>
                                        </p:cTn>
                                        <p:tgtEl>
                                          <p:spTgt spid="7"/>
                                        </p:tgtEl>
                                        <p:attrNameLst>
                                          <p:attrName>style.visibility</p:attrName>
                                        </p:attrNameLst>
                                      </p:cBhvr>
                                      <p:to>
                                        <p:strVal val="visible"/>
                                      </p:to>
                                    </p:set>
                                    <p:animEffect transition="in" filter="fade">
                                      <p:cBhvr>
                                        <p:cTn id="82" dur="500"/>
                                        <p:tgtEl>
                                          <p:spTgt spid="7"/>
                                        </p:tgtEl>
                                      </p:cBhvr>
                                    </p:animEffect>
                                  </p:childTnLst>
                                </p:cTn>
                              </p:par>
                              <p:par>
                                <p:cTn id="83" presetID="10" presetClass="entr" presetSubtype="0" fill="hold" nodeType="withEffect">
                                  <p:stCondLst>
                                    <p:cond delay="0"/>
                                  </p:stCondLst>
                                  <p:childTnLst>
                                    <p:set>
                                      <p:cBhvr>
                                        <p:cTn id="84" dur="1" fill="hold">
                                          <p:stCondLst>
                                            <p:cond delay="0"/>
                                          </p:stCondLst>
                                        </p:cTn>
                                        <p:tgtEl>
                                          <p:spTgt spid="87"/>
                                        </p:tgtEl>
                                        <p:attrNameLst>
                                          <p:attrName>style.visibility</p:attrName>
                                        </p:attrNameLst>
                                      </p:cBhvr>
                                      <p:to>
                                        <p:strVal val="visible"/>
                                      </p:to>
                                    </p:set>
                                    <p:animEffect transition="in" filter="fade">
                                      <p:cBhvr>
                                        <p:cTn id="85" dur="500"/>
                                        <p:tgtEl>
                                          <p:spTgt spid="87"/>
                                        </p:tgtEl>
                                      </p:cBhvr>
                                    </p:animEffect>
                                  </p:childTnLst>
                                </p:cTn>
                              </p:par>
                              <p:par>
                                <p:cTn id="86" presetID="10" presetClass="entr" presetSubtype="0" fill="hold" nodeType="withEffect">
                                  <p:stCondLst>
                                    <p:cond delay="0"/>
                                  </p:stCondLst>
                                  <p:childTnLst>
                                    <p:set>
                                      <p:cBhvr>
                                        <p:cTn id="87" dur="1" fill="hold">
                                          <p:stCondLst>
                                            <p:cond delay="0"/>
                                          </p:stCondLst>
                                        </p:cTn>
                                        <p:tgtEl>
                                          <p:spTgt spid="84"/>
                                        </p:tgtEl>
                                        <p:attrNameLst>
                                          <p:attrName>style.visibility</p:attrName>
                                        </p:attrNameLst>
                                      </p:cBhvr>
                                      <p:to>
                                        <p:strVal val="visible"/>
                                      </p:to>
                                    </p:set>
                                    <p:animEffect transition="in" filter="fade">
                                      <p:cBhvr>
                                        <p:cTn id="88" dur="500"/>
                                        <p:tgtEl>
                                          <p:spTgt spid="84"/>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43"/>
                                        </p:tgtEl>
                                        <p:attrNameLst>
                                          <p:attrName>style.visibility</p:attrName>
                                        </p:attrNameLst>
                                      </p:cBhvr>
                                      <p:to>
                                        <p:strVal val="visible"/>
                                      </p:to>
                                    </p:set>
                                    <p:animEffect transition="in" filter="fade">
                                      <p:cBhvr>
                                        <p:cTn id="91" dur="500"/>
                                        <p:tgtEl>
                                          <p:spTgt spid="43"/>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14"/>
                                        </p:tgtEl>
                                        <p:attrNameLst>
                                          <p:attrName>style.visibility</p:attrName>
                                        </p:attrNameLst>
                                      </p:cBhvr>
                                      <p:to>
                                        <p:strVal val="visible"/>
                                      </p:to>
                                    </p:set>
                                    <p:animEffect transition="in" filter="fade">
                                      <p:cBhvr>
                                        <p:cTn id="94" dur="500"/>
                                        <p:tgtEl>
                                          <p:spTgt spid="14"/>
                                        </p:tgtEl>
                                      </p:cBhvr>
                                    </p:animEffect>
                                  </p:childTnLst>
                                </p:cTn>
                              </p:par>
                            </p:childTnLst>
                          </p:cTn>
                        </p:par>
                      </p:childTnLst>
                    </p:cTn>
                  </p:par>
                  <p:par>
                    <p:cTn id="95" fill="hold">
                      <p:stCondLst>
                        <p:cond delay="indefinite"/>
                      </p:stCondLst>
                      <p:childTnLst>
                        <p:par>
                          <p:cTn id="96" fill="hold">
                            <p:stCondLst>
                              <p:cond delay="0"/>
                            </p:stCondLst>
                            <p:childTnLst>
                              <p:par>
                                <p:cTn id="97" presetID="10" presetClass="entr" presetSubtype="0" fill="hold" grpId="0" nodeType="clickEffect">
                                  <p:stCondLst>
                                    <p:cond delay="0"/>
                                  </p:stCondLst>
                                  <p:childTnLst>
                                    <p:set>
                                      <p:cBhvr>
                                        <p:cTn id="98" dur="1" fill="hold">
                                          <p:stCondLst>
                                            <p:cond delay="0"/>
                                          </p:stCondLst>
                                        </p:cTn>
                                        <p:tgtEl>
                                          <p:spTgt spid="59"/>
                                        </p:tgtEl>
                                        <p:attrNameLst>
                                          <p:attrName>style.visibility</p:attrName>
                                        </p:attrNameLst>
                                      </p:cBhvr>
                                      <p:to>
                                        <p:strVal val="visible"/>
                                      </p:to>
                                    </p:set>
                                    <p:animEffect transition="in" filter="fade">
                                      <p:cBhvr>
                                        <p:cTn id="99" dur="500"/>
                                        <p:tgtEl>
                                          <p:spTgt spid="59"/>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25"/>
                                        </p:tgtEl>
                                        <p:attrNameLst>
                                          <p:attrName>style.visibility</p:attrName>
                                        </p:attrNameLst>
                                      </p:cBhvr>
                                      <p:to>
                                        <p:strVal val="visible"/>
                                      </p:to>
                                    </p:set>
                                    <p:animEffect transition="in" filter="fade">
                                      <p:cBhvr>
                                        <p:cTn id="102" dur="500"/>
                                        <p:tgtEl>
                                          <p:spTgt spid="25"/>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24"/>
                                        </p:tgtEl>
                                        <p:attrNameLst>
                                          <p:attrName>style.visibility</p:attrName>
                                        </p:attrNameLst>
                                      </p:cBhvr>
                                      <p:to>
                                        <p:strVal val="visible"/>
                                      </p:to>
                                    </p:set>
                                    <p:animEffect transition="in" filter="fade">
                                      <p:cBhvr>
                                        <p:cTn id="105" dur="500"/>
                                        <p:tgtEl>
                                          <p:spTgt spid="24"/>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27"/>
                                        </p:tgtEl>
                                        <p:attrNameLst>
                                          <p:attrName>style.visibility</p:attrName>
                                        </p:attrNameLst>
                                      </p:cBhvr>
                                      <p:to>
                                        <p:strVal val="visible"/>
                                      </p:to>
                                    </p:set>
                                    <p:animEffect transition="in" filter="fade">
                                      <p:cBhvr>
                                        <p:cTn id="108" dur="500"/>
                                        <p:tgtEl>
                                          <p:spTgt spid="27"/>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44"/>
                                        </p:tgtEl>
                                        <p:attrNameLst>
                                          <p:attrName>style.visibility</p:attrName>
                                        </p:attrNameLst>
                                      </p:cBhvr>
                                      <p:to>
                                        <p:strVal val="visible"/>
                                      </p:to>
                                    </p:set>
                                    <p:animEffect transition="in" filter="fade">
                                      <p:cBhvr>
                                        <p:cTn id="111" dur="500"/>
                                        <p:tgtEl>
                                          <p:spTgt spid="44"/>
                                        </p:tgtEl>
                                      </p:cBhvr>
                                    </p:animEffect>
                                  </p:childTnLst>
                                </p:cTn>
                              </p:par>
                              <p:par>
                                <p:cTn id="112" presetID="10" presetClass="entr" presetSubtype="0" fill="hold" nodeType="withEffect">
                                  <p:stCondLst>
                                    <p:cond delay="0"/>
                                  </p:stCondLst>
                                  <p:childTnLst>
                                    <p:set>
                                      <p:cBhvr>
                                        <p:cTn id="113" dur="1" fill="hold">
                                          <p:stCondLst>
                                            <p:cond delay="0"/>
                                          </p:stCondLst>
                                        </p:cTn>
                                        <p:tgtEl>
                                          <p:spTgt spid="92"/>
                                        </p:tgtEl>
                                        <p:attrNameLst>
                                          <p:attrName>style.visibility</p:attrName>
                                        </p:attrNameLst>
                                      </p:cBhvr>
                                      <p:to>
                                        <p:strVal val="visible"/>
                                      </p:to>
                                    </p:set>
                                    <p:animEffect transition="in" filter="fade">
                                      <p:cBhvr>
                                        <p:cTn id="114" dur="500"/>
                                        <p:tgtEl>
                                          <p:spTgt spid="92"/>
                                        </p:tgtEl>
                                      </p:cBhvr>
                                    </p:animEffect>
                                  </p:childTnLst>
                                </p:cTn>
                              </p:par>
                              <p:par>
                                <p:cTn id="115" presetID="10" presetClass="entr" presetSubtype="0" fill="hold" nodeType="withEffect">
                                  <p:stCondLst>
                                    <p:cond delay="0"/>
                                  </p:stCondLst>
                                  <p:childTnLst>
                                    <p:set>
                                      <p:cBhvr>
                                        <p:cTn id="116" dur="1" fill="hold">
                                          <p:stCondLst>
                                            <p:cond delay="0"/>
                                          </p:stCondLst>
                                        </p:cTn>
                                        <p:tgtEl>
                                          <p:spTgt spid="11"/>
                                        </p:tgtEl>
                                        <p:attrNameLst>
                                          <p:attrName>style.visibility</p:attrName>
                                        </p:attrNameLst>
                                      </p:cBhvr>
                                      <p:to>
                                        <p:strVal val="visible"/>
                                      </p:to>
                                    </p:set>
                                    <p:animEffect transition="in" filter="fade">
                                      <p:cBhvr>
                                        <p:cTn id="117" dur="500"/>
                                        <p:tgtEl>
                                          <p:spTgt spid="11"/>
                                        </p:tgtEl>
                                      </p:cBhvr>
                                    </p:animEffect>
                                  </p:childTnLst>
                                </p:cTn>
                              </p:par>
                              <p:par>
                                <p:cTn id="118" presetID="10" presetClass="entr" presetSubtype="0" fill="hold" nodeType="withEffect">
                                  <p:stCondLst>
                                    <p:cond delay="0"/>
                                  </p:stCondLst>
                                  <p:childTnLst>
                                    <p:set>
                                      <p:cBhvr>
                                        <p:cTn id="119" dur="1" fill="hold">
                                          <p:stCondLst>
                                            <p:cond delay="0"/>
                                          </p:stCondLst>
                                        </p:cTn>
                                        <p:tgtEl>
                                          <p:spTgt spid="93"/>
                                        </p:tgtEl>
                                        <p:attrNameLst>
                                          <p:attrName>style.visibility</p:attrName>
                                        </p:attrNameLst>
                                      </p:cBhvr>
                                      <p:to>
                                        <p:strVal val="visible"/>
                                      </p:to>
                                    </p:set>
                                    <p:animEffect transition="in" filter="fade">
                                      <p:cBhvr>
                                        <p:cTn id="120"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9" grpId="0"/>
      <p:bldP spid="20" grpId="0"/>
      <p:bldP spid="24" grpId="0"/>
      <p:bldP spid="25" grpId="0"/>
      <p:bldP spid="26" grpId="0"/>
      <p:bldP spid="27" grpId="0"/>
      <p:bldP spid="28" grpId="0"/>
      <p:bldP spid="29" grpId="0"/>
      <p:bldP spid="30" grpId="0"/>
      <p:bldP spid="34" grpId="0"/>
      <p:bldP spid="35" grpId="0"/>
      <p:bldP spid="37" grpId="0"/>
      <p:bldP spid="43" grpId="0"/>
      <p:bldP spid="44" grpId="0"/>
      <p:bldP spid="48" grpId="0"/>
      <p:bldP spid="56" grpId="0" animBg="1"/>
      <p:bldP spid="49" grpId="0"/>
      <p:bldP spid="57" grpId="0" animBg="1"/>
      <p:bldP spid="58" grpId="0" animBg="1"/>
      <p:bldP spid="5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descr="A shadow of a tree branch&#10;&#10;Description automatically generated">
            <a:extLst>
              <a:ext uri="{FF2B5EF4-FFF2-40B4-BE49-F238E27FC236}">
                <a16:creationId xmlns:a16="http://schemas.microsoft.com/office/drawing/2014/main" id="{9706A23D-5993-5432-95F0-151AFBC6D25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8" name="Rectangle 17">
            <a:extLst>
              <a:ext uri="{FF2B5EF4-FFF2-40B4-BE49-F238E27FC236}">
                <a16:creationId xmlns:a16="http://schemas.microsoft.com/office/drawing/2014/main" id="{C5E670AA-D736-F87B-485D-A2B5FF1BDC9E}"/>
              </a:ext>
            </a:extLst>
          </p:cNvPr>
          <p:cNvSpPr/>
          <p:nvPr/>
        </p:nvSpPr>
        <p:spPr>
          <a:xfrm>
            <a:off x="-11848" y="-2"/>
            <a:ext cx="4164671" cy="6858000"/>
          </a:xfrm>
          <a:prstGeom prst="rect">
            <a:avLst/>
          </a:prstGeom>
          <a:solidFill>
            <a:srgbClr val="9039AE">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40" rtl="0" eaLnBrk="1" fontAlgn="auto" latinLnBrk="0" hangingPunct="1">
              <a:lnSpc>
                <a:spcPct val="100000"/>
              </a:lnSpc>
              <a:spcBef>
                <a:spcPts val="0"/>
              </a:spcBef>
              <a:spcAft>
                <a:spcPts val="0"/>
              </a:spcAft>
              <a:buClr>
                <a:srgbClr val="000000"/>
              </a:buClr>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9" name="Rectangle 18">
            <a:extLst>
              <a:ext uri="{FF2B5EF4-FFF2-40B4-BE49-F238E27FC236}">
                <a16:creationId xmlns:a16="http://schemas.microsoft.com/office/drawing/2014/main" id="{9C0F09A8-24C8-4426-319B-A0EA1CF8BE1B}"/>
              </a:ext>
            </a:extLst>
          </p:cNvPr>
          <p:cNvSpPr/>
          <p:nvPr/>
        </p:nvSpPr>
        <p:spPr>
          <a:xfrm>
            <a:off x="8089920" y="-2"/>
            <a:ext cx="4098761" cy="6858000"/>
          </a:xfrm>
          <a:prstGeom prst="rect">
            <a:avLst/>
          </a:prstGeom>
          <a:solidFill>
            <a:srgbClr val="343C09">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40" rtl="0" eaLnBrk="1" fontAlgn="auto" latinLnBrk="0" hangingPunct="1">
              <a:lnSpc>
                <a:spcPct val="100000"/>
              </a:lnSpc>
              <a:spcBef>
                <a:spcPts val="0"/>
              </a:spcBef>
              <a:spcAft>
                <a:spcPts val="0"/>
              </a:spcAft>
              <a:buClr>
                <a:srgbClr val="000000"/>
              </a:buClr>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0" name="Rectangle 19">
            <a:extLst>
              <a:ext uri="{FF2B5EF4-FFF2-40B4-BE49-F238E27FC236}">
                <a16:creationId xmlns:a16="http://schemas.microsoft.com/office/drawing/2014/main" id="{E530E5D6-2781-BB4E-EBE2-605B5590585E}"/>
              </a:ext>
            </a:extLst>
          </p:cNvPr>
          <p:cNvSpPr/>
          <p:nvPr/>
        </p:nvSpPr>
        <p:spPr>
          <a:xfrm>
            <a:off x="4161280" y="-1"/>
            <a:ext cx="3925321" cy="6858000"/>
          </a:xfrm>
          <a:prstGeom prst="rect">
            <a:avLst/>
          </a:prstGeom>
          <a:solidFill>
            <a:srgbClr val="B1BD03">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40" rtl="0" eaLnBrk="1" fontAlgn="auto" latinLnBrk="0" hangingPunct="1">
              <a:lnSpc>
                <a:spcPct val="100000"/>
              </a:lnSpc>
              <a:spcBef>
                <a:spcPts val="0"/>
              </a:spcBef>
              <a:spcAft>
                <a:spcPts val="0"/>
              </a:spcAft>
              <a:buClr>
                <a:srgbClr val="000000"/>
              </a:buClr>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15" name="Picture 2">
            <a:extLst>
              <a:ext uri="{FF2B5EF4-FFF2-40B4-BE49-F238E27FC236}">
                <a16:creationId xmlns:a16="http://schemas.microsoft.com/office/drawing/2014/main" id="{8BC43647-E5C8-333A-0C40-E8FAFAEB3104}"/>
              </a:ext>
            </a:extLst>
          </p:cNvPr>
          <p:cNvPicPr>
            <a:picLocks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515118" y="1266480"/>
            <a:ext cx="3047097" cy="305328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6" name="Picture 6">
            <a:extLst>
              <a:ext uri="{FF2B5EF4-FFF2-40B4-BE49-F238E27FC236}">
                <a16:creationId xmlns:a16="http://schemas.microsoft.com/office/drawing/2014/main" id="{71015FF6-8C6D-C5E8-CF19-C9E803D62098}"/>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r="-143"/>
          <a:stretch/>
        </p:blipFill>
        <p:spPr bwMode="auto">
          <a:xfrm>
            <a:off x="4603637" y="1266480"/>
            <a:ext cx="3063083" cy="3063084"/>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7" name="Picture 2">
            <a:extLst>
              <a:ext uri="{FF2B5EF4-FFF2-40B4-BE49-F238E27FC236}">
                <a16:creationId xmlns:a16="http://schemas.microsoft.com/office/drawing/2014/main" id="{E2EA11CA-99B6-2CB3-553D-FF8040A1FCED}"/>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8717288" y="1272701"/>
            <a:ext cx="3063084" cy="3056865"/>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9A22CBA6-C2BD-EDA5-B6AB-57219C7E07E4}"/>
              </a:ext>
            </a:extLst>
          </p:cNvPr>
          <p:cNvSpPr/>
          <p:nvPr/>
        </p:nvSpPr>
        <p:spPr>
          <a:xfrm>
            <a:off x="4604692" y="4598591"/>
            <a:ext cx="2714822" cy="830997"/>
          </a:xfrm>
          <a:prstGeom prst="rect">
            <a:avLst/>
          </a:prstGeom>
          <a:noFill/>
        </p:spPr>
        <p:txBody>
          <a:bodyPr wrap="square" anchor="b">
            <a:spAutoFit/>
          </a:bodyPr>
          <a:lstStyle/>
          <a:p>
            <a:pPr marL="0" marR="0" lvl="0" indent="0" algn="l" defTabSz="1219108" rtl="0" eaLnBrk="1" fontAlgn="auto" latinLnBrk="0" hangingPunct="1">
              <a:lnSpc>
                <a:spcPct val="100000"/>
              </a:lnSpc>
              <a:spcBef>
                <a:spcPts val="0"/>
              </a:spcBef>
              <a:spcAft>
                <a:spcPts val="0"/>
              </a:spcAft>
              <a:buClrTx/>
              <a:buSzTx/>
              <a:buFontTx/>
              <a:buNone/>
              <a:tabLst/>
              <a:defRPr/>
            </a:pPr>
            <a:r>
              <a:rPr kumimoji="0" lang="fr-FR" sz="1200" b="1" u="none" strike="noStrike" kern="1200" cap="none" spc="0" normalizeH="0" baseline="0" noProof="0">
                <a:ln>
                  <a:noFill/>
                </a:ln>
                <a:solidFill>
                  <a:schemeClr val="bg1"/>
                </a:solidFill>
                <a:effectLst/>
                <a:uLnTx/>
                <a:uFillTx/>
              </a:rPr>
              <a:t>HEAD &amp; SHOULDERS</a:t>
            </a:r>
          </a:p>
          <a:p>
            <a:pPr marL="0" marR="0" lvl="0" indent="0" algn="l" defTabSz="1219108"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a:ln>
                  <a:noFill/>
                </a:ln>
                <a:solidFill>
                  <a:schemeClr val="bg1"/>
                </a:solidFill>
                <a:effectLst/>
                <a:uLnTx/>
                <a:uFillTx/>
                <a:ea typeface="等线" panose="02010600030101010101" pitchFamily="2" charset="-122"/>
              </a:rPr>
              <a:t>Scalp Care – </a:t>
            </a:r>
          </a:p>
          <a:p>
            <a:pPr marL="0" marR="0" lvl="0" indent="0" algn="l" defTabSz="1219108"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a:ln>
                  <a:noFill/>
                </a:ln>
                <a:solidFill>
                  <a:schemeClr val="bg1"/>
                </a:solidFill>
                <a:effectLst/>
                <a:uLnTx/>
                <a:uFillTx/>
                <a:ea typeface="等线" panose="02010600030101010101" pitchFamily="2" charset="-122"/>
              </a:rPr>
              <a:t>Hair &amp; Scalp Revitalizer</a:t>
            </a:r>
          </a:p>
          <a:p>
            <a:pPr marL="0" marR="0" lvl="0" indent="0" algn="l" defTabSz="1219108" rtl="0" eaLnBrk="1" fontAlgn="auto" latinLnBrk="0" hangingPunct="1">
              <a:lnSpc>
                <a:spcPct val="100000"/>
              </a:lnSpc>
              <a:spcBef>
                <a:spcPts val="0"/>
              </a:spcBef>
              <a:spcAft>
                <a:spcPts val="0"/>
              </a:spcAft>
              <a:buClrTx/>
              <a:buSzTx/>
              <a:buFontTx/>
              <a:buNone/>
              <a:tabLst/>
              <a:defRPr/>
            </a:pPr>
            <a:r>
              <a:rPr kumimoji="0" lang="fr-FR" sz="1200" u="none" strike="noStrike" kern="1200" cap="none" spc="0" normalizeH="0" baseline="0" noProof="0">
                <a:ln>
                  <a:noFill/>
                </a:ln>
                <a:solidFill>
                  <a:schemeClr val="bg1"/>
                </a:solidFill>
                <a:effectLst/>
                <a:uLnTx/>
                <a:uFillTx/>
              </a:rPr>
              <a:t>UK, March 2023</a:t>
            </a:r>
            <a:endParaRPr kumimoji="0" lang="en-US" sz="1200" u="none" strike="noStrike" kern="1200" cap="none" spc="0" normalizeH="0" baseline="0" noProof="0">
              <a:ln>
                <a:noFill/>
              </a:ln>
              <a:solidFill>
                <a:schemeClr val="bg1"/>
              </a:solidFill>
              <a:effectLst/>
              <a:uLnTx/>
              <a:uFillTx/>
            </a:endParaRPr>
          </a:p>
        </p:txBody>
      </p:sp>
      <p:sp>
        <p:nvSpPr>
          <p:cNvPr id="21" name="Google Shape;428;p2">
            <a:extLst>
              <a:ext uri="{FF2B5EF4-FFF2-40B4-BE49-F238E27FC236}">
                <a16:creationId xmlns:a16="http://schemas.microsoft.com/office/drawing/2014/main" id="{769C494E-0264-B621-B675-CBB4A94C9D58}"/>
              </a:ext>
            </a:extLst>
          </p:cNvPr>
          <p:cNvSpPr txBox="1">
            <a:spLocks/>
          </p:cNvSpPr>
          <p:nvPr/>
        </p:nvSpPr>
        <p:spPr>
          <a:xfrm>
            <a:off x="456828" y="404118"/>
            <a:ext cx="11478607" cy="389687"/>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0"/>
              </a:spcBef>
              <a:spcAft>
                <a:spcPts val="0"/>
              </a:spcAft>
              <a:buClr>
                <a:schemeClr val="lt1"/>
              </a:buClr>
              <a:buSzPts val="4300"/>
              <a:buFont typeface="Arial"/>
              <a:buNone/>
              <a:defRPr sz="4300" b="1" i="0" u="none" strike="noStrike" cap="none">
                <a:solidFill>
                  <a:schemeClr val="lt1"/>
                </a:solidFill>
                <a:latin typeface="DM Sans"/>
                <a:ea typeface="DM Sans"/>
                <a:cs typeface="DM Sans"/>
                <a:sym typeface="DM Sans"/>
              </a:defRPr>
            </a:lvl1pPr>
            <a:lvl2pPr marL="914400" marR="0" lvl="1" indent="-304800" algn="l" rtl="0">
              <a:lnSpc>
                <a:spcPct val="90000"/>
              </a:lnSpc>
              <a:spcBef>
                <a:spcPts val="400"/>
              </a:spcBef>
              <a:spcAft>
                <a:spcPts val="0"/>
              </a:spcAft>
              <a:buClr>
                <a:srgbClr val="307297"/>
              </a:buClr>
              <a:buSzPts val="1200"/>
              <a:buFont typeface="Noto Sans Symbols"/>
              <a:buChar char="●"/>
              <a:defRPr sz="2100" b="0" i="0" u="none" strike="noStrike" cap="none">
                <a:solidFill>
                  <a:schemeClr val="dk1"/>
                </a:solidFill>
                <a:latin typeface="DM Sans"/>
                <a:ea typeface="DM Sans"/>
                <a:cs typeface="DM Sans"/>
                <a:sym typeface="DM Sans"/>
              </a:defRPr>
            </a:lvl2pPr>
            <a:lvl3pPr marL="1371600" marR="0" lvl="2" indent="-304800" algn="l" rtl="0">
              <a:lnSpc>
                <a:spcPct val="90000"/>
              </a:lnSpc>
              <a:spcBef>
                <a:spcPts val="400"/>
              </a:spcBef>
              <a:spcAft>
                <a:spcPts val="0"/>
              </a:spcAft>
              <a:buClr>
                <a:schemeClr val="accent1"/>
              </a:buClr>
              <a:buSzPts val="1200"/>
              <a:buFont typeface="Noto Sans Symbols"/>
              <a:buChar char="●"/>
              <a:defRPr sz="2100" b="0" i="0" u="none" strike="noStrike" cap="none">
                <a:solidFill>
                  <a:schemeClr val="dk1"/>
                </a:solidFill>
                <a:latin typeface="DM Sans"/>
                <a:ea typeface="DM Sans"/>
                <a:cs typeface="DM Sans"/>
                <a:sym typeface="DM Sans"/>
              </a:defRPr>
            </a:lvl3pPr>
            <a:lvl4pPr marL="1828800" marR="0" lvl="3" indent="-304800" algn="l" rtl="0">
              <a:lnSpc>
                <a:spcPct val="90000"/>
              </a:lnSpc>
              <a:spcBef>
                <a:spcPts val="400"/>
              </a:spcBef>
              <a:spcAft>
                <a:spcPts val="0"/>
              </a:spcAft>
              <a:buClr>
                <a:srgbClr val="89C7E8"/>
              </a:buClr>
              <a:buSzPts val="1200"/>
              <a:buFont typeface="Noto Sans Symbols"/>
              <a:buChar char="●"/>
              <a:defRPr sz="2100" b="0" i="0" u="none" strike="noStrike" cap="none">
                <a:solidFill>
                  <a:schemeClr val="dk1"/>
                </a:solidFill>
                <a:latin typeface="DM Sans"/>
                <a:ea typeface="DM Sans"/>
                <a:cs typeface="DM Sans"/>
                <a:sym typeface="DM Sans"/>
              </a:defRPr>
            </a:lvl4pPr>
            <a:lvl5pPr marL="2286000" marR="0" lvl="4" indent="-228600" algn="l" rtl="0">
              <a:lnSpc>
                <a:spcPct val="100000"/>
              </a:lnSpc>
              <a:spcBef>
                <a:spcPts val="0"/>
              </a:spcBef>
              <a:spcAft>
                <a:spcPts val="0"/>
              </a:spcAft>
              <a:buClr>
                <a:schemeClr val="accent4"/>
              </a:buClr>
              <a:buSzPts val="1100"/>
              <a:buFont typeface="DM Sans"/>
              <a:buNone/>
              <a:defRPr sz="900" b="0" i="0" u="none" strike="noStrike" cap="none">
                <a:solidFill>
                  <a:schemeClr val="dk1"/>
                </a:solidFill>
                <a:latin typeface="DM Sans"/>
                <a:ea typeface="DM Sans"/>
                <a:cs typeface="DM Sans"/>
                <a:sym typeface="DM Sans"/>
              </a:defRPr>
            </a:lvl5pPr>
            <a:lvl6pPr marL="2743200" marR="0" lvl="5" indent="-228600" algn="l" rtl="0">
              <a:lnSpc>
                <a:spcPct val="90000"/>
              </a:lnSpc>
              <a:spcBef>
                <a:spcPts val="400"/>
              </a:spcBef>
              <a:spcAft>
                <a:spcPts val="0"/>
              </a:spcAft>
              <a:buClr>
                <a:schemeClr val="accent4"/>
              </a:buClr>
              <a:buSzPts val="1100"/>
              <a:buFont typeface="DM Sans"/>
              <a:buNone/>
              <a:defRPr sz="2100" b="0" i="0" u="none" strike="noStrike" cap="none">
                <a:solidFill>
                  <a:schemeClr val="dk1"/>
                </a:solidFill>
                <a:latin typeface="DM Sans"/>
                <a:ea typeface="DM Sans"/>
                <a:cs typeface="DM Sans"/>
                <a:sym typeface="DM Sans"/>
              </a:defRPr>
            </a:lvl6pPr>
            <a:lvl7pPr marL="3200400" marR="0" lvl="6" indent="-228600" algn="l" rtl="0">
              <a:lnSpc>
                <a:spcPct val="90000"/>
              </a:lnSpc>
              <a:spcBef>
                <a:spcPts val="400"/>
              </a:spcBef>
              <a:spcAft>
                <a:spcPts val="0"/>
              </a:spcAft>
              <a:buClr>
                <a:schemeClr val="dk1"/>
              </a:buClr>
              <a:buSzPts val="1100"/>
              <a:buFont typeface="DM Sans"/>
              <a:buNone/>
              <a:defRPr sz="2100" b="0" i="0" u="none" strike="noStrike" cap="none">
                <a:solidFill>
                  <a:schemeClr val="dk1"/>
                </a:solidFill>
                <a:latin typeface="DM Sans"/>
                <a:ea typeface="DM Sans"/>
                <a:cs typeface="DM Sans"/>
                <a:sym typeface="DM Sans"/>
              </a:defRPr>
            </a:lvl7pPr>
            <a:lvl8pPr marL="3657600" marR="0" lvl="7" indent="-228600" algn="l" rtl="0">
              <a:lnSpc>
                <a:spcPct val="90000"/>
              </a:lnSpc>
              <a:spcBef>
                <a:spcPts val="400"/>
              </a:spcBef>
              <a:spcAft>
                <a:spcPts val="0"/>
              </a:spcAft>
              <a:buClr>
                <a:schemeClr val="dk1"/>
              </a:buClr>
              <a:buSzPts val="1400"/>
              <a:buFont typeface="Arial"/>
              <a:buNone/>
              <a:defRPr sz="2100" b="0" i="0" u="none" strike="noStrike" cap="none">
                <a:solidFill>
                  <a:schemeClr val="dk1"/>
                </a:solidFill>
                <a:latin typeface="DM Sans"/>
                <a:ea typeface="DM Sans"/>
                <a:cs typeface="DM Sans"/>
                <a:sym typeface="DM Sans"/>
              </a:defRPr>
            </a:lvl8pPr>
            <a:lvl9pPr marL="4114800" marR="0" lvl="8" indent="-317500" algn="l" rtl="0">
              <a:lnSpc>
                <a:spcPct val="90000"/>
              </a:lnSpc>
              <a:spcBef>
                <a:spcPts val="400"/>
              </a:spcBef>
              <a:spcAft>
                <a:spcPts val="0"/>
              </a:spcAft>
              <a:buClr>
                <a:schemeClr val="dk1"/>
              </a:buClr>
              <a:buSzPts val="1400"/>
              <a:buFont typeface="Arial"/>
              <a:buChar char="•"/>
              <a:defRPr sz="2100" b="0" i="0" u="none" strike="noStrike" cap="none">
                <a:solidFill>
                  <a:schemeClr val="dk1"/>
                </a:solidFill>
                <a:latin typeface="DM Sans"/>
                <a:ea typeface="DM Sans"/>
                <a:cs typeface="DM Sans"/>
                <a:sym typeface="DM Sans"/>
              </a:defRPr>
            </a:lvl9pPr>
          </a:lstStyle>
          <a:p>
            <a:pPr marL="0" indent="0" defTabSz="1219140">
              <a:buClr>
                <a:srgbClr val="FFFFFF"/>
              </a:buClr>
              <a:buSzPts val="4100"/>
            </a:pPr>
            <a:r>
              <a:rPr lang="pt-BR" sz="3000" kern="0">
                <a:solidFill>
                  <a:schemeClr val="bg1"/>
                </a:solidFill>
                <a:latin typeface="+mn-lt"/>
              </a:rPr>
              <a:t>SCALP CARE IS IN THE HAIR</a:t>
            </a:r>
          </a:p>
        </p:txBody>
      </p:sp>
      <p:sp>
        <p:nvSpPr>
          <p:cNvPr id="9" name="Rectangle 8">
            <a:extLst>
              <a:ext uri="{FF2B5EF4-FFF2-40B4-BE49-F238E27FC236}">
                <a16:creationId xmlns:a16="http://schemas.microsoft.com/office/drawing/2014/main" id="{EF35AC9D-8B08-767B-6807-AB8D7AC32CE9}"/>
              </a:ext>
            </a:extLst>
          </p:cNvPr>
          <p:cNvSpPr/>
          <p:nvPr/>
        </p:nvSpPr>
        <p:spPr>
          <a:xfrm>
            <a:off x="506159" y="4598591"/>
            <a:ext cx="3056055" cy="830997"/>
          </a:xfrm>
          <a:prstGeom prst="rect">
            <a:avLst/>
          </a:prstGeom>
          <a:noFill/>
        </p:spPr>
        <p:txBody>
          <a:bodyPr wrap="square" anchor="b">
            <a:spAutoFit/>
          </a:bodyPr>
          <a:lstStyle/>
          <a:p>
            <a:pPr marL="0" marR="0" lvl="0" indent="0" algn="l" defTabSz="1219108" rtl="0" eaLnBrk="1" fontAlgn="auto" latinLnBrk="0" hangingPunct="1">
              <a:lnSpc>
                <a:spcPct val="100000"/>
              </a:lnSpc>
              <a:spcBef>
                <a:spcPts val="0"/>
              </a:spcBef>
              <a:spcAft>
                <a:spcPts val="0"/>
              </a:spcAft>
              <a:buClrTx/>
              <a:buSzTx/>
              <a:buFontTx/>
              <a:buNone/>
              <a:tabLst/>
              <a:defRPr/>
            </a:pPr>
            <a:r>
              <a:rPr kumimoji="0" lang="fr-FR" sz="1200" b="1" u="none" strike="noStrike" kern="1200" cap="none" spc="0" normalizeH="0" baseline="0" noProof="0">
                <a:ln>
                  <a:noFill/>
                </a:ln>
                <a:solidFill>
                  <a:schemeClr val="bg1"/>
                </a:solidFill>
                <a:effectLst/>
                <a:uLnTx/>
                <a:uFillTx/>
              </a:rPr>
              <a:t>L’OREAL PROFESSIONNEL</a:t>
            </a:r>
          </a:p>
          <a:p>
            <a:pPr marL="0" marR="0" lvl="0" indent="0" algn="l" defTabSz="1219108" rtl="0" eaLnBrk="1" fontAlgn="auto" latinLnBrk="0" hangingPunct="1">
              <a:lnSpc>
                <a:spcPct val="100000"/>
              </a:lnSpc>
              <a:spcBef>
                <a:spcPts val="0"/>
              </a:spcBef>
              <a:spcAft>
                <a:spcPts val="0"/>
              </a:spcAft>
              <a:buClrTx/>
              <a:buSzTx/>
              <a:buFontTx/>
              <a:buNone/>
              <a:tabLst/>
              <a:defRPr/>
            </a:pPr>
            <a:r>
              <a:rPr lang="en-US" altLang="zh-CN" sz="1200">
                <a:solidFill>
                  <a:schemeClr val="bg1"/>
                </a:solidFill>
                <a:ea typeface="等线" panose="02010600030101010101" pitchFamily="2" charset="-122"/>
              </a:rPr>
              <a:t>Scalp Advanced, </a:t>
            </a:r>
          </a:p>
          <a:p>
            <a:pPr marL="0" marR="0" lvl="0" indent="0" algn="l" defTabSz="1219108" rtl="0" eaLnBrk="1" fontAlgn="auto" latinLnBrk="0" hangingPunct="1">
              <a:lnSpc>
                <a:spcPct val="100000"/>
              </a:lnSpc>
              <a:spcBef>
                <a:spcPts val="0"/>
              </a:spcBef>
              <a:spcAft>
                <a:spcPts val="0"/>
              </a:spcAft>
              <a:buClrTx/>
              <a:buSzTx/>
              <a:buFontTx/>
              <a:buNone/>
              <a:tabLst/>
              <a:defRPr/>
            </a:pPr>
            <a:r>
              <a:rPr lang="en-US" altLang="zh-CN" sz="1200">
                <a:solidFill>
                  <a:schemeClr val="bg1"/>
                </a:solidFill>
                <a:ea typeface="等线" panose="02010600030101010101" pitchFamily="2" charset="-122"/>
              </a:rPr>
              <a:t>Anti-</a:t>
            </a:r>
            <a:r>
              <a:rPr lang="en-US" altLang="zh-CN" sz="1200" err="1">
                <a:solidFill>
                  <a:schemeClr val="bg1"/>
                </a:solidFill>
                <a:ea typeface="等线" panose="02010600030101010101" pitchFamily="2" charset="-122"/>
              </a:rPr>
              <a:t>Incomfort</a:t>
            </a:r>
            <a:r>
              <a:rPr lang="en-US" altLang="zh-CN" sz="1200">
                <a:solidFill>
                  <a:schemeClr val="bg1"/>
                </a:solidFill>
                <a:ea typeface="等线" panose="02010600030101010101" pitchFamily="2" charset="-122"/>
              </a:rPr>
              <a:t> Discomfort shampoo </a:t>
            </a:r>
            <a:endParaRPr kumimoji="0" lang="en-US" altLang="zh-CN" sz="1200" u="none" strike="noStrike" kern="1200" cap="none" spc="0" normalizeH="0" baseline="0" noProof="0">
              <a:ln>
                <a:noFill/>
              </a:ln>
              <a:solidFill>
                <a:schemeClr val="bg1"/>
              </a:solidFill>
              <a:effectLst/>
              <a:uLnTx/>
              <a:uFillTx/>
              <a:ea typeface="等线" panose="02010600030101010101" pitchFamily="2" charset="-122"/>
            </a:endParaRPr>
          </a:p>
          <a:p>
            <a:pPr marL="0" marR="0" lvl="0" indent="0" algn="l" defTabSz="1219108" rtl="0" eaLnBrk="1" fontAlgn="auto" latinLnBrk="0" hangingPunct="1">
              <a:lnSpc>
                <a:spcPct val="100000"/>
              </a:lnSpc>
              <a:spcBef>
                <a:spcPts val="0"/>
              </a:spcBef>
              <a:spcAft>
                <a:spcPts val="0"/>
              </a:spcAft>
              <a:buClrTx/>
              <a:buSzTx/>
              <a:buFontTx/>
              <a:buNone/>
              <a:tabLst/>
              <a:defRPr/>
            </a:pPr>
            <a:r>
              <a:rPr kumimoji="0" lang="fr-FR" sz="1200" u="none" strike="noStrike" kern="1200" cap="none" spc="0" normalizeH="0" baseline="0" noProof="0">
                <a:ln>
                  <a:noFill/>
                </a:ln>
                <a:solidFill>
                  <a:schemeClr val="bg1"/>
                </a:solidFill>
                <a:effectLst/>
                <a:uLnTx/>
                <a:uFillTx/>
              </a:rPr>
              <a:t>FR, August 2022</a:t>
            </a:r>
            <a:endParaRPr kumimoji="0" lang="en-US" sz="1200" u="none" strike="noStrike" kern="1200" cap="none" spc="0" normalizeH="0" baseline="0" noProof="0">
              <a:ln>
                <a:noFill/>
              </a:ln>
              <a:solidFill>
                <a:schemeClr val="bg1"/>
              </a:solidFill>
              <a:effectLst/>
              <a:uLnTx/>
              <a:uFillTx/>
            </a:endParaRPr>
          </a:p>
        </p:txBody>
      </p:sp>
      <p:sp>
        <p:nvSpPr>
          <p:cNvPr id="10" name="Rectangle 9">
            <a:extLst>
              <a:ext uri="{FF2B5EF4-FFF2-40B4-BE49-F238E27FC236}">
                <a16:creationId xmlns:a16="http://schemas.microsoft.com/office/drawing/2014/main" id="{443237CF-48A9-395D-B529-EF3A17A67195}"/>
              </a:ext>
            </a:extLst>
          </p:cNvPr>
          <p:cNvSpPr/>
          <p:nvPr/>
        </p:nvSpPr>
        <p:spPr>
          <a:xfrm>
            <a:off x="8720607" y="4598591"/>
            <a:ext cx="2732544" cy="830997"/>
          </a:xfrm>
          <a:prstGeom prst="rect">
            <a:avLst/>
          </a:prstGeom>
          <a:noFill/>
          <a:ln>
            <a:noFill/>
          </a:ln>
        </p:spPr>
        <p:txBody>
          <a:bodyPr wrap="square" anchor="b">
            <a:spAutoFit/>
          </a:bodyPr>
          <a:lstStyle/>
          <a:p>
            <a:pPr marL="0" marR="0" lvl="0" indent="0" algn="l" defTabSz="1219108" rtl="0" eaLnBrk="1" fontAlgn="auto" latinLnBrk="0" hangingPunct="1">
              <a:lnSpc>
                <a:spcPct val="100000"/>
              </a:lnSpc>
              <a:spcBef>
                <a:spcPts val="0"/>
              </a:spcBef>
              <a:spcAft>
                <a:spcPts val="0"/>
              </a:spcAft>
              <a:buClrTx/>
              <a:buSzTx/>
              <a:buFontTx/>
              <a:buNone/>
              <a:tabLst/>
              <a:defRPr/>
            </a:pPr>
            <a:r>
              <a:rPr kumimoji="0" lang="fr-FR" sz="1200" b="1" u="none" strike="noStrike" kern="1200" cap="none" spc="0" normalizeH="0" baseline="0" noProof="0">
                <a:ln>
                  <a:noFill/>
                </a:ln>
                <a:solidFill>
                  <a:schemeClr val="bg1"/>
                </a:solidFill>
                <a:effectLst/>
                <a:uLnTx/>
                <a:uFillTx/>
              </a:rPr>
              <a:t>PACIFICA</a:t>
            </a:r>
          </a:p>
          <a:p>
            <a:pPr marL="0" marR="0" lvl="0" indent="0" algn="l" defTabSz="1219108" rtl="0" eaLnBrk="1" fontAlgn="auto" latinLnBrk="0" hangingPunct="1">
              <a:lnSpc>
                <a:spcPct val="100000"/>
              </a:lnSpc>
              <a:spcBef>
                <a:spcPts val="0"/>
              </a:spcBef>
              <a:spcAft>
                <a:spcPts val="0"/>
              </a:spcAft>
              <a:buClrTx/>
              <a:buSzTx/>
              <a:buFontTx/>
              <a:buNone/>
              <a:tabLst/>
              <a:defRPr/>
            </a:pPr>
            <a:r>
              <a:rPr lang="en-US" altLang="zh-CN" sz="1200">
                <a:solidFill>
                  <a:schemeClr val="bg1"/>
                </a:solidFill>
                <a:ea typeface="等线" panose="02010600030101010101" pitchFamily="2" charset="-122"/>
              </a:rPr>
              <a:t>Rosemary detox range</a:t>
            </a:r>
          </a:p>
          <a:p>
            <a:pPr marL="0" marR="0" lvl="0" indent="0" algn="l" defTabSz="1219108"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a:ln>
                  <a:noFill/>
                </a:ln>
                <a:solidFill>
                  <a:schemeClr val="bg1"/>
                </a:solidFill>
                <a:effectLst/>
                <a:uLnTx/>
                <a:uFillTx/>
                <a:ea typeface="等线" panose="02010600030101010101" pitchFamily="2" charset="-122"/>
              </a:rPr>
              <a:t>Scalp scrub</a:t>
            </a:r>
          </a:p>
          <a:p>
            <a:pPr marL="0" marR="0" lvl="0" indent="0" algn="l" defTabSz="1219108" rtl="0" eaLnBrk="1" fontAlgn="auto" latinLnBrk="0" hangingPunct="1">
              <a:lnSpc>
                <a:spcPct val="100000"/>
              </a:lnSpc>
              <a:spcBef>
                <a:spcPts val="0"/>
              </a:spcBef>
              <a:spcAft>
                <a:spcPts val="0"/>
              </a:spcAft>
              <a:buClrTx/>
              <a:buSzTx/>
              <a:buFontTx/>
              <a:buNone/>
              <a:tabLst/>
              <a:defRPr/>
            </a:pPr>
            <a:r>
              <a:rPr kumimoji="0" lang="fr-FR" sz="1200" u="none" strike="noStrike" kern="1200" cap="none" spc="0" normalizeH="0" baseline="0" noProof="0">
                <a:ln>
                  <a:noFill/>
                </a:ln>
                <a:solidFill>
                  <a:schemeClr val="bg1"/>
                </a:solidFill>
                <a:effectLst/>
                <a:uLnTx/>
                <a:uFillTx/>
              </a:rPr>
              <a:t>US, March 2022</a:t>
            </a:r>
            <a:endParaRPr kumimoji="0" lang="en-US" sz="1200" u="none" strike="noStrike" kern="1200" cap="none" spc="0" normalizeH="0" baseline="0" noProof="0">
              <a:ln>
                <a:noFill/>
              </a:ln>
              <a:solidFill>
                <a:schemeClr val="bg1"/>
              </a:solidFill>
              <a:effectLst/>
              <a:uLnTx/>
              <a:uFillTx/>
            </a:endParaRPr>
          </a:p>
        </p:txBody>
      </p:sp>
      <p:pic>
        <p:nvPicPr>
          <p:cNvPr id="5" name="Google Shape;279;p62">
            <a:extLst>
              <a:ext uri="{FF2B5EF4-FFF2-40B4-BE49-F238E27FC236}">
                <a16:creationId xmlns:a16="http://schemas.microsoft.com/office/drawing/2014/main" id="{F825E8AB-E5A0-F906-0746-E75F36A16366}"/>
              </a:ext>
            </a:extLst>
          </p:cNvPr>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9532802" y="6210002"/>
            <a:ext cx="2514905" cy="485999"/>
          </a:xfrm>
          <a:prstGeom prst="rect">
            <a:avLst/>
          </a:prstGeom>
          <a:noFill/>
          <a:ln>
            <a:noFill/>
          </a:ln>
        </p:spPr>
      </p:pic>
      <p:sp>
        <p:nvSpPr>
          <p:cNvPr id="2" name="Rectangle 1">
            <a:extLst>
              <a:ext uri="{FF2B5EF4-FFF2-40B4-BE49-F238E27FC236}">
                <a16:creationId xmlns:a16="http://schemas.microsoft.com/office/drawing/2014/main" id="{B5C194E6-DA73-29E7-1CE3-D01B9CC10DF1}"/>
              </a:ext>
            </a:extLst>
          </p:cNvPr>
          <p:cNvSpPr/>
          <p:nvPr/>
        </p:nvSpPr>
        <p:spPr>
          <a:xfrm>
            <a:off x="8735575" y="5626679"/>
            <a:ext cx="3047097" cy="646331"/>
          </a:xfrm>
          <a:prstGeom prst="rect">
            <a:avLst/>
          </a:prstGeom>
        </p:spPr>
        <p:txBody>
          <a:bodyPr wrap="square">
            <a:spAutoFit/>
          </a:bodyPr>
          <a:lstStyle/>
          <a:p>
            <a:pPr defTabSz="914172" fontAlgn="base">
              <a:defRPr/>
            </a:pPr>
            <a:r>
              <a:rPr lang="en-US" sz="1200" b="1" i="0">
                <a:solidFill>
                  <a:schemeClr val="bg1"/>
                </a:solidFill>
                <a:effectLst/>
              </a:rPr>
              <a:t>EXFOLIATES THE SCALP &amp;</a:t>
            </a:r>
            <a:r>
              <a:rPr lang="en-US" sz="1200" b="1">
                <a:solidFill>
                  <a:schemeClr val="bg1"/>
                </a:solidFill>
              </a:rPr>
              <a:t> REMOVE </a:t>
            </a:r>
            <a:r>
              <a:rPr lang="fr-FR" sz="1200" b="1">
                <a:solidFill>
                  <a:schemeClr val="bg1"/>
                </a:solidFill>
              </a:rPr>
              <a:t>ENVIRONMENTAL TOXINS</a:t>
            </a:r>
            <a:r>
              <a:rPr lang="en-US" sz="1200" b="1" i="0">
                <a:solidFill>
                  <a:schemeClr val="bg1"/>
                </a:solidFill>
                <a:effectLst/>
              </a:rPr>
              <a:t>- WITH ROSEMARY &amp; SEA SALT</a:t>
            </a:r>
          </a:p>
        </p:txBody>
      </p:sp>
      <p:sp>
        <p:nvSpPr>
          <p:cNvPr id="3" name="Rectangle 2">
            <a:extLst>
              <a:ext uri="{FF2B5EF4-FFF2-40B4-BE49-F238E27FC236}">
                <a16:creationId xmlns:a16="http://schemas.microsoft.com/office/drawing/2014/main" id="{F98517D9-65F0-8956-01C5-CAE03437803A}"/>
              </a:ext>
            </a:extLst>
          </p:cNvPr>
          <p:cNvSpPr/>
          <p:nvPr/>
        </p:nvSpPr>
        <p:spPr>
          <a:xfrm>
            <a:off x="4604692" y="5626679"/>
            <a:ext cx="3063084" cy="1015663"/>
          </a:xfrm>
          <a:prstGeom prst="rect">
            <a:avLst/>
          </a:prstGeom>
        </p:spPr>
        <p:txBody>
          <a:bodyPr wrap="square">
            <a:spAutoFit/>
          </a:bodyPr>
          <a:lstStyle/>
          <a:p>
            <a:r>
              <a:rPr lang="en-US" sz="1200" b="1">
                <a:solidFill>
                  <a:schemeClr val="bg1"/>
                </a:solidFill>
              </a:rPr>
              <a:t>DERMATOLOGICALLY TESTED - FOR A DANDRUFF-FREE, MOISTURISED AND REVITALISED SCALP AND UP TO 95% LESS HAIR LOSS </a:t>
            </a:r>
            <a:br>
              <a:rPr lang="en-US" sz="1200"/>
            </a:br>
            <a:endParaRPr lang="en-US" sz="1200"/>
          </a:p>
        </p:txBody>
      </p:sp>
      <p:sp>
        <p:nvSpPr>
          <p:cNvPr id="6" name="Rectangle 5">
            <a:extLst>
              <a:ext uri="{FF2B5EF4-FFF2-40B4-BE49-F238E27FC236}">
                <a16:creationId xmlns:a16="http://schemas.microsoft.com/office/drawing/2014/main" id="{97C75DC7-581E-5726-6738-D97285D6231C}"/>
              </a:ext>
            </a:extLst>
          </p:cNvPr>
          <p:cNvSpPr/>
          <p:nvPr/>
        </p:nvSpPr>
        <p:spPr>
          <a:xfrm>
            <a:off x="515118" y="5626679"/>
            <a:ext cx="3047097" cy="830997"/>
          </a:xfrm>
          <a:prstGeom prst="rect">
            <a:avLst/>
          </a:prstGeom>
        </p:spPr>
        <p:txBody>
          <a:bodyPr wrap="square">
            <a:spAutoFit/>
          </a:bodyPr>
          <a:lstStyle/>
          <a:p>
            <a:r>
              <a:rPr lang="en-US" sz="1200" b="1">
                <a:solidFill>
                  <a:schemeClr val="bg1"/>
                </a:solidFill>
              </a:rPr>
              <a:t>SCIENTIFICALLY PROVEN - TO RELIEVE ITCHY SCALP :AFTER JUST ONE USE, +83% SCALP SOOTHING AND +49% FIBRE HYDRATION</a:t>
            </a:r>
            <a:endParaRPr kumimoji="0" lang="en-US" sz="1200" b="1" i="0" u="none" strike="noStrike" kern="1200" cap="none" spc="0" normalizeH="0" baseline="0" noProof="0">
              <a:ln>
                <a:noFill/>
              </a:ln>
              <a:solidFill>
                <a:schemeClr val="bg1"/>
              </a:solidFill>
              <a:effectLst/>
              <a:uLnTx/>
              <a:uFillTx/>
              <a:ea typeface="+mn-ea"/>
              <a:cs typeface="+mn-cs"/>
            </a:endParaRPr>
          </a:p>
        </p:txBody>
      </p:sp>
      <p:cxnSp>
        <p:nvCxnSpPr>
          <p:cNvPr id="4" name="Straight Connector 3">
            <a:extLst>
              <a:ext uri="{FF2B5EF4-FFF2-40B4-BE49-F238E27FC236}">
                <a16:creationId xmlns:a16="http://schemas.microsoft.com/office/drawing/2014/main" id="{462F213D-FF6E-7DA9-91C5-58FA73E08250}"/>
              </a:ext>
            </a:extLst>
          </p:cNvPr>
          <p:cNvCxnSpPr/>
          <p:nvPr/>
        </p:nvCxnSpPr>
        <p:spPr>
          <a:xfrm>
            <a:off x="515119" y="4485342"/>
            <a:ext cx="304709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91D8E863-6A62-C7A1-05AA-CB8A616CFB2B}"/>
              </a:ext>
            </a:extLst>
          </p:cNvPr>
          <p:cNvCxnSpPr/>
          <p:nvPr/>
        </p:nvCxnSpPr>
        <p:spPr>
          <a:xfrm>
            <a:off x="4611631" y="4485342"/>
            <a:ext cx="304709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C254112-CF0F-1153-D9D0-9B1898B94518}"/>
              </a:ext>
            </a:extLst>
          </p:cNvPr>
          <p:cNvCxnSpPr>
            <a:cxnSpLocks/>
          </p:cNvCxnSpPr>
          <p:nvPr/>
        </p:nvCxnSpPr>
        <p:spPr>
          <a:xfrm>
            <a:off x="8735575" y="4485342"/>
            <a:ext cx="304709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E7FEB839-0A3D-32B2-9BA7-E30CB7229447}"/>
              </a:ext>
            </a:extLst>
          </p:cNvPr>
          <p:cNvCxnSpPr>
            <a:cxnSpLocks/>
          </p:cNvCxnSpPr>
          <p:nvPr/>
        </p:nvCxnSpPr>
        <p:spPr>
          <a:xfrm>
            <a:off x="515119" y="5500326"/>
            <a:ext cx="304709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B2E47B69-1C75-6829-CDBC-2954B940E5B0}"/>
              </a:ext>
            </a:extLst>
          </p:cNvPr>
          <p:cNvCxnSpPr/>
          <p:nvPr/>
        </p:nvCxnSpPr>
        <p:spPr>
          <a:xfrm>
            <a:off x="4611631" y="5500326"/>
            <a:ext cx="304709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1CDBD1E8-5107-5010-2638-62DE04B15710}"/>
              </a:ext>
            </a:extLst>
          </p:cNvPr>
          <p:cNvCxnSpPr>
            <a:cxnSpLocks/>
          </p:cNvCxnSpPr>
          <p:nvPr/>
        </p:nvCxnSpPr>
        <p:spPr>
          <a:xfrm>
            <a:off x="8735575" y="5500326"/>
            <a:ext cx="304709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8148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par>
                                <p:cTn id="20" presetID="10" presetClass="entr" presetSubtype="0" fill="hold"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500"/>
                                        <p:tgtEl>
                                          <p:spTgt spid="3"/>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par>
                                <p:cTn id="29" presetID="10"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par>
                                <p:cTn id="32" presetID="10" presetClass="entr" presetSubtype="0" fill="hold"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500"/>
                                        <p:tgtEl>
                                          <p:spTgt spid="16"/>
                                        </p:tgtEl>
                                      </p:cBhvr>
                                    </p:animEffect>
                                  </p:childTnLst>
                                </p:cTn>
                              </p:par>
                              <p:par>
                                <p:cTn id="35" presetID="10" presetClass="entr" presetSubtype="0" fill="hold"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par>
                                <p:cTn id="38" presetID="10" presetClass="entr" presetSubtype="0" fill="hold" nodeType="with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500"/>
                                        <p:tgtEl>
                                          <p:spTgt spid="12"/>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500"/>
                                        <p:tgtEl>
                                          <p:spTgt spid="10"/>
                                        </p:tgtEl>
                                      </p:cBhvr>
                                    </p:animEffect>
                                  </p:childTnLst>
                                </p:cTn>
                              </p:par>
                              <p:par>
                                <p:cTn id="44" presetID="10" presetClass="entr" presetSubtype="0" fill="hold" nodeType="withEffect">
                                  <p:stCondLst>
                                    <p:cond delay="0"/>
                                  </p:stCondLst>
                                  <p:childTnLst>
                                    <p:set>
                                      <p:cBhvr>
                                        <p:cTn id="45" dur="1" fill="hold">
                                          <p:stCondLst>
                                            <p:cond delay="0"/>
                                          </p:stCondLst>
                                        </p:cTn>
                                        <p:tgtEl>
                                          <p:spTgt spid="25"/>
                                        </p:tgtEl>
                                        <p:attrNameLst>
                                          <p:attrName>style.visibility</p:attrName>
                                        </p:attrNameLst>
                                      </p:cBhvr>
                                      <p:to>
                                        <p:strVal val="visible"/>
                                      </p:to>
                                    </p:set>
                                    <p:animEffect transition="in" filter="fade">
                                      <p:cBhvr>
                                        <p:cTn id="46" dur="500"/>
                                        <p:tgtEl>
                                          <p:spTgt spid="25"/>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
                                        </p:tgtEl>
                                        <p:attrNameLst>
                                          <p:attrName>style.visibility</p:attrName>
                                        </p:attrNameLst>
                                      </p:cBhvr>
                                      <p:to>
                                        <p:strVal val="visible"/>
                                      </p:to>
                                    </p:set>
                                    <p:animEffect transition="in" filter="fade">
                                      <p:cBhvr>
                                        <p:cTn id="4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2" grpId="0"/>
      <p:bldP spid="3"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close up of leaves&#10;&#10;Description automatically generated">
            <a:extLst>
              <a:ext uri="{FF2B5EF4-FFF2-40B4-BE49-F238E27FC236}">
                <a16:creationId xmlns:a16="http://schemas.microsoft.com/office/drawing/2014/main" id="{71BBC22C-A034-9639-0773-F01FBDAB4F0D}"/>
              </a:ext>
            </a:extLst>
          </p:cNvPr>
          <p:cNvPicPr>
            <a:picLocks noChangeAspect="1"/>
          </p:cNvPicPr>
          <p:nvPr/>
        </p:nvPicPr>
        <p:blipFill rotWithShape="1">
          <a:blip r:embed="rId3" cstate="screen">
            <a:alphaModFix/>
            <a:extLst>
              <a:ext uri="{BEBA8EAE-BF5A-486C-A8C5-ECC9F3942E4B}">
                <a14:imgProps xmlns:a14="http://schemas.microsoft.com/office/drawing/2010/main">
                  <a14:imgLayer r:embed="rId4">
                    <a14:imgEffect>
                      <a14:brightnessContrast bright="-43000" contrast="9000"/>
                    </a14:imgEffect>
                  </a14:imgLayer>
                </a14:imgProps>
              </a:ext>
              <a:ext uri="{28A0092B-C50C-407E-A947-70E740481C1C}">
                <a14:useLocalDpi xmlns:a14="http://schemas.microsoft.com/office/drawing/2010/main"/>
              </a:ext>
            </a:extLst>
          </a:blip>
          <a:srcRect/>
          <a:stretch/>
        </p:blipFill>
        <p:spPr>
          <a:xfrm>
            <a:off x="-19620" y="0"/>
            <a:ext cx="12289591" cy="6858000"/>
          </a:xfrm>
          <a:prstGeom prst="rect">
            <a:avLst/>
          </a:prstGeom>
          <a:solidFill>
            <a:srgbClr val="505644"/>
          </a:solidFill>
        </p:spPr>
      </p:pic>
      <p:sp>
        <p:nvSpPr>
          <p:cNvPr id="7" name="Rectangle 6">
            <a:extLst>
              <a:ext uri="{FF2B5EF4-FFF2-40B4-BE49-F238E27FC236}">
                <a16:creationId xmlns:a16="http://schemas.microsoft.com/office/drawing/2014/main" id="{E2557D8E-F610-3118-30E9-46640BA62F67}"/>
              </a:ext>
            </a:extLst>
          </p:cNvPr>
          <p:cNvSpPr/>
          <p:nvPr/>
        </p:nvSpPr>
        <p:spPr>
          <a:xfrm>
            <a:off x="0" y="0"/>
            <a:ext cx="12271248" cy="6858000"/>
          </a:xfrm>
          <a:prstGeom prst="rect">
            <a:avLst/>
          </a:prstGeom>
          <a:solidFill>
            <a:srgbClr val="084337">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p>
        </p:txBody>
      </p:sp>
      <p:sp>
        <p:nvSpPr>
          <p:cNvPr id="2" name="Title 1">
            <a:extLst>
              <a:ext uri="{FF2B5EF4-FFF2-40B4-BE49-F238E27FC236}">
                <a16:creationId xmlns:a16="http://schemas.microsoft.com/office/drawing/2014/main" id="{6EFED4EC-7F71-476C-8A38-56A6FD381F95}"/>
              </a:ext>
            </a:extLst>
          </p:cNvPr>
          <p:cNvSpPr>
            <a:spLocks noGrp="1"/>
          </p:cNvSpPr>
          <p:nvPr>
            <p:ph type="title"/>
          </p:nvPr>
        </p:nvSpPr>
        <p:spPr>
          <a:xfrm>
            <a:off x="803805" y="480736"/>
            <a:ext cx="10920083" cy="283772"/>
          </a:xfrm>
        </p:spPr>
        <p:txBody>
          <a:bodyPr/>
          <a:lstStyle/>
          <a:p>
            <a:r>
              <a:rPr lang="en-GB" sz="3000" b="1">
                <a:solidFill>
                  <a:schemeClr val="bg1"/>
                </a:solidFill>
                <a:latin typeface="+mn-lt"/>
              </a:rPr>
              <a:t>INCREASED POWER OF FRAGRANCE</a:t>
            </a:r>
          </a:p>
        </p:txBody>
      </p:sp>
      <p:sp>
        <p:nvSpPr>
          <p:cNvPr id="3" name="Text Placeholder 2">
            <a:extLst>
              <a:ext uri="{FF2B5EF4-FFF2-40B4-BE49-F238E27FC236}">
                <a16:creationId xmlns:a16="http://schemas.microsoft.com/office/drawing/2014/main" id="{554166FB-AAA9-45D0-8217-4A2BD819C2E2}"/>
              </a:ext>
            </a:extLst>
          </p:cNvPr>
          <p:cNvSpPr>
            <a:spLocks noGrp="1"/>
          </p:cNvSpPr>
          <p:nvPr>
            <p:ph type="body" sz="quarter" idx="16"/>
          </p:nvPr>
        </p:nvSpPr>
        <p:spPr>
          <a:xfrm>
            <a:off x="803805" y="967594"/>
            <a:ext cx="8283276" cy="251577"/>
          </a:xfrm>
        </p:spPr>
        <p:txBody>
          <a:bodyPr>
            <a:normAutofit/>
          </a:bodyPr>
          <a:lstStyle/>
          <a:p>
            <a:pPr>
              <a:defRPr/>
            </a:pPr>
            <a:r>
              <a:rPr lang="en-GB" sz="1600" i="0">
                <a:solidFill>
                  <a:schemeClr val="bg1"/>
                </a:solidFill>
                <a:latin typeface="+mn-lt"/>
              </a:rPr>
              <a:t>Latest global insights from our proprietary dsm-firmenich barometer </a:t>
            </a:r>
          </a:p>
        </p:txBody>
      </p:sp>
      <p:sp>
        <p:nvSpPr>
          <p:cNvPr id="21" name="TextBox 20">
            <a:extLst>
              <a:ext uri="{FF2B5EF4-FFF2-40B4-BE49-F238E27FC236}">
                <a16:creationId xmlns:a16="http://schemas.microsoft.com/office/drawing/2014/main" id="{0BA938ED-05EF-48EF-BAD3-A88EC61D3EBF}"/>
              </a:ext>
            </a:extLst>
          </p:cNvPr>
          <p:cNvSpPr txBox="1"/>
          <p:nvPr/>
        </p:nvSpPr>
        <p:spPr>
          <a:xfrm>
            <a:off x="1638912" y="4017038"/>
            <a:ext cx="4220467" cy="1569660"/>
          </a:xfrm>
          <a:prstGeom prst="rect">
            <a:avLst/>
          </a:prstGeom>
          <a:noFill/>
        </p:spPr>
        <p:txBody>
          <a:bodyPr wrap="square">
            <a:spAutoFit/>
          </a:bodyPr>
          <a:lstStyle/>
          <a:p>
            <a:pPr marR="0" lvl="0" defTabSz="914400" eaLnBrk="1" fontAlgn="auto" latinLnBrk="0" hangingPunct="1">
              <a:lnSpc>
                <a:spcPct val="100000"/>
              </a:lnSpc>
              <a:spcBef>
                <a:spcPts val="0"/>
              </a:spcBef>
              <a:spcAft>
                <a:spcPts val="0"/>
              </a:spcAft>
              <a:buClrTx/>
              <a:buSzTx/>
              <a:buFontTx/>
              <a:buNone/>
              <a:tabLst>
                <a:tab pos="666750" algn="l"/>
              </a:tabLst>
              <a:defRPr/>
            </a:pPr>
            <a:r>
              <a:rPr lang="en-US" sz="1200" kern="0">
                <a:solidFill>
                  <a:schemeClr val="bg1"/>
                </a:solidFill>
              </a:rPr>
              <a:t>GLOBALLY</a:t>
            </a:r>
            <a:r>
              <a:rPr lang="en-US" kern="0">
                <a:solidFill>
                  <a:schemeClr val="bg1"/>
                </a:solidFill>
              </a:rPr>
              <a:t>,</a:t>
            </a:r>
            <a:r>
              <a:rPr kumimoji="0" lang="en-US" u="none" strike="noStrike" kern="0" cap="none" normalizeH="0" baseline="0" noProof="0">
                <a:ln>
                  <a:noFill/>
                </a:ln>
                <a:solidFill>
                  <a:schemeClr val="bg1"/>
                </a:solidFill>
                <a:effectLst/>
                <a:uLnTx/>
                <a:uFillTx/>
              </a:rPr>
              <a:t> </a:t>
            </a:r>
          </a:p>
          <a:p>
            <a:pPr marR="0" lvl="0" defTabSz="914400" eaLnBrk="1" fontAlgn="auto" latinLnBrk="0" hangingPunct="1">
              <a:lnSpc>
                <a:spcPct val="100000"/>
              </a:lnSpc>
              <a:spcBef>
                <a:spcPts val="0"/>
              </a:spcBef>
              <a:spcAft>
                <a:spcPts val="0"/>
              </a:spcAft>
              <a:buClrTx/>
              <a:buSzTx/>
              <a:buFontTx/>
              <a:buNone/>
              <a:tabLst>
                <a:tab pos="666750" algn="l"/>
              </a:tabLst>
              <a:defRPr/>
            </a:pPr>
            <a:endParaRPr kumimoji="0" lang="en-US" sz="600" b="1" u="none" strike="noStrike" kern="0" cap="none" normalizeH="0" baseline="0" noProof="0">
              <a:ln>
                <a:noFill/>
              </a:ln>
              <a:solidFill>
                <a:schemeClr val="bg1"/>
              </a:solidFill>
              <a:effectLst/>
              <a:uLnTx/>
              <a:uFillTx/>
            </a:endParaRPr>
          </a:p>
          <a:p>
            <a:pPr marR="0" lvl="0" defTabSz="914400" eaLnBrk="1" fontAlgn="auto" latinLnBrk="0" hangingPunct="1">
              <a:lnSpc>
                <a:spcPct val="100000"/>
              </a:lnSpc>
              <a:spcBef>
                <a:spcPts val="0"/>
              </a:spcBef>
              <a:spcAft>
                <a:spcPts val="0"/>
              </a:spcAft>
              <a:buClrTx/>
              <a:buSzTx/>
              <a:buFontTx/>
              <a:buNone/>
              <a:tabLst>
                <a:tab pos="666750" algn="l"/>
              </a:tabLst>
              <a:defRPr/>
            </a:pPr>
            <a:r>
              <a:rPr kumimoji="0" lang="en-US" sz="2400" b="1" u="none" strike="noStrike" kern="0" cap="none" normalizeH="0" baseline="0" noProof="0">
                <a:ln>
                  <a:noFill/>
                </a:ln>
                <a:solidFill>
                  <a:schemeClr val="bg1"/>
                </a:solidFill>
                <a:effectLst/>
                <a:uLnTx/>
                <a:uFillTx/>
              </a:rPr>
              <a:t>71%*</a:t>
            </a:r>
            <a:r>
              <a:rPr kumimoji="0" lang="en-US" sz="1600" b="1" u="none" strike="noStrike" kern="0" cap="none" normalizeH="0" baseline="0" noProof="0">
                <a:ln>
                  <a:noFill/>
                </a:ln>
                <a:solidFill>
                  <a:schemeClr val="bg1"/>
                </a:solidFill>
                <a:effectLst/>
                <a:uLnTx/>
                <a:uFillTx/>
              </a:rPr>
              <a:t> </a:t>
            </a:r>
            <a:r>
              <a:rPr kumimoji="0" lang="en-US" sz="1200" u="none" strike="noStrike" kern="0" cap="none" normalizeH="0" baseline="0" noProof="0">
                <a:ln>
                  <a:noFill/>
                </a:ln>
                <a:solidFill>
                  <a:schemeClr val="bg1"/>
                </a:solidFill>
                <a:effectLst/>
                <a:uLnTx/>
                <a:uFillTx/>
              </a:rPr>
              <a:t>OF </a:t>
            </a:r>
            <a:r>
              <a:rPr lang="en-US" sz="1200" kern="0">
                <a:solidFill>
                  <a:schemeClr val="bg1"/>
                </a:solidFill>
              </a:rPr>
              <a:t>CONSUMERS</a:t>
            </a:r>
            <a:endParaRPr kumimoji="0" lang="en-US" sz="1200" u="none" strike="noStrike" kern="0" cap="none" normalizeH="0" baseline="0" noProof="0">
              <a:ln>
                <a:noFill/>
              </a:ln>
              <a:solidFill>
                <a:schemeClr val="bg1"/>
              </a:solidFill>
              <a:effectLst/>
              <a:uLnTx/>
              <a:uFillTx/>
            </a:endParaRPr>
          </a:p>
          <a:p>
            <a:pPr marR="0" lvl="0" defTabSz="914400" eaLnBrk="1" fontAlgn="auto" latinLnBrk="0" hangingPunct="1">
              <a:lnSpc>
                <a:spcPct val="100000"/>
              </a:lnSpc>
              <a:spcBef>
                <a:spcPts val="0"/>
              </a:spcBef>
              <a:spcAft>
                <a:spcPts val="0"/>
              </a:spcAft>
              <a:buClrTx/>
              <a:buSzTx/>
              <a:buFontTx/>
              <a:buNone/>
              <a:tabLst>
                <a:tab pos="666750" algn="l"/>
              </a:tabLst>
              <a:defRPr/>
            </a:pPr>
            <a:endParaRPr kumimoji="0" lang="en-US" sz="600" u="none" strike="noStrike" kern="0" cap="none" normalizeH="0" baseline="0" noProof="0">
              <a:ln>
                <a:noFill/>
              </a:ln>
              <a:solidFill>
                <a:schemeClr val="bg1"/>
              </a:solidFill>
              <a:effectLst/>
              <a:uLnTx/>
              <a:uFillTx/>
            </a:endParaRPr>
          </a:p>
          <a:p>
            <a:pPr marR="0" lvl="0" defTabSz="914400" eaLnBrk="1" fontAlgn="auto" latinLnBrk="0" hangingPunct="1">
              <a:lnSpc>
                <a:spcPct val="100000"/>
              </a:lnSpc>
              <a:spcBef>
                <a:spcPts val="0"/>
              </a:spcBef>
              <a:spcAft>
                <a:spcPts val="0"/>
              </a:spcAft>
              <a:buClrTx/>
              <a:buSzTx/>
              <a:buFontTx/>
              <a:buNone/>
              <a:tabLst>
                <a:tab pos="666750" algn="l"/>
              </a:tabLst>
              <a:defRPr/>
            </a:pPr>
            <a:r>
              <a:rPr lang="en-US" sz="1200" kern="0">
                <a:solidFill>
                  <a:schemeClr val="bg1"/>
                </a:solidFill>
              </a:rPr>
              <a:t>APPRECIATE</a:t>
            </a:r>
          </a:p>
          <a:p>
            <a:pPr marR="0" lvl="0" defTabSz="914400" eaLnBrk="1" fontAlgn="auto" latinLnBrk="0" hangingPunct="1">
              <a:lnSpc>
                <a:spcPct val="100000"/>
              </a:lnSpc>
              <a:spcBef>
                <a:spcPts val="0"/>
              </a:spcBef>
              <a:spcAft>
                <a:spcPts val="0"/>
              </a:spcAft>
              <a:buClrTx/>
              <a:buSzTx/>
              <a:buFontTx/>
              <a:buNone/>
              <a:tabLst>
                <a:tab pos="666750" algn="l"/>
              </a:tabLst>
              <a:defRPr/>
            </a:pPr>
            <a:endParaRPr lang="en-US" sz="600" kern="0">
              <a:solidFill>
                <a:schemeClr val="bg1"/>
              </a:solidFill>
            </a:endParaRPr>
          </a:p>
          <a:p>
            <a:pPr marR="0" lvl="0" defTabSz="914400" eaLnBrk="1" fontAlgn="auto" latinLnBrk="0" hangingPunct="1">
              <a:lnSpc>
                <a:spcPct val="100000"/>
              </a:lnSpc>
              <a:spcBef>
                <a:spcPts val="0"/>
              </a:spcBef>
              <a:spcAft>
                <a:spcPts val="0"/>
              </a:spcAft>
              <a:buClrTx/>
              <a:buSzTx/>
              <a:buFontTx/>
              <a:buNone/>
              <a:tabLst>
                <a:tab pos="666750" algn="l"/>
              </a:tabLst>
              <a:defRPr/>
            </a:pPr>
            <a:r>
              <a:rPr lang="en-US" sz="2400" b="1" kern="0">
                <a:solidFill>
                  <a:schemeClr val="bg1"/>
                </a:solidFill>
              </a:rPr>
              <a:t>SCENT MORE</a:t>
            </a:r>
          </a:p>
        </p:txBody>
      </p:sp>
      <p:sp>
        <p:nvSpPr>
          <p:cNvPr id="26" name="TextBox 25">
            <a:extLst>
              <a:ext uri="{FF2B5EF4-FFF2-40B4-BE49-F238E27FC236}">
                <a16:creationId xmlns:a16="http://schemas.microsoft.com/office/drawing/2014/main" id="{0C490BE6-9AA0-46A3-BFE8-4879B5891F56}"/>
              </a:ext>
            </a:extLst>
          </p:cNvPr>
          <p:cNvSpPr txBox="1"/>
          <p:nvPr/>
        </p:nvSpPr>
        <p:spPr>
          <a:xfrm>
            <a:off x="6918742" y="4003571"/>
            <a:ext cx="4032209" cy="1661993"/>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1" u="none" strike="noStrike" kern="0" cap="none" normalizeH="0" baseline="0" noProof="0">
                <a:ln>
                  <a:noFill/>
                </a:ln>
                <a:solidFill>
                  <a:schemeClr val="bg1"/>
                </a:solidFill>
                <a:effectLst/>
                <a:uLnTx/>
                <a:uFillTx/>
              </a:rPr>
              <a:t>2/3*</a:t>
            </a:r>
            <a:r>
              <a:rPr kumimoji="0" lang="en-US" sz="1600" u="none" strike="noStrike" kern="0" cap="none" normalizeH="0" baseline="0" noProof="0">
                <a:ln>
                  <a:noFill/>
                </a:ln>
                <a:solidFill>
                  <a:schemeClr val="bg1"/>
                </a:solidFill>
                <a:effectLst/>
                <a:uLnTx/>
                <a:uFillTx/>
              </a:rPr>
              <a:t> </a:t>
            </a:r>
            <a:r>
              <a:rPr kumimoji="0" lang="en-US" sz="1200" u="none" strike="noStrike" kern="0" cap="none" normalizeH="0" baseline="0" noProof="0">
                <a:ln>
                  <a:noFill/>
                </a:ln>
                <a:solidFill>
                  <a:schemeClr val="bg1"/>
                </a:solidFill>
                <a:effectLst/>
                <a:uLnTx/>
                <a:uFillTx/>
              </a:rPr>
              <a:t>OF CONSUMERS</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600" u="none" strike="noStrike" kern="0" cap="none" normalizeH="0" baseline="0" noProof="0">
              <a:ln>
                <a:noFill/>
              </a:ln>
              <a:solidFill>
                <a:schemeClr val="bg1"/>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lang="en-US" sz="1200" kern="0">
                <a:solidFill>
                  <a:schemeClr val="bg1"/>
                </a:solidFill>
              </a:rPr>
              <a:t>BELIEVE THAT A FRAGRANCE</a:t>
            </a:r>
          </a:p>
          <a:p>
            <a:pPr marL="0" marR="0" lvl="0" indent="0" defTabSz="914400" eaLnBrk="1" fontAlgn="auto" latinLnBrk="0" hangingPunct="1">
              <a:lnSpc>
                <a:spcPct val="100000"/>
              </a:lnSpc>
              <a:spcBef>
                <a:spcPts val="0"/>
              </a:spcBef>
              <a:spcAft>
                <a:spcPts val="0"/>
              </a:spcAft>
              <a:buClrTx/>
              <a:buSzTx/>
              <a:buFontTx/>
              <a:buNone/>
              <a:tabLst/>
              <a:defRPr/>
            </a:pPr>
            <a:endParaRPr lang="en-US" sz="600" kern="0">
              <a:solidFill>
                <a:schemeClr val="bg1"/>
              </a:solidFill>
            </a:endParaRPr>
          </a:p>
          <a:p>
            <a:pPr marL="0" marR="0" lvl="0" indent="0" defTabSz="914400" eaLnBrk="1" fontAlgn="auto" latinLnBrk="0" hangingPunct="1">
              <a:lnSpc>
                <a:spcPct val="100000"/>
              </a:lnSpc>
              <a:spcBef>
                <a:spcPts val="0"/>
              </a:spcBef>
              <a:spcAft>
                <a:spcPts val="0"/>
              </a:spcAft>
              <a:buClrTx/>
              <a:buSzTx/>
              <a:buFontTx/>
              <a:buNone/>
              <a:tabLst/>
              <a:defRPr/>
            </a:pPr>
            <a:r>
              <a:rPr lang="en-US" sz="2400" b="1" kern="0">
                <a:solidFill>
                  <a:schemeClr val="bg1"/>
                </a:solidFill>
              </a:rPr>
              <a:t>CAN DO MORE</a:t>
            </a:r>
          </a:p>
          <a:p>
            <a:pPr marL="0" marR="0" lvl="0" indent="0" defTabSz="914400" eaLnBrk="1" fontAlgn="auto" latinLnBrk="0" hangingPunct="1">
              <a:lnSpc>
                <a:spcPct val="100000"/>
              </a:lnSpc>
              <a:spcBef>
                <a:spcPts val="0"/>
              </a:spcBef>
              <a:spcAft>
                <a:spcPts val="0"/>
              </a:spcAft>
              <a:buClrTx/>
              <a:buSzTx/>
              <a:buFontTx/>
              <a:buNone/>
              <a:tabLst/>
              <a:defRPr/>
            </a:pPr>
            <a:endParaRPr lang="en-US" sz="600" kern="0">
              <a:solidFill>
                <a:schemeClr val="bg1"/>
              </a:solidFill>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200" u="none" strike="noStrike" kern="0" cap="none" normalizeH="0" baseline="0" noProof="0">
                <a:ln>
                  <a:noFill/>
                </a:ln>
                <a:solidFill>
                  <a:schemeClr val="bg1"/>
                </a:solidFill>
                <a:effectLst/>
                <a:uLnTx/>
                <a:uFillTx/>
              </a:rPr>
              <a:t>THAN JUST MAKE MY PRODUCTS SMELL GOOD</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200" u="none" strike="noStrike" kern="0" cap="none" normalizeH="0" baseline="0" noProof="0">
              <a:ln>
                <a:noFill/>
              </a:ln>
              <a:solidFill>
                <a:prstClr val="black"/>
              </a:solidFill>
              <a:effectLst/>
              <a:uLnTx/>
              <a:uFillTx/>
            </a:endParaRPr>
          </a:p>
        </p:txBody>
      </p:sp>
      <p:pic>
        <p:nvPicPr>
          <p:cNvPr id="9" name="Picture 8">
            <a:extLst>
              <a:ext uri="{FF2B5EF4-FFF2-40B4-BE49-F238E27FC236}">
                <a16:creationId xmlns:a16="http://schemas.microsoft.com/office/drawing/2014/main" id="{36076252-10EC-4E02-9186-B95F3A1C0D8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590353" y="1535889"/>
            <a:ext cx="3955320" cy="2266113"/>
          </a:xfrm>
          <a:prstGeom prst="rect">
            <a:avLst/>
          </a:prstGeom>
        </p:spPr>
      </p:pic>
      <p:pic>
        <p:nvPicPr>
          <p:cNvPr id="11" name="Picture 10" descr="A person smelling a flower&#10;&#10;Description automatically generated with medium confidence">
            <a:extLst>
              <a:ext uri="{FF2B5EF4-FFF2-40B4-BE49-F238E27FC236}">
                <a16:creationId xmlns:a16="http://schemas.microsoft.com/office/drawing/2014/main" id="{73921A3F-763D-4257-997C-86236F54972D}"/>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284009" y="1535889"/>
            <a:ext cx="3928699" cy="2266113"/>
          </a:xfrm>
          <a:prstGeom prst="rect">
            <a:avLst/>
          </a:prstGeom>
        </p:spPr>
      </p:pic>
      <p:pic>
        <p:nvPicPr>
          <p:cNvPr id="12" name="Google Shape;279;p62">
            <a:extLst>
              <a:ext uri="{FF2B5EF4-FFF2-40B4-BE49-F238E27FC236}">
                <a16:creationId xmlns:a16="http://schemas.microsoft.com/office/drawing/2014/main" id="{D59848B4-36F8-7E72-4F0A-150EEE962A0A}"/>
              </a:ext>
            </a:extLst>
          </p:cNvPr>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9532802" y="6210002"/>
            <a:ext cx="2514905" cy="485999"/>
          </a:xfrm>
          <a:prstGeom prst="rect">
            <a:avLst/>
          </a:prstGeom>
          <a:noFill/>
          <a:ln>
            <a:noFill/>
          </a:ln>
        </p:spPr>
      </p:pic>
      <p:cxnSp>
        <p:nvCxnSpPr>
          <p:cNvPr id="15" name="Straight Connector 14">
            <a:extLst>
              <a:ext uri="{FF2B5EF4-FFF2-40B4-BE49-F238E27FC236}">
                <a16:creationId xmlns:a16="http://schemas.microsoft.com/office/drawing/2014/main" id="{2F9B8BA3-C29D-2D93-B3C6-F158A40CE8ED}"/>
              </a:ext>
            </a:extLst>
          </p:cNvPr>
          <p:cNvCxnSpPr/>
          <p:nvPr/>
        </p:nvCxnSpPr>
        <p:spPr>
          <a:xfrm>
            <a:off x="1366305" y="3976278"/>
            <a:ext cx="0" cy="1689286"/>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3A11527D-CEAA-FBB5-FDEC-7C9C8BB8152A}"/>
              </a:ext>
            </a:extLst>
          </p:cNvPr>
          <p:cNvCxnSpPr/>
          <p:nvPr/>
        </p:nvCxnSpPr>
        <p:spPr>
          <a:xfrm>
            <a:off x="6642393" y="3976278"/>
            <a:ext cx="0" cy="1689286"/>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TextBox 11">
            <a:extLst>
              <a:ext uri="{FF2B5EF4-FFF2-40B4-BE49-F238E27FC236}">
                <a16:creationId xmlns:a16="http://schemas.microsoft.com/office/drawing/2014/main" id="{955B682D-04F8-4D96-44A1-DB81EE87B15C}"/>
              </a:ext>
            </a:extLst>
          </p:cNvPr>
          <p:cNvSpPr txBox="1"/>
          <p:nvPr/>
        </p:nvSpPr>
        <p:spPr>
          <a:xfrm>
            <a:off x="378070" y="6369260"/>
            <a:ext cx="9286630" cy="492443"/>
          </a:xfrm>
          <a:prstGeom prst="rect">
            <a:avLst/>
          </a:prstGeom>
          <a:noFill/>
        </p:spPr>
        <p:txBody>
          <a:bodyPr wrap="square" lIns="121920" tIns="60960" rIns="121920" bIns="60960" rtlCol="0" anchor="t">
            <a:spAutoFit/>
          </a:bodyPr>
          <a:lstStyle/>
          <a:p>
            <a:pPr fontAlgn="auto">
              <a:spcBef>
                <a:spcPts val="0"/>
              </a:spcBef>
              <a:spcAft>
                <a:spcPts val="0"/>
              </a:spcAft>
              <a:defRPr/>
            </a:pPr>
            <a:r>
              <a:rPr kumimoji="0" lang="fr-FR" sz="800" i="0" u="none" strike="noStrike" kern="1200" cap="none" spc="0" normalizeH="0" baseline="0" noProof="0" dirty="0">
                <a:ln>
                  <a:noFill/>
                </a:ln>
                <a:solidFill>
                  <a:schemeClr val="bg1"/>
                </a:solidFill>
                <a:effectLst/>
                <a:uLnTx/>
                <a:uFillTx/>
                <a:latin typeface="+mn-lt"/>
                <a:cs typeface="+mn-cs"/>
              </a:rPr>
              <a:t>* Global </a:t>
            </a:r>
            <a:r>
              <a:rPr kumimoji="0" lang="fr-FR" sz="800" i="0" u="none" strike="noStrike" kern="1200" cap="none" spc="0" normalizeH="0" baseline="0" noProof="0" dirty="0" err="1">
                <a:ln>
                  <a:noFill/>
                </a:ln>
                <a:solidFill>
                  <a:schemeClr val="bg1"/>
                </a:solidFill>
                <a:effectLst/>
                <a:uLnTx/>
                <a:uFillTx/>
                <a:latin typeface="+mn-lt"/>
                <a:cs typeface="+mn-cs"/>
              </a:rPr>
              <a:t>Barometer</a:t>
            </a:r>
            <a:r>
              <a:rPr kumimoji="0" lang="en-US" sz="800" i="0" u="none" strike="noStrike" kern="1200" cap="none" spc="0" normalizeH="0" baseline="0" noProof="0" dirty="0">
                <a:ln>
                  <a:noFill/>
                </a:ln>
                <a:solidFill>
                  <a:schemeClr val="bg1"/>
                </a:solidFill>
                <a:effectLst/>
                <a:uLnTx/>
                <a:uFillTx/>
                <a:latin typeface="+mn-lt"/>
                <a:cs typeface="+mn-cs"/>
              </a:rPr>
              <a:t>, </a:t>
            </a:r>
            <a:r>
              <a:rPr kumimoji="0" lang="en-US" sz="800" i="0" u="none" strike="noStrike" kern="1200" cap="none" spc="0" normalizeH="0" baseline="0" noProof="0" dirty="0" err="1">
                <a:ln>
                  <a:noFill/>
                </a:ln>
                <a:solidFill>
                  <a:schemeClr val="bg1"/>
                </a:solidFill>
                <a:effectLst/>
                <a:uLnTx/>
                <a:uFillTx/>
                <a:latin typeface="+mn-lt"/>
                <a:cs typeface="+mn-cs"/>
              </a:rPr>
              <a:t>dsm-firmenich</a:t>
            </a:r>
            <a:r>
              <a:rPr kumimoji="0" lang="en-US" sz="800" i="0" u="none" strike="noStrike" kern="1200" cap="none" spc="0" normalizeH="0" baseline="0" noProof="0" dirty="0">
                <a:ln>
                  <a:noFill/>
                </a:ln>
                <a:solidFill>
                  <a:schemeClr val="bg1"/>
                </a:solidFill>
                <a:effectLst/>
                <a:uLnTx/>
                <a:uFillTx/>
                <a:latin typeface="+mn-lt"/>
                <a:cs typeface="+mn-cs"/>
              </a:rPr>
              <a:t> 2023, Global </a:t>
            </a:r>
            <a:r>
              <a:rPr lang="en-US" sz="800" i="0" kern="1200" dirty="0">
                <a:solidFill>
                  <a:schemeClr val="bg1"/>
                </a:solidFill>
                <a:latin typeface="+mn-lt"/>
                <a:cs typeface="+mn-cs"/>
              </a:rPr>
              <a:t>online survey China, Japan, US, Brazil, France, Germany, India, Philippines, Indonesia, South Africa, Saudi Arabia, Mexico, Thailand, Vietnam, 8400 Men and women. How much do you agree with the following statements regarding the scent of your products? Agreement scale T2B</a:t>
            </a:r>
          </a:p>
          <a:p>
            <a:pPr fontAlgn="auto">
              <a:spcBef>
                <a:spcPts val="0"/>
              </a:spcBef>
              <a:spcAft>
                <a:spcPts val="0"/>
              </a:spcAft>
              <a:defRPr/>
            </a:pPr>
            <a:r>
              <a:rPr lang="en-US" sz="800" i="0" kern="1200" dirty="0">
                <a:solidFill>
                  <a:schemeClr val="bg1"/>
                </a:solidFill>
                <a:latin typeface="+mn-lt"/>
                <a:cs typeface="+mn-cs"/>
              </a:rPr>
              <a:t>The fragrance of the Personal and Home care products that you use… </a:t>
            </a:r>
          </a:p>
        </p:txBody>
      </p:sp>
    </p:spTree>
    <p:extLst>
      <p:ext uri="{BB962C8B-B14F-4D97-AF65-F5344CB8AC3E}">
        <p14:creationId xmlns:p14="http://schemas.microsoft.com/office/powerpoint/2010/main" val="2735616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10"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par>
                                <p:cTn id="11" presetID="10"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fade">
                                      <p:cBhvr>
                                        <p:cTn id="21" dur="500"/>
                                        <p:tgtEl>
                                          <p:spTgt spid="26"/>
                                        </p:tgtEl>
                                      </p:cBhvr>
                                    </p:animEffect>
                                  </p:childTnLst>
                                </p:cTn>
                              </p:par>
                              <p:par>
                                <p:cTn id="22" presetID="10" presetClass="entr" presetSubtype="0" fill="hold" nodeType="with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leaves&#10;&#10;Description automatically generated">
            <a:extLst>
              <a:ext uri="{FF2B5EF4-FFF2-40B4-BE49-F238E27FC236}">
                <a16:creationId xmlns:a16="http://schemas.microsoft.com/office/drawing/2014/main" id="{00CDD143-E442-8370-C669-FB8F00FD7B60}"/>
              </a:ext>
            </a:extLst>
          </p:cNvPr>
          <p:cNvPicPr/>
          <p:nvPr/>
        </p:nvPicPr>
        <p:blipFill rotWithShape="1">
          <a:blip r:embed="rId3" cstate="screen">
            <a:extLst>
              <a:ext uri="{BEBA8EAE-BF5A-486C-A8C5-ECC9F3942E4B}">
                <a14:imgProps xmlns:a14="http://schemas.microsoft.com/office/drawing/2010/main">
                  <a14:imgLayer r:embed="rId4">
                    <a14:imgEffect>
                      <a14:brightnessContrast bright="-43000" contrast="9000"/>
                    </a14:imgEffect>
                  </a14:imgLayer>
                </a14:imgProps>
              </a:ext>
              <a:ext uri="{28A0092B-C50C-407E-A947-70E740481C1C}">
                <a14:useLocalDpi xmlns:a14="http://schemas.microsoft.com/office/drawing/2010/main"/>
              </a:ext>
            </a:extLst>
          </a:blip>
          <a:srcRect/>
          <a:stretch/>
        </p:blipFill>
        <p:spPr>
          <a:xfrm>
            <a:off x="-19620" y="0"/>
            <a:ext cx="12289591" cy="6858000"/>
          </a:xfrm>
          <a:prstGeom prst="rect">
            <a:avLst/>
          </a:prstGeom>
        </p:spPr>
      </p:pic>
      <p:sp>
        <p:nvSpPr>
          <p:cNvPr id="5" name="Rectangle 4">
            <a:extLst>
              <a:ext uri="{FF2B5EF4-FFF2-40B4-BE49-F238E27FC236}">
                <a16:creationId xmlns:a16="http://schemas.microsoft.com/office/drawing/2014/main" id="{3304EB0E-8AE0-2F5C-C676-68B1A258FA4C}"/>
              </a:ext>
            </a:extLst>
          </p:cNvPr>
          <p:cNvSpPr/>
          <p:nvPr/>
        </p:nvSpPr>
        <p:spPr>
          <a:xfrm>
            <a:off x="0" y="0"/>
            <a:ext cx="12271248" cy="6858000"/>
          </a:xfrm>
          <a:prstGeom prst="rect">
            <a:avLst/>
          </a:prstGeom>
          <a:solidFill>
            <a:srgbClr val="084337">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p>
        </p:txBody>
      </p:sp>
      <p:pic>
        <p:nvPicPr>
          <p:cNvPr id="4100" name="Picture 4" descr="Free Woman Taking Selfie Stock Photo">
            <a:extLst>
              <a:ext uri="{FF2B5EF4-FFF2-40B4-BE49-F238E27FC236}">
                <a16:creationId xmlns:a16="http://schemas.microsoft.com/office/drawing/2014/main" id="{F5FFDAB5-1B88-4C8E-87C6-0FDE08AD3554}"/>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r="-484"/>
          <a:stretch/>
        </p:blipFill>
        <p:spPr bwMode="auto">
          <a:xfrm>
            <a:off x="6354557" y="1395138"/>
            <a:ext cx="4113113" cy="2285242"/>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Free Headshot of anonymous content female with small bright flowers with white and purple petals tangled in brown hair covering face Stock Photo">
            <a:extLst>
              <a:ext uri="{FF2B5EF4-FFF2-40B4-BE49-F238E27FC236}">
                <a16:creationId xmlns:a16="http://schemas.microsoft.com/office/drawing/2014/main" id="{A07F3682-8F6B-4950-B9BD-3D829CC62F24}"/>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1263940" y="1404282"/>
            <a:ext cx="4119414" cy="228874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EFED4EC-7F71-476C-8A38-56A6FD381F95}"/>
              </a:ext>
            </a:extLst>
          </p:cNvPr>
          <p:cNvSpPr>
            <a:spLocks noGrp="1"/>
          </p:cNvSpPr>
          <p:nvPr>
            <p:ph type="title"/>
          </p:nvPr>
        </p:nvSpPr>
        <p:spPr>
          <a:xfrm>
            <a:off x="806739" y="455046"/>
            <a:ext cx="10920083" cy="353572"/>
          </a:xfrm>
        </p:spPr>
        <p:txBody>
          <a:bodyPr/>
          <a:lstStyle/>
          <a:p>
            <a:r>
              <a:rPr lang="en-GB" sz="3000" b="1">
                <a:solidFill>
                  <a:schemeClr val="bg1"/>
                </a:solidFill>
                <a:latin typeface="DM Sans "/>
              </a:rPr>
              <a:t>GLOBAL DEMAND FOR AROMATHERAPY</a:t>
            </a:r>
          </a:p>
        </p:txBody>
      </p:sp>
      <p:sp>
        <p:nvSpPr>
          <p:cNvPr id="3" name="Text Placeholder 2">
            <a:extLst>
              <a:ext uri="{FF2B5EF4-FFF2-40B4-BE49-F238E27FC236}">
                <a16:creationId xmlns:a16="http://schemas.microsoft.com/office/drawing/2014/main" id="{554166FB-AAA9-45D0-8217-4A2BD819C2E2}"/>
              </a:ext>
            </a:extLst>
          </p:cNvPr>
          <p:cNvSpPr>
            <a:spLocks noGrp="1"/>
          </p:cNvSpPr>
          <p:nvPr>
            <p:ph type="body" sz="quarter" idx="16"/>
          </p:nvPr>
        </p:nvSpPr>
        <p:spPr>
          <a:xfrm>
            <a:off x="819439" y="935639"/>
            <a:ext cx="10920083" cy="269716"/>
          </a:xfrm>
        </p:spPr>
        <p:txBody>
          <a:bodyPr>
            <a:normAutofit/>
          </a:bodyPr>
          <a:lstStyle/>
          <a:p>
            <a:pPr>
              <a:defRPr/>
            </a:pPr>
            <a:r>
              <a:rPr lang="en-GB" sz="1600" i="0">
                <a:solidFill>
                  <a:schemeClr val="bg1"/>
                </a:solidFill>
                <a:latin typeface="DM Sans "/>
              </a:rPr>
              <a:t>Aromatherapy is the next generation of hero ingredient concept</a:t>
            </a:r>
          </a:p>
        </p:txBody>
      </p:sp>
      <p:sp>
        <p:nvSpPr>
          <p:cNvPr id="21" name="TextBox 20">
            <a:extLst>
              <a:ext uri="{FF2B5EF4-FFF2-40B4-BE49-F238E27FC236}">
                <a16:creationId xmlns:a16="http://schemas.microsoft.com/office/drawing/2014/main" id="{0BA938ED-05EF-48EF-BAD3-A88EC61D3EBF}"/>
              </a:ext>
            </a:extLst>
          </p:cNvPr>
          <p:cNvSpPr txBox="1"/>
          <p:nvPr/>
        </p:nvSpPr>
        <p:spPr>
          <a:xfrm>
            <a:off x="6668921" y="3923330"/>
            <a:ext cx="3484383" cy="1680460"/>
          </a:xfrm>
          <a:prstGeom prst="rect">
            <a:avLst/>
          </a:prstGeom>
          <a:noFill/>
        </p:spPr>
        <p:txBody>
          <a:bodyPr wrap="square">
            <a:spAutoFit/>
          </a:bodyPr>
          <a:lstStyle/>
          <a:p>
            <a:pPr marL="0" marR="0" lvl="0" indent="0" defTabSz="914400" eaLnBrk="1" fontAlgn="auto" latinLnBrk="0" hangingPunct="1">
              <a:spcBef>
                <a:spcPts val="0"/>
              </a:spcBef>
              <a:spcAft>
                <a:spcPts val="0"/>
              </a:spcAft>
              <a:buClrTx/>
              <a:buSzTx/>
              <a:buFontTx/>
              <a:buNone/>
              <a:tabLst/>
              <a:defRPr/>
            </a:pPr>
            <a:r>
              <a:rPr lang="en-US" sz="1200" kern="0">
                <a:solidFill>
                  <a:schemeClr val="bg1"/>
                </a:solidFill>
                <a:latin typeface="DM Sans "/>
              </a:rPr>
              <a:t>GLOBALLY</a:t>
            </a:r>
            <a:r>
              <a:rPr lang="en-US" kern="0">
                <a:solidFill>
                  <a:schemeClr val="bg1"/>
                </a:solidFill>
                <a:latin typeface="DM Sans "/>
              </a:rPr>
              <a:t>,</a:t>
            </a:r>
            <a:r>
              <a:rPr kumimoji="0" lang="en-US" u="none" strike="noStrike" kern="0" cap="none" normalizeH="0" baseline="0" noProof="0">
                <a:ln>
                  <a:noFill/>
                </a:ln>
                <a:solidFill>
                  <a:schemeClr val="bg1"/>
                </a:solidFill>
                <a:effectLst/>
                <a:uLnTx/>
                <a:uFillTx/>
                <a:latin typeface="DM Sans "/>
              </a:rPr>
              <a:t> </a:t>
            </a:r>
          </a:p>
          <a:p>
            <a:pPr marL="0" marR="0" lvl="0" indent="0" defTabSz="914400" eaLnBrk="1" fontAlgn="auto" latinLnBrk="0" hangingPunct="1">
              <a:spcBef>
                <a:spcPts val="0"/>
              </a:spcBef>
              <a:spcAft>
                <a:spcPts val="0"/>
              </a:spcAft>
              <a:buClrTx/>
              <a:buSzTx/>
              <a:buFontTx/>
              <a:buNone/>
              <a:tabLst/>
              <a:defRPr/>
            </a:pPr>
            <a:endParaRPr kumimoji="0" lang="en-US" sz="600" u="none" strike="noStrike" kern="0" cap="none" normalizeH="0" baseline="0" noProof="0">
              <a:ln>
                <a:noFill/>
              </a:ln>
              <a:solidFill>
                <a:schemeClr val="bg1"/>
              </a:solidFill>
              <a:effectLst/>
              <a:uLnTx/>
              <a:uFillTx/>
              <a:latin typeface="DM Sans "/>
            </a:endParaRPr>
          </a:p>
          <a:p>
            <a:pPr marL="0" marR="0" lvl="0" indent="0" defTabSz="914400" eaLnBrk="1" fontAlgn="auto" latinLnBrk="0" hangingPunct="1">
              <a:lnSpc>
                <a:spcPct val="80000"/>
              </a:lnSpc>
              <a:spcBef>
                <a:spcPts val="0"/>
              </a:spcBef>
              <a:spcAft>
                <a:spcPts val="0"/>
              </a:spcAft>
              <a:buClrTx/>
              <a:buSzTx/>
              <a:buFontTx/>
              <a:buNone/>
              <a:tabLst/>
              <a:defRPr/>
            </a:pPr>
            <a:r>
              <a:rPr lang="en-US" sz="2400" b="1" kern="0">
                <a:solidFill>
                  <a:schemeClr val="bg1"/>
                </a:solidFill>
                <a:latin typeface="DM Sans "/>
              </a:rPr>
              <a:t>68%* </a:t>
            </a:r>
            <a:r>
              <a:rPr lang="en-US" sz="1200" kern="0">
                <a:solidFill>
                  <a:schemeClr val="bg1"/>
                </a:solidFill>
                <a:latin typeface="DM Sans "/>
              </a:rPr>
              <a:t>OF MARKET REPRESENTATIVES</a:t>
            </a:r>
          </a:p>
          <a:p>
            <a:pPr marL="0" marR="0" lvl="0" indent="0" defTabSz="914400" eaLnBrk="1" fontAlgn="auto" latinLnBrk="0" hangingPunct="1">
              <a:spcBef>
                <a:spcPts val="0"/>
              </a:spcBef>
              <a:spcAft>
                <a:spcPts val="0"/>
              </a:spcAft>
              <a:buClrTx/>
              <a:buSzTx/>
              <a:buFontTx/>
              <a:buNone/>
              <a:tabLst/>
              <a:defRPr/>
            </a:pPr>
            <a:endParaRPr kumimoji="0" lang="en-US" sz="600" u="none" strike="noStrike" kern="0" cap="none" normalizeH="0" baseline="0" noProof="0">
              <a:ln>
                <a:noFill/>
              </a:ln>
              <a:solidFill>
                <a:schemeClr val="bg1"/>
              </a:solidFill>
              <a:effectLst/>
              <a:uLnTx/>
              <a:uFillTx/>
              <a:latin typeface="DM Sans "/>
            </a:endParaRPr>
          </a:p>
          <a:p>
            <a:pPr marL="0" marR="0" lvl="0" indent="0" defTabSz="914400" eaLnBrk="1" fontAlgn="auto" latinLnBrk="0" hangingPunct="1">
              <a:spcBef>
                <a:spcPts val="0"/>
              </a:spcBef>
              <a:spcAft>
                <a:spcPts val="0"/>
              </a:spcAft>
              <a:buClrTx/>
              <a:buSzTx/>
              <a:buFontTx/>
              <a:buNone/>
              <a:tabLst/>
              <a:defRPr/>
            </a:pPr>
            <a:r>
              <a:rPr lang="en-US" sz="1200" kern="0">
                <a:solidFill>
                  <a:schemeClr val="bg1"/>
                </a:solidFill>
                <a:latin typeface="DM Sans "/>
              </a:rPr>
              <a:t>FOUND VERY INTERESTING THE</a:t>
            </a:r>
          </a:p>
          <a:p>
            <a:pPr marL="0" marR="0" lvl="0" indent="0" defTabSz="914400" eaLnBrk="1" fontAlgn="auto" latinLnBrk="0" hangingPunct="1">
              <a:spcBef>
                <a:spcPts val="0"/>
              </a:spcBef>
              <a:spcAft>
                <a:spcPts val="0"/>
              </a:spcAft>
              <a:buClrTx/>
              <a:buSzTx/>
              <a:buFontTx/>
              <a:buNone/>
              <a:tabLst/>
              <a:defRPr/>
            </a:pPr>
            <a:endParaRPr lang="en-US" sz="600" kern="0">
              <a:solidFill>
                <a:schemeClr val="bg1"/>
              </a:solidFill>
              <a:latin typeface="DM Sans "/>
            </a:endParaRPr>
          </a:p>
          <a:p>
            <a:pPr marL="0" marR="0" lvl="0" indent="0" defTabSz="914400" eaLnBrk="1" fontAlgn="auto" latinLnBrk="0" hangingPunct="1">
              <a:spcBef>
                <a:spcPts val="0"/>
              </a:spcBef>
              <a:spcAft>
                <a:spcPts val="0"/>
              </a:spcAft>
              <a:buClrTx/>
              <a:buSzTx/>
              <a:buFontTx/>
              <a:buNone/>
              <a:tabLst/>
              <a:defRPr/>
            </a:pPr>
            <a:r>
              <a:rPr lang="en-US" sz="2400" b="1" kern="0">
                <a:solidFill>
                  <a:schemeClr val="bg1"/>
                </a:solidFill>
                <a:latin typeface="DM Sans "/>
              </a:rPr>
              <a:t>AROMATHERAPY</a:t>
            </a:r>
          </a:p>
          <a:p>
            <a:pPr marL="0" marR="0" lvl="0" indent="0" defTabSz="914400" eaLnBrk="1" fontAlgn="auto" latinLnBrk="0" hangingPunct="1">
              <a:spcBef>
                <a:spcPts val="0"/>
              </a:spcBef>
              <a:spcAft>
                <a:spcPts val="0"/>
              </a:spcAft>
              <a:buClrTx/>
              <a:buSzTx/>
              <a:buFontTx/>
              <a:buNone/>
              <a:tabLst/>
              <a:defRPr/>
            </a:pPr>
            <a:r>
              <a:rPr lang="en-US" sz="1200" kern="0">
                <a:solidFill>
                  <a:schemeClr val="bg1"/>
                </a:solidFill>
                <a:latin typeface="DM Sans "/>
              </a:rPr>
              <a:t>CONCEPT</a:t>
            </a:r>
          </a:p>
        </p:txBody>
      </p:sp>
      <p:sp>
        <p:nvSpPr>
          <p:cNvPr id="29" name="TextBox 28">
            <a:extLst>
              <a:ext uri="{FF2B5EF4-FFF2-40B4-BE49-F238E27FC236}">
                <a16:creationId xmlns:a16="http://schemas.microsoft.com/office/drawing/2014/main" id="{E7FFB148-9D74-4158-A109-F16903485079}"/>
              </a:ext>
            </a:extLst>
          </p:cNvPr>
          <p:cNvSpPr txBox="1"/>
          <p:nvPr/>
        </p:nvSpPr>
        <p:spPr>
          <a:xfrm>
            <a:off x="1590447" y="3899317"/>
            <a:ext cx="3466400" cy="1680460"/>
          </a:xfrm>
          <a:prstGeom prst="rect">
            <a:avLst/>
          </a:prstGeom>
          <a:noFill/>
        </p:spPr>
        <p:txBody>
          <a:bodyPr wrap="square">
            <a:spAutoFit/>
          </a:bodyPr>
          <a:lstStyle/>
          <a:p>
            <a:pPr marL="0" marR="0" lvl="0" indent="0" defTabSz="914400" eaLnBrk="1" fontAlgn="auto" latinLnBrk="0" hangingPunct="1">
              <a:spcBef>
                <a:spcPts val="0"/>
              </a:spcBef>
              <a:spcAft>
                <a:spcPts val="0"/>
              </a:spcAft>
              <a:buClrTx/>
              <a:buSzTx/>
              <a:buFontTx/>
              <a:buNone/>
              <a:tabLst/>
              <a:defRPr/>
            </a:pPr>
            <a:r>
              <a:rPr lang="en-US" sz="1200" kern="0">
                <a:solidFill>
                  <a:schemeClr val="bg1"/>
                </a:solidFill>
                <a:latin typeface="DM Sans "/>
              </a:rPr>
              <a:t>GLOBALLY</a:t>
            </a:r>
            <a:r>
              <a:rPr lang="en-US" kern="0">
                <a:solidFill>
                  <a:schemeClr val="bg1"/>
                </a:solidFill>
                <a:latin typeface="DM Sans "/>
              </a:rPr>
              <a:t>,</a:t>
            </a:r>
            <a:r>
              <a:rPr kumimoji="0" lang="en-US" u="none" strike="noStrike" kern="0" cap="none" normalizeH="0" noProof="0">
                <a:ln>
                  <a:noFill/>
                </a:ln>
                <a:solidFill>
                  <a:schemeClr val="bg1"/>
                </a:solidFill>
                <a:effectLst/>
                <a:uLnTx/>
                <a:uFillTx/>
                <a:latin typeface="DM Sans "/>
              </a:rPr>
              <a:t> </a:t>
            </a:r>
          </a:p>
          <a:p>
            <a:pPr marL="0" marR="0" lvl="0" indent="0" defTabSz="914400" eaLnBrk="1" fontAlgn="auto" latinLnBrk="0" hangingPunct="1">
              <a:spcBef>
                <a:spcPts val="0"/>
              </a:spcBef>
              <a:spcAft>
                <a:spcPts val="0"/>
              </a:spcAft>
              <a:buClrTx/>
              <a:buSzTx/>
              <a:buFontTx/>
              <a:buNone/>
              <a:tabLst/>
              <a:defRPr/>
            </a:pPr>
            <a:endParaRPr kumimoji="0" lang="en-US" sz="600" b="1" u="none" strike="noStrike" kern="0" cap="none" normalizeH="0" noProof="0">
              <a:ln>
                <a:noFill/>
              </a:ln>
              <a:solidFill>
                <a:schemeClr val="bg1"/>
              </a:solidFill>
              <a:effectLst/>
              <a:uLnTx/>
              <a:uFillTx/>
              <a:latin typeface="DM Sans "/>
            </a:endParaRPr>
          </a:p>
          <a:p>
            <a:pPr marL="0" marR="0" lvl="0" indent="0" defTabSz="914400" eaLnBrk="1" fontAlgn="auto" latinLnBrk="0" hangingPunct="1">
              <a:lnSpc>
                <a:spcPct val="80000"/>
              </a:lnSpc>
              <a:spcBef>
                <a:spcPts val="0"/>
              </a:spcBef>
              <a:spcAft>
                <a:spcPts val="0"/>
              </a:spcAft>
              <a:buClrTx/>
              <a:buSzTx/>
              <a:buFontTx/>
              <a:buNone/>
              <a:tabLst/>
              <a:defRPr/>
            </a:pPr>
            <a:r>
              <a:rPr kumimoji="0" lang="en-US" sz="2400" b="1" u="none" strike="noStrike" kern="0" cap="none" normalizeH="0" noProof="0">
                <a:ln>
                  <a:noFill/>
                </a:ln>
                <a:solidFill>
                  <a:schemeClr val="bg1"/>
                </a:solidFill>
                <a:effectLst/>
                <a:uLnTx/>
                <a:uFillTx/>
                <a:latin typeface="DM Sans "/>
              </a:rPr>
              <a:t>83%*</a:t>
            </a:r>
            <a:r>
              <a:rPr kumimoji="0" lang="en-US" sz="1600" b="1" u="none" strike="noStrike" kern="0" cap="none" normalizeH="0" noProof="0">
                <a:ln>
                  <a:noFill/>
                </a:ln>
                <a:solidFill>
                  <a:schemeClr val="bg1"/>
                </a:solidFill>
                <a:effectLst/>
                <a:uLnTx/>
                <a:uFillTx/>
                <a:latin typeface="DM Sans "/>
              </a:rPr>
              <a:t> </a:t>
            </a:r>
            <a:r>
              <a:rPr kumimoji="0" lang="en-US" sz="1200" u="none" strike="noStrike" kern="0" cap="none" normalizeH="0" noProof="0">
                <a:ln>
                  <a:noFill/>
                </a:ln>
                <a:solidFill>
                  <a:schemeClr val="bg1"/>
                </a:solidFill>
                <a:effectLst/>
                <a:uLnTx/>
                <a:uFillTx/>
                <a:latin typeface="DM Sans "/>
              </a:rPr>
              <a:t>OF EARLY ADOPTERS </a:t>
            </a:r>
          </a:p>
          <a:p>
            <a:pPr marL="0" marR="0" lvl="0" indent="0" defTabSz="914400" eaLnBrk="1" fontAlgn="auto" latinLnBrk="0" hangingPunct="1">
              <a:spcBef>
                <a:spcPts val="0"/>
              </a:spcBef>
              <a:spcAft>
                <a:spcPts val="0"/>
              </a:spcAft>
              <a:buClrTx/>
              <a:buSzTx/>
              <a:buFontTx/>
              <a:buNone/>
              <a:tabLst/>
              <a:defRPr/>
            </a:pPr>
            <a:endParaRPr kumimoji="0" lang="en-US" sz="600" u="none" strike="noStrike" kern="0" cap="none" normalizeH="0" noProof="0">
              <a:ln>
                <a:noFill/>
              </a:ln>
              <a:solidFill>
                <a:schemeClr val="bg1"/>
              </a:solidFill>
              <a:effectLst/>
              <a:uLnTx/>
              <a:uFillTx/>
              <a:latin typeface="DM Sans "/>
            </a:endParaRPr>
          </a:p>
          <a:p>
            <a:pPr marL="0" marR="0" lvl="0" indent="0" defTabSz="914400" eaLnBrk="1" fontAlgn="auto" latinLnBrk="0" hangingPunct="1">
              <a:spcBef>
                <a:spcPts val="0"/>
              </a:spcBef>
              <a:spcAft>
                <a:spcPts val="0"/>
              </a:spcAft>
              <a:buClrTx/>
              <a:buSzTx/>
              <a:buFontTx/>
              <a:buNone/>
              <a:tabLst/>
              <a:defRPr/>
            </a:pPr>
            <a:r>
              <a:rPr lang="en-US" sz="1200" kern="0">
                <a:solidFill>
                  <a:schemeClr val="bg1"/>
                </a:solidFill>
                <a:latin typeface="DM Sans "/>
              </a:rPr>
              <a:t>FOUND VERY INTERESTING THE</a:t>
            </a:r>
          </a:p>
          <a:p>
            <a:pPr marL="0" marR="0" lvl="0" indent="0" defTabSz="914400" eaLnBrk="1" fontAlgn="auto" latinLnBrk="0" hangingPunct="1">
              <a:spcBef>
                <a:spcPts val="0"/>
              </a:spcBef>
              <a:spcAft>
                <a:spcPts val="0"/>
              </a:spcAft>
              <a:buClrTx/>
              <a:buSzTx/>
              <a:buFontTx/>
              <a:buNone/>
              <a:tabLst/>
              <a:defRPr/>
            </a:pPr>
            <a:endParaRPr lang="en-US" sz="600" kern="0">
              <a:solidFill>
                <a:schemeClr val="bg1"/>
              </a:solidFill>
              <a:latin typeface="DM Sans "/>
            </a:endParaRPr>
          </a:p>
          <a:p>
            <a:pPr marL="0" marR="0" lvl="0" indent="0" defTabSz="914400" eaLnBrk="1" fontAlgn="auto" latinLnBrk="0" hangingPunct="1">
              <a:spcBef>
                <a:spcPts val="0"/>
              </a:spcBef>
              <a:spcAft>
                <a:spcPts val="0"/>
              </a:spcAft>
              <a:buClrTx/>
              <a:buSzTx/>
              <a:buFontTx/>
              <a:buNone/>
              <a:tabLst/>
              <a:defRPr/>
            </a:pPr>
            <a:r>
              <a:rPr lang="en-US" sz="2400" b="1" kern="0">
                <a:solidFill>
                  <a:schemeClr val="bg1"/>
                </a:solidFill>
                <a:latin typeface="DM Sans "/>
              </a:rPr>
              <a:t>AROMATHERAPY</a:t>
            </a:r>
          </a:p>
          <a:p>
            <a:pPr marL="0" marR="0" lvl="0" indent="0" defTabSz="914400" eaLnBrk="1" fontAlgn="auto" latinLnBrk="0" hangingPunct="1">
              <a:spcBef>
                <a:spcPts val="0"/>
              </a:spcBef>
              <a:spcAft>
                <a:spcPts val="0"/>
              </a:spcAft>
              <a:buClrTx/>
              <a:buSzTx/>
              <a:buFontTx/>
              <a:buNone/>
              <a:tabLst/>
              <a:defRPr/>
            </a:pPr>
            <a:r>
              <a:rPr lang="en-US" sz="1200" kern="0">
                <a:solidFill>
                  <a:schemeClr val="bg1"/>
                </a:solidFill>
                <a:latin typeface="DM Sans "/>
              </a:rPr>
              <a:t>CONCEPT</a:t>
            </a:r>
          </a:p>
        </p:txBody>
      </p:sp>
      <p:pic>
        <p:nvPicPr>
          <p:cNvPr id="30" name="Picture 29" descr="A picture containing icon&#10;&#10;Description automatically generated">
            <a:extLst>
              <a:ext uri="{FF2B5EF4-FFF2-40B4-BE49-F238E27FC236}">
                <a16:creationId xmlns:a16="http://schemas.microsoft.com/office/drawing/2014/main" id="{6C77492A-57E9-4BDB-8BD2-E4B553EC0C6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448293" y="1527802"/>
            <a:ext cx="515956" cy="532074"/>
          </a:xfrm>
          <a:prstGeom prst="rect">
            <a:avLst/>
          </a:prstGeom>
        </p:spPr>
      </p:pic>
      <p:pic>
        <p:nvPicPr>
          <p:cNvPr id="31" name="Picture 30" descr="Logo&#10;&#10;Description automatically generated">
            <a:extLst>
              <a:ext uri="{FF2B5EF4-FFF2-40B4-BE49-F238E27FC236}">
                <a16:creationId xmlns:a16="http://schemas.microsoft.com/office/drawing/2014/main" id="{70A89157-AECF-4163-80B3-103929C3B15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593453" y="1527802"/>
            <a:ext cx="515956" cy="532074"/>
          </a:xfrm>
          <a:prstGeom prst="rect">
            <a:avLst/>
          </a:prstGeom>
        </p:spPr>
      </p:pic>
      <p:pic>
        <p:nvPicPr>
          <p:cNvPr id="8" name="Google Shape;279;p62">
            <a:extLst>
              <a:ext uri="{FF2B5EF4-FFF2-40B4-BE49-F238E27FC236}">
                <a16:creationId xmlns:a16="http://schemas.microsoft.com/office/drawing/2014/main" id="{8BC8E86C-BE52-1DB5-00D1-3B0EFF1E62C4}"/>
              </a:ext>
            </a:extLst>
          </p:cNvPr>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9532802" y="6210002"/>
            <a:ext cx="2514905" cy="485999"/>
          </a:xfrm>
          <a:prstGeom prst="rect">
            <a:avLst/>
          </a:prstGeom>
          <a:noFill/>
          <a:ln>
            <a:noFill/>
          </a:ln>
        </p:spPr>
      </p:pic>
      <p:cxnSp>
        <p:nvCxnSpPr>
          <p:cNvPr id="6" name="Straight Connector 5">
            <a:extLst>
              <a:ext uri="{FF2B5EF4-FFF2-40B4-BE49-F238E27FC236}">
                <a16:creationId xmlns:a16="http://schemas.microsoft.com/office/drawing/2014/main" id="{5A874C89-EF47-191A-1553-A1A33B076E04}"/>
              </a:ext>
            </a:extLst>
          </p:cNvPr>
          <p:cNvCxnSpPr/>
          <p:nvPr/>
        </p:nvCxnSpPr>
        <p:spPr>
          <a:xfrm>
            <a:off x="1366305" y="3923330"/>
            <a:ext cx="0" cy="1689286"/>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8D13157-FC1C-A389-7AE9-87F9D6BFE2DB}"/>
              </a:ext>
            </a:extLst>
          </p:cNvPr>
          <p:cNvCxnSpPr/>
          <p:nvPr/>
        </p:nvCxnSpPr>
        <p:spPr>
          <a:xfrm>
            <a:off x="6377217" y="3923330"/>
            <a:ext cx="0" cy="1689286"/>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extBox 11">
            <a:extLst>
              <a:ext uri="{FF2B5EF4-FFF2-40B4-BE49-F238E27FC236}">
                <a16:creationId xmlns:a16="http://schemas.microsoft.com/office/drawing/2014/main" id="{5BFA1417-9A3C-B37D-CBFF-E7EE8E084C23}"/>
              </a:ext>
            </a:extLst>
          </p:cNvPr>
          <p:cNvSpPr txBox="1"/>
          <p:nvPr/>
        </p:nvSpPr>
        <p:spPr>
          <a:xfrm>
            <a:off x="378070" y="6369260"/>
            <a:ext cx="7340542" cy="369332"/>
          </a:xfrm>
          <a:prstGeom prst="rect">
            <a:avLst/>
          </a:prstGeom>
          <a:noFill/>
        </p:spPr>
        <p:txBody>
          <a:bodyPr wrap="square" lIns="121920" tIns="60960" rIns="121920" bIns="60960" rtlCol="0" anchor="t">
            <a:spAutoFit/>
          </a:bodyPr>
          <a:lstStyle/>
          <a:p>
            <a:pPr fontAlgn="auto">
              <a:spcBef>
                <a:spcPts val="0"/>
              </a:spcBef>
              <a:spcAft>
                <a:spcPts val="0"/>
              </a:spcAft>
              <a:defRPr/>
            </a:pPr>
            <a:r>
              <a:rPr kumimoji="0" lang="en-US" sz="800" b="1" i="0" u="none" strike="noStrike" kern="1200" cap="none" spc="0" normalizeH="0" baseline="0" noProof="0" dirty="0">
                <a:ln>
                  <a:noFill/>
                </a:ln>
                <a:solidFill>
                  <a:schemeClr val="bg1"/>
                </a:solidFill>
                <a:effectLst/>
                <a:uLnTx/>
                <a:uFillTx/>
                <a:latin typeface="DM Sans "/>
                <a:cs typeface="+mn-cs"/>
              </a:rPr>
              <a:t>* </a:t>
            </a:r>
            <a:r>
              <a:rPr kumimoji="0" lang="fr-FR" sz="800" i="0" u="none" strike="noStrike" kern="1200" cap="none" spc="0" normalizeH="0" baseline="0" noProof="0" dirty="0" err="1">
                <a:ln>
                  <a:noFill/>
                </a:ln>
                <a:solidFill>
                  <a:schemeClr val="bg1"/>
                </a:solidFill>
                <a:effectLst/>
                <a:uLnTx/>
                <a:uFillTx/>
                <a:latin typeface="DM Sans "/>
                <a:cs typeface="+mn-cs"/>
              </a:rPr>
              <a:t>Haircare</a:t>
            </a:r>
            <a:r>
              <a:rPr kumimoji="0" lang="fr-FR" sz="800" i="0" u="none" strike="noStrike" kern="1200" cap="none" spc="0" normalizeH="0" baseline="0" noProof="0" dirty="0">
                <a:ln>
                  <a:noFill/>
                </a:ln>
                <a:solidFill>
                  <a:schemeClr val="bg1"/>
                </a:solidFill>
                <a:effectLst/>
                <a:uLnTx/>
                <a:uFillTx/>
                <a:latin typeface="DM Sans "/>
                <a:cs typeface="+mn-cs"/>
              </a:rPr>
              <a:t> </a:t>
            </a:r>
            <a:r>
              <a:rPr kumimoji="0" lang="fr-FR" sz="800" i="0" u="none" strike="noStrike" kern="1200" cap="none" spc="0" normalizeH="0" baseline="0" noProof="0" dirty="0" err="1">
                <a:ln>
                  <a:noFill/>
                </a:ln>
                <a:solidFill>
                  <a:schemeClr val="bg1"/>
                </a:solidFill>
                <a:effectLst/>
                <a:uLnTx/>
                <a:uFillTx/>
                <a:latin typeface="DM Sans "/>
                <a:cs typeface="+mn-cs"/>
              </a:rPr>
              <a:t>rebound</a:t>
            </a:r>
            <a:r>
              <a:rPr kumimoji="0" lang="en-US" sz="800" i="0" u="none" strike="noStrike" kern="1200" cap="none" spc="0" normalizeH="0" baseline="0" noProof="0" dirty="0">
                <a:ln>
                  <a:noFill/>
                </a:ln>
                <a:solidFill>
                  <a:schemeClr val="bg1"/>
                </a:solidFill>
                <a:effectLst/>
                <a:uLnTx/>
                <a:uFillTx/>
                <a:latin typeface="DM Sans "/>
                <a:cs typeface="+mn-cs"/>
              </a:rPr>
              <a:t>, </a:t>
            </a:r>
            <a:r>
              <a:rPr kumimoji="0" lang="en-US" sz="800" i="0" u="none" strike="noStrike" kern="1200" cap="none" spc="0" normalizeH="0" baseline="0" noProof="0" dirty="0" err="1">
                <a:ln>
                  <a:noFill/>
                </a:ln>
                <a:solidFill>
                  <a:schemeClr val="bg1"/>
                </a:solidFill>
                <a:effectLst/>
                <a:uLnTx/>
                <a:uFillTx/>
                <a:latin typeface="DM Sans "/>
                <a:cs typeface="+mn-cs"/>
              </a:rPr>
              <a:t>dsm-firmenich</a:t>
            </a:r>
            <a:r>
              <a:rPr kumimoji="0" lang="en-US" sz="800" i="0" u="none" strike="noStrike" kern="1200" cap="none" spc="0" normalizeH="0" baseline="0" noProof="0" dirty="0">
                <a:ln>
                  <a:noFill/>
                </a:ln>
                <a:solidFill>
                  <a:schemeClr val="bg1"/>
                </a:solidFill>
                <a:effectLst/>
                <a:uLnTx/>
                <a:uFillTx/>
                <a:latin typeface="DM Sans "/>
                <a:cs typeface="+mn-cs"/>
              </a:rPr>
              <a:t> 2021, Global </a:t>
            </a:r>
            <a:r>
              <a:rPr lang="en-US" sz="800" i="0" kern="1200" dirty="0">
                <a:solidFill>
                  <a:schemeClr val="bg1"/>
                </a:solidFill>
                <a:latin typeface="DM Sans "/>
                <a:cs typeface="+mn-cs"/>
              </a:rPr>
              <a:t>online survey China, Japan, US, Brazil, France, Germany, India, Philippines, Indonesia, 3600 women </a:t>
            </a:r>
          </a:p>
          <a:p>
            <a:pPr fontAlgn="auto">
              <a:spcBef>
                <a:spcPts val="0"/>
              </a:spcBef>
              <a:spcAft>
                <a:spcPts val="0"/>
              </a:spcAft>
              <a:defRPr/>
            </a:pPr>
            <a:r>
              <a:rPr lang="en-US" sz="800" i="0" dirty="0">
                <a:solidFill>
                  <a:schemeClr val="bg1"/>
                </a:solidFill>
                <a:effectLst/>
                <a:latin typeface="DM Sans "/>
                <a:ea typeface="Calibri" panose="020F0502020204030204" pitchFamily="34" charset="0"/>
                <a:cs typeface="Arial" panose="020B0604020202020204" pitchFamily="34" charset="0"/>
              </a:rPr>
              <a:t>How appealing do you find this new idea for shampoo? % of respondents T2B (very/extremely) </a:t>
            </a:r>
            <a:endParaRPr lang="en-US" sz="800" i="0" kern="1200" dirty="0">
              <a:solidFill>
                <a:schemeClr val="bg1"/>
              </a:solidFill>
              <a:highlight>
                <a:srgbClr val="FFFF00"/>
              </a:highlight>
              <a:latin typeface="DM Sans "/>
              <a:cs typeface="+mn-cs"/>
            </a:endParaRPr>
          </a:p>
        </p:txBody>
      </p:sp>
    </p:spTree>
    <p:extLst>
      <p:ext uri="{BB962C8B-B14F-4D97-AF65-F5344CB8AC3E}">
        <p14:creationId xmlns:p14="http://schemas.microsoft.com/office/powerpoint/2010/main" val="2336179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102"/>
                                        </p:tgtEl>
                                        <p:attrNameLst>
                                          <p:attrName>style.visibility</p:attrName>
                                        </p:attrNameLst>
                                      </p:cBhvr>
                                      <p:to>
                                        <p:strVal val="visible"/>
                                      </p:to>
                                    </p:set>
                                    <p:animEffect transition="in" filter="fade">
                                      <p:cBhvr>
                                        <p:cTn id="7" dur="500"/>
                                        <p:tgtEl>
                                          <p:spTgt spid="4102"/>
                                        </p:tgtEl>
                                      </p:cBhvr>
                                    </p:animEffect>
                                  </p:childTnLst>
                                </p:cTn>
                              </p:par>
                              <p:par>
                                <p:cTn id="8" presetID="10" presetClass="entr" presetSubtype="0" fill="hold"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fade">
                                      <p:cBhvr>
                                        <p:cTn id="10" dur="500"/>
                                        <p:tgtEl>
                                          <p:spTgt spid="3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fade">
                                      <p:cBhvr>
                                        <p:cTn id="13" dur="500"/>
                                        <p:tgtEl>
                                          <p:spTgt spid="29"/>
                                        </p:tgtEl>
                                      </p:cBhvr>
                                    </p:animEffect>
                                  </p:childTnLst>
                                </p:cTn>
                              </p:par>
                              <p:par>
                                <p:cTn id="14" presetID="10" presetClass="entr" presetSubtype="0"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500"/>
                                        <p:tgtEl>
                                          <p:spTgt spid="31"/>
                                        </p:tgtEl>
                                      </p:cBhvr>
                                    </p:animEffect>
                                  </p:childTnLst>
                                </p:cTn>
                              </p:par>
                              <p:par>
                                <p:cTn id="22" presetID="10" presetClass="entr" presetSubtype="0" fill="hold" nodeType="withEffect">
                                  <p:stCondLst>
                                    <p:cond delay="0"/>
                                  </p:stCondLst>
                                  <p:childTnLst>
                                    <p:set>
                                      <p:cBhvr>
                                        <p:cTn id="23" dur="1" fill="hold">
                                          <p:stCondLst>
                                            <p:cond delay="0"/>
                                          </p:stCondLst>
                                        </p:cTn>
                                        <p:tgtEl>
                                          <p:spTgt spid="4100"/>
                                        </p:tgtEl>
                                        <p:attrNameLst>
                                          <p:attrName>style.visibility</p:attrName>
                                        </p:attrNameLst>
                                      </p:cBhvr>
                                      <p:to>
                                        <p:strVal val="visible"/>
                                      </p:to>
                                    </p:set>
                                    <p:animEffect transition="in" filter="fade">
                                      <p:cBhvr>
                                        <p:cTn id="24" dur="500"/>
                                        <p:tgtEl>
                                          <p:spTgt spid="410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par>
                                <p:cTn id="28" presetID="10" presetClass="entr" presetSubtype="0" fill="hold"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descr="A shadow of a tree branch&#10;&#10;Description automatically generated">
            <a:extLst>
              <a:ext uri="{FF2B5EF4-FFF2-40B4-BE49-F238E27FC236}">
                <a16:creationId xmlns:a16="http://schemas.microsoft.com/office/drawing/2014/main" id="{9706A23D-5993-5432-95F0-151AFBC6D25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8" name="Rectangle 17">
            <a:extLst>
              <a:ext uri="{FF2B5EF4-FFF2-40B4-BE49-F238E27FC236}">
                <a16:creationId xmlns:a16="http://schemas.microsoft.com/office/drawing/2014/main" id="{C5E670AA-D736-F87B-485D-A2B5FF1BDC9E}"/>
              </a:ext>
            </a:extLst>
          </p:cNvPr>
          <p:cNvSpPr/>
          <p:nvPr/>
        </p:nvSpPr>
        <p:spPr>
          <a:xfrm>
            <a:off x="-11848" y="-2"/>
            <a:ext cx="4164671" cy="6858000"/>
          </a:xfrm>
          <a:prstGeom prst="rect">
            <a:avLst/>
          </a:prstGeom>
          <a:solidFill>
            <a:srgbClr val="9039AE">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40" rtl="0" eaLnBrk="1" fontAlgn="auto" latinLnBrk="0" hangingPunct="1">
              <a:lnSpc>
                <a:spcPct val="100000"/>
              </a:lnSpc>
              <a:spcBef>
                <a:spcPts val="0"/>
              </a:spcBef>
              <a:spcAft>
                <a:spcPts val="0"/>
              </a:spcAft>
              <a:buClr>
                <a:srgbClr val="000000"/>
              </a:buClr>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9" name="Rectangle 18">
            <a:extLst>
              <a:ext uri="{FF2B5EF4-FFF2-40B4-BE49-F238E27FC236}">
                <a16:creationId xmlns:a16="http://schemas.microsoft.com/office/drawing/2014/main" id="{9C0F09A8-24C8-4426-319B-A0EA1CF8BE1B}"/>
              </a:ext>
            </a:extLst>
          </p:cNvPr>
          <p:cNvSpPr/>
          <p:nvPr/>
        </p:nvSpPr>
        <p:spPr>
          <a:xfrm>
            <a:off x="8089920" y="-2"/>
            <a:ext cx="4098761" cy="6858000"/>
          </a:xfrm>
          <a:prstGeom prst="rect">
            <a:avLst/>
          </a:prstGeom>
          <a:solidFill>
            <a:srgbClr val="343C09">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40" rtl="0" eaLnBrk="1" fontAlgn="auto" latinLnBrk="0" hangingPunct="1">
              <a:lnSpc>
                <a:spcPct val="100000"/>
              </a:lnSpc>
              <a:spcBef>
                <a:spcPts val="0"/>
              </a:spcBef>
              <a:spcAft>
                <a:spcPts val="0"/>
              </a:spcAft>
              <a:buClr>
                <a:srgbClr val="000000"/>
              </a:buClr>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0" name="Rectangle 19">
            <a:extLst>
              <a:ext uri="{FF2B5EF4-FFF2-40B4-BE49-F238E27FC236}">
                <a16:creationId xmlns:a16="http://schemas.microsoft.com/office/drawing/2014/main" id="{E530E5D6-2781-BB4E-EBE2-605B5590585E}"/>
              </a:ext>
            </a:extLst>
          </p:cNvPr>
          <p:cNvSpPr/>
          <p:nvPr/>
        </p:nvSpPr>
        <p:spPr>
          <a:xfrm>
            <a:off x="4161280" y="-1"/>
            <a:ext cx="3925321" cy="6858000"/>
          </a:xfrm>
          <a:prstGeom prst="rect">
            <a:avLst/>
          </a:prstGeom>
          <a:solidFill>
            <a:srgbClr val="B1BD03">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40" rtl="0" eaLnBrk="1" fontAlgn="auto" latinLnBrk="0" hangingPunct="1">
              <a:lnSpc>
                <a:spcPct val="100000"/>
              </a:lnSpc>
              <a:spcBef>
                <a:spcPts val="0"/>
              </a:spcBef>
              <a:spcAft>
                <a:spcPts val="0"/>
              </a:spcAft>
              <a:buClr>
                <a:srgbClr val="000000"/>
              </a:buClr>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7" name="Picture 6">
            <a:extLst>
              <a:ext uri="{FF2B5EF4-FFF2-40B4-BE49-F238E27FC236}">
                <a16:creationId xmlns:a16="http://schemas.microsoft.com/office/drawing/2014/main" id="{D757B93C-3729-8528-569F-8848FED87C1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604692" y="1266482"/>
            <a:ext cx="3063084" cy="3063084"/>
          </a:xfrm>
          <a:prstGeom prst="rect">
            <a:avLst/>
          </a:prstGeom>
        </p:spPr>
      </p:pic>
      <p:sp>
        <p:nvSpPr>
          <p:cNvPr id="8" name="Rectangle 7">
            <a:extLst>
              <a:ext uri="{FF2B5EF4-FFF2-40B4-BE49-F238E27FC236}">
                <a16:creationId xmlns:a16="http://schemas.microsoft.com/office/drawing/2014/main" id="{9A22CBA6-C2BD-EDA5-B6AB-57219C7E07E4}"/>
              </a:ext>
            </a:extLst>
          </p:cNvPr>
          <p:cNvSpPr/>
          <p:nvPr/>
        </p:nvSpPr>
        <p:spPr>
          <a:xfrm>
            <a:off x="4604691" y="4598591"/>
            <a:ext cx="3225413" cy="646331"/>
          </a:xfrm>
          <a:prstGeom prst="rect">
            <a:avLst/>
          </a:prstGeom>
          <a:noFill/>
        </p:spPr>
        <p:txBody>
          <a:bodyPr wrap="square" anchor="b">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r-FR" sz="1200" b="1" u="none" strike="noStrike" kern="1200" cap="none" spc="0" normalizeH="0" baseline="0" noProof="0">
                <a:ln>
                  <a:noFill/>
                </a:ln>
                <a:solidFill>
                  <a:schemeClr val="bg1"/>
                </a:solidFill>
                <a:effectLst/>
                <a:uLnTx/>
                <a:uFillTx/>
              </a:rPr>
              <a:t>SUAVE</a:t>
            </a:r>
          </a:p>
          <a:p>
            <a:pPr defTabSz="914377">
              <a:defRPr/>
            </a:pPr>
            <a:r>
              <a:rPr kumimoji="0" lang="en-US" altLang="zh-CN" sz="1200" u="none" strike="noStrike" kern="1200" cap="none" spc="0" normalizeH="0" baseline="0" noProof="0">
                <a:ln>
                  <a:noFill/>
                </a:ln>
                <a:solidFill>
                  <a:schemeClr val="bg1"/>
                </a:solidFill>
                <a:effectLst/>
                <a:uLnTx/>
                <a:uFillTx/>
                <a:ea typeface="等线" panose="02010600030101010101" pitchFamily="2" charset="-122"/>
              </a:rPr>
              <a:t>Aroma collection Eucalyptus &amp; Spearmint</a:t>
            </a:r>
          </a:p>
          <a:p>
            <a:pPr defTabSz="914377">
              <a:defRPr/>
            </a:pPr>
            <a:r>
              <a:rPr kumimoji="0" lang="fr-FR" sz="1200" u="none" strike="noStrike" kern="1200" cap="none" spc="0" normalizeH="0" baseline="0" noProof="0">
                <a:ln>
                  <a:noFill/>
                </a:ln>
                <a:solidFill>
                  <a:schemeClr val="bg1"/>
                </a:solidFill>
                <a:effectLst/>
                <a:uLnTx/>
                <a:uFillTx/>
              </a:rPr>
              <a:t>US</a:t>
            </a:r>
            <a:endParaRPr kumimoji="0" lang="en-US" sz="1200" u="none" strike="noStrike" kern="1200" cap="none" spc="0" normalizeH="0" baseline="0" noProof="0">
              <a:ln>
                <a:noFill/>
              </a:ln>
              <a:solidFill>
                <a:schemeClr val="bg1"/>
              </a:solidFill>
              <a:effectLst/>
              <a:uLnTx/>
              <a:uFillTx/>
            </a:endParaRPr>
          </a:p>
        </p:txBody>
      </p:sp>
      <p:sp>
        <p:nvSpPr>
          <p:cNvPr id="21" name="Google Shape;428;p2">
            <a:extLst>
              <a:ext uri="{FF2B5EF4-FFF2-40B4-BE49-F238E27FC236}">
                <a16:creationId xmlns:a16="http://schemas.microsoft.com/office/drawing/2014/main" id="{769C494E-0264-B621-B675-CBB4A94C9D58}"/>
              </a:ext>
            </a:extLst>
          </p:cNvPr>
          <p:cNvSpPr txBox="1">
            <a:spLocks/>
          </p:cNvSpPr>
          <p:nvPr/>
        </p:nvSpPr>
        <p:spPr>
          <a:xfrm>
            <a:off x="456828" y="404118"/>
            <a:ext cx="11478607" cy="389687"/>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0"/>
              </a:spcBef>
              <a:spcAft>
                <a:spcPts val="0"/>
              </a:spcAft>
              <a:buClr>
                <a:schemeClr val="lt1"/>
              </a:buClr>
              <a:buSzPts val="4300"/>
              <a:buFont typeface="Arial"/>
              <a:buNone/>
              <a:defRPr sz="4300" b="1" i="0" u="none" strike="noStrike" cap="none">
                <a:solidFill>
                  <a:schemeClr val="lt1"/>
                </a:solidFill>
                <a:latin typeface="DM Sans"/>
                <a:ea typeface="DM Sans"/>
                <a:cs typeface="DM Sans"/>
                <a:sym typeface="DM Sans"/>
              </a:defRPr>
            </a:lvl1pPr>
            <a:lvl2pPr marL="914400" marR="0" lvl="1" indent="-304800" algn="l" rtl="0">
              <a:lnSpc>
                <a:spcPct val="90000"/>
              </a:lnSpc>
              <a:spcBef>
                <a:spcPts val="400"/>
              </a:spcBef>
              <a:spcAft>
                <a:spcPts val="0"/>
              </a:spcAft>
              <a:buClr>
                <a:srgbClr val="307297"/>
              </a:buClr>
              <a:buSzPts val="1200"/>
              <a:buFont typeface="Noto Sans Symbols"/>
              <a:buChar char="●"/>
              <a:defRPr sz="2100" b="0" i="0" u="none" strike="noStrike" cap="none">
                <a:solidFill>
                  <a:schemeClr val="dk1"/>
                </a:solidFill>
                <a:latin typeface="DM Sans"/>
                <a:ea typeface="DM Sans"/>
                <a:cs typeface="DM Sans"/>
                <a:sym typeface="DM Sans"/>
              </a:defRPr>
            </a:lvl2pPr>
            <a:lvl3pPr marL="1371600" marR="0" lvl="2" indent="-304800" algn="l" rtl="0">
              <a:lnSpc>
                <a:spcPct val="90000"/>
              </a:lnSpc>
              <a:spcBef>
                <a:spcPts val="400"/>
              </a:spcBef>
              <a:spcAft>
                <a:spcPts val="0"/>
              </a:spcAft>
              <a:buClr>
                <a:schemeClr val="accent1"/>
              </a:buClr>
              <a:buSzPts val="1200"/>
              <a:buFont typeface="Noto Sans Symbols"/>
              <a:buChar char="●"/>
              <a:defRPr sz="2100" b="0" i="0" u="none" strike="noStrike" cap="none">
                <a:solidFill>
                  <a:schemeClr val="dk1"/>
                </a:solidFill>
                <a:latin typeface="DM Sans"/>
                <a:ea typeface="DM Sans"/>
                <a:cs typeface="DM Sans"/>
                <a:sym typeface="DM Sans"/>
              </a:defRPr>
            </a:lvl3pPr>
            <a:lvl4pPr marL="1828800" marR="0" lvl="3" indent="-304800" algn="l" rtl="0">
              <a:lnSpc>
                <a:spcPct val="90000"/>
              </a:lnSpc>
              <a:spcBef>
                <a:spcPts val="400"/>
              </a:spcBef>
              <a:spcAft>
                <a:spcPts val="0"/>
              </a:spcAft>
              <a:buClr>
                <a:srgbClr val="89C7E8"/>
              </a:buClr>
              <a:buSzPts val="1200"/>
              <a:buFont typeface="Noto Sans Symbols"/>
              <a:buChar char="●"/>
              <a:defRPr sz="2100" b="0" i="0" u="none" strike="noStrike" cap="none">
                <a:solidFill>
                  <a:schemeClr val="dk1"/>
                </a:solidFill>
                <a:latin typeface="DM Sans"/>
                <a:ea typeface="DM Sans"/>
                <a:cs typeface="DM Sans"/>
                <a:sym typeface="DM Sans"/>
              </a:defRPr>
            </a:lvl4pPr>
            <a:lvl5pPr marL="2286000" marR="0" lvl="4" indent="-228600" algn="l" rtl="0">
              <a:lnSpc>
                <a:spcPct val="100000"/>
              </a:lnSpc>
              <a:spcBef>
                <a:spcPts val="0"/>
              </a:spcBef>
              <a:spcAft>
                <a:spcPts val="0"/>
              </a:spcAft>
              <a:buClr>
                <a:schemeClr val="accent4"/>
              </a:buClr>
              <a:buSzPts val="1100"/>
              <a:buFont typeface="DM Sans"/>
              <a:buNone/>
              <a:defRPr sz="900" b="0" i="0" u="none" strike="noStrike" cap="none">
                <a:solidFill>
                  <a:schemeClr val="dk1"/>
                </a:solidFill>
                <a:latin typeface="DM Sans"/>
                <a:ea typeface="DM Sans"/>
                <a:cs typeface="DM Sans"/>
                <a:sym typeface="DM Sans"/>
              </a:defRPr>
            </a:lvl5pPr>
            <a:lvl6pPr marL="2743200" marR="0" lvl="5" indent="-228600" algn="l" rtl="0">
              <a:lnSpc>
                <a:spcPct val="90000"/>
              </a:lnSpc>
              <a:spcBef>
                <a:spcPts val="400"/>
              </a:spcBef>
              <a:spcAft>
                <a:spcPts val="0"/>
              </a:spcAft>
              <a:buClr>
                <a:schemeClr val="accent4"/>
              </a:buClr>
              <a:buSzPts val="1100"/>
              <a:buFont typeface="DM Sans"/>
              <a:buNone/>
              <a:defRPr sz="2100" b="0" i="0" u="none" strike="noStrike" cap="none">
                <a:solidFill>
                  <a:schemeClr val="dk1"/>
                </a:solidFill>
                <a:latin typeface="DM Sans"/>
                <a:ea typeface="DM Sans"/>
                <a:cs typeface="DM Sans"/>
                <a:sym typeface="DM Sans"/>
              </a:defRPr>
            </a:lvl6pPr>
            <a:lvl7pPr marL="3200400" marR="0" lvl="6" indent="-228600" algn="l" rtl="0">
              <a:lnSpc>
                <a:spcPct val="90000"/>
              </a:lnSpc>
              <a:spcBef>
                <a:spcPts val="400"/>
              </a:spcBef>
              <a:spcAft>
                <a:spcPts val="0"/>
              </a:spcAft>
              <a:buClr>
                <a:schemeClr val="dk1"/>
              </a:buClr>
              <a:buSzPts val="1100"/>
              <a:buFont typeface="DM Sans"/>
              <a:buNone/>
              <a:defRPr sz="2100" b="0" i="0" u="none" strike="noStrike" cap="none">
                <a:solidFill>
                  <a:schemeClr val="dk1"/>
                </a:solidFill>
                <a:latin typeface="DM Sans"/>
                <a:ea typeface="DM Sans"/>
                <a:cs typeface="DM Sans"/>
                <a:sym typeface="DM Sans"/>
              </a:defRPr>
            </a:lvl7pPr>
            <a:lvl8pPr marL="3657600" marR="0" lvl="7" indent="-228600" algn="l" rtl="0">
              <a:lnSpc>
                <a:spcPct val="90000"/>
              </a:lnSpc>
              <a:spcBef>
                <a:spcPts val="400"/>
              </a:spcBef>
              <a:spcAft>
                <a:spcPts val="0"/>
              </a:spcAft>
              <a:buClr>
                <a:schemeClr val="dk1"/>
              </a:buClr>
              <a:buSzPts val="1400"/>
              <a:buFont typeface="Arial"/>
              <a:buNone/>
              <a:defRPr sz="2100" b="0" i="0" u="none" strike="noStrike" cap="none">
                <a:solidFill>
                  <a:schemeClr val="dk1"/>
                </a:solidFill>
                <a:latin typeface="DM Sans"/>
                <a:ea typeface="DM Sans"/>
                <a:cs typeface="DM Sans"/>
                <a:sym typeface="DM Sans"/>
              </a:defRPr>
            </a:lvl8pPr>
            <a:lvl9pPr marL="4114800" marR="0" lvl="8" indent="-317500" algn="l" rtl="0">
              <a:lnSpc>
                <a:spcPct val="90000"/>
              </a:lnSpc>
              <a:spcBef>
                <a:spcPts val="400"/>
              </a:spcBef>
              <a:spcAft>
                <a:spcPts val="0"/>
              </a:spcAft>
              <a:buClr>
                <a:schemeClr val="dk1"/>
              </a:buClr>
              <a:buSzPts val="1400"/>
              <a:buFont typeface="Arial"/>
              <a:buChar char="•"/>
              <a:defRPr sz="2100" b="0" i="0" u="none" strike="noStrike" cap="none">
                <a:solidFill>
                  <a:schemeClr val="dk1"/>
                </a:solidFill>
                <a:latin typeface="DM Sans"/>
                <a:ea typeface="DM Sans"/>
                <a:cs typeface="DM Sans"/>
                <a:sym typeface="DM Sans"/>
              </a:defRPr>
            </a:lvl9pPr>
          </a:lstStyle>
          <a:p>
            <a:pPr marL="0" indent="0" defTabSz="1219140">
              <a:lnSpc>
                <a:spcPct val="100000"/>
              </a:lnSpc>
              <a:buClr>
                <a:srgbClr val="FFFFFF"/>
              </a:buClr>
              <a:buSzPts val="4100"/>
            </a:pPr>
            <a:r>
              <a:rPr lang="pt-BR" sz="3000" kern="0">
                <a:solidFill>
                  <a:schemeClr val="bg1"/>
                </a:solidFill>
                <a:latin typeface="+mn-lt"/>
              </a:rPr>
              <a:t>AROMATHERAPY &amp; ESSENTIAL OIL RISING IN HAIR CARE</a:t>
            </a:r>
          </a:p>
        </p:txBody>
      </p:sp>
      <p:pic>
        <p:nvPicPr>
          <p:cNvPr id="22" name="Picture 2">
            <a:extLst>
              <a:ext uri="{FF2B5EF4-FFF2-40B4-BE49-F238E27FC236}">
                <a16:creationId xmlns:a16="http://schemas.microsoft.com/office/drawing/2014/main" id="{EDC5665C-792B-5073-1BCC-A66F47DCDA31}"/>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8720607" y="1266482"/>
            <a:ext cx="3063084" cy="3063084"/>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4" name="Picture 2">
            <a:extLst>
              <a:ext uri="{FF2B5EF4-FFF2-40B4-BE49-F238E27FC236}">
                <a16:creationId xmlns:a16="http://schemas.microsoft.com/office/drawing/2014/main" id="{40C4F781-6372-8719-C418-0A063D9CACFC}"/>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506160" y="1276284"/>
            <a:ext cx="3056056" cy="3056056"/>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EF35AC9D-8B08-767B-6807-AB8D7AC32CE9}"/>
              </a:ext>
            </a:extLst>
          </p:cNvPr>
          <p:cNvSpPr/>
          <p:nvPr/>
        </p:nvSpPr>
        <p:spPr>
          <a:xfrm>
            <a:off x="506160" y="4598591"/>
            <a:ext cx="2359402" cy="830997"/>
          </a:xfrm>
          <a:prstGeom prst="rect">
            <a:avLst/>
          </a:prstGeom>
          <a:noFill/>
        </p:spPr>
        <p:txBody>
          <a:bodyPr wrap="square" anchor="b">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r-FR" sz="1200" b="1" u="none" strike="noStrike" kern="1200" cap="none" spc="0" normalizeH="0" baseline="0" noProof="0">
                <a:ln>
                  <a:noFill/>
                </a:ln>
                <a:solidFill>
                  <a:schemeClr val="bg1"/>
                </a:solidFill>
                <a:effectLst/>
                <a:uLnTx/>
                <a:uFillTx/>
              </a:rPr>
              <a:t>PANTENE</a:t>
            </a:r>
          </a:p>
          <a:p>
            <a:pPr marL="0" marR="0" lvl="0" indent="0" algn="l" defTabSz="914377" rtl="0" eaLnBrk="1" fontAlgn="auto" latinLnBrk="0" hangingPunct="1">
              <a:lnSpc>
                <a:spcPct val="100000"/>
              </a:lnSpc>
              <a:spcBef>
                <a:spcPts val="0"/>
              </a:spcBef>
              <a:spcAft>
                <a:spcPts val="0"/>
              </a:spcAft>
              <a:buClrTx/>
              <a:buSzTx/>
              <a:buFontTx/>
              <a:buNone/>
              <a:tabLst/>
              <a:defRPr/>
            </a:pPr>
            <a:r>
              <a:rPr lang="en-US" altLang="zh-CN" sz="1200">
                <a:solidFill>
                  <a:schemeClr val="bg1"/>
                </a:solidFill>
                <a:ea typeface="等线" panose="02010600030101010101" pitchFamily="2" charset="-122"/>
              </a:rPr>
              <a:t>Essential oils Moisturizing Shampoo</a:t>
            </a:r>
            <a:endParaRPr kumimoji="0" lang="en-US" altLang="zh-CN" sz="1200" u="none" strike="noStrike" kern="1200" cap="none" spc="0" normalizeH="0" baseline="0" noProof="0">
              <a:ln>
                <a:noFill/>
              </a:ln>
              <a:solidFill>
                <a:schemeClr val="bg1"/>
              </a:solidFill>
              <a:effectLst/>
              <a:uLnTx/>
              <a:uFillTx/>
              <a:ea typeface="等线" panose="02010600030101010101" pitchFamily="2" charset="-122"/>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a:ln>
                  <a:noFill/>
                </a:ln>
                <a:solidFill>
                  <a:schemeClr val="bg1"/>
                </a:solidFill>
                <a:effectLst/>
                <a:uLnTx/>
                <a:uFillTx/>
                <a:ea typeface="等线" panose="02010600030101010101" pitchFamily="2" charset="-122"/>
              </a:rPr>
              <a:t>US</a:t>
            </a:r>
          </a:p>
        </p:txBody>
      </p:sp>
      <p:sp>
        <p:nvSpPr>
          <p:cNvPr id="10" name="Rectangle 9">
            <a:extLst>
              <a:ext uri="{FF2B5EF4-FFF2-40B4-BE49-F238E27FC236}">
                <a16:creationId xmlns:a16="http://schemas.microsoft.com/office/drawing/2014/main" id="{443237CF-48A9-395D-B529-EF3A17A67195}"/>
              </a:ext>
            </a:extLst>
          </p:cNvPr>
          <p:cNvSpPr/>
          <p:nvPr/>
        </p:nvSpPr>
        <p:spPr>
          <a:xfrm>
            <a:off x="8720607" y="4598591"/>
            <a:ext cx="3046594" cy="830997"/>
          </a:xfrm>
          <a:prstGeom prst="rect">
            <a:avLst/>
          </a:prstGeom>
          <a:noFill/>
          <a:ln>
            <a:noFill/>
          </a:ln>
        </p:spPr>
        <p:txBody>
          <a:bodyPr wrap="square" anchor="b">
            <a:spAutoFit/>
          </a:bodyPr>
          <a:lstStyle/>
          <a:p>
            <a:pPr defTabSz="1219108">
              <a:defRPr/>
            </a:pPr>
            <a:r>
              <a:rPr lang="en-US" sz="1200" b="1">
                <a:solidFill>
                  <a:schemeClr val="bg1"/>
                </a:solidFill>
                <a:effectLst/>
              </a:rPr>
              <a:t>MIELE</a:t>
            </a:r>
            <a:r>
              <a:rPr lang="en-US" sz="1200">
                <a:solidFill>
                  <a:schemeClr val="bg1"/>
                </a:solidFill>
                <a:effectLst/>
              </a:rPr>
              <a:t> </a:t>
            </a:r>
          </a:p>
          <a:p>
            <a:pPr algn="l"/>
            <a:r>
              <a:rPr lang="en-US" sz="1200">
                <a:solidFill>
                  <a:schemeClr val="bg1"/>
                </a:solidFill>
                <a:effectLst/>
              </a:rPr>
              <a:t>Rosemary Mint Scalp </a:t>
            </a:r>
          </a:p>
          <a:p>
            <a:pPr algn="l"/>
            <a:r>
              <a:rPr lang="en-US" sz="1200">
                <a:solidFill>
                  <a:schemeClr val="bg1"/>
                </a:solidFill>
                <a:effectLst/>
              </a:rPr>
              <a:t>&amp; Hair Strengthening Oil</a:t>
            </a:r>
            <a:endParaRPr lang="fr-FR" sz="1200">
              <a:solidFill>
                <a:schemeClr val="bg1"/>
              </a:solidFill>
              <a:effectLst/>
            </a:endParaRPr>
          </a:p>
          <a:p>
            <a:pPr defTabSz="1219108">
              <a:defRPr/>
            </a:pPr>
            <a:r>
              <a:rPr lang="en-US" sz="1200">
                <a:solidFill>
                  <a:schemeClr val="bg1"/>
                </a:solidFill>
              </a:rPr>
              <a:t>US</a:t>
            </a:r>
            <a:r>
              <a:rPr kumimoji="0" lang="fr-FR" sz="1200" u="none" strike="noStrike" kern="1200" cap="none" spc="0" normalizeH="0" baseline="0" noProof="0">
                <a:ln>
                  <a:noFill/>
                </a:ln>
                <a:solidFill>
                  <a:schemeClr val="bg1"/>
                </a:solidFill>
                <a:effectLst/>
                <a:uLnTx/>
                <a:uFillTx/>
              </a:rPr>
              <a:t> </a:t>
            </a:r>
            <a:endParaRPr kumimoji="0" lang="en-US" sz="1200" u="none" strike="noStrike" kern="1200" cap="none" spc="0" normalizeH="0" baseline="0" noProof="0">
              <a:ln>
                <a:noFill/>
              </a:ln>
              <a:solidFill>
                <a:schemeClr val="bg1"/>
              </a:solidFill>
              <a:effectLst/>
              <a:uLnTx/>
              <a:uFillTx/>
            </a:endParaRPr>
          </a:p>
        </p:txBody>
      </p:sp>
      <p:pic>
        <p:nvPicPr>
          <p:cNvPr id="5" name="Google Shape;279;p62">
            <a:extLst>
              <a:ext uri="{FF2B5EF4-FFF2-40B4-BE49-F238E27FC236}">
                <a16:creationId xmlns:a16="http://schemas.microsoft.com/office/drawing/2014/main" id="{F825E8AB-E5A0-F906-0746-E75F36A16366}"/>
              </a:ext>
            </a:extLst>
          </p:cNvPr>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9532802" y="6210002"/>
            <a:ext cx="2514905" cy="485999"/>
          </a:xfrm>
          <a:prstGeom prst="rect">
            <a:avLst/>
          </a:prstGeom>
          <a:noFill/>
          <a:ln>
            <a:noFill/>
          </a:ln>
        </p:spPr>
      </p:pic>
      <p:sp>
        <p:nvSpPr>
          <p:cNvPr id="2" name="Rectangle 1">
            <a:extLst>
              <a:ext uri="{FF2B5EF4-FFF2-40B4-BE49-F238E27FC236}">
                <a16:creationId xmlns:a16="http://schemas.microsoft.com/office/drawing/2014/main" id="{B5C194E6-DA73-29E7-1CE3-D01B9CC10DF1}"/>
              </a:ext>
            </a:extLst>
          </p:cNvPr>
          <p:cNvSpPr/>
          <p:nvPr/>
        </p:nvSpPr>
        <p:spPr>
          <a:xfrm>
            <a:off x="8735575" y="5626680"/>
            <a:ext cx="3312132" cy="461665"/>
          </a:xfrm>
          <a:prstGeom prst="rect">
            <a:avLst/>
          </a:prstGeom>
        </p:spPr>
        <p:txBody>
          <a:bodyPr wrap="square">
            <a:spAutoFit/>
          </a:bodyPr>
          <a:lstStyle/>
          <a:p>
            <a:pPr defTabSz="914172" fontAlgn="base">
              <a:defRPr/>
            </a:pPr>
            <a:r>
              <a:rPr lang="en-US" sz="1200" b="1" i="0">
                <a:solidFill>
                  <a:schemeClr val="bg1"/>
                </a:solidFill>
                <a:effectLst/>
              </a:rPr>
              <a:t>HAIR &amp; SCALP STRENGTHENING OIL</a:t>
            </a:r>
          </a:p>
          <a:p>
            <a:pPr defTabSz="914172" fontAlgn="base">
              <a:defRPr/>
            </a:pPr>
            <a:r>
              <a:rPr lang="en-US" sz="1200" b="1" i="0">
                <a:solidFill>
                  <a:schemeClr val="bg1"/>
                </a:solidFill>
                <a:effectLst/>
              </a:rPr>
              <a:t>WITH ESSENTIAL ROSEMARY &amp; MINT OIL</a:t>
            </a:r>
            <a:endParaRPr kumimoji="0" lang="en-US" sz="1200" b="1" i="0" u="none" strike="noStrike" kern="1200" cap="none" spc="0" normalizeH="0" baseline="0" noProof="0">
              <a:ln>
                <a:noFill/>
              </a:ln>
              <a:solidFill>
                <a:schemeClr val="bg1"/>
              </a:solidFill>
              <a:effectLst/>
              <a:uLnTx/>
              <a:uFillTx/>
              <a:ea typeface="+mn-ea"/>
              <a:cs typeface="+mn-cs"/>
            </a:endParaRPr>
          </a:p>
        </p:txBody>
      </p:sp>
      <p:sp>
        <p:nvSpPr>
          <p:cNvPr id="3" name="Rectangle 2">
            <a:extLst>
              <a:ext uri="{FF2B5EF4-FFF2-40B4-BE49-F238E27FC236}">
                <a16:creationId xmlns:a16="http://schemas.microsoft.com/office/drawing/2014/main" id="{F98517D9-65F0-8956-01C5-CAE03437803A}"/>
              </a:ext>
            </a:extLst>
          </p:cNvPr>
          <p:cNvSpPr/>
          <p:nvPr/>
        </p:nvSpPr>
        <p:spPr>
          <a:xfrm>
            <a:off x="4604692" y="5626680"/>
            <a:ext cx="3063084" cy="646331"/>
          </a:xfrm>
          <a:prstGeom prst="rect">
            <a:avLst/>
          </a:prstGeom>
        </p:spPr>
        <p:txBody>
          <a:bodyPr wrap="square">
            <a:spAutoFit/>
          </a:bodyPr>
          <a:lstStyle/>
          <a:p>
            <a:pPr defTabSz="914172" fontAlgn="base">
              <a:defRPr/>
            </a:pPr>
            <a:r>
              <a:rPr kumimoji="0" lang="en-US" altLang="zh-CN" sz="1200" b="1" i="0" u="none" strike="noStrike" kern="1200" cap="none" spc="0" normalizeH="0" baseline="0" noProof="0">
                <a:ln>
                  <a:noFill/>
                </a:ln>
                <a:solidFill>
                  <a:schemeClr val="bg1"/>
                </a:solidFill>
                <a:effectLst/>
                <a:uLnTx/>
                <a:uFillTx/>
                <a:ea typeface="等线" panose="02010600030101010101" pitchFamily="2" charset="-122"/>
                <a:cs typeface="+mn-cs"/>
              </a:rPr>
              <a:t>FOR HAIR PRONE TO BUILD UP</a:t>
            </a:r>
          </a:p>
          <a:p>
            <a:pPr defTabSz="914172" fontAlgn="base">
              <a:defRPr/>
            </a:pPr>
            <a:r>
              <a:rPr kumimoji="0" lang="en-US" altLang="zh-CN" sz="1200" b="1" i="0" u="none" strike="noStrike" kern="1200" cap="none" spc="0" normalizeH="0" baseline="0" noProof="0">
                <a:ln>
                  <a:noFill/>
                </a:ln>
                <a:solidFill>
                  <a:schemeClr val="bg1"/>
                </a:solidFill>
                <a:effectLst/>
                <a:uLnTx/>
                <a:uFillTx/>
                <a:ea typeface="等线" panose="02010600030101010101" pitchFamily="2" charset="-122"/>
                <a:cs typeface="+mn-cs"/>
              </a:rPr>
              <a:t>WITH ESSENTIAL OILS EUCALYPTUS &amp; SPEARMINT</a:t>
            </a:r>
          </a:p>
        </p:txBody>
      </p:sp>
      <p:sp>
        <p:nvSpPr>
          <p:cNvPr id="6" name="Rectangle 5">
            <a:extLst>
              <a:ext uri="{FF2B5EF4-FFF2-40B4-BE49-F238E27FC236}">
                <a16:creationId xmlns:a16="http://schemas.microsoft.com/office/drawing/2014/main" id="{97C75DC7-581E-5726-6738-D97285D6231C}"/>
              </a:ext>
            </a:extLst>
          </p:cNvPr>
          <p:cNvSpPr/>
          <p:nvPr/>
        </p:nvSpPr>
        <p:spPr>
          <a:xfrm>
            <a:off x="515117" y="5626679"/>
            <a:ext cx="3227337" cy="461665"/>
          </a:xfrm>
          <a:prstGeom prst="rect">
            <a:avLst/>
          </a:prstGeom>
        </p:spPr>
        <p:txBody>
          <a:bodyPr wrap="square">
            <a:spAutoFit/>
          </a:bodyPr>
          <a:lstStyle/>
          <a:p>
            <a:pPr defTabSz="914172" fontAlgn="base">
              <a:defRPr/>
            </a:pPr>
            <a:r>
              <a:rPr kumimoji="0" lang="en-US" sz="1200" b="1" i="0" u="none" strike="noStrike" kern="1200" cap="none" spc="0" normalizeH="0" baseline="0" noProof="0">
                <a:ln>
                  <a:noFill/>
                </a:ln>
                <a:solidFill>
                  <a:schemeClr val="bg1"/>
                </a:solidFill>
                <a:effectLst/>
                <a:uLnTx/>
                <a:uFillTx/>
                <a:ea typeface="+mn-ea"/>
                <a:cs typeface="+mn-cs"/>
              </a:rPr>
              <a:t>SOOTHING EXPERIENCE</a:t>
            </a:r>
          </a:p>
          <a:p>
            <a:pPr defTabSz="914172" fontAlgn="base">
              <a:defRPr/>
            </a:pPr>
            <a:r>
              <a:rPr kumimoji="0" lang="en-US" sz="1200" b="1" i="0" u="none" strike="noStrike" kern="1200" cap="none" spc="0" normalizeH="0" baseline="0" noProof="0">
                <a:ln>
                  <a:noFill/>
                </a:ln>
                <a:solidFill>
                  <a:schemeClr val="bg1"/>
                </a:solidFill>
                <a:effectLst/>
                <a:uLnTx/>
                <a:uFillTx/>
                <a:ea typeface="+mn-ea"/>
                <a:cs typeface="+mn-cs"/>
              </a:rPr>
              <a:t>WITH ESSENTIAL OILS LAVENDER &amp; BASIL </a:t>
            </a:r>
          </a:p>
        </p:txBody>
      </p:sp>
      <p:cxnSp>
        <p:nvCxnSpPr>
          <p:cNvPr id="4" name="Straight Connector 3">
            <a:extLst>
              <a:ext uri="{FF2B5EF4-FFF2-40B4-BE49-F238E27FC236}">
                <a16:creationId xmlns:a16="http://schemas.microsoft.com/office/drawing/2014/main" id="{462F213D-FF6E-7DA9-91C5-58FA73E08250}"/>
              </a:ext>
            </a:extLst>
          </p:cNvPr>
          <p:cNvCxnSpPr/>
          <p:nvPr/>
        </p:nvCxnSpPr>
        <p:spPr>
          <a:xfrm>
            <a:off x="515119" y="4485342"/>
            <a:ext cx="304709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91D8E863-6A62-C7A1-05AA-CB8A616CFB2B}"/>
              </a:ext>
            </a:extLst>
          </p:cNvPr>
          <p:cNvCxnSpPr/>
          <p:nvPr/>
        </p:nvCxnSpPr>
        <p:spPr>
          <a:xfrm>
            <a:off x="4611631" y="4485342"/>
            <a:ext cx="304709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C254112-CF0F-1153-D9D0-9B1898B94518}"/>
              </a:ext>
            </a:extLst>
          </p:cNvPr>
          <p:cNvCxnSpPr>
            <a:cxnSpLocks/>
          </p:cNvCxnSpPr>
          <p:nvPr/>
        </p:nvCxnSpPr>
        <p:spPr>
          <a:xfrm>
            <a:off x="8735575" y="4485342"/>
            <a:ext cx="304709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E7FEB839-0A3D-32B2-9BA7-E30CB7229447}"/>
              </a:ext>
            </a:extLst>
          </p:cNvPr>
          <p:cNvCxnSpPr>
            <a:cxnSpLocks/>
          </p:cNvCxnSpPr>
          <p:nvPr/>
        </p:nvCxnSpPr>
        <p:spPr>
          <a:xfrm>
            <a:off x="515119" y="5500326"/>
            <a:ext cx="304709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B2E47B69-1C75-6829-CDBC-2954B940E5B0}"/>
              </a:ext>
            </a:extLst>
          </p:cNvPr>
          <p:cNvCxnSpPr/>
          <p:nvPr/>
        </p:nvCxnSpPr>
        <p:spPr>
          <a:xfrm>
            <a:off x="4611631" y="5500326"/>
            <a:ext cx="304709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1CDBD1E8-5107-5010-2638-62DE04B15710}"/>
              </a:ext>
            </a:extLst>
          </p:cNvPr>
          <p:cNvCxnSpPr>
            <a:cxnSpLocks/>
          </p:cNvCxnSpPr>
          <p:nvPr/>
        </p:nvCxnSpPr>
        <p:spPr>
          <a:xfrm>
            <a:off x="8735575" y="5500326"/>
            <a:ext cx="304709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94954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500"/>
                                        <p:tgtEl>
                                          <p:spTgt spid="3"/>
                                        </p:tgtEl>
                                      </p:cBhvr>
                                    </p:animEffect>
                                  </p:childTnLst>
                                </p:cTn>
                              </p:par>
                              <p:par>
                                <p:cTn id="26" presetID="10" presetClass="entr" presetSubtype="0" fill="hold"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par>
                                <p:cTn id="29" presetID="10"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par>
                                <p:cTn id="32" presetID="10" presetClass="entr" presetSubtype="0" fill="hold"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500"/>
                                        <p:tgtEl>
                                          <p:spTgt spid="7"/>
                                        </p:tgtEl>
                                      </p:cBhvr>
                                    </p:animEffect>
                                  </p:childTnLst>
                                </p:cTn>
                              </p:par>
                              <p:par>
                                <p:cTn id="35" presetID="10" presetClass="entr" presetSubtype="0" fill="hold" nodeType="with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500"/>
                                        <p:tgtEl>
                                          <p:spTgt spid="22"/>
                                        </p:tgtEl>
                                      </p:cBhvr>
                                    </p:animEffect>
                                  </p:childTnLst>
                                </p:cTn>
                              </p:par>
                              <p:par>
                                <p:cTn id="38" presetID="10" presetClass="entr" presetSubtype="0" fill="hold" nodeType="with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500"/>
                                        <p:tgtEl>
                                          <p:spTgt spid="12"/>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500"/>
                                        <p:tgtEl>
                                          <p:spTgt spid="10"/>
                                        </p:tgtEl>
                                      </p:cBhvr>
                                    </p:animEffect>
                                  </p:childTnLst>
                                </p:cTn>
                              </p:par>
                              <p:par>
                                <p:cTn id="44" presetID="10" presetClass="entr" presetSubtype="0" fill="hold" nodeType="withEffect">
                                  <p:stCondLst>
                                    <p:cond delay="0"/>
                                  </p:stCondLst>
                                  <p:childTnLst>
                                    <p:set>
                                      <p:cBhvr>
                                        <p:cTn id="45" dur="1" fill="hold">
                                          <p:stCondLst>
                                            <p:cond delay="0"/>
                                          </p:stCondLst>
                                        </p:cTn>
                                        <p:tgtEl>
                                          <p:spTgt spid="25"/>
                                        </p:tgtEl>
                                        <p:attrNameLst>
                                          <p:attrName>style.visibility</p:attrName>
                                        </p:attrNameLst>
                                      </p:cBhvr>
                                      <p:to>
                                        <p:strVal val="visible"/>
                                      </p:to>
                                    </p:set>
                                    <p:animEffect transition="in" filter="fade">
                                      <p:cBhvr>
                                        <p:cTn id="46" dur="500"/>
                                        <p:tgtEl>
                                          <p:spTgt spid="25"/>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
                                        </p:tgtEl>
                                        <p:attrNameLst>
                                          <p:attrName>style.visibility</p:attrName>
                                        </p:attrNameLst>
                                      </p:cBhvr>
                                      <p:to>
                                        <p:strVal val="visible"/>
                                      </p:to>
                                    </p:set>
                                    <p:animEffect transition="in" filter="fade">
                                      <p:cBhvr>
                                        <p:cTn id="4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2" grpId="0"/>
      <p:bldP spid="3"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8" name="Picture 937">
            <a:extLst>
              <a:ext uri="{FF2B5EF4-FFF2-40B4-BE49-F238E27FC236}">
                <a16:creationId xmlns:a16="http://schemas.microsoft.com/office/drawing/2014/main" id="{58F260A0-5CFC-08E4-00E9-9E3A8EC63513}"/>
              </a:ext>
            </a:extLst>
          </p:cNvPr>
          <p:cNvPicPr>
            <a:picLocks noChangeAspect="1"/>
          </p:cNvPicPr>
          <p:nvPr/>
        </p:nvPicPr>
        <p:blipFill>
          <a:blip r:embed="rId3">
            <a:alphaModFix/>
          </a:blip>
          <a:stretch>
            <a:fillRect/>
          </a:stretch>
        </p:blipFill>
        <p:spPr>
          <a:xfrm>
            <a:off x="8471775" y="5087474"/>
            <a:ext cx="1295710" cy="349103"/>
          </a:xfrm>
          <a:prstGeom prst="rect">
            <a:avLst/>
          </a:prstGeom>
        </p:spPr>
      </p:pic>
      <p:pic>
        <p:nvPicPr>
          <p:cNvPr id="935" name="Picture 934">
            <a:extLst>
              <a:ext uri="{FF2B5EF4-FFF2-40B4-BE49-F238E27FC236}">
                <a16:creationId xmlns:a16="http://schemas.microsoft.com/office/drawing/2014/main" id="{8D7CDAD7-79F3-CC76-4B39-754A2CBBEAF8}"/>
              </a:ext>
            </a:extLst>
          </p:cNvPr>
          <p:cNvPicPr>
            <a:picLocks noChangeAspect="1"/>
          </p:cNvPicPr>
          <p:nvPr/>
        </p:nvPicPr>
        <p:blipFill>
          <a:blip r:embed="rId4">
            <a:alphaModFix/>
          </a:blip>
          <a:stretch>
            <a:fillRect/>
          </a:stretch>
        </p:blipFill>
        <p:spPr>
          <a:xfrm>
            <a:off x="8471775" y="5521892"/>
            <a:ext cx="1296863" cy="345556"/>
          </a:xfrm>
          <a:prstGeom prst="rect">
            <a:avLst/>
          </a:prstGeom>
        </p:spPr>
      </p:pic>
      <p:pic>
        <p:nvPicPr>
          <p:cNvPr id="934" name="Picture 933">
            <a:extLst>
              <a:ext uri="{FF2B5EF4-FFF2-40B4-BE49-F238E27FC236}">
                <a16:creationId xmlns:a16="http://schemas.microsoft.com/office/drawing/2014/main" id="{8429DDF9-6329-1FEE-0FF2-AD8F96C16397}"/>
              </a:ext>
            </a:extLst>
          </p:cNvPr>
          <p:cNvPicPr>
            <a:picLocks noChangeAspect="1"/>
          </p:cNvPicPr>
          <p:nvPr/>
        </p:nvPicPr>
        <p:blipFill>
          <a:blip r:embed="rId5">
            <a:alphaModFix/>
          </a:blip>
          <a:stretch>
            <a:fillRect/>
          </a:stretch>
        </p:blipFill>
        <p:spPr>
          <a:xfrm>
            <a:off x="8471775" y="4683940"/>
            <a:ext cx="1295710" cy="343404"/>
          </a:xfrm>
          <a:prstGeom prst="rect">
            <a:avLst/>
          </a:prstGeom>
        </p:spPr>
      </p:pic>
      <p:pic>
        <p:nvPicPr>
          <p:cNvPr id="924" name="Picture 923">
            <a:extLst>
              <a:ext uri="{FF2B5EF4-FFF2-40B4-BE49-F238E27FC236}">
                <a16:creationId xmlns:a16="http://schemas.microsoft.com/office/drawing/2014/main" id="{5D6E367B-B191-573A-E99D-29D348D4A565}"/>
              </a:ext>
            </a:extLst>
          </p:cNvPr>
          <p:cNvPicPr>
            <a:picLocks noChangeAspect="1"/>
          </p:cNvPicPr>
          <p:nvPr/>
        </p:nvPicPr>
        <p:blipFill>
          <a:blip r:embed="rId4">
            <a:alphaModFix/>
          </a:blip>
          <a:stretch>
            <a:fillRect/>
          </a:stretch>
        </p:blipFill>
        <p:spPr>
          <a:xfrm>
            <a:off x="9396766" y="3940643"/>
            <a:ext cx="1296863" cy="345556"/>
          </a:xfrm>
          <a:prstGeom prst="rect">
            <a:avLst/>
          </a:prstGeom>
        </p:spPr>
      </p:pic>
      <p:pic>
        <p:nvPicPr>
          <p:cNvPr id="923" name="Picture 922">
            <a:extLst>
              <a:ext uri="{FF2B5EF4-FFF2-40B4-BE49-F238E27FC236}">
                <a16:creationId xmlns:a16="http://schemas.microsoft.com/office/drawing/2014/main" id="{20035082-4DA8-F08C-5F4E-E5F9A91CE948}"/>
              </a:ext>
            </a:extLst>
          </p:cNvPr>
          <p:cNvPicPr>
            <a:picLocks noChangeAspect="1"/>
          </p:cNvPicPr>
          <p:nvPr/>
        </p:nvPicPr>
        <p:blipFill>
          <a:blip r:embed="rId5">
            <a:alphaModFix/>
          </a:blip>
          <a:stretch>
            <a:fillRect/>
          </a:stretch>
        </p:blipFill>
        <p:spPr>
          <a:xfrm>
            <a:off x="9396766" y="3509857"/>
            <a:ext cx="1295710" cy="343404"/>
          </a:xfrm>
          <a:prstGeom prst="rect">
            <a:avLst/>
          </a:prstGeom>
        </p:spPr>
      </p:pic>
      <p:pic>
        <p:nvPicPr>
          <p:cNvPr id="911" name="Picture 910">
            <a:extLst>
              <a:ext uri="{FF2B5EF4-FFF2-40B4-BE49-F238E27FC236}">
                <a16:creationId xmlns:a16="http://schemas.microsoft.com/office/drawing/2014/main" id="{63F02E60-75A2-BFD9-582A-3F07F89F680D}"/>
              </a:ext>
            </a:extLst>
          </p:cNvPr>
          <p:cNvPicPr>
            <a:picLocks noChangeAspect="1"/>
          </p:cNvPicPr>
          <p:nvPr/>
        </p:nvPicPr>
        <p:blipFill>
          <a:blip r:embed="rId4">
            <a:alphaModFix/>
          </a:blip>
          <a:stretch>
            <a:fillRect/>
          </a:stretch>
        </p:blipFill>
        <p:spPr>
          <a:xfrm>
            <a:off x="9640427" y="2862257"/>
            <a:ext cx="1296863" cy="345556"/>
          </a:xfrm>
          <a:prstGeom prst="rect">
            <a:avLst/>
          </a:prstGeom>
        </p:spPr>
      </p:pic>
      <p:pic>
        <p:nvPicPr>
          <p:cNvPr id="910" name="Picture 909">
            <a:extLst>
              <a:ext uri="{FF2B5EF4-FFF2-40B4-BE49-F238E27FC236}">
                <a16:creationId xmlns:a16="http://schemas.microsoft.com/office/drawing/2014/main" id="{1C16EB2C-D2E0-2418-3A20-D73A668E1FD0}"/>
              </a:ext>
            </a:extLst>
          </p:cNvPr>
          <p:cNvPicPr>
            <a:picLocks noChangeAspect="1"/>
          </p:cNvPicPr>
          <p:nvPr/>
        </p:nvPicPr>
        <p:blipFill>
          <a:blip r:embed="rId5">
            <a:alphaModFix/>
          </a:blip>
          <a:stretch>
            <a:fillRect/>
          </a:stretch>
        </p:blipFill>
        <p:spPr>
          <a:xfrm>
            <a:off x="9640427" y="2423638"/>
            <a:ext cx="1295710" cy="343404"/>
          </a:xfrm>
          <a:prstGeom prst="rect">
            <a:avLst/>
          </a:prstGeom>
        </p:spPr>
      </p:pic>
      <p:sp>
        <p:nvSpPr>
          <p:cNvPr id="93" name="Freeform 715">
            <a:extLst>
              <a:ext uri="{FF2B5EF4-FFF2-40B4-BE49-F238E27FC236}">
                <a16:creationId xmlns:a16="http://schemas.microsoft.com/office/drawing/2014/main" id="{5BC1311E-F2A2-4C2D-8D20-3904A9043F68}"/>
              </a:ext>
            </a:extLst>
          </p:cNvPr>
          <p:cNvSpPr>
            <a:spLocks/>
          </p:cNvSpPr>
          <p:nvPr/>
        </p:nvSpPr>
        <p:spPr bwMode="auto">
          <a:xfrm>
            <a:off x="7552524" y="2884678"/>
            <a:ext cx="1392369" cy="935375"/>
          </a:xfrm>
          <a:custGeom>
            <a:avLst/>
            <a:gdLst>
              <a:gd name="T0" fmla="*/ 279 w 300"/>
              <a:gd name="T1" fmla="*/ 37 h 195"/>
              <a:gd name="T2" fmla="*/ 244 w 300"/>
              <a:gd name="T3" fmla="*/ 1 h 195"/>
              <a:gd name="T4" fmla="*/ 223 w 300"/>
              <a:gd name="T5" fmla="*/ 18 h 195"/>
              <a:gd name="T6" fmla="*/ 214 w 300"/>
              <a:gd name="T7" fmla="*/ 27 h 195"/>
              <a:gd name="T8" fmla="*/ 205 w 300"/>
              <a:gd name="T9" fmla="*/ 39 h 195"/>
              <a:gd name="T10" fmla="*/ 224 w 300"/>
              <a:gd name="T11" fmla="*/ 46 h 195"/>
              <a:gd name="T12" fmla="*/ 197 w 300"/>
              <a:gd name="T13" fmla="*/ 55 h 195"/>
              <a:gd name="T14" fmla="*/ 180 w 300"/>
              <a:gd name="T15" fmla="*/ 66 h 195"/>
              <a:gd name="T16" fmla="*/ 146 w 300"/>
              <a:gd name="T17" fmla="*/ 75 h 195"/>
              <a:gd name="T18" fmla="*/ 121 w 300"/>
              <a:gd name="T19" fmla="*/ 70 h 195"/>
              <a:gd name="T20" fmla="*/ 94 w 300"/>
              <a:gd name="T21" fmla="*/ 56 h 195"/>
              <a:gd name="T22" fmla="*/ 66 w 300"/>
              <a:gd name="T23" fmla="*/ 30 h 195"/>
              <a:gd name="T24" fmla="*/ 56 w 300"/>
              <a:gd name="T25" fmla="*/ 44 h 195"/>
              <a:gd name="T26" fmla="*/ 44 w 300"/>
              <a:gd name="T27" fmla="*/ 51 h 195"/>
              <a:gd name="T28" fmla="*/ 34 w 300"/>
              <a:gd name="T29" fmla="*/ 63 h 195"/>
              <a:gd name="T30" fmla="*/ 28 w 300"/>
              <a:gd name="T31" fmla="*/ 76 h 195"/>
              <a:gd name="T32" fmla="*/ 11 w 300"/>
              <a:gd name="T33" fmla="*/ 84 h 195"/>
              <a:gd name="T34" fmla="*/ 1 w 300"/>
              <a:gd name="T35" fmla="*/ 91 h 195"/>
              <a:gd name="T36" fmla="*/ 7 w 300"/>
              <a:gd name="T37" fmla="*/ 103 h 195"/>
              <a:gd name="T38" fmla="*/ 23 w 300"/>
              <a:gd name="T39" fmla="*/ 111 h 195"/>
              <a:gd name="T40" fmla="*/ 27 w 300"/>
              <a:gd name="T41" fmla="*/ 121 h 195"/>
              <a:gd name="T42" fmla="*/ 27 w 300"/>
              <a:gd name="T43" fmla="*/ 135 h 195"/>
              <a:gd name="T44" fmla="*/ 40 w 300"/>
              <a:gd name="T45" fmla="*/ 140 h 195"/>
              <a:gd name="T46" fmla="*/ 62 w 300"/>
              <a:gd name="T47" fmla="*/ 154 h 195"/>
              <a:gd name="T48" fmla="*/ 74 w 300"/>
              <a:gd name="T49" fmla="*/ 156 h 195"/>
              <a:gd name="T50" fmla="*/ 92 w 300"/>
              <a:gd name="T51" fmla="*/ 151 h 195"/>
              <a:gd name="T52" fmla="*/ 106 w 300"/>
              <a:gd name="T53" fmla="*/ 146 h 195"/>
              <a:gd name="T54" fmla="*/ 116 w 300"/>
              <a:gd name="T55" fmla="*/ 155 h 195"/>
              <a:gd name="T56" fmla="*/ 117 w 300"/>
              <a:gd name="T57" fmla="*/ 166 h 195"/>
              <a:gd name="T58" fmla="*/ 119 w 300"/>
              <a:gd name="T59" fmla="*/ 178 h 195"/>
              <a:gd name="T60" fmla="*/ 125 w 300"/>
              <a:gd name="T61" fmla="*/ 187 h 195"/>
              <a:gd name="T62" fmla="*/ 134 w 300"/>
              <a:gd name="T63" fmla="*/ 186 h 195"/>
              <a:gd name="T64" fmla="*/ 143 w 300"/>
              <a:gd name="T65" fmla="*/ 182 h 195"/>
              <a:gd name="T66" fmla="*/ 155 w 300"/>
              <a:gd name="T67" fmla="*/ 180 h 195"/>
              <a:gd name="T68" fmla="*/ 168 w 300"/>
              <a:gd name="T69" fmla="*/ 186 h 195"/>
              <a:gd name="T70" fmla="*/ 175 w 300"/>
              <a:gd name="T71" fmla="*/ 195 h 195"/>
              <a:gd name="T72" fmla="*/ 189 w 300"/>
              <a:gd name="T73" fmla="*/ 186 h 195"/>
              <a:gd name="T74" fmla="*/ 202 w 300"/>
              <a:gd name="T75" fmla="*/ 182 h 195"/>
              <a:gd name="T76" fmla="*/ 215 w 300"/>
              <a:gd name="T77" fmla="*/ 173 h 195"/>
              <a:gd name="T78" fmla="*/ 221 w 300"/>
              <a:gd name="T79" fmla="*/ 164 h 195"/>
              <a:gd name="T80" fmla="*/ 228 w 300"/>
              <a:gd name="T81" fmla="*/ 156 h 195"/>
              <a:gd name="T82" fmla="*/ 232 w 300"/>
              <a:gd name="T83" fmla="*/ 149 h 195"/>
              <a:gd name="T84" fmla="*/ 236 w 300"/>
              <a:gd name="T85" fmla="*/ 143 h 195"/>
              <a:gd name="T86" fmla="*/ 231 w 300"/>
              <a:gd name="T87" fmla="*/ 139 h 195"/>
              <a:gd name="T88" fmla="*/ 229 w 300"/>
              <a:gd name="T89" fmla="*/ 132 h 195"/>
              <a:gd name="T90" fmla="*/ 221 w 300"/>
              <a:gd name="T91" fmla="*/ 115 h 195"/>
              <a:gd name="T92" fmla="*/ 229 w 300"/>
              <a:gd name="T93" fmla="*/ 106 h 195"/>
              <a:gd name="T94" fmla="*/ 238 w 300"/>
              <a:gd name="T95" fmla="*/ 102 h 195"/>
              <a:gd name="T96" fmla="*/ 220 w 300"/>
              <a:gd name="T97" fmla="*/ 102 h 195"/>
              <a:gd name="T98" fmla="*/ 221 w 300"/>
              <a:gd name="T99" fmla="*/ 90 h 195"/>
              <a:gd name="T100" fmla="*/ 234 w 300"/>
              <a:gd name="T101" fmla="*/ 87 h 195"/>
              <a:gd name="T102" fmla="*/ 238 w 300"/>
              <a:gd name="T103" fmla="*/ 89 h 195"/>
              <a:gd name="T104" fmla="*/ 259 w 300"/>
              <a:gd name="T105" fmla="*/ 77 h 195"/>
              <a:gd name="T106" fmla="*/ 271 w 300"/>
              <a:gd name="T107" fmla="*/ 72 h 195"/>
              <a:gd name="T108" fmla="*/ 281 w 300"/>
              <a:gd name="T109" fmla="*/ 60 h 195"/>
              <a:gd name="T110" fmla="*/ 295 w 300"/>
              <a:gd name="T111" fmla="*/ 47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00" h="195">
                <a:moveTo>
                  <a:pt x="298" y="37"/>
                </a:moveTo>
                <a:cubicBezTo>
                  <a:pt x="298" y="35"/>
                  <a:pt x="294" y="36"/>
                  <a:pt x="293" y="37"/>
                </a:cubicBezTo>
                <a:cubicBezTo>
                  <a:pt x="291" y="37"/>
                  <a:pt x="290" y="38"/>
                  <a:pt x="288" y="39"/>
                </a:cubicBezTo>
                <a:cubicBezTo>
                  <a:pt x="286" y="40"/>
                  <a:pt x="279" y="40"/>
                  <a:pt x="279" y="37"/>
                </a:cubicBezTo>
                <a:cubicBezTo>
                  <a:pt x="277" y="33"/>
                  <a:pt x="276" y="31"/>
                  <a:pt x="272" y="29"/>
                </a:cubicBezTo>
                <a:cubicBezTo>
                  <a:pt x="269" y="28"/>
                  <a:pt x="263" y="28"/>
                  <a:pt x="262" y="24"/>
                </a:cubicBezTo>
                <a:cubicBezTo>
                  <a:pt x="261" y="18"/>
                  <a:pt x="259" y="11"/>
                  <a:pt x="255" y="6"/>
                </a:cubicBezTo>
                <a:cubicBezTo>
                  <a:pt x="252" y="3"/>
                  <a:pt x="248" y="3"/>
                  <a:pt x="244" y="1"/>
                </a:cubicBezTo>
                <a:cubicBezTo>
                  <a:pt x="240" y="0"/>
                  <a:pt x="233" y="1"/>
                  <a:pt x="229" y="3"/>
                </a:cubicBezTo>
                <a:cubicBezTo>
                  <a:pt x="228" y="4"/>
                  <a:pt x="226" y="5"/>
                  <a:pt x="225" y="6"/>
                </a:cubicBezTo>
                <a:cubicBezTo>
                  <a:pt x="225" y="7"/>
                  <a:pt x="228" y="7"/>
                  <a:pt x="228" y="8"/>
                </a:cubicBezTo>
                <a:cubicBezTo>
                  <a:pt x="229" y="12"/>
                  <a:pt x="224" y="15"/>
                  <a:pt x="223" y="18"/>
                </a:cubicBezTo>
                <a:cubicBezTo>
                  <a:pt x="222" y="19"/>
                  <a:pt x="222" y="20"/>
                  <a:pt x="222" y="21"/>
                </a:cubicBezTo>
                <a:cubicBezTo>
                  <a:pt x="222" y="22"/>
                  <a:pt x="222" y="22"/>
                  <a:pt x="222" y="23"/>
                </a:cubicBezTo>
                <a:cubicBezTo>
                  <a:pt x="222" y="25"/>
                  <a:pt x="219" y="25"/>
                  <a:pt x="217" y="26"/>
                </a:cubicBezTo>
                <a:cubicBezTo>
                  <a:pt x="216" y="26"/>
                  <a:pt x="215" y="27"/>
                  <a:pt x="214" y="27"/>
                </a:cubicBezTo>
                <a:cubicBezTo>
                  <a:pt x="213" y="27"/>
                  <a:pt x="208" y="25"/>
                  <a:pt x="208" y="25"/>
                </a:cubicBezTo>
                <a:cubicBezTo>
                  <a:pt x="207" y="27"/>
                  <a:pt x="206" y="30"/>
                  <a:pt x="205" y="32"/>
                </a:cubicBezTo>
                <a:cubicBezTo>
                  <a:pt x="205" y="33"/>
                  <a:pt x="204" y="34"/>
                  <a:pt x="204" y="35"/>
                </a:cubicBezTo>
                <a:cubicBezTo>
                  <a:pt x="204" y="35"/>
                  <a:pt x="202" y="41"/>
                  <a:pt x="205" y="39"/>
                </a:cubicBezTo>
                <a:cubicBezTo>
                  <a:pt x="206" y="38"/>
                  <a:pt x="206" y="38"/>
                  <a:pt x="208" y="38"/>
                </a:cubicBezTo>
                <a:cubicBezTo>
                  <a:pt x="209" y="38"/>
                  <a:pt x="211" y="40"/>
                  <a:pt x="212" y="39"/>
                </a:cubicBezTo>
                <a:cubicBezTo>
                  <a:pt x="216" y="36"/>
                  <a:pt x="219" y="38"/>
                  <a:pt x="222" y="42"/>
                </a:cubicBezTo>
                <a:cubicBezTo>
                  <a:pt x="223" y="43"/>
                  <a:pt x="225" y="45"/>
                  <a:pt x="224" y="46"/>
                </a:cubicBezTo>
                <a:cubicBezTo>
                  <a:pt x="224" y="46"/>
                  <a:pt x="220" y="45"/>
                  <a:pt x="219" y="45"/>
                </a:cubicBezTo>
                <a:cubicBezTo>
                  <a:pt x="216" y="46"/>
                  <a:pt x="212" y="46"/>
                  <a:pt x="209" y="47"/>
                </a:cubicBezTo>
                <a:cubicBezTo>
                  <a:pt x="206" y="48"/>
                  <a:pt x="206" y="54"/>
                  <a:pt x="202" y="54"/>
                </a:cubicBezTo>
                <a:cubicBezTo>
                  <a:pt x="200" y="54"/>
                  <a:pt x="198" y="53"/>
                  <a:pt x="197" y="55"/>
                </a:cubicBezTo>
                <a:cubicBezTo>
                  <a:pt x="196" y="56"/>
                  <a:pt x="194" y="58"/>
                  <a:pt x="192" y="58"/>
                </a:cubicBezTo>
                <a:cubicBezTo>
                  <a:pt x="189" y="57"/>
                  <a:pt x="183" y="53"/>
                  <a:pt x="182" y="59"/>
                </a:cubicBezTo>
                <a:cubicBezTo>
                  <a:pt x="182" y="61"/>
                  <a:pt x="184" y="62"/>
                  <a:pt x="184" y="63"/>
                </a:cubicBezTo>
                <a:cubicBezTo>
                  <a:pt x="184" y="65"/>
                  <a:pt x="181" y="65"/>
                  <a:pt x="180" y="66"/>
                </a:cubicBezTo>
                <a:cubicBezTo>
                  <a:pt x="177" y="69"/>
                  <a:pt x="176" y="72"/>
                  <a:pt x="172" y="72"/>
                </a:cubicBezTo>
                <a:cubicBezTo>
                  <a:pt x="167" y="72"/>
                  <a:pt x="162" y="72"/>
                  <a:pt x="157" y="73"/>
                </a:cubicBezTo>
                <a:cubicBezTo>
                  <a:pt x="155" y="74"/>
                  <a:pt x="151" y="78"/>
                  <a:pt x="150" y="77"/>
                </a:cubicBezTo>
                <a:cubicBezTo>
                  <a:pt x="148" y="77"/>
                  <a:pt x="147" y="75"/>
                  <a:pt x="146" y="75"/>
                </a:cubicBezTo>
                <a:cubicBezTo>
                  <a:pt x="144" y="75"/>
                  <a:pt x="143" y="75"/>
                  <a:pt x="141" y="75"/>
                </a:cubicBezTo>
                <a:cubicBezTo>
                  <a:pt x="139" y="74"/>
                  <a:pt x="137" y="74"/>
                  <a:pt x="135" y="72"/>
                </a:cubicBezTo>
                <a:cubicBezTo>
                  <a:pt x="133" y="71"/>
                  <a:pt x="132" y="71"/>
                  <a:pt x="131" y="70"/>
                </a:cubicBezTo>
                <a:cubicBezTo>
                  <a:pt x="127" y="70"/>
                  <a:pt x="125" y="70"/>
                  <a:pt x="121" y="70"/>
                </a:cubicBezTo>
                <a:cubicBezTo>
                  <a:pt x="118" y="70"/>
                  <a:pt x="113" y="71"/>
                  <a:pt x="109" y="70"/>
                </a:cubicBezTo>
                <a:cubicBezTo>
                  <a:pt x="108" y="70"/>
                  <a:pt x="107" y="68"/>
                  <a:pt x="107" y="67"/>
                </a:cubicBezTo>
                <a:cubicBezTo>
                  <a:pt x="105" y="65"/>
                  <a:pt x="104" y="63"/>
                  <a:pt x="102" y="61"/>
                </a:cubicBezTo>
                <a:cubicBezTo>
                  <a:pt x="99" y="59"/>
                  <a:pt x="97" y="56"/>
                  <a:pt x="94" y="56"/>
                </a:cubicBezTo>
                <a:cubicBezTo>
                  <a:pt x="92" y="56"/>
                  <a:pt x="81" y="56"/>
                  <a:pt x="83" y="52"/>
                </a:cubicBezTo>
                <a:cubicBezTo>
                  <a:pt x="85" y="48"/>
                  <a:pt x="84" y="41"/>
                  <a:pt x="79" y="38"/>
                </a:cubicBezTo>
                <a:cubicBezTo>
                  <a:pt x="75" y="35"/>
                  <a:pt x="70" y="35"/>
                  <a:pt x="69" y="29"/>
                </a:cubicBezTo>
                <a:cubicBezTo>
                  <a:pt x="68" y="30"/>
                  <a:pt x="67" y="29"/>
                  <a:pt x="66" y="30"/>
                </a:cubicBezTo>
                <a:cubicBezTo>
                  <a:pt x="65" y="31"/>
                  <a:pt x="65" y="31"/>
                  <a:pt x="65" y="32"/>
                </a:cubicBezTo>
                <a:cubicBezTo>
                  <a:pt x="63" y="35"/>
                  <a:pt x="60" y="34"/>
                  <a:pt x="59" y="37"/>
                </a:cubicBezTo>
                <a:cubicBezTo>
                  <a:pt x="59" y="39"/>
                  <a:pt x="61" y="41"/>
                  <a:pt x="60" y="42"/>
                </a:cubicBezTo>
                <a:cubicBezTo>
                  <a:pt x="59" y="43"/>
                  <a:pt x="57" y="44"/>
                  <a:pt x="56" y="44"/>
                </a:cubicBezTo>
                <a:cubicBezTo>
                  <a:pt x="55" y="45"/>
                  <a:pt x="54" y="43"/>
                  <a:pt x="53" y="44"/>
                </a:cubicBezTo>
                <a:cubicBezTo>
                  <a:pt x="51" y="44"/>
                  <a:pt x="50" y="43"/>
                  <a:pt x="48" y="42"/>
                </a:cubicBezTo>
                <a:cubicBezTo>
                  <a:pt x="47" y="41"/>
                  <a:pt x="46" y="46"/>
                  <a:pt x="45" y="47"/>
                </a:cubicBezTo>
                <a:cubicBezTo>
                  <a:pt x="45" y="48"/>
                  <a:pt x="44" y="50"/>
                  <a:pt x="44" y="51"/>
                </a:cubicBezTo>
                <a:cubicBezTo>
                  <a:pt x="44" y="53"/>
                  <a:pt x="45" y="53"/>
                  <a:pt x="45" y="54"/>
                </a:cubicBezTo>
                <a:cubicBezTo>
                  <a:pt x="45" y="56"/>
                  <a:pt x="39" y="54"/>
                  <a:pt x="39" y="54"/>
                </a:cubicBezTo>
                <a:cubicBezTo>
                  <a:pt x="37" y="55"/>
                  <a:pt x="33" y="55"/>
                  <a:pt x="32" y="56"/>
                </a:cubicBezTo>
                <a:cubicBezTo>
                  <a:pt x="33" y="55"/>
                  <a:pt x="34" y="62"/>
                  <a:pt x="34" y="63"/>
                </a:cubicBezTo>
                <a:cubicBezTo>
                  <a:pt x="35" y="64"/>
                  <a:pt x="36" y="65"/>
                  <a:pt x="37" y="66"/>
                </a:cubicBezTo>
                <a:cubicBezTo>
                  <a:pt x="37" y="67"/>
                  <a:pt x="34" y="69"/>
                  <a:pt x="33" y="70"/>
                </a:cubicBezTo>
                <a:cubicBezTo>
                  <a:pt x="32" y="71"/>
                  <a:pt x="33" y="74"/>
                  <a:pt x="32" y="74"/>
                </a:cubicBezTo>
                <a:cubicBezTo>
                  <a:pt x="31" y="75"/>
                  <a:pt x="29" y="75"/>
                  <a:pt x="28" y="76"/>
                </a:cubicBezTo>
                <a:cubicBezTo>
                  <a:pt x="26" y="77"/>
                  <a:pt x="25" y="78"/>
                  <a:pt x="24" y="79"/>
                </a:cubicBezTo>
                <a:cubicBezTo>
                  <a:pt x="22" y="79"/>
                  <a:pt x="21" y="79"/>
                  <a:pt x="19" y="80"/>
                </a:cubicBezTo>
                <a:cubicBezTo>
                  <a:pt x="17" y="80"/>
                  <a:pt x="16" y="81"/>
                  <a:pt x="15" y="83"/>
                </a:cubicBezTo>
                <a:cubicBezTo>
                  <a:pt x="15" y="83"/>
                  <a:pt x="11" y="84"/>
                  <a:pt x="11" y="84"/>
                </a:cubicBezTo>
                <a:cubicBezTo>
                  <a:pt x="11" y="84"/>
                  <a:pt x="11" y="83"/>
                  <a:pt x="11" y="83"/>
                </a:cubicBezTo>
                <a:cubicBezTo>
                  <a:pt x="10" y="83"/>
                  <a:pt x="9" y="83"/>
                  <a:pt x="7" y="83"/>
                </a:cubicBezTo>
                <a:cubicBezTo>
                  <a:pt x="6" y="83"/>
                  <a:pt x="3" y="85"/>
                  <a:pt x="3" y="86"/>
                </a:cubicBezTo>
                <a:cubicBezTo>
                  <a:pt x="2" y="88"/>
                  <a:pt x="1" y="90"/>
                  <a:pt x="1" y="91"/>
                </a:cubicBezTo>
                <a:cubicBezTo>
                  <a:pt x="0" y="93"/>
                  <a:pt x="3" y="95"/>
                  <a:pt x="4" y="95"/>
                </a:cubicBezTo>
                <a:cubicBezTo>
                  <a:pt x="7" y="95"/>
                  <a:pt x="6" y="95"/>
                  <a:pt x="7" y="98"/>
                </a:cubicBezTo>
                <a:cubicBezTo>
                  <a:pt x="7" y="99"/>
                  <a:pt x="8" y="99"/>
                  <a:pt x="8" y="101"/>
                </a:cubicBezTo>
                <a:cubicBezTo>
                  <a:pt x="8" y="101"/>
                  <a:pt x="7" y="103"/>
                  <a:pt x="7" y="103"/>
                </a:cubicBezTo>
                <a:cubicBezTo>
                  <a:pt x="9" y="104"/>
                  <a:pt x="10" y="104"/>
                  <a:pt x="11" y="105"/>
                </a:cubicBezTo>
                <a:cubicBezTo>
                  <a:pt x="13" y="107"/>
                  <a:pt x="12" y="109"/>
                  <a:pt x="14" y="110"/>
                </a:cubicBezTo>
                <a:cubicBezTo>
                  <a:pt x="16" y="111"/>
                  <a:pt x="18" y="112"/>
                  <a:pt x="20" y="113"/>
                </a:cubicBezTo>
                <a:cubicBezTo>
                  <a:pt x="21" y="113"/>
                  <a:pt x="22" y="112"/>
                  <a:pt x="23" y="111"/>
                </a:cubicBezTo>
                <a:cubicBezTo>
                  <a:pt x="26" y="109"/>
                  <a:pt x="31" y="110"/>
                  <a:pt x="33" y="113"/>
                </a:cubicBezTo>
                <a:cubicBezTo>
                  <a:pt x="34" y="115"/>
                  <a:pt x="32" y="116"/>
                  <a:pt x="31" y="117"/>
                </a:cubicBezTo>
                <a:cubicBezTo>
                  <a:pt x="30" y="118"/>
                  <a:pt x="30" y="118"/>
                  <a:pt x="30" y="119"/>
                </a:cubicBezTo>
                <a:cubicBezTo>
                  <a:pt x="29" y="121"/>
                  <a:pt x="28" y="121"/>
                  <a:pt x="27" y="121"/>
                </a:cubicBezTo>
                <a:cubicBezTo>
                  <a:pt x="24" y="123"/>
                  <a:pt x="32" y="126"/>
                  <a:pt x="29" y="128"/>
                </a:cubicBezTo>
                <a:cubicBezTo>
                  <a:pt x="28" y="130"/>
                  <a:pt x="27" y="129"/>
                  <a:pt x="25" y="129"/>
                </a:cubicBezTo>
                <a:cubicBezTo>
                  <a:pt x="21" y="128"/>
                  <a:pt x="26" y="132"/>
                  <a:pt x="26" y="132"/>
                </a:cubicBezTo>
                <a:cubicBezTo>
                  <a:pt x="26" y="134"/>
                  <a:pt x="25" y="135"/>
                  <a:pt x="27" y="135"/>
                </a:cubicBezTo>
                <a:cubicBezTo>
                  <a:pt x="29" y="136"/>
                  <a:pt x="29" y="137"/>
                  <a:pt x="31" y="138"/>
                </a:cubicBezTo>
                <a:cubicBezTo>
                  <a:pt x="33" y="138"/>
                  <a:pt x="34" y="140"/>
                  <a:pt x="36" y="141"/>
                </a:cubicBezTo>
                <a:cubicBezTo>
                  <a:pt x="36" y="141"/>
                  <a:pt x="37" y="142"/>
                  <a:pt x="38" y="142"/>
                </a:cubicBezTo>
                <a:cubicBezTo>
                  <a:pt x="39" y="142"/>
                  <a:pt x="38" y="140"/>
                  <a:pt x="40" y="140"/>
                </a:cubicBezTo>
                <a:cubicBezTo>
                  <a:pt x="44" y="140"/>
                  <a:pt x="46" y="147"/>
                  <a:pt x="50" y="147"/>
                </a:cubicBezTo>
                <a:cubicBezTo>
                  <a:pt x="52" y="147"/>
                  <a:pt x="52" y="150"/>
                  <a:pt x="54" y="150"/>
                </a:cubicBezTo>
                <a:cubicBezTo>
                  <a:pt x="56" y="151"/>
                  <a:pt x="57" y="153"/>
                  <a:pt x="58" y="153"/>
                </a:cubicBezTo>
                <a:cubicBezTo>
                  <a:pt x="60" y="151"/>
                  <a:pt x="60" y="154"/>
                  <a:pt x="62" y="154"/>
                </a:cubicBezTo>
                <a:cubicBezTo>
                  <a:pt x="63" y="154"/>
                  <a:pt x="63" y="153"/>
                  <a:pt x="64" y="153"/>
                </a:cubicBezTo>
                <a:cubicBezTo>
                  <a:pt x="65" y="153"/>
                  <a:pt x="65" y="154"/>
                  <a:pt x="66" y="155"/>
                </a:cubicBezTo>
                <a:cubicBezTo>
                  <a:pt x="68" y="155"/>
                  <a:pt x="70" y="155"/>
                  <a:pt x="72" y="154"/>
                </a:cubicBezTo>
                <a:cubicBezTo>
                  <a:pt x="75" y="153"/>
                  <a:pt x="73" y="155"/>
                  <a:pt x="74" y="156"/>
                </a:cubicBezTo>
                <a:cubicBezTo>
                  <a:pt x="74" y="156"/>
                  <a:pt x="76" y="153"/>
                  <a:pt x="77" y="153"/>
                </a:cubicBezTo>
                <a:cubicBezTo>
                  <a:pt x="78" y="152"/>
                  <a:pt x="80" y="152"/>
                  <a:pt x="81" y="153"/>
                </a:cubicBezTo>
                <a:cubicBezTo>
                  <a:pt x="83" y="155"/>
                  <a:pt x="85" y="153"/>
                  <a:pt x="87" y="154"/>
                </a:cubicBezTo>
                <a:cubicBezTo>
                  <a:pt x="89" y="155"/>
                  <a:pt x="91" y="153"/>
                  <a:pt x="92" y="151"/>
                </a:cubicBezTo>
                <a:cubicBezTo>
                  <a:pt x="93" y="151"/>
                  <a:pt x="93" y="150"/>
                  <a:pt x="94" y="150"/>
                </a:cubicBezTo>
                <a:cubicBezTo>
                  <a:pt x="95" y="149"/>
                  <a:pt x="96" y="150"/>
                  <a:pt x="97" y="149"/>
                </a:cubicBezTo>
                <a:cubicBezTo>
                  <a:pt x="98" y="148"/>
                  <a:pt x="99" y="146"/>
                  <a:pt x="101" y="147"/>
                </a:cubicBezTo>
                <a:cubicBezTo>
                  <a:pt x="103" y="148"/>
                  <a:pt x="103" y="148"/>
                  <a:pt x="106" y="146"/>
                </a:cubicBezTo>
                <a:cubicBezTo>
                  <a:pt x="107" y="145"/>
                  <a:pt x="109" y="148"/>
                  <a:pt x="109" y="149"/>
                </a:cubicBezTo>
                <a:cubicBezTo>
                  <a:pt x="108" y="151"/>
                  <a:pt x="106" y="152"/>
                  <a:pt x="108" y="152"/>
                </a:cubicBezTo>
                <a:cubicBezTo>
                  <a:pt x="111" y="152"/>
                  <a:pt x="111" y="152"/>
                  <a:pt x="114" y="151"/>
                </a:cubicBezTo>
                <a:cubicBezTo>
                  <a:pt x="115" y="151"/>
                  <a:pt x="116" y="154"/>
                  <a:pt x="116" y="155"/>
                </a:cubicBezTo>
                <a:cubicBezTo>
                  <a:pt x="116" y="155"/>
                  <a:pt x="116" y="157"/>
                  <a:pt x="117" y="156"/>
                </a:cubicBezTo>
                <a:cubicBezTo>
                  <a:pt x="117" y="156"/>
                  <a:pt x="119" y="156"/>
                  <a:pt x="119" y="157"/>
                </a:cubicBezTo>
                <a:cubicBezTo>
                  <a:pt x="119" y="158"/>
                  <a:pt x="117" y="159"/>
                  <a:pt x="118" y="160"/>
                </a:cubicBezTo>
                <a:cubicBezTo>
                  <a:pt x="119" y="162"/>
                  <a:pt x="118" y="165"/>
                  <a:pt x="117" y="166"/>
                </a:cubicBezTo>
                <a:cubicBezTo>
                  <a:pt x="116" y="168"/>
                  <a:pt x="114" y="169"/>
                  <a:pt x="113" y="170"/>
                </a:cubicBezTo>
                <a:cubicBezTo>
                  <a:pt x="113" y="171"/>
                  <a:pt x="113" y="176"/>
                  <a:pt x="112" y="175"/>
                </a:cubicBezTo>
                <a:cubicBezTo>
                  <a:pt x="113" y="176"/>
                  <a:pt x="119" y="173"/>
                  <a:pt x="120" y="175"/>
                </a:cubicBezTo>
                <a:cubicBezTo>
                  <a:pt x="120" y="175"/>
                  <a:pt x="118" y="176"/>
                  <a:pt x="119" y="178"/>
                </a:cubicBezTo>
                <a:cubicBezTo>
                  <a:pt x="120" y="180"/>
                  <a:pt x="123" y="180"/>
                  <a:pt x="122" y="181"/>
                </a:cubicBezTo>
                <a:cubicBezTo>
                  <a:pt x="122" y="182"/>
                  <a:pt x="121" y="184"/>
                  <a:pt x="121" y="185"/>
                </a:cubicBezTo>
                <a:cubicBezTo>
                  <a:pt x="122" y="186"/>
                  <a:pt x="125" y="185"/>
                  <a:pt x="125" y="186"/>
                </a:cubicBezTo>
                <a:cubicBezTo>
                  <a:pt x="125" y="186"/>
                  <a:pt x="125" y="187"/>
                  <a:pt x="125" y="187"/>
                </a:cubicBezTo>
                <a:cubicBezTo>
                  <a:pt x="125" y="189"/>
                  <a:pt x="126" y="188"/>
                  <a:pt x="127" y="188"/>
                </a:cubicBezTo>
                <a:cubicBezTo>
                  <a:pt x="128" y="188"/>
                  <a:pt x="129" y="187"/>
                  <a:pt x="130" y="188"/>
                </a:cubicBezTo>
                <a:cubicBezTo>
                  <a:pt x="131" y="188"/>
                  <a:pt x="132" y="189"/>
                  <a:pt x="133" y="190"/>
                </a:cubicBezTo>
                <a:cubicBezTo>
                  <a:pt x="135" y="191"/>
                  <a:pt x="134" y="187"/>
                  <a:pt x="134" y="186"/>
                </a:cubicBezTo>
                <a:cubicBezTo>
                  <a:pt x="132" y="182"/>
                  <a:pt x="134" y="184"/>
                  <a:pt x="136" y="182"/>
                </a:cubicBezTo>
                <a:cubicBezTo>
                  <a:pt x="138" y="181"/>
                  <a:pt x="137" y="182"/>
                  <a:pt x="139" y="183"/>
                </a:cubicBezTo>
                <a:cubicBezTo>
                  <a:pt x="139" y="183"/>
                  <a:pt x="141" y="182"/>
                  <a:pt x="141" y="182"/>
                </a:cubicBezTo>
                <a:cubicBezTo>
                  <a:pt x="141" y="183"/>
                  <a:pt x="143" y="181"/>
                  <a:pt x="143" y="182"/>
                </a:cubicBezTo>
                <a:cubicBezTo>
                  <a:pt x="144" y="183"/>
                  <a:pt x="144" y="184"/>
                  <a:pt x="146" y="182"/>
                </a:cubicBezTo>
                <a:cubicBezTo>
                  <a:pt x="147" y="181"/>
                  <a:pt x="147" y="182"/>
                  <a:pt x="148" y="181"/>
                </a:cubicBezTo>
                <a:cubicBezTo>
                  <a:pt x="149" y="180"/>
                  <a:pt x="149" y="178"/>
                  <a:pt x="151" y="178"/>
                </a:cubicBezTo>
                <a:cubicBezTo>
                  <a:pt x="152" y="178"/>
                  <a:pt x="153" y="180"/>
                  <a:pt x="155" y="180"/>
                </a:cubicBezTo>
                <a:cubicBezTo>
                  <a:pt x="155" y="180"/>
                  <a:pt x="159" y="181"/>
                  <a:pt x="159" y="181"/>
                </a:cubicBezTo>
                <a:cubicBezTo>
                  <a:pt x="159" y="182"/>
                  <a:pt x="157" y="183"/>
                  <a:pt x="157" y="184"/>
                </a:cubicBezTo>
                <a:cubicBezTo>
                  <a:pt x="158" y="185"/>
                  <a:pt x="160" y="186"/>
                  <a:pt x="161" y="187"/>
                </a:cubicBezTo>
                <a:cubicBezTo>
                  <a:pt x="163" y="188"/>
                  <a:pt x="167" y="189"/>
                  <a:pt x="168" y="186"/>
                </a:cubicBezTo>
                <a:cubicBezTo>
                  <a:pt x="168" y="186"/>
                  <a:pt x="170" y="188"/>
                  <a:pt x="170" y="188"/>
                </a:cubicBezTo>
                <a:cubicBezTo>
                  <a:pt x="171" y="189"/>
                  <a:pt x="172" y="187"/>
                  <a:pt x="174" y="188"/>
                </a:cubicBezTo>
                <a:cubicBezTo>
                  <a:pt x="175" y="189"/>
                  <a:pt x="173" y="190"/>
                  <a:pt x="173" y="191"/>
                </a:cubicBezTo>
                <a:cubicBezTo>
                  <a:pt x="173" y="192"/>
                  <a:pt x="175" y="194"/>
                  <a:pt x="175" y="195"/>
                </a:cubicBezTo>
                <a:cubicBezTo>
                  <a:pt x="176" y="195"/>
                  <a:pt x="177" y="194"/>
                  <a:pt x="178" y="194"/>
                </a:cubicBezTo>
                <a:cubicBezTo>
                  <a:pt x="178" y="193"/>
                  <a:pt x="175" y="192"/>
                  <a:pt x="176" y="191"/>
                </a:cubicBezTo>
                <a:cubicBezTo>
                  <a:pt x="178" y="188"/>
                  <a:pt x="180" y="188"/>
                  <a:pt x="183" y="187"/>
                </a:cubicBezTo>
                <a:cubicBezTo>
                  <a:pt x="185" y="186"/>
                  <a:pt x="187" y="186"/>
                  <a:pt x="189" y="186"/>
                </a:cubicBezTo>
                <a:cubicBezTo>
                  <a:pt x="190" y="186"/>
                  <a:pt x="190" y="184"/>
                  <a:pt x="191" y="184"/>
                </a:cubicBezTo>
                <a:cubicBezTo>
                  <a:pt x="193" y="184"/>
                  <a:pt x="192" y="183"/>
                  <a:pt x="192" y="182"/>
                </a:cubicBezTo>
                <a:cubicBezTo>
                  <a:pt x="192" y="183"/>
                  <a:pt x="196" y="182"/>
                  <a:pt x="196" y="182"/>
                </a:cubicBezTo>
                <a:cubicBezTo>
                  <a:pt x="198" y="181"/>
                  <a:pt x="200" y="182"/>
                  <a:pt x="202" y="182"/>
                </a:cubicBezTo>
                <a:cubicBezTo>
                  <a:pt x="204" y="182"/>
                  <a:pt x="205" y="181"/>
                  <a:pt x="207" y="180"/>
                </a:cubicBezTo>
                <a:cubicBezTo>
                  <a:pt x="208" y="180"/>
                  <a:pt x="208" y="177"/>
                  <a:pt x="209" y="177"/>
                </a:cubicBezTo>
                <a:cubicBezTo>
                  <a:pt x="211" y="177"/>
                  <a:pt x="212" y="176"/>
                  <a:pt x="213" y="175"/>
                </a:cubicBezTo>
                <a:cubicBezTo>
                  <a:pt x="214" y="175"/>
                  <a:pt x="215" y="174"/>
                  <a:pt x="215" y="173"/>
                </a:cubicBezTo>
                <a:cubicBezTo>
                  <a:pt x="214" y="173"/>
                  <a:pt x="218" y="172"/>
                  <a:pt x="218" y="172"/>
                </a:cubicBezTo>
                <a:cubicBezTo>
                  <a:pt x="219" y="171"/>
                  <a:pt x="220" y="169"/>
                  <a:pt x="221" y="168"/>
                </a:cubicBezTo>
                <a:cubicBezTo>
                  <a:pt x="222" y="167"/>
                  <a:pt x="222" y="167"/>
                  <a:pt x="222" y="166"/>
                </a:cubicBezTo>
                <a:cubicBezTo>
                  <a:pt x="223" y="164"/>
                  <a:pt x="221" y="165"/>
                  <a:pt x="221" y="164"/>
                </a:cubicBezTo>
                <a:cubicBezTo>
                  <a:pt x="221" y="164"/>
                  <a:pt x="226" y="164"/>
                  <a:pt x="223" y="162"/>
                </a:cubicBezTo>
                <a:cubicBezTo>
                  <a:pt x="222" y="161"/>
                  <a:pt x="223" y="161"/>
                  <a:pt x="224" y="161"/>
                </a:cubicBezTo>
                <a:cubicBezTo>
                  <a:pt x="225" y="161"/>
                  <a:pt x="225" y="160"/>
                  <a:pt x="226" y="159"/>
                </a:cubicBezTo>
                <a:cubicBezTo>
                  <a:pt x="227" y="158"/>
                  <a:pt x="227" y="157"/>
                  <a:pt x="228" y="156"/>
                </a:cubicBezTo>
                <a:cubicBezTo>
                  <a:pt x="228" y="156"/>
                  <a:pt x="228" y="154"/>
                  <a:pt x="228" y="154"/>
                </a:cubicBezTo>
                <a:cubicBezTo>
                  <a:pt x="229" y="153"/>
                  <a:pt x="230" y="153"/>
                  <a:pt x="231" y="152"/>
                </a:cubicBezTo>
                <a:cubicBezTo>
                  <a:pt x="232" y="151"/>
                  <a:pt x="231" y="150"/>
                  <a:pt x="231" y="150"/>
                </a:cubicBezTo>
                <a:cubicBezTo>
                  <a:pt x="231" y="149"/>
                  <a:pt x="232" y="149"/>
                  <a:pt x="232" y="149"/>
                </a:cubicBezTo>
                <a:cubicBezTo>
                  <a:pt x="233" y="149"/>
                  <a:pt x="232" y="147"/>
                  <a:pt x="232" y="147"/>
                </a:cubicBezTo>
                <a:cubicBezTo>
                  <a:pt x="232" y="147"/>
                  <a:pt x="234" y="148"/>
                  <a:pt x="234" y="147"/>
                </a:cubicBezTo>
                <a:cubicBezTo>
                  <a:pt x="236" y="146"/>
                  <a:pt x="234" y="146"/>
                  <a:pt x="233" y="145"/>
                </a:cubicBezTo>
                <a:cubicBezTo>
                  <a:pt x="233" y="145"/>
                  <a:pt x="236" y="143"/>
                  <a:pt x="236" y="143"/>
                </a:cubicBezTo>
                <a:cubicBezTo>
                  <a:pt x="235" y="145"/>
                  <a:pt x="232" y="142"/>
                  <a:pt x="231" y="141"/>
                </a:cubicBezTo>
                <a:cubicBezTo>
                  <a:pt x="231" y="141"/>
                  <a:pt x="230" y="142"/>
                  <a:pt x="229" y="142"/>
                </a:cubicBezTo>
                <a:cubicBezTo>
                  <a:pt x="228" y="143"/>
                  <a:pt x="227" y="141"/>
                  <a:pt x="226" y="142"/>
                </a:cubicBezTo>
                <a:cubicBezTo>
                  <a:pt x="228" y="141"/>
                  <a:pt x="230" y="140"/>
                  <a:pt x="231" y="139"/>
                </a:cubicBezTo>
                <a:cubicBezTo>
                  <a:pt x="232" y="138"/>
                  <a:pt x="235" y="138"/>
                  <a:pt x="233" y="136"/>
                </a:cubicBezTo>
                <a:cubicBezTo>
                  <a:pt x="231" y="135"/>
                  <a:pt x="230" y="134"/>
                  <a:pt x="228" y="132"/>
                </a:cubicBezTo>
                <a:cubicBezTo>
                  <a:pt x="228" y="131"/>
                  <a:pt x="223" y="133"/>
                  <a:pt x="223" y="130"/>
                </a:cubicBezTo>
                <a:cubicBezTo>
                  <a:pt x="223" y="132"/>
                  <a:pt x="228" y="132"/>
                  <a:pt x="229" y="132"/>
                </a:cubicBezTo>
                <a:cubicBezTo>
                  <a:pt x="230" y="132"/>
                  <a:pt x="233" y="135"/>
                  <a:pt x="234" y="133"/>
                </a:cubicBezTo>
                <a:cubicBezTo>
                  <a:pt x="235" y="131"/>
                  <a:pt x="229" y="129"/>
                  <a:pt x="229" y="127"/>
                </a:cubicBezTo>
                <a:cubicBezTo>
                  <a:pt x="228" y="125"/>
                  <a:pt x="228" y="121"/>
                  <a:pt x="226" y="120"/>
                </a:cubicBezTo>
                <a:cubicBezTo>
                  <a:pt x="225" y="118"/>
                  <a:pt x="219" y="118"/>
                  <a:pt x="221" y="115"/>
                </a:cubicBezTo>
                <a:cubicBezTo>
                  <a:pt x="222" y="113"/>
                  <a:pt x="223" y="112"/>
                  <a:pt x="224" y="111"/>
                </a:cubicBezTo>
                <a:cubicBezTo>
                  <a:pt x="226" y="109"/>
                  <a:pt x="224" y="110"/>
                  <a:pt x="225" y="109"/>
                </a:cubicBezTo>
                <a:cubicBezTo>
                  <a:pt x="225" y="108"/>
                  <a:pt x="228" y="109"/>
                  <a:pt x="228" y="109"/>
                </a:cubicBezTo>
                <a:cubicBezTo>
                  <a:pt x="229" y="108"/>
                  <a:pt x="227" y="107"/>
                  <a:pt x="229" y="106"/>
                </a:cubicBezTo>
                <a:cubicBezTo>
                  <a:pt x="231" y="106"/>
                  <a:pt x="232" y="105"/>
                  <a:pt x="233" y="104"/>
                </a:cubicBezTo>
                <a:cubicBezTo>
                  <a:pt x="234" y="104"/>
                  <a:pt x="235" y="104"/>
                  <a:pt x="235" y="104"/>
                </a:cubicBezTo>
                <a:cubicBezTo>
                  <a:pt x="236" y="104"/>
                  <a:pt x="235" y="105"/>
                  <a:pt x="236" y="105"/>
                </a:cubicBezTo>
                <a:cubicBezTo>
                  <a:pt x="237" y="106"/>
                  <a:pt x="238" y="103"/>
                  <a:pt x="238" y="102"/>
                </a:cubicBezTo>
                <a:cubicBezTo>
                  <a:pt x="236" y="100"/>
                  <a:pt x="234" y="101"/>
                  <a:pt x="233" y="101"/>
                </a:cubicBezTo>
                <a:cubicBezTo>
                  <a:pt x="231" y="101"/>
                  <a:pt x="230" y="99"/>
                  <a:pt x="228" y="100"/>
                </a:cubicBezTo>
                <a:cubicBezTo>
                  <a:pt x="227" y="100"/>
                  <a:pt x="226" y="102"/>
                  <a:pt x="224" y="102"/>
                </a:cubicBezTo>
                <a:cubicBezTo>
                  <a:pt x="223" y="103"/>
                  <a:pt x="221" y="103"/>
                  <a:pt x="220" y="102"/>
                </a:cubicBezTo>
                <a:cubicBezTo>
                  <a:pt x="219" y="101"/>
                  <a:pt x="221" y="99"/>
                  <a:pt x="220" y="98"/>
                </a:cubicBezTo>
                <a:cubicBezTo>
                  <a:pt x="218" y="97"/>
                  <a:pt x="210" y="97"/>
                  <a:pt x="213" y="92"/>
                </a:cubicBezTo>
                <a:cubicBezTo>
                  <a:pt x="214" y="91"/>
                  <a:pt x="215" y="92"/>
                  <a:pt x="217" y="92"/>
                </a:cubicBezTo>
                <a:cubicBezTo>
                  <a:pt x="218" y="92"/>
                  <a:pt x="220" y="91"/>
                  <a:pt x="221" y="90"/>
                </a:cubicBezTo>
                <a:cubicBezTo>
                  <a:pt x="223" y="87"/>
                  <a:pt x="226" y="85"/>
                  <a:pt x="229" y="83"/>
                </a:cubicBezTo>
                <a:cubicBezTo>
                  <a:pt x="230" y="81"/>
                  <a:pt x="231" y="81"/>
                  <a:pt x="233" y="81"/>
                </a:cubicBezTo>
                <a:cubicBezTo>
                  <a:pt x="233" y="82"/>
                  <a:pt x="236" y="82"/>
                  <a:pt x="236" y="83"/>
                </a:cubicBezTo>
                <a:cubicBezTo>
                  <a:pt x="235" y="84"/>
                  <a:pt x="235" y="86"/>
                  <a:pt x="234" y="87"/>
                </a:cubicBezTo>
                <a:cubicBezTo>
                  <a:pt x="233" y="87"/>
                  <a:pt x="231" y="88"/>
                  <a:pt x="231" y="89"/>
                </a:cubicBezTo>
                <a:cubicBezTo>
                  <a:pt x="231" y="90"/>
                  <a:pt x="234" y="90"/>
                  <a:pt x="234" y="90"/>
                </a:cubicBezTo>
                <a:cubicBezTo>
                  <a:pt x="234" y="90"/>
                  <a:pt x="230" y="93"/>
                  <a:pt x="231" y="93"/>
                </a:cubicBezTo>
                <a:cubicBezTo>
                  <a:pt x="232" y="94"/>
                  <a:pt x="237" y="89"/>
                  <a:pt x="238" y="89"/>
                </a:cubicBezTo>
                <a:cubicBezTo>
                  <a:pt x="240" y="88"/>
                  <a:pt x="242" y="87"/>
                  <a:pt x="244" y="87"/>
                </a:cubicBezTo>
                <a:cubicBezTo>
                  <a:pt x="246" y="87"/>
                  <a:pt x="246" y="87"/>
                  <a:pt x="247" y="85"/>
                </a:cubicBezTo>
                <a:cubicBezTo>
                  <a:pt x="249" y="84"/>
                  <a:pt x="252" y="83"/>
                  <a:pt x="254" y="81"/>
                </a:cubicBezTo>
                <a:cubicBezTo>
                  <a:pt x="255" y="80"/>
                  <a:pt x="257" y="77"/>
                  <a:pt x="259" y="77"/>
                </a:cubicBezTo>
                <a:cubicBezTo>
                  <a:pt x="260" y="76"/>
                  <a:pt x="266" y="80"/>
                  <a:pt x="266" y="77"/>
                </a:cubicBezTo>
                <a:cubicBezTo>
                  <a:pt x="266" y="76"/>
                  <a:pt x="265" y="75"/>
                  <a:pt x="266" y="74"/>
                </a:cubicBezTo>
                <a:cubicBezTo>
                  <a:pt x="267" y="74"/>
                  <a:pt x="268" y="74"/>
                  <a:pt x="269" y="74"/>
                </a:cubicBezTo>
                <a:cubicBezTo>
                  <a:pt x="271" y="74"/>
                  <a:pt x="270" y="73"/>
                  <a:pt x="271" y="72"/>
                </a:cubicBezTo>
                <a:cubicBezTo>
                  <a:pt x="273" y="71"/>
                  <a:pt x="274" y="72"/>
                  <a:pt x="274" y="70"/>
                </a:cubicBezTo>
                <a:cubicBezTo>
                  <a:pt x="274" y="67"/>
                  <a:pt x="277" y="70"/>
                  <a:pt x="278" y="71"/>
                </a:cubicBezTo>
                <a:cubicBezTo>
                  <a:pt x="278" y="69"/>
                  <a:pt x="281" y="69"/>
                  <a:pt x="281" y="67"/>
                </a:cubicBezTo>
                <a:cubicBezTo>
                  <a:pt x="281" y="65"/>
                  <a:pt x="282" y="62"/>
                  <a:pt x="281" y="60"/>
                </a:cubicBezTo>
                <a:cubicBezTo>
                  <a:pt x="279" y="57"/>
                  <a:pt x="280" y="58"/>
                  <a:pt x="282" y="56"/>
                </a:cubicBezTo>
                <a:cubicBezTo>
                  <a:pt x="284" y="55"/>
                  <a:pt x="285" y="54"/>
                  <a:pt x="287" y="55"/>
                </a:cubicBezTo>
                <a:cubicBezTo>
                  <a:pt x="290" y="56"/>
                  <a:pt x="290" y="56"/>
                  <a:pt x="291" y="53"/>
                </a:cubicBezTo>
                <a:cubicBezTo>
                  <a:pt x="292" y="51"/>
                  <a:pt x="294" y="50"/>
                  <a:pt x="295" y="47"/>
                </a:cubicBezTo>
                <a:cubicBezTo>
                  <a:pt x="295" y="45"/>
                  <a:pt x="296" y="43"/>
                  <a:pt x="298" y="41"/>
                </a:cubicBezTo>
                <a:cubicBezTo>
                  <a:pt x="300" y="39"/>
                  <a:pt x="298" y="39"/>
                  <a:pt x="298" y="37"/>
                </a:cubicBezTo>
                <a:close/>
              </a:path>
            </a:pathLst>
          </a:custGeom>
          <a:solidFill>
            <a:srgbClr val="D6EADC"/>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pic>
        <p:nvPicPr>
          <p:cNvPr id="907" name="Picture 906">
            <a:extLst>
              <a:ext uri="{FF2B5EF4-FFF2-40B4-BE49-F238E27FC236}">
                <a16:creationId xmlns:a16="http://schemas.microsoft.com/office/drawing/2014/main" id="{C65A25E4-7180-3661-662B-B3DD6DE7BA5A}"/>
              </a:ext>
            </a:extLst>
          </p:cNvPr>
          <p:cNvPicPr>
            <a:picLocks noChangeAspect="1"/>
          </p:cNvPicPr>
          <p:nvPr/>
        </p:nvPicPr>
        <p:blipFill>
          <a:blip r:embed="rId5">
            <a:alphaModFix/>
          </a:blip>
          <a:stretch>
            <a:fillRect/>
          </a:stretch>
        </p:blipFill>
        <p:spPr>
          <a:xfrm>
            <a:off x="6910628" y="2879782"/>
            <a:ext cx="1295710" cy="343404"/>
          </a:xfrm>
          <a:prstGeom prst="rect">
            <a:avLst/>
          </a:prstGeom>
        </p:spPr>
      </p:pic>
      <p:sp>
        <p:nvSpPr>
          <p:cNvPr id="102" name="Freeform 649">
            <a:extLst>
              <a:ext uri="{FF2B5EF4-FFF2-40B4-BE49-F238E27FC236}">
                <a16:creationId xmlns:a16="http://schemas.microsoft.com/office/drawing/2014/main" id="{186A3E75-2973-4EA3-8113-E1E896490F84}"/>
              </a:ext>
            </a:extLst>
          </p:cNvPr>
          <p:cNvSpPr>
            <a:spLocks/>
          </p:cNvSpPr>
          <p:nvPr/>
        </p:nvSpPr>
        <p:spPr bwMode="auto">
          <a:xfrm>
            <a:off x="5754860" y="2961400"/>
            <a:ext cx="307303" cy="272613"/>
          </a:xfrm>
          <a:custGeom>
            <a:avLst/>
            <a:gdLst>
              <a:gd name="T0" fmla="*/ 59 w 66"/>
              <a:gd name="T1" fmla="*/ 31 h 57"/>
              <a:gd name="T2" fmla="*/ 56 w 66"/>
              <a:gd name="T3" fmla="*/ 30 h 57"/>
              <a:gd name="T4" fmla="*/ 60 w 66"/>
              <a:gd name="T5" fmla="*/ 24 h 57"/>
              <a:gd name="T6" fmla="*/ 63 w 66"/>
              <a:gd name="T7" fmla="*/ 23 h 57"/>
              <a:gd name="T8" fmla="*/ 65 w 66"/>
              <a:gd name="T9" fmla="*/ 15 h 57"/>
              <a:gd name="T10" fmla="*/ 60 w 66"/>
              <a:gd name="T11" fmla="*/ 13 h 57"/>
              <a:gd name="T12" fmla="*/ 57 w 66"/>
              <a:gd name="T13" fmla="*/ 11 h 57"/>
              <a:gd name="T14" fmla="*/ 55 w 66"/>
              <a:gd name="T15" fmla="*/ 11 h 57"/>
              <a:gd name="T16" fmla="*/ 48 w 66"/>
              <a:gd name="T17" fmla="*/ 7 h 57"/>
              <a:gd name="T18" fmla="*/ 43 w 66"/>
              <a:gd name="T19" fmla="*/ 5 h 57"/>
              <a:gd name="T20" fmla="*/ 38 w 66"/>
              <a:gd name="T21" fmla="*/ 1 h 57"/>
              <a:gd name="T22" fmla="*/ 34 w 66"/>
              <a:gd name="T23" fmla="*/ 1 h 57"/>
              <a:gd name="T24" fmla="*/ 33 w 66"/>
              <a:gd name="T25" fmla="*/ 5 h 57"/>
              <a:gd name="T26" fmla="*/ 30 w 66"/>
              <a:gd name="T27" fmla="*/ 8 h 57"/>
              <a:gd name="T28" fmla="*/ 26 w 66"/>
              <a:gd name="T29" fmla="*/ 10 h 57"/>
              <a:gd name="T30" fmla="*/ 24 w 66"/>
              <a:gd name="T31" fmla="*/ 12 h 57"/>
              <a:gd name="T32" fmla="*/ 20 w 66"/>
              <a:gd name="T33" fmla="*/ 11 h 57"/>
              <a:gd name="T34" fmla="*/ 16 w 66"/>
              <a:gd name="T35" fmla="*/ 10 h 57"/>
              <a:gd name="T36" fmla="*/ 16 w 66"/>
              <a:gd name="T37" fmla="*/ 16 h 57"/>
              <a:gd name="T38" fmla="*/ 9 w 66"/>
              <a:gd name="T39" fmla="*/ 15 h 57"/>
              <a:gd name="T40" fmla="*/ 1 w 66"/>
              <a:gd name="T41" fmla="*/ 17 h 57"/>
              <a:gd name="T42" fmla="*/ 2 w 66"/>
              <a:gd name="T43" fmla="*/ 19 h 57"/>
              <a:gd name="T44" fmla="*/ 4 w 66"/>
              <a:gd name="T45" fmla="*/ 21 h 57"/>
              <a:gd name="T46" fmla="*/ 15 w 66"/>
              <a:gd name="T47" fmla="*/ 25 h 57"/>
              <a:gd name="T48" fmla="*/ 14 w 66"/>
              <a:gd name="T49" fmla="*/ 28 h 57"/>
              <a:gd name="T50" fmla="*/ 19 w 66"/>
              <a:gd name="T51" fmla="*/ 31 h 57"/>
              <a:gd name="T52" fmla="*/ 20 w 66"/>
              <a:gd name="T53" fmla="*/ 35 h 57"/>
              <a:gd name="T54" fmla="*/ 22 w 66"/>
              <a:gd name="T55" fmla="*/ 38 h 57"/>
              <a:gd name="T56" fmla="*/ 19 w 66"/>
              <a:gd name="T57" fmla="*/ 36 h 57"/>
              <a:gd name="T58" fmla="*/ 16 w 66"/>
              <a:gd name="T59" fmla="*/ 49 h 57"/>
              <a:gd name="T60" fmla="*/ 27 w 66"/>
              <a:gd name="T61" fmla="*/ 53 h 57"/>
              <a:gd name="T62" fmla="*/ 30 w 66"/>
              <a:gd name="T63" fmla="*/ 53 h 57"/>
              <a:gd name="T64" fmla="*/ 33 w 66"/>
              <a:gd name="T65" fmla="*/ 55 h 57"/>
              <a:gd name="T66" fmla="*/ 40 w 66"/>
              <a:gd name="T67" fmla="*/ 54 h 57"/>
              <a:gd name="T68" fmla="*/ 47 w 66"/>
              <a:gd name="T69" fmla="*/ 48 h 57"/>
              <a:gd name="T70" fmla="*/ 57 w 66"/>
              <a:gd name="T71" fmla="*/ 50 h 57"/>
              <a:gd name="T72" fmla="*/ 62 w 66"/>
              <a:gd name="T73" fmla="*/ 47 h 57"/>
              <a:gd name="T74" fmla="*/ 62 w 66"/>
              <a:gd name="T75" fmla="*/ 45 h 57"/>
              <a:gd name="T76" fmla="*/ 59 w 66"/>
              <a:gd name="T77" fmla="*/ 38 h 57"/>
              <a:gd name="T78" fmla="*/ 59 w 66"/>
              <a:gd name="T79" fmla="*/ 34 h 57"/>
              <a:gd name="T80" fmla="*/ 59 w 66"/>
              <a:gd name="T81" fmla="*/ 31 h 57"/>
              <a:gd name="T82" fmla="*/ 59 w 66"/>
              <a:gd name="T83" fmla="*/ 31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6" h="57">
                <a:moveTo>
                  <a:pt x="59" y="31"/>
                </a:moveTo>
                <a:cubicBezTo>
                  <a:pt x="58" y="29"/>
                  <a:pt x="55" y="33"/>
                  <a:pt x="56" y="30"/>
                </a:cubicBezTo>
                <a:cubicBezTo>
                  <a:pt x="56" y="29"/>
                  <a:pt x="59" y="24"/>
                  <a:pt x="60" y="24"/>
                </a:cubicBezTo>
                <a:cubicBezTo>
                  <a:pt x="61" y="23"/>
                  <a:pt x="62" y="25"/>
                  <a:pt x="63" y="23"/>
                </a:cubicBezTo>
                <a:cubicBezTo>
                  <a:pt x="64" y="20"/>
                  <a:pt x="63" y="18"/>
                  <a:pt x="65" y="15"/>
                </a:cubicBezTo>
                <a:cubicBezTo>
                  <a:pt x="66" y="13"/>
                  <a:pt x="61" y="13"/>
                  <a:pt x="60" y="13"/>
                </a:cubicBezTo>
                <a:cubicBezTo>
                  <a:pt x="58" y="13"/>
                  <a:pt x="57" y="12"/>
                  <a:pt x="57" y="11"/>
                </a:cubicBezTo>
                <a:cubicBezTo>
                  <a:pt x="56" y="11"/>
                  <a:pt x="55" y="11"/>
                  <a:pt x="55" y="11"/>
                </a:cubicBezTo>
                <a:cubicBezTo>
                  <a:pt x="53" y="11"/>
                  <a:pt x="48" y="9"/>
                  <a:pt x="48" y="7"/>
                </a:cubicBezTo>
                <a:cubicBezTo>
                  <a:pt x="47" y="10"/>
                  <a:pt x="44" y="5"/>
                  <a:pt x="43" y="5"/>
                </a:cubicBezTo>
                <a:cubicBezTo>
                  <a:pt x="41" y="4"/>
                  <a:pt x="39" y="3"/>
                  <a:pt x="38" y="1"/>
                </a:cubicBezTo>
                <a:cubicBezTo>
                  <a:pt x="37" y="0"/>
                  <a:pt x="35" y="0"/>
                  <a:pt x="34" y="1"/>
                </a:cubicBezTo>
                <a:cubicBezTo>
                  <a:pt x="33" y="2"/>
                  <a:pt x="32" y="4"/>
                  <a:pt x="33" y="5"/>
                </a:cubicBezTo>
                <a:cubicBezTo>
                  <a:pt x="33" y="6"/>
                  <a:pt x="31" y="7"/>
                  <a:pt x="30" y="8"/>
                </a:cubicBezTo>
                <a:cubicBezTo>
                  <a:pt x="29" y="8"/>
                  <a:pt x="27" y="8"/>
                  <a:pt x="26" y="10"/>
                </a:cubicBezTo>
                <a:cubicBezTo>
                  <a:pt x="26" y="11"/>
                  <a:pt x="25" y="12"/>
                  <a:pt x="24" y="12"/>
                </a:cubicBezTo>
                <a:cubicBezTo>
                  <a:pt x="22" y="12"/>
                  <a:pt x="21" y="12"/>
                  <a:pt x="20" y="11"/>
                </a:cubicBezTo>
                <a:cubicBezTo>
                  <a:pt x="18" y="11"/>
                  <a:pt x="18" y="10"/>
                  <a:pt x="16" y="10"/>
                </a:cubicBezTo>
                <a:cubicBezTo>
                  <a:pt x="14" y="9"/>
                  <a:pt x="20" y="16"/>
                  <a:pt x="16" y="16"/>
                </a:cubicBezTo>
                <a:cubicBezTo>
                  <a:pt x="13" y="16"/>
                  <a:pt x="11" y="17"/>
                  <a:pt x="9" y="15"/>
                </a:cubicBezTo>
                <a:cubicBezTo>
                  <a:pt x="8" y="14"/>
                  <a:pt x="1" y="16"/>
                  <a:pt x="1" y="17"/>
                </a:cubicBezTo>
                <a:cubicBezTo>
                  <a:pt x="1" y="18"/>
                  <a:pt x="4" y="18"/>
                  <a:pt x="2" y="19"/>
                </a:cubicBezTo>
                <a:cubicBezTo>
                  <a:pt x="0" y="20"/>
                  <a:pt x="3" y="21"/>
                  <a:pt x="4" y="21"/>
                </a:cubicBezTo>
                <a:cubicBezTo>
                  <a:pt x="6" y="22"/>
                  <a:pt x="15" y="23"/>
                  <a:pt x="15" y="25"/>
                </a:cubicBezTo>
                <a:cubicBezTo>
                  <a:pt x="15" y="26"/>
                  <a:pt x="13" y="26"/>
                  <a:pt x="14" y="28"/>
                </a:cubicBezTo>
                <a:cubicBezTo>
                  <a:pt x="16" y="30"/>
                  <a:pt x="17" y="30"/>
                  <a:pt x="19" y="31"/>
                </a:cubicBezTo>
                <a:cubicBezTo>
                  <a:pt x="21" y="32"/>
                  <a:pt x="18" y="34"/>
                  <a:pt x="20" y="35"/>
                </a:cubicBezTo>
                <a:cubicBezTo>
                  <a:pt x="20" y="35"/>
                  <a:pt x="22" y="38"/>
                  <a:pt x="22" y="38"/>
                </a:cubicBezTo>
                <a:cubicBezTo>
                  <a:pt x="21" y="39"/>
                  <a:pt x="20" y="36"/>
                  <a:pt x="19" y="36"/>
                </a:cubicBezTo>
                <a:cubicBezTo>
                  <a:pt x="18" y="36"/>
                  <a:pt x="19" y="48"/>
                  <a:pt x="16" y="49"/>
                </a:cubicBezTo>
                <a:cubicBezTo>
                  <a:pt x="19" y="51"/>
                  <a:pt x="23" y="54"/>
                  <a:pt x="27" y="53"/>
                </a:cubicBezTo>
                <a:cubicBezTo>
                  <a:pt x="28" y="53"/>
                  <a:pt x="29" y="52"/>
                  <a:pt x="30" y="53"/>
                </a:cubicBezTo>
                <a:cubicBezTo>
                  <a:pt x="31" y="53"/>
                  <a:pt x="32" y="54"/>
                  <a:pt x="33" y="55"/>
                </a:cubicBezTo>
                <a:cubicBezTo>
                  <a:pt x="35" y="56"/>
                  <a:pt x="41" y="57"/>
                  <a:pt x="40" y="54"/>
                </a:cubicBezTo>
                <a:cubicBezTo>
                  <a:pt x="39" y="49"/>
                  <a:pt x="44" y="47"/>
                  <a:pt x="47" y="48"/>
                </a:cubicBezTo>
                <a:cubicBezTo>
                  <a:pt x="51" y="49"/>
                  <a:pt x="53" y="52"/>
                  <a:pt x="57" y="50"/>
                </a:cubicBezTo>
                <a:cubicBezTo>
                  <a:pt x="59" y="49"/>
                  <a:pt x="60" y="48"/>
                  <a:pt x="62" y="47"/>
                </a:cubicBezTo>
                <a:cubicBezTo>
                  <a:pt x="62" y="47"/>
                  <a:pt x="64" y="45"/>
                  <a:pt x="62" y="45"/>
                </a:cubicBezTo>
                <a:cubicBezTo>
                  <a:pt x="60" y="44"/>
                  <a:pt x="58" y="40"/>
                  <a:pt x="59" y="38"/>
                </a:cubicBezTo>
                <a:cubicBezTo>
                  <a:pt x="61" y="36"/>
                  <a:pt x="60" y="36"/>
                  <a:pt x="59" y="34"/>
                </a:cubicBezTo>
                <a:cubicBezTo>
                  <a:pt x="59" y="33"/>
                  <a:pt x="59" y="32"/>
                  <a:pt x="59" y="31"/>
                </a:cubicBezTo>
                <a:cubicBezTo>
                  <a:pt x="58" y="30"/>
                  <a:pt x="59" y="32"/>
                  <a:pt x="59" y="31"/>
                </a:cubicBezTo>
                <a:close/>
              </a:path>
            </a:pathLst>
          </a:custGeom>
          <a:solidFill>
            <a:srgbClr val="D6EADC"/>
          </a:solidFill>
          <a:ln w="12700" cap="flat" cmpd="sng" algn="ctr">
            <a:noFill/>
            <a:prstDash val="solid"/>
            <a:miter lim="800000"/>
          </a:ln>
          <a:effectLst/>
        </p:spPr>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srgbClr val="FFFFFF"/>
              </a:solidFill>
              <a:effectLst/>
              <a:uLnTx/>
              <a:uFillTx/>
              <a:latin typeface="Century Gothic"/>
              <a:ea typeface="+mn-ea"/>
              <a:cs typeface="+mn-cs"/>
            </a:endParaRPr>
          </a:p>
        </p:txBody>
      </p:sp>
      <p:pic>
        <p:nvPicPr>
          <p:cNvPr id="898" name="Picture 897">
            <a:extLst>
              <a:ext uri="{FF2B5EF4-FFF2-40B4-BE49-F238E27FC236}">
                <a16:creationId xmlns:a16="http://schemas.microsoft.com/office/drawing/2014/main" id="{3479306E-8BFE-1CD9-C0A6-D255A0988ED5}"/>
              </a:ext>
            </a:extLst>
          </p:cNvPr>
          <p:cNvPicPr>
            <a:picLocks noChangeAspect="1"/>
          </p:cNvPicPr>
          <p:nvPr/>
        </p:nvPicPr>
        <p:blipFill>
          <a:blip r:embed="rId4">
            <a:alphaModFix/>
          </a:blip>
          <a:stretch>
            <a:fillRect/>
          </a:stretch>
        </p:blipFill>
        <p:spPr>
          <a:xfrm>
            <a:off x="4599195" y="2812755"/>
            <a:ext cx="1296863" cy="345556"/>
          </a:xfrm>
          <a:prstGeom prst="rect">
            <a:avLst/>
          </a:prstGeom>
        </p:spPr>
      </p:pic>
      <p:pic>
        <p:nvPicPr>
          <p:cNvPr id="897" name="Picture 896">
            <a:extLst>
              <a:ext uri="{FF2B5EF4-FFF2-40B4-BE49-F238E27FC236}">
                <a16:creationId xmlns:a16="http://schemas.microsoft.com/office/drawing/2014/main" id="{E2B39C4C-AEB2-F897-0D05-3D9775F6CF52}"/>
              </a:ext>
            </a:extLst>
          </p:cNvPr>
          <p:cNvPicPr>
            <a:picLocks noChangeAspect="1"/>
          </p:cNvPicPr>
          <p:nvPr/>
        </p:nvPicPr>
        <p:blipFill>
          <a:blip r:embed="rId5">
            <a:alphaModFix/>
          </a:blip>
          <a:stretch>
            <a:fillRect/>
          </a:stretch>
        </p:blipFill>
        <p:spPr>
          <a:xfrm>
            <a:off x="4596418" y="2370111"/>
            <a:ext cx="1295710" cy="343404"/>
          </a:xfrm>
          <a:prstGeom prst="rect">
            <a:avLst/>
          </a:prstGeom>
        </p:spPr>
      </p:pic>
      <p:sp>
        <p:nvSpPr>
          <p:cNvPr id="914" name="Freeform 628">
            <a:extLst>
              <a:ext uri="{FF2B5EF4-FFF2-40B4-BE49-F238E27FC236}">
                <a16:creationId xmlns:a16="http://schemas.microsoft.com/office/drawing/2014/main" id="{9615E19D-AAF0-41D9-8941-E8F2E3F68A7B}"/>
              </a:ext>
            </a:extLst>
          </p:cNvPr>
          <p:cNvSpPr>
            <a:spLocks noEditPoints="1"/>
          </p:cNvSpPr>
          <p:nvPr/>
        </p:nvSpPr>
        <p:spPr bwMode="auto">
          <a:xfrm>
            <a:off x="4141300" y="4189307"/>
            <a:ext cx="923492" cy="964759"/>
          </a:xfrm>
          <a:custGeom>
            <a:avLst/>
            <a:gdLst>
              <a:gd name="T0" fmla="*/ 188 w 199"/>
              <a:gd name="T1" fmla="*/ 51 h 201"/>
              <a:gd name="T2" fmla="*/ 165 w 199"/>
              <a:gd name="T3" fmla="*/ 41 h 201"/>
              <a:gd name="T4" fmla="*/ 135 w 199"/>
              <a:gd name="T5" fmla="*/ 30 h 201"/>
              <a:gd name="T6" fmla="*/ 122 w 199"/>
              <a:gd name="T7" fmla="*/ 36 h 201"/>
              <a:gd name="T8" fmla="*/ 116 w 199"/>
              <a:gd name="T9" fmla="*/ 29 h 201"/>
              <a:gd name="T10" fmla="*/ 111 w 199"/>
              <a:gd name="T11" fmla="*/ 33 h 201"/>
              <a:gd name="T12" fmla="*/ 120 w 199"/>
              <a:gd name="T13" fmla="*/ 23 h 201"/>
              <a:gd name="T14" fmla="*/ 116 w 199"/>
              <a:gd name="T15" fmla="*/ 8 h 201"/>
              <a:gd name="T16" fmla="*/ 105 w 199"/>
              <a:gd name="T17" fmla="*/ 15 h 201"/>
              <a:gd name="T18" fmla="*/ 93 w 199"/>
              <a:gd name="T19" fmla="*/ 14 h 201"/>
              <a:gd name="T20" fmla="*/ 77 w 199"/>
              <a:gd name="T21" fmla="*/ 19 h 201"/>
              <a:gd name="T22" fmla="*/ 69 w 199"/>
              <a:gd name="T23" fmla="*/ 1 h 201"/>
              <a:gd name="T24" fmla="*/ 56 w 199"/>
              <a:gd name="T25" fmla="*/ 7 h 201"/>
              <a:gd name="T26" fmla="*/ 50 w 199"/>
              <a:gd name="T27" fmla="*/ 11 h 201"/>
              <a:gd name="T28" fmla="*/ 51 w 199"/>
              <a:gd name="T29" fmla="*/ 16 h 201"/>
              <a:gd name="T30" fmla="*/ 41 w 199"/>
              <a:gd name="T31" fmla="*/ 22 h 201"/>
              <a:gd name="T32" fmla="*/ 27 w 199"/>
              <a:gd name="T33" fmla="*/ 18 h 201"/>
              <a:gd name="T34" fmla="*/ 25 w 199"/>
              <a:gd name="T35" fmla="*/ 21 h 201"/>
              <a:gd name="T36" fmla="*/ 22 w 199"/>
              <a:gd name="T37" fmla="*/ 39 h 201"/>
              <a:gd name="T38" fmla="*/ 10 w 199"/>
              <a:gd name="T39" fmla="*/ 49 h 201"/>
              <a:gd name="T40" fmla="*/ 2 w 199"/>
              <a:gd name="T41" fmla="*/ 66 h 201"/>
              <a:gd name="T42" fmla="*/ 9 w 199"/>
              <a:gd name="T43" fmla="*/ 75 h 201"/>
              <a:gd name="T44" fmla="*/ 24 w 199"/>
              <a:gd name="T45" fmla="*/ 81 h 201"/>
              <a:gd name="T46" fmla="*/ 39 w 199"/>
              <a:gd name="T47" fmla="*/ 76 h 201"/>
              <a:gd name="T48" fmla="*/ 49 w 199"/>
              <a:gd name="T49" fmla="*/ 88 h 201"/>
              <a:gd name="T50" fmla="*/ 61 w 199"/>
              <a:gd name="T51" fmla="*/ 94 h 201"/>
              <a:gd name="T52" fmla="*/ 68 w 199"/>
              <a:gd name="T53" fmla="*/ 102 h 201"/>
              <a:gd name="T54" fmla="*/ 80 w 199"/>
              <a:gd name="T55" fmla="*/ 114 h 201"/>
              <a:gd name="T56" fmla="*/ 82 w 199"/>
              <a:gd name="T57" fmla="*/ 135 h 201"/>
              <a:gd name="T58" fmla="*/ 93 w 199"/>
              <a:gd name="T59" fmla="*/ 145 h 201"/>
              <a:gd name="T60" fmla="*/ 98 w 199"/>
              <a:gd name="T61" fmla="*/ 157 h 201"/>
              <a:gd name="T62" fmla="*/ 90 w 199"/>
              <a:gd name="T63" fmla="*/ 173 h 201"/>
              <a:gd name="T64" fmla="*/ 86 w 199"/>
              <a:gd name="T65" fmla="*/ 181 h 201"/>
              <a:gd name="T66" fmla="*/ 94 w 199"/>
              <a:gd name="T67" fmla="*/ 187 h 201"/>
              <a:gd name="T68" fmla="*/ 107 w 199"/>
              <a:gd name="T69" fmla="*/ 197 h 201"/>
              <a:gd name="T70" fmla="*/ 119 w 199"/>
              <a:gd name="T71" fmla="*/ 180 h 201"/>
              <a:gd name="T72" fmla="*/ 128 w 199"/>
              <a:gd name="T73" fmla="*/ 157 h 201"/>
              <a:gd name="T74" fmla="*/ 137 w 199"/>
              <a:gd name="T75" fmla="*/ 149 h 201"/>
              <a:gd name="T76" fmla="*/ 144 w 199"/>
              <a:gd name="T77" fmla="*/ 147 h 201"/>
              <a:gd name="T78" fmla="*/ 155 w 199"/>
              <a:gd name="T79" fmla="*/ 142 h 201"/>
              <a:gd name="T80" fmla="*/ 163 w 199"/>
              <a:gd name="T81" fmla="*/ 139 h 201"/>
              <a:gd name="T82" fmla="*/ 169 w 199"/>
              <a:gd name="T83" fmla="*/ 130 h 201"/>
              <a:gd name="T84" fmla="*/ 175 w 199"/>
              <a:gd name="T85" fmla="*/ 116 h 201"/>
              <a:gd name="T86" fmla="*/ 176 w 199"/>
              <a:gd name="T87" fmla="*/ 98 h 201"/>
              <a:gd name="T88" fmla="*/ 178 w 199"/>
              <a:gd name="T89" fmla="*/ 91 h 201"/>
              <a:gd name="T90" fmla="*/ 182 w 199"/>
              <a:gd name="T91" fmla="*/ 86 h 201"/>
              <a:gd name="T92" fmla="*/ 196 w 199"/>
              <a:gd name="T93" fmla="*/ 57 h 201"/>
              <a:gd name="T94" fmla="*/ 110 w 199"/>
              <a:gd name="T95" fmla="*/ 190 h 201"/>
              <a:gd name="T96" fmla="*/ 115 w 199"/>
              <a:gd name="T97" fmla="*/ 18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9" h="201">
                <a:moveTo>
                  <a:pt x="196" y="57"/>
                </a:moveTo>
                <a:cubicBezTo>
                  <a:pt x="195" y="55"/>
                  <a:pt x="195" y="53"/>
                  <a:pt x="194" y="52"/>
                </a:cubicBezTo>
                <a:cubicBezTo>
                  <a:pt x="192" y="51"/>
                  <a:pt x="189" y="52"/>
                  <a:pt x="188" y="51"/>
                </a:cubicBezTo>
                <a:cubicBezTo>
                  <a:pt x="183" y="50"/>
                  <a:pt x="180" y="46"/>
                  <a:pt x="177" y="44"/>
                </a:cubicBezTo>
                <a:cubicBezTo>
                  <a:pt x="175" y="43"/>
                  <a:pt x="173" y="42"/>
                  <a:pt x="172" y="41"/>
                </a:cubicBezTo>
                <a:cubicBezTo>
                  <a:pt x="169" y="40"/>
                  <a:pt x="168" y="41"/>
                  <a:pt x="165" y="41"/>
                </a:cubicBezTo>
                <a:cubicBezTo>
                  <a:pt x="161" y="42"/>
                  <a:pt x="157" y="37"/>
                  <a:pt x="153" y="39"/>
                </a:cubicBezTo>
                <a:cubicBezTo>
                  <a:pt x="150" y="40"/>
                  <a:pt x="147" y="35"/>
                  <a:pt x="145" y="34"/>
                </a:cubicBezTo>
                <a:cubicBezTo>
                  <a:pt x="142" y="32"/>
                  <a:pt x="138" y="30"/>
                  <a:pt x="135" y="30"/>
                </a:cubicBezTo>
                <a:cubicBezTo>
                  <a:pt x="133" y="29"/>
                  <a:pt x="131" y="29"/>
                  <a:pt x="130" y="30"/>
                </a:cubicBezTo>
                <a:cubicBezTo>
                  <a:pt x="129" y="33"/>
                  <a:pt x="126" y="34"/>
                  <a:pt x="125" y="36"/>
                </a:cubicBezTo>
                <a:cubicBezTo>
                  <a:pt x="123" y="39"/>
                  <a:pt x="124" y="38"/>
                  <a:pt x="122" y="36"/>
                </a:cubicBezTo>
                <a:cubicBezTo>
                  <a:pt x="122" y="36"/>
                  <a:pt x="121" y="35"/>
                  <a:pt x="121" y="35"/>
                </a:cubicBezTo>
                <a:cubicBezTo>
                  <a:pt x="119" y="34"/>
                  <a:pt x="120" y="36"/>
                  <a:pt x="119" y="37"/>
                </a:cubicBezTo>
                <a:cubicBezTo>
                  <a:pt x="118" y="38"/>
                  <a:pt x="115" y="29"/>
                  <a:pt x="116" y="29"/>
                </a:cubicBezTo>
                <a:cubicBezTo>
                  <a:pt x="116" y="29"/>
                  <a:pt x="113" y="33"/>
                  <a:pt x="112" y="33"/>
                </a:cubicBezTo>
                <a:cubicBezTo>
                  <a:pt x="112" y="33"/>
                  <a:pt x="116" y="30"/>
                  <a:pt x="115" y="29"/>
                </a:cubicBezTo>
                <a:cubicBezTo>
                  <a:pt x="113" y="28"/>
                  <a:pt x="113" y="33"/>
                  <a:pt x="111" y="33"/>
                </a:cubicBezTo>
                <a:cubicBezTo>
                  <a:pt x="111" y="33"/>
                  <a:pt x="115" y="27"/>
                  <a:pt x="115" y="26"/>
                </a:cubicBezTo>
                <a:cubicBezTo>
                  <a:pt x="115" y="25"/>
                  <a:pt x="117" y="25"/>
                  <a:pt x="117" y="24"/>
                </a:cubicBezTo>
                <a:cubicBezTo>
                  <a:pt x="118" y="23"/>
                  <a:pt x="119" y="25"/>
                  <a:pt x="120" y="23"/>
                </a:cubicBezTo>
                <a:cubicBezTo>
                  <a:pt x="121" y="22"/>
                  <a:pt x="120" y="22"/>
                  <a:pt x="120" y="20"/>
                </a:cubicBezTo>
                <a:cubicBezTo>
                  <a:pt x="121" y="19"/>
                  <a:pt x="121" y="17"/>
                  <a:pt x="119" y="16"/>
                </a:cubicBezTo>
                <a:cubicBezTo>
                  <a:pt x="116" y="15"/>
                  <a:pt x="116" y="11"/>
                  <a:pt x="116" y="8"/>
                </a:cubicBezTo>
                <a:cubicBezTo>
                  <a:pt x="116" y="7"/>
                  <a:pt x="115" y="6"/>
                  <a:pt x="114" y="5"/>
                </a:cubicBezTo>
                <a:cubicBezTo>
                  <a:pt x="113" y="4"/>
                  <a:pt x="112" y="7"/>
                  <a:pt x="111" y="8"/>
                </a:cubicBezTo>
                <a:cubicBezTo>
                  <a:pt x="110" y="11"/>
                  <a:pt x="108" y="15"/>
                  <a:pt x="105" y="15"/>
                </a:cubicBezTo>
                <a:cubicBezTo>
                  <a:pt x="104" y="15"/>
                  <a:pt x="103" y="14"/>
                  <a:pt x="101" y="14"/>
                </a:cubicBezTo>
                <a:cubicBezTo>
                  <a:pt x="100" y="14"/>
                  <a:pt x="99" y="15"/>
                  <a:pt x="98" y="14"/>
                </a:cubicBezTo>
                <a:cubicBezTo>
                  <a:pt x="96" y="13"/>
                  <a:pt x="95" y="14"/>
                  <a:pt x="93" y="14"/>
                </a:cubicBezTo>
                <a:cubicBezTo>
                  <a:pt x="91" y="14"/>
                  <a:pt x="92" y="14"/>
                  <a:pt x="91" y="16"/>
                </a:cubicBezTo>
                <a:cubicBezTo>
                  <a:pt x="90" y="17"/>
                  <a:pt x="85" y="16"/>
                  <a:pt x="84" y="17"/>
                </a:cubicBezTo>
                <a:cubicBezTo>
                  <a:pt x="82" y="17"/>
                  <a:pt x="79" y="19"/>
                  <a:pt x="77" y="19"/>
                </a:cubicBezTo>
                <a:cubicBezTo>
                  <a:pt x="74" y="19"/>
                  <a:pt x="72" y="15"/>
                  <a:pt x="72" y="13"/>
                </a:cubicBezTo>
                <a:cubicBezTo>
                  <a:pt x="70" y="10"/>
                  <a:pt x="74" y="8"/>
                  <a:pt x="73" y="5"/>
                </a:cubicBezTo>
                <a:cubicBezTo>
                  <a:pt x="72" y="3"/>
                  <a:pt x="71" y="0"/>
                  <a:pt x="69" y="1"/>
                </a:cubicBezTo>
                <a:cubicBezTo>
                  <a:pt x="69" y="2"/>
                  <a:pt x="62" y="5"/>
                  <a:pt x="61" y="5"/>
                </a:cubicBezTo>
                <a:cubicBezTo>
                  <a:pt x="60" y="5"/>
                  <a:pt x="58" y="5"/>
                  <a:pt x="58" y="6"/>
                </a:cubicBezTo>
                <a:cubicBezTo>
                  <a:pt x="57" y="6"/>
                  <a:pt x="57" y="9"/>
                  <a:pt x="56" y="7"/>
                </a:cubicBezTo>
                <a:cubicBezTo>
                  <a:pt x="55" y="6"/>
                  <a:pt x="47" y="5"/>
                  <a:pt x="47" y="6"/>
                </a:cubicBezTo>
                <a:cubicBezTo>
                  <a:pt x="47" y="6"/>
                  <a:pt x="49" y="7"/>
                  <a:pt x="49" y="7"/>
                </a:cubicBezTo>
                <a:cubicBezTo>
                  <a:pt x="50" y="8"/>
                  <a:pt x="50" y="9"/>
                  <a:pt x="50" y="11"/>
                </a:cubicBezTo>
                <a:cubicBezTo>
                  <a:pt x="51" y="11"/>
                  <a:pt x="51" y="13"/>
                  <a:pt x="52" y="14"/>
                </a:cubicBezTo>
                <a:cubicBezTo>
                  <a:pt x="52" y="14"/>
                  <a:pt x="54" y="14"/>
                  <a:pt x="54" y="14"/>
                </a:cubicBezTo>
                <a:cubicBezTo>
                  <a:pt x="54" y="15"/>
                  <a:pt x="52" y="16"/>
                  <a:pt x="51" y="16"/>
                </a:cubicBezTo>
                <a:cubicBezTo>
                  <a:pt x="50" y="17"/>
                  <a:pt x="50" y="18"/>
                  <a:pt x="49" y="19"/>
                </a:cubicBezTo>
                <a:cubicBezTo>
                  <a:pt x="49" y="19"/>
                  <a:pt x="44" y="23"/>
                  <a:pt x="43" y="22"/>
                </a:cubicBezTo>
                <a:cubicBezTo>
                  <a:pt x="43" y="21"/>
                  <a:pt x="42" y="21"/>
                  <a:pt x="41" y="22"/>
                </a:cubicBezTo>
                <a:cubicBezTo>
                  <a:pt x="40" y="23"/>
                  <a:pt x="38" y="21"/>
                  <a:pt x="38" y="21"/>
                </a:cubicBezTo>
                <a:cubicBezTo>
                  <a:pt x="36" y="20"/>
                  <a:pt x="35" y="16"/>
                  <a:pt x="34" y="16"/>
                </a:cubicBezTo>
                <a:cubicBezTo>
                  <a:pt x="32" y="15"/>
                  <a:pt x="29" y="18"/>
                  <a:pt x="27" y="18"/>
                </a:cubicBezTo>
                <a:cubicBezTo>
                  <a:pt x="25" y="18"/>
                  <a:pt x="23" y="18"/>
                  <a:pt x="21" y="18"/>
                </a:cubicBezTo>
                <a:cubicBezTo>
                  <a:pt x="21" y="18"/>
                  <a:pt x="21" y="20"/>
                  <a:pt x="22" y="20"/>
                </a:cubicBezTo>
                <a:cubicBezTo>
                  <a:pt x="22" y="21"/>
                  <a:pt x="24" y="21"/>
                  <a:pt x="25" y="21"/>
                </a:cubicBezTo>
                <a:cubicBezTo>
                  <a:pt x="25" y="22"/>
                  <a:pt x="21" y="23"/>
                  <a:pt x="20" y="23"/>
                </a:cubicBezTo>
                <a:cubicBezTo>
                  <a:pt x="19" y="24"/>
                  <a:pt x="21" y="27"/>
                  <a:pt x="22" y="28"/>
                </a:cubicBezTo>
                <a:cubicBezTo>
                  <a:pt x="24" y="32"/>
                  <a:pt x="24" y="35"/>
                  <a:pt x="22" y="39"/>
                </a:cubicBezTo>
                <a:cubicBezTo>
                  <a:pt x="22" y="41"/>
                  <a:pt x="22" y="47"/>
                  <a:pt x="20" y="47"/>
                </a:cubicBezTo>
                <a:cubicBezTo>
                  <a:pt x="19" y="48"/>
                  <a:pt x="17" y="47"/>
                  <a:pt x="15" y="48"/>
                </a:cubicBezTo>
                <a:cubicBezTo>
                  <a:pt x="14" y="49"/>
                  <a:pt x="11" y="49"/>
                  <a:pt x="10" y="49"/>
                </a:cubicBezTo>
                <a:cubicBezTo>
                  <a:pt x="5" y="51"/>
                  <a:pt x="5" y="53"/>
                  <a:pt x="5" y="57"/>
                </a:cubicBezTo>
                <a:cubicBezTo>
                  <a:pt x="5" y="59"/>
                  <a:pt x="2" y="59"/>
                  <a:pt x="2" y="60"/>
                </a:cubicBezTo>
                <a:cubicBezTo>
                  <a:pt x="2" y="63"/>
                  <a:pt x="0" y="64"/>
                  <a:pt x="2" y="66"/>
                </a:cubicBezTo>
                <a:cubicBezTo>
                  <a:pt x="4" y="68"/>
                  <a:pt x="4" y="70"/>
                  <a:pt x="5" y="72"/>
                </a:cubicBezTo>
                <a:cubicBezTo>
                  <a:pt x="5" y="73"/>
                  <a:pt x="6" y="73"/>
                  <a:pt x="7" y="73"/>
                </a:cubicBezTo>
                <a:cubicBezTo>
                  <a:pt x="8" y="73"/>
                  <a:pt x="8" y="74"/>
                  <a:pt x="9" y="75"/>
                </a:cubicBezTo>
                <a:cubicBezTo>
                  <a:pt x="11" y="78"/>
                  <a:pt x="16" y="75"/>
                  <a:pt x="18" y="73"/>
                </a:cubicBezTo>
                <a:cubicBezTo>
                  <a:pt x="18" y="76"/>
                  <a:pt x="16" y="81"/>
                  <a:pt x="19" y="82"/>
                </a:cubicBezTo>
                <a:cubicBezTo>
                  <a:pt x="20" y="82"/>
                  <a:pt x="23" y="81"/>
                  <a:pt x="24" y="81"/>
                </a:cubicBezTo>
                <a:cubicBezTo>
                  <a:pt x="27" y="82"/>
                  <a:pt x="28" y="82"/>
                  <a:pt x="30" y="80"/>
                </a:cubicBezTo>
                <a:cubicBezTo>
                  <a:pt x="30" y="79"/>
                  <a:pt x="32" y="79"/>
                  <a:pt x="33" y="79"/>
                </a:cubicBezTo>
                <a:cubicBezTo>
                  <a:pt x="35" y="77"/>
                  <a:pt x="37" y="76"/>
                  <a:pt x="39" y="76"/>
                </a:cubicBezTo>
                <a:cubicBezTo>
                  <a:pt x="41" y="75"/>
                  <a:pt x="46" y="73"/>
                  <a:pt x="44" y="77"/>
                </a:cubicBezTo>
                <a:cubicBezTo>
                  <a:pt x="44" y="79"/>
                  <a:pt x="43" y="81"/>
                  <a:pt x="44" y="83"/>
                </a:cubicBezTo>
                <a:cubicBezTo>
                  <a:pt x="45" y="85"/>
                  <a:pt x="47" y="87"/>
                  <a:pt x="49" y="88"/>
                </a:cubicBezTo>
                <a:cubicBezTo>
                  <a:pt x="51" y="90"/>
                  <a:pt x="54" y="89"/>
                  <a:pt x="56" y="90"/>
                </a:cubicBezTo>
                <a:cubicBezTo>
                  <a:pt x="57" y="91"/>
                  <a:pt x="58" y="92"/>
                  <a:pt x="59" y="92"/>
                </a:cubicBezTo>
                <a:cubicBezTo>
                  <a:pt x="60" y="92"/>
                  <a:pt x="61" y="93"/>
                  <a:pt x="61" y="94"/>
                </a:cubicBezTo>
                <a:cubicBezTo>
                  <a:pt x="63" y="94"/>
                  <a:pt x="68" y="93"/>
                  <a:pt x="68" y="96"/>
                </a:cubicBezTo>
                <a:cubicBezTo>
                  <a:pt x="69" y="98"/>
                  <a:pt x="68" y="98"/>
                  <a:pt x="69" y="100"/>
                </a:cubicBezTo>
                <a:cubicBezTo>
                  <a:pt x="70" y="101"/>
                  <a:pt x="69" y="101"/>
                  <a:pt x="68" y="102"/>
                </a:cubicBezTo>
                <a:cubicBezTo>
                  <a:pt x="68" y="102"/>
                  <a:pt x="70" y="107"/>
                  <a:pt x="70" y="108"/>
                </a:cubicBezTo>
                <a:cubicBezTo>
                  <a:pt x="70" y="109"/>
                  <a:pt x="78" y="108"/>
                  <a:pt x="79" y="108"/>
                </a:cubicBezTo>
                <a:cubicBezTo>
                  <a:pt x="79" y="110"/>
                  <a:pt x="78" y="113"/>
                  <a:pt x="80" y="114"/>
                </a:cubicBezTo>
                <a:cubicBezTo>
                  <a:pt x="83" y="116"/>
                  <a:pt x="83" y="118"/>
                  <a:pt x="82" y="122"/>
                </a:cubicBezTo>
                <a:cubicBezTo>
                  <a:pt x="81" y="124"/>
                  <a:pt x="80" y="127"/>
                  <a:pt x="81" y="130"/>
                </a:cubicBezTo>
                <a:cubicBezTo>
                  <a:pt x="81" y="131"/>
                  <a:pt x="82" y="133"/>
                  <a:pt x="82" y="135"/>
                </a:cubicBezTo>
                <a:cubicBezTo>
                  <a:pt x="82" y="136"/>
                  <a:pt x="80" y="138"/>
                  <a:pt x="82" y="138"/>
                </a:cubicBezTo>
                <a:cubicBezTo>
                  <a:pt x="83" y="139"/>
                  <a:pt x="86" y="140"/>
                  <a:pt x="88" y="139"/>
                </a:cubicBezTo>
                <a:cubicBezTo>
                  <a:pt x="90" y="137"/>
                  <a:pt x="94" y="144"/>
                  <a:pt x="93" y="145"/>
                </a:cubicBezTo>
                <a:cubicBezTo>
                  <a:pt x="93" y="146"/>
                  <a:pt x="93" y="147"/>
                  <a:pt x="94" y="148"/>
                </a:cubicBezTo>
                <a:cubicBezTo>
                  <a:pt x="95" y="149"/>
                  <a:pt x="97" y="147"/>
                  <a:pt x="98" y="148"/>
                </a:cubicBezTo>
                <a:cubicBezTo>
                  <a:pt x="102" y="150"/>
                  <a:pt x="98" y="154"/>
                  <a:pt x="98" y="157"/>
                </a:cubicBezTo>
                <a:cubicBezTo>
                  <a:pt x="100" y="154"/>
                  <a:pt x="102" y="160"/>
                  <a:pt x="102" y="160"/>
                </a:cubicBezTo>
                <a:cubicBezTo>
                  <a:pt x="103" y="164"/>
                  <a:pt x="101" y="165"/>
                  <a:pt x="98" y="166"/>
                </a:cubicBezTo>
                <a:cubicBezTo>
                  <a:pt x="94" y="168"/>
                  <a:pt x="92" y="170"/>
                  <a:pt x="90" y="173"/>
                </a:cubicBezTo>
                <a:cubicBezTo>
                  <a:pt x="89" y="175"/>
                  <a:pt x="88" y="176"/>
                  <a:pt x="86" y="177"/>
                </a:cubicBezTo>
                <a:cubicBezTo>
                  <a:pt x="85" y="179"/>
                  <a:pt x="83" y="180"/>
                  <a:pt x="81" y="182"/>
                </a:cubicBezTo>
                <a:cubicBezTo>
                  <a:pt x="83" y="182"/>
                  <a:pt x="85" y="181"/>
                  <a:pt x="86" y="181"/>
                </a:cubicBezTo>
                <a:cubicBezTo>
                  <a:pt x="87" y="181"/>
                  <a:pt x="88" y="183"/>
                  <a:pt x="89" y="183"/>
                </a:cubicBezTo>
                <a:cubicBezTo>
                  <a:pt x="89" y="184"/>
                  <a:pt x="90" y="185"/>
                  <a:pt x="91" y="186"/>
                </a:cubicBezTo>
                <a:cubicBezTo>
                  <a:pt x="92" y="187"/>
                  <a:pt x="93" y="186"/>
                  <a:pt x="94" y="187"/>
                </a:cubicBezTo>
                <a:cubicBezTo>
                  <a:pt x="96" y="189"/>
                  <a:pt x="100" y="190"/>
                  <a:pt x="101" y="193"/>
                </a:cubicBezTo>
                <a:cubicBezTo>
                  <a:pt x="102" y="195"/>
                  <a:pt x="103" y="199"/>
                  <a:pt x="104" y="201"/>
                </a:cubicBezTo>
                <a:cubicBezTo>
                  <a:pt x="105" y="200"/>
                  <a:pt x="106" y="199"/>
                  <a:pt x="107" y="197"/>
                </a:cubicBezTo>
                <a:cubicBezTo>
                  <a:pt x="107" y="196"/>
                  <a:pt x="108" y="194"/>
                  <a:pt x="109" y="193"/>
                </a:cubicBezTo>
                <a:cubicBezTo>
                  <a:pt x="110" y="190"/>
                  <a:pt x="113" y="189"/>
                  <a:pt x="116" y="187"/>
                </a:cubicBezTo>
                <a:cubicBezTo>
                  <a:pt x="118" y="185"/>
                  <a:pt x="118" y="183"/>
                  <a:pt x="119" y="180"/>
                </a:cubicBezTo>
                <a:cubicBezTo>
                  <a:pt x="121" y="176"/>
                  <a:pt x="124" y="175"/>
                  <a:pt x="126" y="172"/>
                </a:cubicBezTo>
                <a:cubicBezTo>
                  <a:pt x="129" y="169"/>
                  <a:pt x="126" y="165"/>
                  <a:pt x="127" y="161"/>
                </a:cubicBezTo>
                <a:cubicBezTo>
                  <a:pt x="128" y="160"/>
                  <a:pt x="128" y="159"/>
                  <a:pt x="128" y="157"/>
                </a:cubicBezTo>
                <a:cubicBezTo>
                  <a:pt x="128" y="156"/>
                  <a:pt x="128" y="156"/>
                  <a:pt x="129" y="156"/>
                </a:cubicBezTo>
                <a:cubicBezTo>
                  <a:pt x="131" y="155"/>
                  <a:pt x="132" y="153"/>
                  <a:pt x="133" y="152"/>
                </a:cubicBezTo>
                <a:cubicBezTo>
                  <a:pt x="134" y="151"/>
                  <a:pt x="135" y="150"/>
                  <a:pt x="137" y="149"/>
                </a:cubicBezTo>
                <a:cubicBezTo>
                  <a:pt x="138" y="149"/>
                  <a:pt x="139" y="148"/>
                  <a:pt x="141" y="147"/>
                </a:cubicBezTo>
                <a:cubicBezTo>
                  <a:pt x="142" y="147"/>
                  <a:pt x="143" y="148"/>
                  <a:pt x="144" y="148"/>
                </a:cubicBezTo>
                <a:cubicBezTo>
                  <a:pt x="145" y="148"/>
                  <a:pt x="144" y="147"/>
                  <a:pt x="144" y="147"/>
                </a:cubicBezTo>
                <a:cubicBezTo>
                  <a:pt x="143" y="146"/>
                  <a:pt x="147" y="145"/>
                  <a:pt x="147" y="145"/>
                </a:cubicBezTo>
                <a:cubicBezTo>
                  <a:pt x="147" y="145"/>
                  <a:pt x="149" y="142"/>
                  <a:pt x="149" y="143"/>
                </a:cubicBezTo>
                <a:cubicBezTo>
                  <a:pt x="150" y="144"/>
                  <a:pt x="155" y="142"/>
                  <a:pt x="155" y="142"/>
                </a:cubicBezTo>
                <a:cubicBezTo>
                  <a:pt x="156" y="142"/>
                  <a:pt x="155" y="143"/>
                  <a:pt x="156" y="143"/>
                </a:cubicBezTo>
                <a:cubicBezTo>
                  <a:pt x="157" y="143"/>
                  <a:pt x="160" y="143"/>
                  <a:pt x="161" y="142"/>
                </a:cubicBezTo>
                <a:cubicBezTo>
                  <a:pt x="162" y="141"/>
                  <a:pt x="162" y="140"/>
                  <a:pt x="163" y="139"/>
                </a:cubicBezTo>
                <a:cubicBezTo>
                  <a:pt x="164" y="139"/>
                  <a:pt x="165" y="138"/>
                  <a:pt x="165" y="137"/>
                </a:cubicBezTo>
                <a:cubicBezTo>
                  <a:pt x="166" y="136"/>
                  <a:pt x="165" y="134"/>
                  <a:pt x="166" y="133"/>
                </a:cubicBezTo>
                <a:cubicBezTo>
                  <a:pt x="167" y="132"/>
                  <a:pt x="168" y="131"/>
                  <a:pt x="169" y="130"/>
                </a:cubicBezTo>
                <a:cubicBezTo>
                  <a:pt x="171" y="127"/>
                  <a:pt x="172" y="126"/>
                  <a:pt x="172" y="123"/>
                </a:cubicBezTo>
                <a:cubicBezTo>
                  <a:pt x="172" y="121"/>
                  <a:pt x="172" y="120"/>
                  <a:pt x="173" y="118"/>
                </a:cubicBezTo>
                <a:cubicBezTo>
                  <a:pt x="173" y="117"/>
                  <a:pt x="174" y="117"/>
                  <a:pt x="175" y="116"/>
                </a:cubicBezTo>
                <a:cubicBezTo>
                  <a:pt x="176" y="115"/>
                  <a:pt x="175" y="113"/>
                  <a:pt x="175" y="112"/>
                </a:cubicBezTo>
                <a:cubicBezTo>
                  <a:pt x="175" y="110"/>
                  <a:pt x="176" y="109"/>
                  <a:pt x="176" y="107"/>
                </a:cubicBezTo>
                <a:cubicBezTo>
                  <a:pt x="177" y="104"/>
                  <a:pt x="176" y="101"/>
                  <a:pt x="176" y="98"/>
                </a:cubicBezTo>
                <a:cubicBezTo>
                  <a:pt x="176" y="96"/>
                  <a:pt x="175" y="94"/>
                  <a:pt x="176" y="93"/>
                </a:cubicBezTo>
                <a:cubicBezTo>
                  <a:pt x="177" y="91"/>
                  <a:pt x="176" y="92"/>
                  <a:pt x="176" y="90"/>
                </a:cubicBezTo>
                <a:cubicBezTo>
                  <a:pt x="176" y="90"/>
                  <a:pt x="178" y="91"/>
                  <a:pt x="178" y="91"/>
                </a:cubicBezTo>
                <a:cubicBezTo>
                  <a:pt x="178" y="91"/>
                  <a:pt x="178" y="90"/>
                  <a:pt x="178" y="90"/>
                </a:cubicBezTo>
                <a:cubicBezTo>
                  <a:pt x="178" y="90"/>
                  <a:pt x="179" y="90"/>
                  <a:pt x="179" y="90"/>
                </a:cubicBezTo>
                <a:cubicBezTo>
                  <a:pt x="181" y="90"/>
                  <a:pt x="182" y="87"/>
                  <a:pt x="182" y="86"/>
                </a:cubicBezTo>
                <a:cubicBezTo>
                  <a:pt x="183" y="85"/>
                  <a:pt x="184" y="83"/>
                  <a:pt x="185" y="81"/>
                </a:cubicBezTo>
                <a:cubicBezTo>
                  <a:pt x="187" y="79"/>
                  <a:pt x="189" y="79"/>
                  <a:pt x="190" y="77"/>
                </a:cubicBezTo>
                <a:cubicBezTo>
                  <a:pt x="195" y="71"/>
                  <a:pt x="199" y="64"/>
                  <a:pt x="196" y="57"/>
                </a:cubicBezTo>
                <a:cubicBezTo>
                  <a:pt x="194" y="53"/>
                  <a:pt x="198" y="60"/>
                  <a:pt x="196" y="57"/>
                </a:cubicBezTo>
                <a:close/>
                <a:moveTo>
                  <a:pt x="115" y="186"/>
                </a:moveTo>
                <a:cubicBezTo>
                  <a:pt x="113" y="187"/>
                  <a:pt x="112" y="189"/>
                  <a:pt x="110" y="190"/>
                </a:cubicBezTo>
                <a:cubicBezTo>
                  <a:pt x="107" y="191"/>
                  <a:pt x="112" y="188"/>
                  <a:pt x="112" y="187"/>
                </a:cubicBezTo>
                <a:cubicBezTo>
                  <a:pt x="113" y="186"/>
                  <a:pt x="114" y="184"/>
                  <a:pt x="116" y="182"/>
                </a:cubicBezTo>
                <a:cubicBezTo>
                  <a:pt x="118" y="180"/>
                  <a:pt x="117" y="184"/>
                  <a:pt x="115" y="186"/>
                </a:cubicBezTo>
                <a:cubicBezTo>
                  <a:pt x="115" y="186"/>
                  <a:pt x="116" y="185"/>
                  <a:pt x="115" y="186"/>
                </a:cubicBezTo>
                <a:close/>
              </a:path>
            </a:pathLst>
          </a:custGeom>
          <a:solidFill>
            <a:srgbClr val="D6EADC"/>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pic>
        <p:nvPicPr>
          <p:cNvPr id="467" name="Picture 466">
            <a:extLst>
              <a:ext uri="{FF2B5EF4-FFF2-40B4-BE49-F238E27FC236}">
                <a16:creationId xmlns:a16="http://schemas.microsoft.com/office/drawing/2014/main" id="{E3D23366-2495-B770-1B05-22188710B438}"/>
              </a:ext>
            </a:extLst>
          </p:cNvPr>
          <p:cNvPicPr>
            <a:picLocks noChangeAspect="1"/>
          </p:cNvPicPr>
          <p:nvPr/>
        </p:nvPicPr>
        <p:blipFill>
          <a:blip r:embed="rId5">
            <a:alphaModFix/>
          </a:blip>
          <a:stretch>
            <a:fillRect/>
          </a:stretch>
        </p:blipFill>
        <p:spPr>
          <a:xfrm>
            <a:off x="3266661" y="4522901"/>
            <a:ext cx="1295710" cy="343404"/>
          </a:xfrm>
          <a:prstGeom prst="rect">
            <a:avLst/>
          </a:prstGeom>
        </p:spPr>
      </p:pic>
      <p:pic>
        <p:nvPicPr>
          <p:cNvPr id="466" name="Picture 465">
            <a:extLst>
              <a:ext uri="{FF2B5EF4-FFF2-40B4-BE49-F238E27FC236}">
                <a16:creationId xmlns:a16="http://schemas.microsoft.com/office/drawing/2014/main" id="{0C5AA0BD-78C0-8155-EBFF-5324AAEAF005}"/>
              </a:ext>
            </a:extLst>
          </p:cNvPr>
          <p:cNvPicPr>
            <a:picLocks noChangeAspect="1"/>
          </p:cNvPicPr>
          <p:nvPr/>
        </p:nvPicPr>
        <p:blipFill>
          <a:blip r:embed="rId4">
            <a:alphaModFix/>
          </a:blip>
          <a:stretch>
            <a:fillRect/>
          </a:stretch>
        </p:blipFill>
        <p:spPr>
          <a:xfrm>
            <a:off x="3266661" y="4949023"/>
            <a:ext cx="1296863" cy="345556"/>
          </a:xfrm>
          <a:prstGeom prst="rect">
            <a:avLst/>
          </a:prstGeom>
        </p:spPr>
      </p:pic>
      <p:pic>
        <p:nvPicPr>
          <p:cNvPr id="453" name="Picture 452">
            <a:extLst>
              <a:ext uri="{FF2B5EF4-FFF2-40B4-BE49-F238E27FC236}">
                <a16:creationId xmlns:a16="http://schemas.microsoft.com/office/drawing/2014/main" id="{D781FFB4-9C60-1907-2BCF-7DF1ED428F00}"/>
              </a:ext>
            </a:extLst>
          </p:cNvPr>
          <p:cNvPicPr>
            <a:picLocks noChangeAspect="1"/>
          </p:cNvPicPr>
          <p:nvPr/>
        </p:nvPicPr>
        <p:blipFill>
          <a:blip r:embed="rId4">
            <a:alphaModFix/>
          </a:blip>
          <a:stretch>
            <a:fillRect/>
          </a:stretch>
        </p:blipFill>
        <p:spPr>
          <a:xfrm>
            <a:off x="1830388" y="3781838"/>
            <a:ext cx="1296863" cy="345556"/>
          </a:xfrm>
          <a:prstGeom prst="rect">
            <a:avLst/>
          </a:prstGeom>
        </p:spPr>
      </p:pic>
      <p:sp>
        <p:nvSpPr>
          <p:cNvPr id="76" name="Freeform 641">
            <a:extLst>
              <a:ext uri="{FF2B5EF4-FFF2-40B4-BE49-F238E27FC236}">
                <a16:creationId xmlns:a16="http://schemas.microsoft.com/office/drawing/2014/main" id="{4812E5C9-399B-47B9-8219-604EACF195FB}"/>
              </a:ext>
            </a:extLst>
          </p:cNvPr>
          <p:cNvSpPr>
            <a:spLocks/>
          </p:cNvSpPr>
          <p:nvPr/>
        </p:nvSpPr>
        <p:spPr bwMode="auto">
          <a:xfrm>
            <a:off x="2961880" y="3013045"/>
            <a:ext cx="1341680" cy="685614"/>
          </a:xfrm>
          <a:custGeom>
            <a:avLst/>
            <a:gdLst>
              <a:gd name="T0" fmla="*/ 84 w 289"/>
              <a:gd name="T1" fmla="*/ 106 h 143"/>
              <a:gd name="T2" fmla="*/ 105 w 289"/>
              <a:gd name="T3" fmla="*/ 119 h 143"/>
              <a:gd name="T4" fmla="*/ 125 w 289"/>
              <a:gd name="T5" fmla="*/ 127 h 143"/>
              <a:gd name="T6" fmla="*/ 137 w 289"/>
              <a:gd name="T7" fmla="*/ 127 h 143"/>
              <a:gd name="T8" fmla="*/ 149 w 289"/>
              <a:gd name="T9" fmla="*/ 119 h 143"/>
              <a:gd name="T10" fmla="*/ 162 w 289"/>
              <a:gd name="T11" fmla="*/ 118 h 143"/>
              <a:gd name="T12" fmla="*/ 177 w 289"/>
              <a:gd name="T13" fmla="*/ 119 h 143"/>
              <a:gd name="T14" fmla="*/ 171 w 289"/>
              <a:gd name="T15" fmla="*/ 113 h 143"/>
              <a:gd name="T16" fmla="*/ 186 w 289"/>
              <a:gd name="T17" fmla="*/ 113 h 143"/>
              <a:gd name="T18" fmla="*/ 209 w 289"/>
              <a:gd name="T19" fmla="*/ 122 h 143"/>
              <a:gd name="T20" fmla="*/ 213 w 289"/>
              <a:gd name="T21" fmla="*/ 133 h 143"/>
              <a:gd name="T22" fmla="*/ 220 w 289"/>
              <a:gd name="T23" fmla="*/ 143 h 143"/>
              <a:gd name="T24" fmla="*/ 215 w 289"/>
              <a:gd name="T25" fmla="*/ 108 h 143"/>
              <a:gd name="T26" fmla="*/ 234 w 289"/>
              <a:gd name="T27" fmla="*/ 92 h 143"/>
              <a:gd name="T28" fmla="*/ 239 w 289"/>
              <a:gd name="T29" fmla="*/ 86 h 143"/>
              <a:gd name="T30" fmla="*/ 244 w 289"/>
              <a:gd name="T31" fmla="*/ 82 h 143"/>
              <a:gd name="T32" fmla="*/ 242 w 289"/>
              <a:gd name="T33" fmla="*/ 78 h 143"/>
              <a:gd name="T34" fmla="*/ 238 w 289"/>
              <a:gd name="T35" fmla="*/ 71 h 143"/>
              <a:gd name="T36" fmla="*/ 239 w 289"/>
              <a:gd name="T37" fmla="*/ 69 h 143"/>
              <a:gd name="T38" fmla="*/ 242 w 289"/>
              <a:gd name="T39" fmla="*/ 75 h 143"/>
              <a:gd name="T40" fmla="*/ 246 w 289"/>
              <a:gd name="T41" fmla="*/ 62 h 143"/>
              <a:gd name="T42" fmla="*/ 253 w 289"/>
              <a:gd name="T43" fmla="*/ 52 h 143"/>
              <a:gd name="T44" fmla="*/ 265 w 289"/>
              <a:gd name="T45" fmla="*/ 48 h 143"/>
              <a:gd name="T46" fmla="*/ 271 w 289"/>
              <a:gd name="T47" fmla="*/ 48 h 143"/>
              <a:gd name="T48" fmla="*/ 274 w 289"/>
              <a:gd name="T49" fmla="*/ 35 h 143"/>
              <a:gd name="T50" fmla="*/ 288 w 289"/>
              <a:gd name="T51" fmla="*/ 28 h 143"/>
              <a:gd name="T52" fmla="*/ 276 w 289"/>
              <a:gd name="T53" fmla="*/ 13 h 143"/>
              <a:gd name="T54" fmla="*/ 264 w 289"/>
              <a:gd name="T55" fmla="*/ 28 h 143"/>
              <a:gd name="T56" fmla="*/ 237 w 289"/>
              <a:gd name="T57" fmla="*/ 39 h 143"/>
              <a:gd name="T58" fmla="*/ 224 w 289"/>
              <a:gd name="T59" fmla="*/ 45 h 143"/>
              <a:gd name="T60" fmla="*/ 208 w 289"/>
              <a:gd name="T61" fmla="*/ 44 h 143"/>
              <a:gd name="T62" fmla="*/ 203 w 289"/>
              <a:gd name="T63" fmla="*/ 36 h 143"/>
              <a:gd name="T64" fmla="*/ 196 w 289"/>
              <a:gd name="T65" fmla="*/ 28 h 143"/>
              <a:gd name="T66" fmla="*/ 185 w 289"/>
              <a:gd name="T67" fmla="*/ 48 h 143"/>
              <a:gd name="T68" fmla="*/ 187 w 289"/>
              <a:gd name="T69" fmla="*/ 25 h 143"/>
              <a:gd name="T70" fmla="*/ 196 w 289"/>
              <a:gd name="T71" fmla="*/ 17 h 143"/>
              <a:gd name="T72" fmla="*/ 184 w 289"/>
              <a:gd name="T73" fmla="*/ 13 h 143"/>
              <a:gd name="T74" fmla="*/ 165 w 289"/>
              <a:gd name="T75" fmla="*/ 15 h 143"/>
              <a:gd name="T76" fmla="*/ 158 w 289"/>
              <a:gd name="T77" fmla="*/ 5 h 143"/>
              <a:gd name="T78" fmla="*/ 147 w 289"/>
              <a:gd name="T79" fmla="*/ 4 h 143"/>
              <a:gd name="T80" fmla="*/ 30 w 289"/>
              <a:gd name="T81" fmla="*/ 4 h 143"/>
              <a:gd name="T82" fmla="*/ 7 w 289"/>
              <a:gd name="T83" fmla="*/ 9 h 143"/>
              <a:gd name="T84" fmla="*/ 8 w 289"/>
              <a:gd name="T85" fmla="*/ 21 h 143"/>
              <a:gd name="T86" fmla="*/ 2 w 289"/>
              <a:gd name="T87" fmla="*/ 40 h 143"/>
              <a:gd name="T88" fmla="*/ 5 w 289"/>
              <a:gd name="T89" fmla="*/ 63 h 143"/>
              <a:gd name="T90" fmla="*/ 12 w 289"/>
              <a:gd name="T91" fmla="*/ 73 h 143"/>
              <a:gd name="T92" fmla="*/ 21 w 289"/>
              <a:gd name="T93" fmla="*/ 88 h 143"/>
              <a:gd name="T94" fmla="*/ 39 w 289"/>
              <a:gd name="T95" fmla="*/ 102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89" h="143">
                <a:moveTo>
                  <a:pt x="68" y="108"/>
                </a:moveTo>
                <a:cubicBezTo>
                  <a:pt x="71" y="108"/>
                  <a:pt x="74" y="108"/>
                  <a:pt x="78" y="108"/>
                </a:cubicBezTo>
                <a:cubicBezTo>
                  <a:pt x="79" y="108"/>
                  <a:pt x="81" y="108"/>
                  <a:pt x="82" y="108"/>
                </a:cubicBezTo>
                <a:cubicBezTo>
                  <a:pt x="83" y="108"/>
                  <a:pt x="83" y="106"/>
                  <a:pt x="84" y="106"/>
                </a:cubicBezTo>
                <a:cubicBezTo>
                  <a:pt x="85" y="105"/>
                  <a:pt x="91" y="105"/>
                  <a:pt x="91" y="106"/>
                </a:cubicBezTo>
                <a:cubicBezTo>
                  <a:pt x="94" y="108"/>
                  <a:pt x="97" y="110"/>
                  <a:pt x="100" y="112"/>
                </a:cubicBezTo>
                <a:cubicBezTo>
                  <a:pt x="100" y="112"/>
                  <a:pt x="101" y="115"/>
                  <a:pt x="101" y="116"/>
                </a:cubicBezTo>
                <a:cubicBezTo>
                  <a:pt x="102" y="118"/>
                  <a:pt x="102" y="118"/>
                  <a:pt x="105" y="119"/>
                </a:cubicBezTo>
                <a:cubicBezTo>
                  <a:pt x="107" y="120"/>
                  <a:pt x="108" y="121"/>
                  <a:pt x="109" y="119"/>
                </a:cubicBezTo>
                <a:cubicBezTo>
                  <a:pt x="110" y="116"/>
                  <a:pt x="111" y="116"/>
                  <a:pt x="114" y="117"/>
                </a:cubicBezTo>
                <a:cubicBezTo>
                  <a:pt x="116" y="117"/>
                  <a:pt x="119" y="118"/>
                  <a:pt x="119" y="120"/>
                </a:cubicBezTo>
                <a:cubicBezTo>
                  <a:pt x="121" y="123"/>
                  <a:pt x="123" y="124"/>
                  <a:pt x="125" y="127"/>
                </a:cubicBezTo>
                <a:cubicBezTo>
                  <a:pt x="127" y="129"/>
                  <a:pt x="126" y="133"/>
                  <a:pt x="129" y="134"/>
                </a:cubicBezTo>
                <a:cubicBezTo>
                  <a:pt x="131" y="136"/>
                  <a:pt x="135" y="136"/>
                  <a:pt x="137" y="137"/>
                </a:cubicBezTo>
                <a:cubicBezTo>
                  <a:pt x="137" y="136"/>
                  <a:pt x="135" y="129"/>
                  <a:pt x="135" y="129"/>
                </a:cubicBezTo>
                <a:cubicBezTo>
                  <a:pt x="137" y="130"/>
                  <a:pt x="136" y="127"/>
                  <a:pt x="137" y="127"/>
                </a:cubicBezTo>
                <a:cubicBezTo>
                  <a:pt x="137" y="126"/>
                  <a:pt x="139" y="126"/>
                  <a:pt x="140" y="125"/>
                </a:cubicBezTo>
                <a:cubicBezTo>
                  <a:pt x="141" y="125"/>
                  <a:pt x="142" y="122"/>
                  <a:pt x="142" y="122"/>
                </a:cubicBezTo>
                <a:cubicBezTo>
                  <a:pt x="143" y="123"/>
                  <a:pt x="144" y="123"/>
                  <a:pt x="145" y="122"/>
                </a:cubicBezTo>
                <a:cubicBezTo>
                  <a:pt x="147" y="121"/>
                  <a:pt x="148" y="121"/>
                  <a:pt x="149" y="119"/>
                </a:cubicBezTo>
                <a:cubicBezTo>
                  <a:pt x="151" y="118"/>
                  <a:pt x="148" y="118"/>
                  <a:pt x="148" y="117"/>
                </a:cubicBezTo>
                <a:cubicBezTo>
                  <a:pt x="148" y="117"/>
                  <a:pt x="151" y="118"/>
                  <a:pt x="152" y="117"/>
                </a:cubicBezTo>
                <a:cubicBezTo>
                  <a:pt x="154" y="116"/>
                  <a:pt x="155" y="116"/>
                  <a:pt x="157" y="116"/>
                </a:cubicBezTo>
                <a:cubicBezTo>
                  <a:pt x="159" y="116"/>
                  <a:pt x="160" y="119"/>
                  <a:pt x="162" y="118"/>
                </a:cubicBezTo>
                <a:cubicBezTo>
                  <a:pt x="165" y="116"/>
                  <a:pt x="166" y="118"/>
                  <a:pt x="168" y="119"/>
                </a:cubicBezTo>
                <a:cubicBezTo>
                  <a:pt x="170" y="120"/>
                  <a:pt x="171" y="118"/>
                  <a:pt x="172" y="118"/>
                </a:cubicBezTo>
                <a:cubicBezTo>
                  <a:pt x="173" y="117"/>
                  <a:pt x="176" y="119"/>
                  <a:pt x="176" y="120"/>
                </a:cubicBezTo>
                <a:cubicBezTo>
                  <a:pt x="177" y="121"/>
                  <a:pt x="178" y="120"/>
                  <a:pt x="177" y="119"/>
                </a:cubicBezTo>
                <a:cubicBezTo>
                  <a:pt x="177" y="119"/>
                  <a:pt x="176" y="118"/>
                  <a:pt x="175" y="118"/>
                </a:cubicBezTo>
                <a:cubicBezTo>
                  <a:pt x="174" y="117"/>
                  <a:pt x="176" y="117"/>
                  <a:pt x="176" y="117"/>
                </a:cubicBezTo>
                <a:cubicBezTo>
                  <a:pt x="175" y="115"/>
                  <a:pt x="175" y="114"/>
                  <a:pt x="173" y="115"/>
                </a:cubicBezTo>
                <a:cubicBezTo>
                  <a:pt x="173" y="115"/>
                  <a:pt x="169" y="115"/>
                  <a:pt x="171" y="113"/>
                </a:cubicBezTo>
                <a:cubicBezTo>
                  <a:pt x="173" y="113"/>
                  <a:pt x="174" y="114"/>
                  <a:pt x="175" y="114"/>
                </a:cubicBezTo>
                <a:cubicBezTo>
                  <a:pt x="178" y="113"/>
                  <a:pt x="180" y="113"/>
                  <a:pt x="183" y="113"/>
                </a:cubicBezTo>
                <a:cubicBezTo>
                  <a:pt x="184" y="113"/>
                  <a:pt x="183" y="113"/>
                  <a:pt x="184" y="114"/>
                </a:cubicBezTo>
                <a:cubicBezTo>
                  <a:pt x="184" y="114"/>
                  <a:pt x="185" y="114"/>
                  <a:pt x="186" y="113"/>
                </a:cubicBezTo>
                <a:cubicBezTo>
                  <a:pt x="188" y="113"/>
                  <a:pt x="190" y="113"/>
                  <a:pt x="192" y="113"/>
                </a:cubicBezTo>
                <a:cubicBezTo>
                  <a:pt x="194" y="113"/>
                  <a:pt x="194" y="115"/>
                  <a:pt x="196" y="116"/>
                </a:cubicBezTo>
                <a:cubicBezTo>
                  <a:pt x="198" y="118"/>
                  <a:pt x="200" y="116"/>
                  <a:pt x="202" y="115"/>
                </a:cubicBezTo>
                <a:cubicBezTo>
                  <a:pt x="203" y="115"/>
                  <a:pt x="209" y="121"/>
                  <a:pt x="209" y="122"/>
                </a:cubicBezTo>
                <a:cubicBezTo>
                  <a:pt x="210" y="123"/>
                  <a:pt x="208" y="125"/>
                  <a:pt x="209" y="126"/>
                </a:cubicBezTo>
                <a:cubicBezTo>
                  <a:pt x="210" y="128"/>
                  <a:pt x="209" y="128"/>
                  <a:pt x="210" y="130"/>
                </a:cubicBezTo>
                <a:cubicBezTo>
                  <a:pt x="210" y="131"/>
                  <a:pt x="211" y="132"/>
                  <a:pt x="211" y="132"/>
                </a:cubicBezTo>
                <a:cubicBezTo>
                  <a:pt x="212" y="132"/>
                  <a:pt x="212" y="133"/>
                  <a:pt x="213" y="133"/>
                </a:cubicBezTo>
                <a:cubicBezTo>
                  <a:pt x="214" y="134"/>
                  <a:pt x="213" y="136"/>
                  <a:pt x="214" y="137"/>
                </a:cubicBezTo>
                <a:cubicBezTo>
                  <a:pt x="215" y="138"/>
                  <a:pt x="216" y="138"/>
                  <a:pt x="217" y="140"/>
                </a:cubicBezTo>
                <a:cubicBezTo>
                  <a:pt x="219" y="143"/>
                  <a:pt x="218" y="140"/>
                  <a:pt x="220" y="141"/>
                </a:cubicBezTo>
                <a:cubicBezTo>
                  <a:pt x="220" y="141"/>
                  <a:pt x="220" y="143"/>
                  <a:pt x="220" y="143"/>
                </a:cubicBezTo>
                <a:cubicBezTo>
                  <a:pt x="221" y="143"/>
                  <a:pt x="222" y="136"/>
                  <a:pt x="222" y="135"/>
                </a:cubicBezTo>
                <a:cubicBezTo>
                  <a:pt x="222" y="132"/>
                  <a:pt x="221" y="130"/>
                  <a:pt x="220" y="126"/>
                </a:cubicBezTo>
                <a:cubicBezTo>
                  <a:pt x="218" y="123"/>
                  <a:pt x="218" y="120"/>
                  <a:pt x="217" y="117"/>
                </a:cubicBezTo>
                <a:cubicBezTo>
                  <a:pt x="215" y="115"/>
                  <a:pt x="214" y="111"/>
                  <a:pt x="215" y="108"/>
                </a:cubicBezTo>
                <a:cubicBezTo>
                  <a:pt x="216" y="105"/>
                  <a:pt x="218" y="103"/>
                  <a:pt x="221" y="101"/>
                </a:cubicBezTo>
                <a:cubicBezTo>
                  <a:pt x="222" y="100"/>
                  <a:pt x="223" y="100"/>
                  <a:pt x="224" y="99"/>
                </a:cubicBezTo>
                <a:cubicBezTo>
                  <a:pt x="225" y="98"/>
                  <a:pt x="226" y="96"/>
                  <a:pt x="227" y="96"/>
                </a:cubicBezTo>
                <a:cubicBezTo>
                  <a:pt x="229" y="94"/>
                  <a:pt x="232" y="94"/>
                  <a:pt x="234" y="92"/>
                </a:cubicBezTo>
                <a:cubicBezTo>
                  <a:pt x="235" y="91"/>
                  <a:pt x="236" y="89"/>
                  <a:pt x="238" y="89"/>
                </a:cubicBezTo>
                <a:cubicBezTo>
                  <a:pt x="238" y="89"/>
                  <a:pt x="242" y="89"/>
                  <a:pt x="241" y="87"/>
                </a:cubicBezTo>
                <a:cubicBezTo>
                  <a:pt x="241" y="87"/>
                  <a:pt x="238" y="88"/>
                  <a:pt x="238" y="88"/>
                </a:cubicBezTo>
                <a:cubicBezTo>
                  <a:pt x="238" y="87"/>
                  <a:pt x="240" y="88"/>
                  <a:pt x="239" y="86"/>
                </a:cubicBezTo>
                <a:cubicBezTo>
                  <a:pt x="239" y="86"/>
                  <a:pt x="238" y="85"/>
                  <a:pt x="239" y="85"/>
                </a:cubicBezTo>
                <a:cubicBezTo>
                  <a:pt x="239" y="84"/>
                  <a:pt x="239" y="85"/>
                  <a:pt x="240" y="84"/>
                </a:cubicBezTo>
                <a:cubicBezTo>
                  <a:pt x="239" y="85"/>
                  <a:pt x="241" y="86"/>
                  <a:pt x="241" y="85"/>
                </a:cubicBezTo>
                <a:cubicBezTo>
                  <a:pt x="242" y="85"/>
                  <a:pt x="245" y="83"/>
                  <a:pt x="244" y="82"/>
                </a:cubicBezTo>
                <a:cubicBezTo>
                  <a:pt x="244" y="83"/>
                  <a:pt x="238" y="82"/>
                  <a:pt x="239" y="81"/>
                </a:cubicBezTo>
                <a:cubicBezTo>
                  <a:pt x="239" y="80"/>
                  <a:pt x="240" y="82"/>
                  <a:pt x="241" y="81"/>
                </a:cubicBezTo>
                <a:cubicBezTo>
                  <a:pt x="241" y="81"/>
                  <a:pt x="243" y="80"/>
                  <a:pt x="243" y="80"/>
                </a:cubicBezTo>
                <a:cubicBezTo>
                  <a:pt x="243" y="80"/>
                  <a:pt x="242" y="79"/>
                  <a:pt x="242" y="78"/>
                </a:cubicBezTo>
                <a:cubicBezTo>
                  <a:pt x="243" y="77"/>
                  <a:pt x="243" y="76"/>
                  <a:pt x="241" y="76"/>
                </a:cubicBezTo>
                <a:cubicBezTo>
                  <a:pt x="241" y="76"/>
                  <a:pt x="237" y="74"/>
                  <a:pt x="237" y="74"/>
                </a:cubicBezTo>
                <a:cubicBezTo>
                  <a:pt x="238" y="73"/>
                  <a:pt x="239" y="74"/>
                  <a:pt x="240" y="74"/>
                </a:cubicBezTo>
                <a:cubicBezTo>
                  <a:pt x="241" y="73"/>
                  <a:pt x="239" y="71"/>
                  <a:pt x="238" y="71"/>
                </a:cubicBezTo>
                <a:cubicBezTo>
                  <a:pt x="237" y="70"/>
                  <a:pt x="236" y="69"/>
                  <a:pt x="236" y="68"/>
                </a:cubicBezTo>
                <a:cubicBezTo>
                  <a:pt x="235" y="67"/>
                  <a:pt x="238" y="65"/>
                  <a:pt x="237" y="64"/>
                </a:cubicBezTo>
                <a:cubicBezTo>
                  <a:pt x="238" y="65"/>
                  <a:pt x="237" y="66"/>
                  <a:pt x="237" y="67"/>
                </a:cubicBezTo>
                <a:cubicBezTo>
                  <a:pt x="237" y="67"/>
                  <a:pt x="239" y="69"/>
                  <a:pt x="239" y="69"/>
                </a:cubicBezTo>
                <a:cubicBezTo>
                  <a:pt x="241" y="67"/>
                  <a:pt x="239" y="62"/>
                  <a:pt x="242" y="61"/>
                </a:cubicBezTo>
                <a:cubicBezTo>
                  <a:pt x="241" y="61"/>
                  <a:pt x="241" y="66"/>
                  <a:pt x="242" y="67"/>
                </a:cubicBezTo>
                <a:cubicBezTo>
                  <a:pt x="242" y="69"/>
                  <a:pt x="244" y="69"/>
                  <a:pt x="244" y="71"/>
                </a:cubicBezTo>
                <a:cubicBezTo>
                  <a:pt x="244" y="72"/>
                  <a:pt x="241" y="74"/>
                  <a:pt x="242" y="75"/>
                </a:cubicBezTo>
                <a:cubicBezTo>
                  <a:pt x="242" y="75"/>
                  <a:pt x="248" y="69"/>
                  <a:pt x="247" y="67"/>
                </a:cubicBezTo>
                <a:cubicBezTo>
                  <a:pt x="247" y="65"/>
                  <a:pt x="245" y="64"/>
                  <a:pt x="245" y="62"/>
                </a:cubicBezTo>
                <a:cubicBezTo>
                  <a:pt x="244" y="61"/>
                  <a:pt x="245" y="58"/>
                  <a:pt x="247" y="59"/>
                </a:cubicBezTo>
                <a:cubicBezTo>
                  <a:pt x="246" y="58"/>
                  <a:pt x="245" y="61"/>
                  <a:pt x="246" y="62"/>
                </a:cubicBezTo>
                <a:cubicBezTo>
                  <a:pt x="248" y="64"/>
                  <a:pt x="248" y="65"/>
                  <a:pt x="250" y="62"/>
                </a:cubicBezTo>
                <a:cubicBezTo>
                  <a:pt x="251" y="61"/>
                  <a:pt x="253" y="58"/>
                  <a:pt x="252" y="56"/>
                </a:cubicBezTo>
                <a:cubicBezTo>
                  <a:pt x="252" y="56"/>
                  <a:pt x="251" y="55"/>
                  <a:pt x="252" y="54"/>
                </a:cubicBezTo>
                <a:cubicBezTo>
                  <a:pt x="252" y="54"/>
                  <a:pt x="253" y="52"/>
                  <a:pt x="253" y="52"/>
                </a:cubicBezTo>
                <a:cubicBezTo>
                  <a:pt x="253" y="52"/>
                  <a:pt x="253" y="54"/>
                  <a:pt x="253" y="54"/>
                </a:cubicBezTo>
                <a:cubicBezTo>
                  <a:pt x="253" y="54"/>
                  <a:pt x="258" y="51"/>
                  <a:pt x="260" y="51"/>
                </a:cubicBezTo>
                <a:cubicBezTo>
                  <a:pt x="261" y="50"/>
                  <a:pt x="263" y="51"/>
                  <a:pt x="264" y="51"/>
                </a:cubicBezTo>
                <a:cubicBezTo>
                  <a:pt x="266" y="50"/>
                  <a:pt x="265" y="49"/>
                  <a:pt x="265" y="48"/>
                </a:cubicBezTo>
                <a:cubicBezTo>
                  <a:pt x="266" y="48"/>
                  <a:pt x="266" y="50"/>
                  <a:pt x="267" y="50"/>
                </a:cubicBezTo>
                <a:cubicBezTo>
                  <a:pt x="267" y="50"/>
                  <a:pt x="269" y="49"/>
                  <a:pt x="269" y="49"/>
                </a:cubicBezTo>
                <a:cubicBezTo>
                  <a:pt x="271" y="51"/>
                  <a:pt x="275" y="46"/>
                  <a:pt x="272" y="46"/>
                </a:cubicBezTo>
                <a:cubicBezTo>
                  <a:pt x="272" y="46"/>
                  <a:pt x="272" y="48"/>
                  <a:pt x="271" y="48"/>
                </a:cubicBezTo>
                <a:cubicBezTo>
                  <a:pt x="270" y="48"/>
                  <a:pt x="268" y="44"/>
                  <a:pt x="268" y="44"/>
                </a:cubicBezTo>
                <a:cubicBezTo>
                  <a:pt x="269" y="43"/>
                  <a:pt x="268" y="42"/>
                  <a:pt x="269" y="41"/>
                </a:cubicBezTo>
                <a:cubicBezTo>
                  <a:pt x="270" y="39"/>
                  <a:pt x="271" y="37"/>
                  <a:pt x="272" y="36"/>
                </a:cubicBezTo>
                <a:cubicBezTo>
                  <a:pt x="273" y="36"/>
                  <a:pt x="274" y="35"/>
                  <a:pt x="274" y="35"/>
                </a:cubicBezTo>
                <a:cubicBezTo>
                  <a:pt x="276" y="36"/>
                  <a:pt x="277" y="33"/>
                  <a:pt x="278" y="32"/>
                </a:cubicBezTo>
                <a:cubicBezTo>
                  <a:pt x="278" y="32"/>
                  <a:pt x="280" y="33"/>
                  <a:pt x="281" y="32"/>
                </a:cubicBezTo>
                <a:cubicBezTo>
                  <a:pt x="283" y="31"/>
                  <a:pt x="285" y="31"/>
                  <a:pt x="286" y="30"/>
                </a:cubicBezTo>
                <a:cubicBezTo>
                  <a:pt x="287" y="30"/>
                  <a:pt x="289" y="29"/>
                  <a:pt x="288" y="28"/>
                </a:cubicBezTo>
                <a:cubicBezTo>
                  <a:pt x="286" y="26"/>
                  <a:pt x="286" y="25"/>
                  <a:pt x="285" y="24"/>
                </a:cubicBezTo>
                <a:cubicBezTo>
                  <a:pt x="281" y="23"/>
                  <a:pt x="287" y="14"/>
                  <a:pt x="281" y="14"/>
                </a:cubicBezTo>
                <a:cubicBezTo>
                  <a:pt x="280" y="13"/>
                  <a:pt x="279" y="15"/>
                  <a:pt x="278" y="14"/>
                </a:cubicBezTo>
                <a:cubicBezTo>
                  <a:pt x="277" y="13"/>
                  <a:pt x="277" y="12"/>
                  <a:pt x="276" y="13"/>
                </a:cubicBezTo>
                <a:cubicBezTo>
                  <a:pt x="275" y="14"/>
                  <a:pt x="274" y="16"/>
                  <a:pt x="273" y="17"/>
                </a:cubicBezTo>
                <a:cubicBezTo>
                  <a:pt x="272" y="18"/>
                  <a:pt x="272" y="20"/>
                  <a:pt x="271" y="21"/>
                </a:cubicBezTo>
                <a:cubicBezTo>
                  <a:pt x="271" y="23"/>
                  <a:pt x="270" y="26"/>
                  <a:pt x="268" y="26"/>
                </a:cubicBezTo>
                <a:cubicBezTo>
                  <a:pt x="266" y="26"/>
                  <a:pt x="266" y="28"/>
                  <a:pt x="264" y="28"/>
                </a:cubicBezTo>
                <a:cubicBezTo>
                  <a:pt x="259" y="28"/>
                  <a:pt x="254" y="28"/>
                  <a:pt x="249" y="28"/>
                </a:cubicBezTo>
                <a:cubicBezTo>
                  <a:pt x="247" y="28"/>
                  <a:pt x="247" y="28"/>
                  <a:pt x="246" y="29"/>
                </a:cubicBezTo>
                <a:cubicBezTo>
                  <a:pt x="245" y="31"/>
                  <a:pt x="241" y="33"/>
                  <a:pt x="241" y="34"/>
                </a:cubicBezTo>
                <a:cubicBezTo>
                  <a:pt x="242" y="37"/>
                  <a:pt x="239" y="39"/>
                  <a:pt x="237" y="39"/>
                </a:cubicBezTo>
                <a:cubicBezTo>
                  <a:pt x="235" y="39"/>
                  <a:pt x="234" y="38"/>
                  <a:pt x="232" y="38"/>
                </a:cubicBezTo>
                <a:cubicBezTo>
                  <a:pt x="230" y="38"/>
                  <a:pt x="228" y="39"/>
                  <a:pt x="227" y="39"/>
                </a:cubicBezTo>
                <a:cubicBezTo>
                  <a:pt x="227" y="39"/>
                  <a:pt x="227" y="42"/>
                  <a:pt x="228" y="42"/>
                </a:cubicBezTo>
                <a:cubicBezTo>
                  <a:pt x="227" y="43"/>
                  <a:pt x="226" y="44"/>
                  <a:pt x="224" y="45"/>
                </a:cubicBezTo>
                <a:cubicBezTo>
                  <a:pt x="222" y="46"/>
                  <a:pt x="219" y="48"/>
                  <a:pt x="216" y="49"/>
                </a:cubicBezTo>
                <a:cubicBezTo>
                  <a:pt x="213" y="50"/>
                  <a:pt x="210" y="50"/>
                  <a:pt x="207" y="49"/>
                </a:cubicBezTo>
                <a:cubicBezTo>
                  <a:pt x="206" y="48"/>
                  <a:pt x="205" y="47"/>
                  <a:pt x="206" y="46"/>
                </a:cubicBezTo>
                <a:cubicBezTo>
                  <a:pt x="206" y="46"/>
                  <a:pt x="207" y="44"/>
                  <a:pt x="208" y="44"/>
                </a:cubicBezTo>
                <a:cubicBezTo>
                  <a:pt x="208" y="44"/>
                  <a:pt x="208" y="45"/>
                  <a:pt x="208" y="46"/>
                </a:cubicBezTo>
                <a:cubicBezTo>
                  <a:pt x="210" y="42"/>
                  <a:pt x="211" y="39"/>
                  <a:pt x="209" y="35"/>
                </a:cubicBezTo>
                <a:cubicBezTo>
                  <a:pt x="208" y="34"/>
                  <a:pt x="206" y="36"/>
                  <a:pt x="205" y="36"/>
                </a:cubicBezTo>
                <a:cubicBezTo>
                  <a:pt x="204" y="37"/>
                  <a:pt x="204" y="36"/>
                  <a:pt x="203" y="36"/>
                </a:cubicBezTo>
                <a:cubicBezTo>
                  <a:pt x="202" y="35"/>
                  <a:pt x="204" y="34"/>
                  <a:pt x="204" y="34"/>
                </a:cubicBezTo>
                <a:cubicBezTo>
                  <a:pt x="208" y="30"/>
                  <a:pt x="205" y="26"/>
                  <a:pt x="201" y="25"/>
                </a:cubicBezTo>
                <a:cubicBezTo>
                  <a:pt x="198" y="24"/>
                  <a:pt x="198" y="25"/>
                  <a:pt x="196" y="26"/>
                </a:cubicBezTo>
                <a:cubicBezTo>
                  <a:pt x="196" y="27"/>
                  <a:pt x="196" y="27"/>
                  <a:pt x="196" y="28"/>
                </a:cubicBezTo>
                <a:cubicBezTo>
                  <a:pt x="196" y="29"/>
                  <a:pt x="194" y="28"/>
                  <a:pt x="193" y="28"/>
                </a:cubicBezTo>
                <a:cubicBezTo>
                  <a:pt x="192" y="28"/>
                  <a:pt x="190" y="36"/>
                  <a:pt x="190" y="37"/>
                </a:cubicBezTo>
                <a:cubicBezTo>
                  <a:pt x="191" y="42"/>
                  <a:pt x="192" y="45"/>
                  <a:pt x="188" y="47"/>
                </a:cubicBezTo>
                <a:cubicBezTo>
                  <a:pt x="188" y="48"/>
                  <a:pt x="185" y="49"/>
                  <a:pt x="185" y="48"/>
                </a:cubicBezTo>
                <a:cubicBezTo>
                  <a:pt x="185" y="46"/>
                  <a:pt x="184" y="44"/>
                  <a:pt x="184" y="42"/>
                </a:cubicBezTo>
                <a:cubicBezTo>
                  <a:pt x="184" y="41"/>
                  <a:pt x="186" y="30"/>
                  <a:pt x="186" y="30"/>
                </a:cubicBezTo>
                <a:cubicBezTo>
                  <a:pt x="185" y="30"/>
                  <a:pt x="183" y="32"/>
                  <a:pt x="183" y="31"/>
                </a:cubicBezTo>
                <a:cubicBezTo>
                  <a:pt x="183" y="30"/>
                  <a:pt x="186" y="26"/>
                  <a:pt x="187" y="25"/>
                </a:cubicBezTo>
                <a:cubicBezTo>
                  <a:pt x="188" y="23"/>
                  <a:pt x="191" y="23"/>
                  <a:pt x="193" y="22"/>
                </a:cubicBezTo>
                <a:cubicBezTo>
                  <a:pt x="196" y="22"/>
                  <a:pt x="199" y="23"/>
                  <a:pt x="202" y="23"/>
                </a:cubicBezTo>
                <a:cubicBezTo>
                  <a:pt x="205" y="23"/>
                  <a:pt x="201" y="20"/>
                  <a:pt x="199" y="20"/>
                </a:cubicBezTo>
                <a:cubicBezTo>
                  <a:pt x="197" y="20"/>
                  <a:pt x="199" y="17"/>
                  <a:pt x="196" y="17"/>
                </a:cubicBezTo>
                <a:cubicBezTo>
                  <a:pt x="194" y="18"/>
                  <a:pt x="192" y="19"/>
                  <a:pt x="189" y="19"/>
                </a:cubicBezTo>
                <a:cubicBezTo>
                  <a:pt x="187" y="19"/>
                  <a:pt x="185" y="17"/>
                  <a:pt x="183" y="16"/>
                </a:cubicBezTo>
                <a:cubicBezTo>
                  <a:pt x="183" y="16"/>
                  <a:pt x="180" y="16"/>
                  <a:pt x="181" y="15"/>
                </a:cubicBezTo>
                <a:cubicBezTo>
                  <a:pt x="182" y="15"/>
                  <a:pt x="184" y="14"/>
                  <a:pt x="184" y="13"/>
                </a:cubicBezTo>
                <a:cubicBezTo>
                  <a:pt x="184" y="13"/>
                  <a:pt x="176" y="16"/>
                  <a:pt x="175" y="16"/>
                </a:cubicBezTo>
                <a:cubicBezTo>
                  <a:pt x="174" y="17"/>
                  <a:pt x="173" y="18"/>
                  <a:pt x="172" y="18"/>
                </a:cubicBezTo>
                <a:cubicBezTo>
                  <a:pt x="170" y="18"/>
                  <a:pt x="170" y="16"/>
                  <a:pt x="168" y="16"/>
                </a:cubicBezTo>
                <a:cubicBezTo>
                  <a:pt x="167" y="16"/>
                  <a:pt x="162" y="18"/>
                  <a:pt x="165" y="15"/>
                </a:cubicBezTo>
                <a:cubicBezTo>
                  <a:pt x="168" y="13"/>
                  <a:pt x="171" y="11"/>
                  <a:pt x="174" y="9"/>
                </a:cubicBezTo>
                <a:cubicBezTo>
                  <a:pt x="172" y="9"/>
                  <a:pt x="170" y="7"/>
                  <a:pt x="168" y="9"/>
                </a:cubicBezTo>
                <a:cubicBezTo>
                  <a:pt x="165" y="10"/>
                  <a:pt x="164" y="8"/>
                  <a:pt x="161" y="7"/>
                </a:cubicBezTo>
                <a:cubicBezTo>
                  <a:pt x="160" y="7"/>
                  <a:pt x="159" y="6"/>
                  <a:pt x="158" y="5"/>
                </a:cubicBezTo>
                <a:cubicBezTo>
                  <a:pt x="156" y="5"/>
                  <a:pt x="155" y="6"/>
                  <a:pt x="153" y="6"/>
                </a:cubicBezTo>
                <a:cubicBezTo>
                  <a:pt x="152" y="5"/>
                  <a:pt x="150" y="5"/>
                  <a:pt x="150" y="3"/>
                </a:cubicBezTo>
                <a:cubicBezTo>
                  <a:pt x="150" y="3"/>
                  <a:pt x="148" y="0"/>
                  <a:pt x="148" y="1"/>
                </a:cubicBezTo>
                <a:cubicBezTo>
                  <a:pt x="147" y="1"/>
                  <a:pt x="148" y="4"/>
                  <a:pt x="147" y="4"/>
                </a:cubicBezTo>
                <a:cubicBezTo>
                  <a:pt x="146" y="4"/>
                  <a:pt x="145" y="4"/>
                  <a:pt x="145" y="4"/>
                </a:cubicBezTo>
                <a:cubicBezTo>
                  <a:pt x="142" y="4"/>
                  <a:pt x="139" y="4"/>
                  <a:pt x="136" y="4"/>
                </a:cubicBezTo>
                <a:cubicBezTo>
                  <a:pt x="125" y="4"/>
                  <a:pt x="115" y="4"/>
                  <a:pt x="105" y="4"/>
                </a:cubicBezTo>
                <a:cubicBezTo>
                  <a:pt x="80" y="4"/>
                  <a:pt x="55" y="4"/>
                  <a:pt x="30" y="4"/>
                </a:cubicBezTo>
                <a:cubicBezTo>
                  <a:pt x="24" y="4"/>
                  <a:pt x="17" y="4"/>
                  <a:pt x="11" y="4"/>
                </a:cubicBezTo>
                <a:cubicBezTo>
                  <a:pt x="12" y="5"/>
                  <a:pt x="14" y="13"/>
                  <a:pt x="11" y="14"/>
                </a:cubicBezTo>
                <a:cubicBezTo>
                  <a:pt x="9" y="14"/>
                  <a:pt x="8" y="14"/>
                  <a:pt x="10" y="12"/>
                </a:cubicBezTo>
                <a:cubicBezTo>
                  <a:pt x="12" y="9"/>
                  <a:pt x="9" y="9"/>
                  <a:pt x="7" y="9"/>
                </a:cubicBezTo>
                <a:cubicBezTo>
                  <a:pt x="5" y="9"/>
                  <a:pt x="2" y="7"/>
                  <a:pt x="1" y="7"/>
                </a:cubicBezTo>
                <a:cubicBezTo>
                  <a:pt x="0" y="8"/>
                  <a:pt x="2" y="12"/>
                  <a:pt x="2" y="12"/>
                </a:cubicBezTo>
                <a:cubicBezTo>
                  <a:pt x="3" y="15"/>
                  <a:pt x="4" y="16"/>
                  <a:pt x="4" y="18"/>
                </a:cubicBezTo>
                <a:cubicBezTo>
                  <a:pt x="4" y="19"/>
                  <a:pt x="7" y="21"/>
                  <a:pt x="8" y="21"/>
                </a:cubicBezTo>
                <a:cubicBezTo>
                  <a:pt x="7" y="21"/>
                  <a:pt x="6" y="21"/>
                  <a:pt x="5" y="22"/>
                </a:cubicBezTo>
                <a:cubicBezTo>
                  <a:pt x="4" y="23"/>
                  <a:pt x="5" y="24"/>
                  <a:pt x="5" y="25"/>
                </a:cubicBezTo>
                <a:cubicBezTo>
                  <a:pt x="5" y="28"/>
                  <a:pt x="5" y="30"/>
                  <a:pt x="4" y="32"/>
                </a:cubicBezTo>
                <a:cubicBezTo>
                  <a:pt x="4" y="35"/>
                  <a:pt x="3" y="37"/>
                  <a:pt x="2" y="40"/>
                </a:cubicBezTo>
                <a:cubicBezTo>
                  <a:pt x="1" y="43"/>
                  <a:pt x="3" y="46"/>
                  <a:pt x="4" y="49"/>
                </a:cubicBezTo>
                <a:cubicBezTo>
                  <a:pt x="4" y="52"/>
                  <a:pt x="3" y="54"/>
                  <a:pt x="3" y="56"/>
                </a:cubicBezTo>
                <a:cubicBezTo>
                  <a:pt x="3" y="57"/>
                  <a:pt x="4" y="58"/>
                  <a:pt x="4" y="59"/>
                </a:cubicBezTo>
                <a:cubicBezTo>
                  <a:pt x="5" y="60"/>
                  <a:pt x="5" y="62"/>
                  <a:pt x="5" y="63"/>
                </a:cubicBezTo>
                <a:cubicBezTo>
                  <a:pt x="6" y="66"/>
                  <a:pt x="9" y="67"/>
                  <a:pt x="10" y="70"/>
                </a:cubicBezTo>
                <a:cubicBezTo>
                  <a:pt x="11" y="72"/>
                  <a:pt x="11" y="71"/>
                  <a:pt x="12" y="70"/>
                </a:cubicBezTo>
                <a:cubicBezTo>
                  <a:pt x="12" y="70"/>
                  <a:pt x="13" y="73"/>
                  <a:pt x="13" y="73"/>
                </a:cubicBezTo>
                <a:cubicBezTo>
                  <a:pt x="13" y="73"/>
                  <a:pt x="12" y="72"/>
                  <a:pt x="12" y="73"/>
                </a:cubicBezTo>
                <a:cubicBezTo>
                  <a:pt x="12" y="74"/>
                  <a:pt x="12" y="75"/>
                  <a:pt x="13" y="76"/>
                </a:cubicBezTo>
                <a:cubicBezTo>
                  <a:pt x="14" y="76"/>
                  <a:pt x="14" y="76"/>
                  <a:pt x="15" y="77"/>
                </a:cubicBezTo>
                <a:cubicBezTo>
                  <a:pt x="16" y="78"/>
                  <a:pt x="14" y="79"/>
                  <a:pt x="15" y="80"/>
                </a:cubicBezTo>
                <a:cubicBezTo>
                  <a:pt x="17" y="83"/>
                  <a:pt x="21" y="85"/>
                  <a:pt x="21" y="88"/>
                </a:cubicBezTo>
                <a:cubicBezTo>
                  <a:pt x="22" y="90"/>
                  <a:pt x="23" y="90"/>
                  <a:pt x="25" y="91"/>
                </a:cubicBezTo>
                <a:cubicBezTo>
                  <a:pt x="27" y="92"/>
                  <a:pt x="29" y="93"/>
                  <a:pt x="31" y="93"/>
                </a:cubicBezTo>
                <a:cubicBezTo>
                  <a:pt x="33" y="93"/>
                  <a:pt x="35" y="95"/>
                  <a:pt x="36" y="96"/>
                </a:cubicBezTo>
                <a:cubicBezTo>
                  <a:pt x="36" y="97"/>
                  <a:pt x="40" y="101"/>
                  <a:pt x="39" y="102"/>
                </a:cubicBezTo>
                <a:cubicBezTo>
                  <a:pt x="43" y="101"/>
                  <a:pt x="48" y="100"/>
                  <a:pt x="52" y="101"/>
                </a:cubicBezTo>
                <a:cubicBezTo>
                  <a:pt x="58" y="103"/>
                  <a:pt x="63" y="106"/>
                  <a:pt x="68" y="108"/>
                </a:cubicBezTo>
                <a:close/>
              </a:path>
            </a:pathLst>
          </a:custGeom>
          <a:solidFill>
            <a:srgbClr val="D6EADC"/>
          </a:solidFill>
          <a:ln w="12700" cap="flat" cmpd="sng" algn="ctr">
            <a:solidFill>
              <a:schemeClr val="bg1"/>
            </a:solidFill>
            <a:prstDash val="solid"/>
            <a:miter lim="800000"/>
          </a:ln>
          <a:effectLst/>
        </p:spPr>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srgbClr val="FFFFFF"/>
              </a:solidFill>
              <a:effectLst/>
              <a:uLnTx/>
              <a:uFillTx/>
              <a:latin typeface="Century Gothic"/>
              <a:ea typeface="+mn-ea"/>
              <a:cs typeface="+mn-cs"/>
            </a:endParaRPr>
          </a:p>
        </p:txBody>
      </p:sp>
      <p:pic>
        <p:nvPicPr>
          <p:cNvPr id="30" name="Picture 29">
            <a:extLst>
              <a:ext uri="{FF2B5EF4-FFF2-40B4-BE49-F238E27FC236}">
                <a16:creationId xmlns:a16="http://schemas.microsoft.com/office/drawing/2014/main" id="{5A1B0CCD-0338-D7FD-FAB9-2BDB593A46F6}"/>
              </a:ext>
            </a:extLst>
          </p:cNvPr>
          <p:cNvPicPr>
            <a:picLocks noChangeAspect="1"/>
          </p:cNvPicPr>
          <p:nvPr/>
        </p:nvPicPr>
        <p:blipFill>
          <a:blip r:embed="rId3">
            <a:alphaModFix/>
          </a:blip>
          <a:stretch>
            <a:fillRect/>
          </a:stretch>
        </p:blipFill>
        <p:spPr>
          <a:xfrm>
            <a:off x="1827766" y="3346452"/>
            <a:ext cx="1295710" cy="349103"/>
          </a:xfrm>
          <a:prstGeom prst="rect">
            <a:avLst/>
          </a:prstGeom>
        </p:spPr>
      </p:pic>
      <p:pic>
        <p:nvPicPr>
          <p:cNvPr id="26" name="Picture 25">
            <a:extLst>
              <a:ext uri="{FF2B5EF4-FFF2-40B4-BE49-F238E27FC236}">
                <a16:creationId xmlns:a16="http://schemas.microsoft.com/office/drawing/2014/main" id="{C4B0B5CF-7882-E54C-EEDD-8055742996D1}"/>
              </a:ext>
            </a:extLst>
          </p:cNvPr>
          <p:cNvPicPr>
            <a:picLocks noChangeAspect="1"/>
          </p:cNvPicPr>
          <p:nvPr/>
        </p:nvPicPr>
        <p:blipFill>
          <a:blip r:embed="rId5">
            <a:alphaModFix/>
          </a:blip>
          <a:stretch>
            <a:fillRect/>
          </a:stretch>
        </p:blipFill>
        <p:spPr>
          <a:xfrm>
            <a:off x="1831541" y="2913965"/>
            <a:ext cx="1295710" cy="343404"/>
          </a:xfrm>
          <a:prstGeom prst="rect">
            <a:avLst/>
          </a:prstGeom>
        </p:spPr>
      </p:pic>
      <p:pic>
        <p:nvPicPr>
          <p:cNvPr id="25" name="Picture 24">
            <a:extLst>
              <a:ext uri="{FF2B5EF4-FFF2-40B4-BE49-F238E27FC236}">
                <a16:creationId xmlns:a16="http://schemas.microsoft.com/office/drawing/2014/main" id="{F41068AE-2F28-3067-AFF2-22EC87441E91}"/>
              </a:ext>
            </a:extLst>
          </p:cNvPr>
          <p:cNvPicPr>
            <a:picLocks noChangeAspect="1"/>
          </p:cNvPicPr>
          <p:nvPr/>
        </p:nvPicPr>
        <p:blipFill>
          <a:blip r:embed="rId4">
            <a:alphaModFix/>
          </a:blip>
          <a:stretch>
            <a:fillRect/>
          </a:stretch>
        </p:blipFill>
        <p:spPr>
          <a:xfrm>
            <a:off x="6398373" y="4344131"/>
            <a:ext cx="1296863" cy="345556"/>
          </a:xfrm>
          <a:prstGeom prst="rect">
            <a:avLst/>
          </a:prstGeom>
        </p:spPr>
      </p:pic>
      <p:grpSp>
        <p:nvGrpSpPr>
          <p:cNvPr id="80" name="Group 79">
            <a:extLst>
              <a:ext uri="{FF2B5EF4-FFF2-40B4-BE49-F238E27FC236}">
                <a16:creationId xmlns:a16="http://schemas.microsoft.com/office/drawing/2014/main" id="{C9016F49-72B7-4E7C-A061-349F19CDF062}"/>
              </a:ext>
            </a:extLst>
          </p:cNvPr>
          <p:cNvGrpSpPr/>
          <p:nvPr/>
        </p:nvGrpSpPr>
        <p:grpSpPr>
          <a:xfrm>
            <a:off x="8856184" y="3142847"/>
            <a:ext cx="346903" cy="339543"/>
            <a:chOff x="5961121" y="2686387"/>
            <a:chExt cx="288233" cy="273757"/>
          </a:xfrm>
          <a:solidFill>
            <a:srgbClr val="D6EADC"/>
          </a:solidFill>
        </p:grpSpPr>
        <p:sp>
          <p:nvSpPr>
            <p:cNvPr id="81" name="Freeform 430">
              <a:extLst>
                <a:ext uri="{FF2B5EF4-FFF2-40B4-BE49-F238E27FC236}">
                  <a16:creationId xmlns:a16="http://schemas.microsoft.com/office/drawing/2014/main" id="{B2E20CE0-B72C-46A6-A9E8-A1CB37A220D8}"/>
                </a:ext>
              </a:extLst>
            </p:cNvPr>
            <p:cNvSpPr>
              <a:spLocks/>
            </p:cNvSpPr>
            <p:nvPr/>
          </p:nvSpPr>
          <p:spPr bwMode="auto">
            <a:xfrm>
              <a:off x="6130902" y="2686387"/>
              <a:ext cx="118452" cy="100026"/>
            </a:xfrm>
            <a:custGeom>
              <a:avLst/>
              <a:gdLst>
                <a:gd name="T0" fmla="*/ 28 w 31"/>
                <a:gd name="T1" fmla="*/ 10 h 26"/>
                <a:gd name="T2" fmla="*/ 29 w 31"/>
                <a:gd name="T3" fmla="*/ 7 h 26"/>
                <a:gd name="T4" fmla="*/ 27 w 31"/>
                <a:gd name="T5" fmla="*/ 10 h 26"/>
                <a:gd name="T6" fmla="*/ 20 w 31"/>
                <a:gd name="T7" fmla="*/ 8 h 26"/>
                <a:gd name="T8" fmla="*/ 11 w 31"/>
                <a:gd name="T9" fmla="*/ 1 h 26"/>
                <a:gd name="T10" fmla="*/ 11 w 31"/>
                <a:gd name="T11" fmla="*/ 5 h 26"/>
                <a:gd name="T12" fmla="*/ 9 w 31"/>
                <a:gd name="T13" fmla="*/ 11 h 26"/>
                <a:gd name="T14" fmla="*/ 7 w 31"/>
                <a:gd name="T15" fmla="*/ 14 h 26"/>
                <a:gd name="T16" fmla="*/ 4 w 31"/>
                <a:gd name="T17" fmla="*/ 14 h 26"/>
                <a:gd name="T18" fmla="*/ 5 w 31"/>
                <a:gd name="T19" fmla="*/ 16 h 26"/>
                <a:gd name="T20" fmla="*/ 1 w 31"/>
                <a:gd name="T21" fmla="*/ 18 h 26"/>
                <a:gd name="T22" fmla="*/ 2 w 31"/>
                <a:gd name="T23" fmla="*/ 23 h 26"/>
                <a:gd name="T24" fmla="*/ 4 w 31"/>
                <a:gd name="T25" fmla="*/ 25 h 26"/>
                <a:gd name="T26" fmla="*/ 6 w 31"/>
                <a:gd name="T27" fmla="*/ 23 h 26"/>
                <a:gd name="T28" fmla="*/ 7 w 31"/>
                <a:gd name="T29" fmla="*/ 23 h 26"/>
                <a:gd name="T30" fmla="*/ 4 w 31"/>
                <a:gd name="T31" fmla="*/ 20 h 26"/>
                <a:gd name="T32" fmla="*/ 7 w 31"/>
                <a:gd name="T33" fmla="*/ 19 h 26"/>
                <a:gd name="T34" fmla="*/ 12 w 31"/>
                <a:gd name="T35" fmla="*/ 18 h 26"/>
                <a:gd name="T36" fmla="*/ 17 w 31"/>
                <a:gd name="T37" fmla="*/ 21 h 26"/>
                <a:gd name="T38" fmla="*/ 21 w 31"/>
                <a:gd name="T39" fmla="*/ 16 h 26"/>
                <a:gd name="T40" fmla="*/ 31 w 31"/>
                <a:gd name="T41" fmla="*/ 14 h 26"/>
                <a:gd name="T42" fmla="*/ 29 w 31"/>
                <a:gd name="T43" fmla="*/ 12 h 26"/>
                <a:gd name="T44" fmla="*/ 28 w 31"/>
                <a:gd name="T45" fmla="*/ 10 h 26"/>
                <a:gd name="T46" fmla="*/ 28 w 31"/>
                <a:gd name="T47" fmla="*/ 1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1" h="26">
                  <a:moveTo>
                    <a:pt x="28" y="10"/>
                  </a:moveTo>
                  <a:cubicBezTo>
                    <a:pt x="28" y="10"/>
                    <a:pt x="29" y="8"/>
                    <a:pt x="29" y="7"/>
                  </a:cubicBezTo>
                  <a:cubicBezTo>
                    <a:pt x="29" y="8"/>
                    <a:pt x="27" y="10"/>
                    <a:pt x="27" y="10"/>
                  </a:cubicBezTo>
                  <a:cubicBezTo>
                    <a:pt x="25" y="10"/>
                    <a:pt x="21" y="9"/>
                    <a:pt x="20" y="8"/>
                  </a:cubicBezTo>
                  <a:cubicBezTo>
                    <a:pt x="17" y="7"/>
                    <a:pt x="15" y="2"/>
                    <a:pt x="11" y="1"/>
                  </a:cubicBezTo>
                  <a:cubicBezTo>
                    <a:pt x="9" y="0"/>
                    <a:pt x="10" y="4"/>
                    <a:pt x="11" y="5"/>
                  </a:cubicBezTo>
                  <a:cubicBezTo>
                    <a:pt x="11" y="7"/>
                    <a:pt x="10" y="9"/>
                    <a:pt x="9" y="11"/>
                  </a:cubicBezTo>
                  <a:cubicBezTo>
                    <a:pt x="8" y="12"/>
                    <a:pt x="10" y="15"/>
                    <a:pt x="7" y="14"/>
                  </a:cubicBezTo>
                  <a:cubicBezTo>
                    <a:pt x="7" y="14"/>
                    <a:pt x="5" y="13"/>
                    <a:pt x="4" y="14"/>
                  </a:cubicBezTo>
                  <a:cubicBezTo>
                    <a:pt x="4" y="15"/>
                    <a:pt x="5" y="16"/>
                    <a:pt x="5" y="16"/>
                  </a:cubicBezTo>
                  <a:cubicBezTo>
                    <a:pt x="5" y="16"/>
                    <a:pt x="2" y="18"/>
                    <a:pt x="1" y="18"/>
                  </a:cubicBezTo>
                  <a:cubicBezTo>
                    <a:pt x="0" y="20"/>
                    <a:pt x="3" y="21"/>
                    <a:pt x="2" y="23"/>
                  </a:cubicBezTo>
                  <a:cubicBezTo>
                    <a:pt x="1" y="24"/>
                    <a:pt x="3" y="26"/>
                    <a:pt x="4" y="25"/>
                  </a:cubicBezTo>
                  <a:cubicBezTo>
                    <a:pt x="5" y="24"/>
                    <a:pt x="5" y="23"/>
                    <a:pt x="6" y="23"/>
                  </a:cubicBezTo>
                  <a:cubicBezTo>
                    <a:pt x="6" y="23"/>
                    <a:pt x="7" y="24"/>
                    <a:pt x="7" y="23"/>
                  </a:cubicBezTo>
                  <a:cubicBezTo>
                    <a:pt x="7" y="22"/>
                    <a:pt x="5" y="21"/>
                    <a:pt x="4" y="20"/>
                  </a:cubicBezTo>
                  <a:cubicBezTo>
                    <a:pt x="3" y="18"/>
                    <a:pt x="7" y="19"/>
                    <a:pt x="7" y="19"/>
                  </a:cubicBezTo>
                  <a:cubicBezTo>
                    <a:pt x="9" y="19"/>
                    <a:pt x="10" y="17"/>
                    <a:pt x="12" y="18"/>
                  </a:cubicBezTo>
                  <a:cubicBezTo>
                    <a:pt x="14" y="19"/>
                    <a:pt x="15" y="20"/>
                    <a:pt x="17" y="21"/>
                  </a:cubicBezTo>
                  <a:cubicBezTo>
                    <a:pt x="20" y="23"/>
                    <a:pt x="19" y="17"/>
                    <a:pt x="21" y="16"/>
                  </a:cubicBezTo>
                  <a:cubicBezTo>
                    <a:pt x="21" y="16"/>
                    <a:pt x="31" y="16"/>
                    <a:pt x="31" y="14"/>
                  </a:cubicBezTo>
                  <a:cubicBezTo>
                    <a:pt x="30" y="13"/>
                    <a:pt x="27" y="15"/>
                    <a:pt x="29" y="12"/>
                  </a:cubicBezTo>
                  <a:cubicBezTo>
                    <a:pt x="30" y="11"/>
                    <a:pt x="27" y="12"/>
                    <a:pt x="28" y="10"/>
                  </a:cubicBezTo>
                  <a:cubicBezTo>
                    <a:pt x="29" y="7"/>
                    <a:pt x="28" y="11"/>
                    <a:pt x="28" y="10"/>
                  </a:cubicBezTo>
                  <a:close/>
                </a:path>
              </a:pathLst>
            </a:custGeom>
            <a:grpFill/>
            <a:ln w="12700" cap="flat" cmpd="sng" algn="ctr">
              <a:solidFill>
                <a:schemeClr val="bg1"/>
              </a:solidFill>
              <a:prstDash val="solid"/>
              <a:miter lim="800000"/>
            </a:ln>
            <a:effectLst/>
          </p:spPr>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srgbClr val="FFFFFF"/>
                </a:solidFill>
                <a:effectLst/>
                <a:uLnTx/>
                <a:uFillTx/>
                <a:latin typeface="Century Gothic"/>
                <a:ea typeface="+mn-ea"/>
                <a:cs typeface="+mn-cs"/>
              </a:endParaRPr>
            </a:p>
          </p:txBody>
        </p:sp>
        <p:sp>
          <p:nvSpPr>
            <p:cNvPr id="82" name="Freeform 431">
              <a:extLst>
                <a:ext uri="{FF2B5EF4-FFF2-40B4-BE49-F238E27FC236}">
                  <a16:creationId xmlns:a16="http://schemas.microsoft.com/office/drawing/2014/main" id="{7BBC5538-E00B-4015-A733-AA008F652A4F}"/>
                </a:ext>
              </a:extLst>
            </p:cNvPr>
            <p:cNvSpPr>
              <a:spLocks/>
            </p:cNvSpPr>
            <p:nvPr/>
          </p:nvSpPr>
          <p:spPr bwMode="auto">
            <a:xfrm>
              <a:off x="5961121" y="2778517"/>
              <a:ext cx="215847" cy="181627"/>
            </a:xfrm>
            <a:custGeom>
              <a:avLst/>
              <a:gdLst>
                <a:gd name="T0" fmla="*/ 52 w 56"/>
                <a:gd name="T1" fmla="*/ 1 h 47"/>
                <a:gd name="T2" fmla="*/ 51 w 56"/>
                <a:gd name="T3" fmla="*/ 1 h 47"/>
                <a:gd name="T4" fmla="*/ 52 w 56"/>
                <a:gd name="T5" fmla="*/ 3 h 47"/>
                <a:gd name="T6" fmla="*/ 49 w 56"/>
                <a:gd name="T7" fmla="*/ 3 h 47"/>
                <a:gd name="T8" fmla="*/ 47 w 56"/>
                <a:gd name="T9" fmla="*/ 5 h 47"/>
                <a:gd name="T10" fmla="*/ 45 w 56"/>
                <a:gd name="T11" fmla="*/ 6 h 47"/>
                <a:gd name="T12" fmla="*/ 46 w 56"/>
                <a:gd name="T13" fmla="*/ 7 h 47"/>
                <a:gd name="T14" fmla="*/ 46 w 56"/>
                <a:gd name="T15" fmla="*/ 10 h 47"/>
                <a:gd name="T16" fmla="*/ 46 w 56"/>
                <a:gd name="T17" fmla="*/ 13 h 47"/>
                <a:gd name="T18" fmla="*/ 41 w 56"/>
                <a:gd name="T19" fmla="*/ 22 h 47"/>
                <a:gd name="T20" fmla="*/ 36 w 56"/>
                <a:gd name="T21" fmla="*/ 27 h 47"/>
                <a:gd name="T22" fmla="*/ 31 w 56"/>
                <a:gd name="T23" fmla="*/ 27 h 47"/>
                <a:gd name="T24" fmla="*/ 32 w 56"/>
                <a:gd name="T25" fmla="*/ 24 h 47"/>
                <a:gd name="T26" fmla="*/ 30 w 56"/>
                <a:gd name="T27" fmla="*/ 25 h 47"/>
                <a:gd name="T28" fmla="*/ 29 w 56"/>
                <a:gd name="T29" fmla="*/ 27 h 47"/>
                <a:gd name="T30" fmla="*/ 25 w 56"/>
                <a:gd name="T31" fmla="*/ 33 h 47"/>
                <a:gd name="T32" fmla="*/ 25 w 56"/>
                <a:gd name="T33" fmla="*/ 34 h 47"/>
                <a:gd name="T34" fmla="*/ 23 w 56"/>
                <a:gd name="T35" fmla="*/ 36 h 47"/>
                <a:gd name="T36" fmla="*/ 21 w 56"/>
                <a:gd name="T37" fmla="*/ 35 h 47"/>
                <a:gd name="T38" fmla="*/ 17 w 56"/>
                <a:gd name="T39" fmla="*/ 35 h 47"/>
                <a:gd name="T40" fmla="*/ 9 w 56"/>
                <a:gd name="T41" fmla="*/ 36 h 47"/>
                <a:gd name="T42" fmla="*/ 2 w 56"/>
                <a:gd name="T43" fmla="*/ 42 h 47"/>
                <a:gd name="T44" fmla="*/ 1 w 56"/>
                <a:gd name="T45" fmla="*/ 44 h 47"/>
                <a:gd name="T46" fmla="*/ 3 w 56"/>
                <a:gd name="T47" fmla="*/ 43 h 47"/>
                <a:gd name="T48" fmla="*/ 5 w 56"/>
                <a:gd name="T49" fmla="*/ 44 h 47"/>
                <a:gd name="T50" fmla="*/ 22 w 56"/>
                <a:gd name="T51" fmla="*/ 40 h 47"/>
                <a:gd name="T52" fmla="*/ 21 w 56"/>
                <a:gd name="T53" fmla="*/ 43 h 47"/>
                <a:gd name="T54" fmla="*/ 24 w 56"/>
                <a:gd name="T55" fmla="*/ 47 h 47"/>
                <a:gd name="T56" fmla="*/ 27 w 56"/>
                <a:gd name="T57" fmla="*/ 44 h 47"/>
                <a:gd name="T58" fmla="*/ 30 w 56"/>
                <a:gd name="T59" fmla="*/ 43 h 47"/>
                <a:gd name="T60" fmla="*/ 31 w 56"/>
                <a:gd name="T61" fmla="*/ 40 h 47"/>
                <a:gd name="T62" fmla="*/ 38 w 56"/>
                <a:gd name="T63" fmla="*/ 39 h 47"/>
                <a:gd name="T64" fmla="*/ 41 w 56"/>
                <a:gd name="T65" fmla="*/ 40 h 47"/>
                <a:gd name="T66" fmla="*/ 43 w 56"/>
                <a:gd name="T67" fmla="*/ 37 h 47"/>
                <a:gd name="T68" fmla="*/ 45 w 56"/>
                <a:gd name="T69" fmla="*/ 35 h 47"/>
                <a:gd name="T70" fmla="*/ 46 w 56"/>
                <a:gd name="T71" fmla="*/ 38 h 47"/>
                <a:gd name="T72" fmla="*/ 48 w 56"/>
                <a:gd name="T73" fmla="*/ 37 h 47"/>
                <a:gd name="T74" fmla="*/ 49 w 56"/>
                <a:gd name="T75" fmla="*/ 35 h 47"/>
                <a:gd name="T76" fmla="*/ 49 w 56"/>
                <a:gd name="T77" fmla="*/ 32 h 47"/>
                <a:gd name="T78" fmla="*/ 51 w 56"/>
                <a:gd name="T79" fmla="*/ 26 h 47"/>
                <a:gd name="T80" fmla="*/ 51 w 56"/>
                <a:gd name="T81" fmla="*/ 19 h 47"/>
                <a:gd name="T82" fmla="*/ 53 w 56"/>
                <a:gd name="T83" fmla="*/ 19 h 47"/>
                <a:gd name="T84" fmla="*/ 55 w 56"/>
                <a:gd name="T85" fmla="*/ 17 h 47"/>
                <a:gd name="T86" fmla="*/ 55 w 56"/>
                <a:gd name="T87" fmla="*/ 9 h 47"/>
                <a:gd name="T88" fmla="*/ 52 w 56"/>
                <a:gd name="T89" fmla="*/ 1 h 47"/>
                <a:gd name="T90" fmla="*/ 52 w 56"/>
                <a:gd name="T91"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6" h="47">
                  <a:moveTo>
                    <a:pt x="52" y="1"/>
                  </a:moveTo>
                  <a:cubicBezTo>
                    <a:pt x="51" y="1"/>
                    <a:pt x="51" y="0"/>
                    <a:pt x="51" y="1"/>
                  </a:cubicBezTo>
                  <a:cubicBezTo>
                    <a:pt x="49" y="2"/>
                    <a:pt x="51" y="2"/>
                    <a:pt x="52" y="3"/>
                  </a:cubicBezTo>
                  <a:cubicBezTo>
                    <a:pt x="53" y="4"/>
                    <a:pt x="50" y="5"/>
                    <a:pt x="49" y="3"/>
                  </a:cubicBezTo>
                  <a:cubicBezTo>
                    <a:pt x="48" y="1"/>
                    <a:pt x="47" y="4"/>
                    <a:pt x="47" y="5"/>
                  </a:cubicBezTo>
                  <a:cubicBezTo>
                    <a:pt x="46" y="5"/>
                    <a:pt x="45" y="6"/>
                    <a:pt x="45" y="6"/>
                  </a:cubicBezTo>
                  <a:cubicBezTo>
                    <a:pt x="45" y="8"/>
                    <a:pt x="46" y="7"/>
                    <a:pt x="46" y="7"/>
                  </a:cubicBezTo>
                  <a:cubicBezTo>
                    <a:pt x="46" y="8"/>
                    <a:pt x="46" y="9"/>
                    <a:pt x="46" y="10"/>
                  </a:cubicBezTo>
                  <a:cubicBezTo>
                    <a:pt x="46" y="11"/>
                    <a:pt x="47" y="11"/>
                    <a:pt x="46" y="13"/>
                  </a:cubicBezTo>
                  <a:cubicBezTo>
                    <a:pt x="44" y="16"/>
                    <a:pt x="43" y="19"/>
                    <a:pt x="41" y="22"/>
                  </a:cubicBezTo>
                  <a:cubicBezTo>
                    <a:pt x="40" y="23"/>
                    <a:pt x="37" y="27"/>
                    <a:pt x="36" y="27"/>
                  </a:cubicBezTo>
                  <a:cubicBezTo>
                    <a:pt x="34" y="27"/>
                    <a:pt x="32" y="28"/>
                    <a:pt x="31" y="27"/>
                  </a:cubicBezTo>
                  <a:cubicBezTo>
                    <a:pt x="30" y="26"/>
                    <a:pt x="32" y="25"/>
                    <a:pt x="32" y="24"/>
                  </a:cubicBezTo>
                  <a:cubicBezTo>
                    <a:pt x="33" y="23"/>
                    <a:pt x="30" y="25"/>
                    <a:pt x="30" y="25"/>
                  </a:cubicBezTo>
                  <a:cubicBezTo>
                    <a:pt x="29" y="26"/>
                    <a:pt x="29" y="26"/>
                    <a:pt x="29" y="27"/>
                  </a:cubicBezTo>
                  <a:cubicBezTo>
                    <a:pt x="29" y="30"/>
                    <a:pt x="26" y="31"/>
                    <a:pt x="25" y="33"/>
                  </a:cubicBezTo>
                  <a:cubicBezTo>
                    <a:pt x="25" y="33"/>
                    <a:pt x="25" y="34"/>
                    <a:pt x="25" y="34"/>
                  </a:cubicBezTo>
                  <a:cubicBezTo>
                    <a:pt x="25" y="35"/>
                    <a:pt x="23" y="36"/>
                    <a:pt x="23" y="36"/>
                  </a:cubicBezTo>
                  <a:cubicBezTo>
                    <a:pt x="22" y="36"/>
                    <a:pt x="23" y="35"/>
                    <a:pt x="21" y="35"/>
                  </a:cubicBezTo>
                  <a:cubicBezTo>
                    <a:pt x="20" y="35"/>
                    <a:pt x="19" y="35"/>
                    <a:pt x="17" y="35"/>
                  </a:cubicBezTo>
                  <a:cubicBezTo>
                    <a:pt x="14" y="36"/>
                    <a:pt x="12" y="35"/>
                    <a:pt x="9" y="36"/>
                  </a:cubicBezTo>
                  <a:cubicBezTo>
                    <a:pt x="7" y="38"/>
                    <a:pt x="4" y="40"/>
                    <a:pt x="2" y="42"/>
                  </a:cubicBezTo>
                  <a:cubicBezTo>
                    <a:pt x="0" y="42"/>
                    <a:pt x="0" y="45"/>
                    <a:pt x="1" y="44"/>
                  </a:cubicBezTo>
                  <a:cubicBezTo>
                    <a:pt x="2" y="44"/>
                    <a:pt x="2" y="43"/>
                    <a:pt x="3" y="43"/>
                  </a:cubicBezTo>
                  <a:cubicBezTo>
                    <a:pt x="4" y="44"/>
                    <a:pt x="5" y="45"/>
                    <a:pt x="5" y="44"/>
                  </a:cubicBezTo>
                  <a:cubicBezTo>
                    <a:pt x="10" y="43"/>
                    <a:pt x="17" y="39"/>
                    <a:pt x="22" y="40"/>
                  </a:cubicBezTo>
                  <a:cubicBezTo>
                    <a:pt x="23" y="41"/>
                    <a:pt x="21" y="43"/>
                    <a:pt x="21" y="43"/>
                  </a:cubicBezTo>
                  <a:cubicBezTo>
                    <a:pt x="22" y="44"/>
                    <a:pt x="23" y="47"/>
                    <a:pt x="24" y="47"/>
                  </a:cubicBezTo>
                  <a:cubicBezTo>
                    <a:pt x="25" y="46"/>
                    <a:pt x="26" y="45"/>
                    <a:pt x="27" y="44"/>
                  </a:cubicBezTo>
                  <a:cubicBezTo>
                    <a:pt x="28" y="42"/>
                    <a:pt x="28" y="43"/>
                    <a:pt x="30" y="43"/>
                  </a:cubicBezTo>
                  <a:cubicBezTo>
                    <a:pt x="29" y="43"/>
                    <a:pt x="28" y="35"/>
                    <a:pt x="31" y="40"/>
                  </a:cubicBezTo>
                  <a:cubicBezTo>
                    <a:pt x="32" y="42"/>
                    <a:pt x="37" y="40"/>
                    <a:pt x="38" y="39"/>
                  </a:cubicBezTo>
                  <a:cubicBezTo>
                    <a:pt x="40" y="36"/>
                    <a:pt x="40" y="42"/>
                    <a:pt x="41" y="40"/>
                  </a:cubicBezTo>
                  <a:cubicBezTo>
                    <a:pt x="41" y="39"/>
                    <a:pt x="42" y="37"/>
                    <a:pt x="43" y="37"/>
                  </a:cubicBezTo>
                  <a:cubicBezTo>
                    <a:pt x="44" y="36"/>
                    <a:pt x="44" y="37"/>
                    <a:pt x="45" y="35"/>
                  </a:cubicBezTo>
                  <a:cubicBezTo>
                    <a:pt x="45" y="35"/>
                    <a:pt x="45" y="39"/>
                    <a:pt x="46" y="38"/>
                  </a:cubicBezTo>
                  <a:cubicBezTo>
                    <a:pt x="46" y="38"/>
                    <a:pt x="47" y="38"/>
                    <a:pt x="48" y="37"/>
                  </a:cubicBezTo>
                  <a:cubicBezTo>
                    <a:pt x="49" y="37"/>
                    <a:pt x="48" y="36"/>
                    <a:pt x="49" y="35"/>
                  </a:cubicBezTo>
                  <a:cubicBezTo>
                    <a:pt x="51" y="34"/>
                    <a:pt x="51" y="34"/>
                    <a:pt x="49" y="32"/>
                  </a:cubicBezTo>
                  <a:cubicBezTo>
                    <a:pt x="48" y="31"/>
                    <a:pt x="51" y="28"/>
                    <a:pt x="51" y="26"/>
                  </a:cubicBezTo>
                  <a:cubicBezTo>
                    <a:pt x="52" y="24"/>
                    <a:pt x="50" y="21"/>
                    <a:pt x="51" y="19"/>
                  </a:cubicBezTo>
                  <a:cubicBezTo>
                    <a:pt x="52" y="18"/>
                    <a:pt x="52" y="19"/>
                    <a:pt x="53" y="19"/>
                  </a:cubicBezTo>
                  <a:cubicBezTo>
                    <a:pt x="54" y="19"/>
                    <a:pt x="55" y="17"/>
                    <a:pt x="55" y="17"/>
                  </a:cubicBezTo>
                  <a:cubicBezTo>
                    <a:pt x="56" y="14"/>
                    <a:pt x="56" y="11"/>
                    <a:pt x="55" y="9"/>
                  </a:cubicBezTo>
                  <a:cubicBezTo>
                    <a:pt x="55" y="8"/>
                    <a:pt x="52" y="1"/>
                    <a:pt x="52" y="1"/>
                  </a:cubicBezTo>
                  <a:cubicBezTo>
                    <a:pt x="52" y="1"/>
                    <a:pt x="52" y="1"/>
                    <a:pt x="52" y="1"/>
                  </a:cubicBezTo>
                  <a:close/>
                </a:path>
              </a:pathLst>
            </a:custGeom>
            <a:grpFill/>
            <a:ln w="12700" cap="flat" cmpd="sng" algn="ctr">
              <a:solidFill>
                <a:schemeClr val="bg1"/>
              </a:solidFill>
              <a:prstDash val="solid"/>
              <a:miter lim="800000"/>
            </a:ln>
            <a:effectLst/>
          </p:spPr>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srgbClr val="FFFFFF"/>
                </a:solidFill>
                <a:effectLst/>
                <a:uLnTx/>
                <a:uFillTx/>
                <a:latin typeface="Century Gothic"/>
                <a:ea typeface="+mn-ea"/>
                <a:cs typeface="+mn-cs"/>
              </a:endParaRPr>
            </a:p>
          </p:txBody>
        </p:sp>
      </p:grpSp>
      <p:sp>
        <p:nvSpPr>
          <p:cNvPr id="913" name="Rectangle 912">
            <a:extLst>
              <a:ext uri="{FF2B5EF4-FFF2-40B4-BE49-F238E27FC236}">
                <a16:creationId xmlns:a16="http://schemas.microsoft.com/office/drawing/2014/main" id="{83F0D420-A612-CE7B-63DA-7FF20BEDF64B}"/>
              </a:ext>
            </a:extLst>
          </p:cNvPr>
          <p:cNvSpPr/>
          <p:nvPr/>
        </p:nvSpPr>
        <p:spPr>
          <a:xfrm>
            <a:off x="372690" y="5094915"/>
            <a:ext cx="1923026" cy="1015514"/>
          </a:xfrm>
          <a:prstGeom prst="rect">
            <a:avLst/>
          </a:prstGeom>
          <a:solidFill>
            <a:schemeClr val="tx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p>
        </p:txBody>
      </p:sp>
      <p:sp>
        <p:nvSpPr>
          <p:cNvPr id="475" name="Freeform 701">
            <a:extLst>
              <a:ext uri="{FF2B5EF4-FFF2-40B4-BE49-F238E27FC236}">
                <a16:creationId xmlns:a16="http://schemas.microsoft.com/office/drawing/2014/main" id="{13429B7E-90AE-4F46-86E7-CFB23AC072D0}"/>
              </a:ext>
            </a:extLst>
          </p:cNvPr>
          <p:cNvSpPr>
            <a:spLocks/>
          </p:cNvSpPr>
          <p:nvPr/>
        </p:nvSpPr>
        <p:spPr bwMode="auto">
          <a:xfrm>
            <a:off x="7425802" y="3412045"/>
            <a:ext cx="651040" cy="714997"/>
          </a:xfrm>
          <a:custGeom>
            <a:avLst/>
            <a:gdLst>
              <a:gd name="T0" fmla="*/ 121 w 140"/>
              <a:gd name="T1" fmla="*/ 66 h 149"/>
              <a:gd name="T2" fmla="*/ 129 w 140"/>
              <a:gd name="T3" fmla="*/ 54 h 149"/>
              <a:gd name="T4" fmla="*/ 137 w 140"/>
              <a:gd name="T5" fmla="*/ 46 h 149"/>
              <a:gd name="T6" fmla="*/ 135 w 140"/>
              <a:gd name="T7" fmla="*/ 41 h 149"/>
              <a:gd name="T8" fmla="*/ 127 w 140"/>
              <a:gd name="T9" fmla="*/ 37 h 149"/>
              <a:gd name="T10" fmla="*/ 119 w 140"/>
              <a:gd name="T11" fmla="*/ 43 h 149"/>
              <a:gd name="T12" fmla="*/ 106 w 140"/>
              <a:gd name="T13" fmla="*/ 51 h 149"/>
              <a:gd name="T14" fmla="*/ 100 w 140"/>
              <a:gd name="T15" fmla="*/ 45 h 149"/>
              <a:gd name="T16" fmla="*/ 92 w 140"/>
              <a:gd name="T17" fmla="*/ 52 h 149"/>
              <a:gd name="T18" fmla="*/ 77 w 140"/>
              <a:gd name="T19" fmla="*/ 47 h 149"/>
              <a:gd name="T20" fmla="*/ 62 w 140"/>
              <a:gd name="T21" fmla="*/ 41 h 149"/>
              <a:gd name="T22" fmla="*/ 63 w 140"/>
              <a:gd name="T23" fmla="*/ 32 h 149"/>
              <a:gd name="T24" fmla="*/ 52 w 140"/>
              <a:gd name="T25" fmla="*/ 22 h 149"/>
              <a:gd name="T26" fmla="*/ 55 w 140"/>
              <a:gd name="T27" fmla="*/ 12 h 149"/>
              <a:gd name="T28" fmla="*/ 50 w 140"/>
              <a:gd name="T29" fmla="*/ 2 h 149"/>
              <a:gd name="T30" fmla="*/ 40 w 140"/>
              <a:gd name="T31" fmla="*/ 8 h 149"/>
              <a:gd name="T32" fmla="*/ 30 w 140"/>
              <a:gd name="T33" fmla="*/ 12 h 149"/>
              <a:gd name="T34" fmla="*/ 33 w 140"/>
              <a:gd name="T35" fmla="*/ 22 h 149"/>
              <a:gd name="T36" fmla="*/ 29 w 140"/>
              <a:gd name="T37" fmla="*/ 33 h 149"/>
              <a:gd name="T38" fmla="*/ 19 w 140"/>
              <a:gd name="T39" fmla="*/ 44 h 149"/>
              <a:gd name="T40" fmla="*/ 7 w 140"/>
              <a:gd name="T41" fmla="*/ 50 h 149"/>
              <a:gd name="T42" fmla="*/ 14 w 140"/>
              <a:gd name="T43" fmla="*/ 64 h 149"/>
              <a:gd name="T44" fmla="*/ 5 w 140"/>
              <a:gd name="T45" fmla="*/ 64 h 149"/>
              <a:gd name="T46" fmla="*/ 11 w 140"/>
              <a:gd name="T47" fmla="*/ 72 h 149"/>
              <a:gd name="T48" fmla="*/ 11 w 140"/>
              <a:gd name="T49" fmla="*/ 82 h 149"/>
              <a:gd name="T50" fmla="*/ 19 w 140"/>
              <a:gd name="T51" fmla="*/ 78 h 149"/>
              <a:gd name="T52" fmla="*/ 23 w 140"/>
              <a:gd name="T53" fmla="*/ 75 h 149"/>
              <a:gd name="T54" fmla="*/ 22 w 140"/>
              <a:gd name="T55" fmla="*/ 78 h 149"/>
              <a:gd name="T56" fmla="*/ 24 w 140"/>
              <a:gd name="T57" fmla="*/ 82 h 149"/>
              <a:gd name="T58" fmla="*/ 24 w 140"/>
              <a:gd name="T59" fmla="*/ 95 h 149"/>
              <a:gd name="T60" fmla="*/ 26 w 140"/>
              <a:gd name="T61" fmla="*/ 107 h 149"/>
              <a:gd name="T62" fmla="*/ 39 w 140"/>
              <a:gd name="T63" fmla="*/ 134 h 149"/>
              <a:gd name="T64" fmla="*/ 50 w 140"/>
              <a:gd name="T65" fmla="*/ 143 h 149"/>
              <a:gd name="T66" fmla="*/ 57 w 140"/>
              <a:gd name="T67" fmla="*/ 132 h 149"/>
              <a:gd name="T68" fmla="*/ 65 w 140"/>
              <a:gd name="T69" fmla="*/ 107 h 149"/>
              <a:gd name="T70" fmla="*/ 81 w 140"/>
              <a:gd name="T71" fmla="*/ 93 h 149"/>
              <a:gd name="T72" fmla="*/ 91 w 140"/>
              <a:gd name="T73" fmla="*/ 84 h 149"/>
              <a:gd name="T74" fmla="*/ 98 w 140"/>
              <a:gd name="T75" fmla="*/ 74 h 149"/>
              <a:gd name="T76" fmla="*/ 101 w 140"/>
              <a:gd name="T77" fmla="*/ 78 h 149"/>
              <a:gd name="T78" fmla="*/ 100 w 140"/>
              <a:gd name="T79" fmla="*/ 58 h 149"/>
              <a:gd name="T80" fmla="*/ 104 w 140"/>
              <a:gd name="T81" fmla="*/ 57 h 149"/>
              <a:gd name="T82" fmla="*/ 114 w 140"/>
              <a:gd name="T83" fmla="*/ 60 h 149"/>
              <a:gd name="T84" fmla="*/ 115 w 140"/>
              <a:gd name="T85" fmla="*/ 68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0" h="149">
                <a:moveTo>
                  <a:pt x="117" y="76"/>
                </a:moveTo>
                <a:cubicBezTo>
                  <a:pt x="121" y="77"/>
                  <a:pt x="119" y="73"/>
                  <a:pt x="120" y="71"/>
                </a:cubicBezTo>
                <a:cubicBezTo>
                  <a:pt x="120" y="69"/>
                  <a:pt x="121" y="67"/>
                  <a:pt x="121" y="66"/>
                </a:cubicBezTo>
                <a:cubicBezTo>
                  <a:pt x="122" y="65"/>
                  <a:pt x="124" y="67"/>
                  <a:pt x="125" y="65"/>
                </a:cubicBezTo>
                <a:cubicBezTo>
                  <a:pt x="126" y="63"/>
                  <a:pt x="126" y="61"/>
                  <a:pt x="126" y="59"/>
                </a:cubicBezTo>
                <a:cubicBezTo>
                  <a:pt x="127" y="57"/>
                  <a:pt x="129" y="56"/>
                  <a:pt x="129" y="54"/>
                </a:cubicBezTo>
                <a:cubicBezTo>
                  <a:pt x="129" y="52"/>
                  <a:pt x="132" y="50"/>
                  <a:pt x="133" y="49"/>
                </a:cubicBezTo>
                <a:cubicBezTo>
                  <a:pt x="136" y="46"/>
                  <a:pt x="135" y="49"/>
                  <a:pt x="137" y="50"/>
                </a:cubicBezTo>
                <a:cubicBezTo>
                  <a:pt x="137" y="50"/>
                  <a:pt x="137" y="46"/>
                  <a:pt x="137" y="46"/>
                </a:cubicBezTo>
                <a:cubicBezTo>
                  <a:pt x="137" y="45"/>
                  <a:pt x="140" y="45"/>
                  <a:pt x="138" y="43"/>
                </a:cubicBezTo>
                <a:cubicBezTo>
                  <a:pt x="137" y="43"/>
                  <a:pt x="135" y="43"/>
                  <a:pt x="134" y="43"/>
                </a:cubicBezTo>
                <a:cubicBezTo>
                  <a:pt x="134" y="42"/>
                  <a:pt x="135" y="41"/>
                  <a:pt x="135" y="41"/>
                </a:cubicBezTo>
                <a:cubicBezTo>
                  <a:pt x="136" y="40"/>
                  <a:pt x="135" y="39"/>
                  <a:pt x="134" y="38"/>
                </a:cubicBezTo>
                <a:cubicBezTo>
                  <a:pt x="133" y="37"/>
                  <a:pt x="133" y="37"/>
                  <a:pt x="132" y="38"/>
                </a:cubicBezTo>
                <a:cubicBezTo>
                  <a:pt x="130" y="39"/>
                  <a:pt x="129" y="38"/>
                  <a:pt x="127" y="37"/>
                </a:cubicBezTo>
                <a:cubicBezTo>
                  <a:pt x="126" y="37"/>
                  <a:pt x="124" y="39"/>
                  <a:pt x="124" y="40"/>
                </a:cubicBezTo>
                <a:cubicBezTo>
                  <a:pt x="123" y="41"/>
                  <a:pt x="122" y="40"/>
                  <a:pt x="121" y="41"/>
                </a:cubicBezTo>
                <a:cubicBezTo>
                  <a:pt x="120" y="41"/>
                  <a:pt x="119" y="42"/>
                  <a:pt x="119" y="43"/>
                </a:cubicBezTo>
                <a:cubicBezTo>
                  <a:pt x="117" y="45"/>
                  <a:pt x="116" y="46"/>
                  <a:pt x="114" y="45"/>
                </a:cubicBezTo>
                <a:cubicBezTo>
                  <a:pt x="113" y="46"/>
                  <a:pt x="114" y="48"/>
                  <a:pt x="115" y="49"/>
                </a:cubicBezTo>
                <a:cubicBezTo>
                  <a:pt x="117" y="53"/>
                  <a:pt x="108" y="50"/>
                  <a:pt x="106" y="51"/>
                </a:cubicBezTo>
                <a:cubicBezTo>
                  <a:pt x="105" y="52"/>
                  <a:pt x="102" y="51"/>
                  <a:pt x="101" y="50"/>
                </a:cubicBezTo>
                <a:cubicBezTo>
                  <a:pt x="100" y="49"/>
                  <a:pt x="101" y="47"/>
                  <a:pt x="101" y="47"/>
                </a:cubicBezTo>
                <a:cubicBezTo>
                  <a:pt x="101" y="47"/>
                  <a:pt x="101" y="44"/>
                  <a:pt x="100" y="45"/>
                </a:cubicBezTo>
                <a:cubicBezTo>
                  <a:pt x="98" y="45"/>
                  <a:pt x="96" y="45"/>
                  <a:pt x="96" y="48"/>
                </a:cubicBezTo>
                <a:cubicBezTo>
                  <a:pt x="97" y="49"/>
                  <a:pt x="98" y="52"/>
                  <a:pt x="97" y="52"/>
                </a:cubicBezTo>
                <a:cubicBezTo>
                  <a:pt x="95" y="52"/>
                  <a:pt x="94" y="54"/>
                  <a:pt x="92" y="52"/>
                </a:cubicBezTo>
                <a:cubicBezTo>
                  <a:pt x="91" y="50"/>
                  <a:pt x="90" y="53"/>
                  <a:pt x="89" y="52"/>
                </a:cubicBezTo>
                <a:cubicBezTo>
                  <a:pt x="86" y="51"/>
                  <a:pt x="85" y="51"/>
                  <a:pt x="82" y="50"/>
                </a:cubicBezTo>
                <a:cubicBezTo>
                  <a:pt x="80" y="49"/>
                  <a:pt x="79" y="47"/>
                  <a:pt x="77" y="47"/>
                </a:cubicBezTo>
                <a:cubicBezTo>
                  <a:pt x="74" y="48"/>
                  <a:pt x="74" y="47"/>
                  <a:pt x="72" y="46"/>
                </a:cubicBezTo>
                <a:cubicBezTo>
                  <a:pt x="70" y="45"/>
                  <a:pt x="68" y="46"/>
                  <a:pt x="67" y="45"/>
                </a:cubicBezTo>
                <a:cubicBezTo>
                  <a:pt x="65" y="43"/>
                  <a:pt x="63" y="42"/>
                  <a:pt x="62" y="41"/>
                </a:cubicBezTo>
                <a:cubicBezTo>
                  <a:pt x="60" y="40"/>
                  <a:pt x="59" y="40"/>
                  <a:pt x="60" y="38"/>
                </a:cubicBezTo>
                <a:cubicBezTo>
                  <a:pt x="61" y="37"/>
                  <a:pt x="60" y="35"/>
                  <a:pt x="62" y="34"/>
                </a:cubicBezTo>
                <a:cubicBezTo>
                  <a:pt x="64" y="33"/>
                  <a:pt x="65" y="34"/>
                  <a:pt x="63" y="32"/>
                </a:cubicBezTo>
                <a:cubicBezTo>
                  <a:pt x="61" y="31"/>
                  <a:pt x="59" y="29"/>
                  <a:pt x="57" y="28"/>
                </a:cubicBezTo>
                <a:cubicBezTo>
                  <a:pt x="56" y="28"/>
                  <a:pt x="55" y="26"/>
                  <a:pt x="53" y="26"/>
                </a:cubicBezTo>
                <a:cubicBezTo>
                  <a:pt x="53" y="26"/>
                  <a:pt x="53" y="23"/>
                  <a:pt x="52" y="22"/>
                </a:cubicBezTo>
                <a:cubicBezTo>
                  <a:pt x="47" y="17"/>
                  <a:pt x="57" y="23"/>
                  <a:pt x="57" y="19"/>
                </a:cubicBezTo>
                <a:cubicBezTo>
                  <a:pt x="57" y="17"/>
                  <a:pt x="56" y="17"/>
                  <a:pt x="54" y="15"/>
                </a:cubicBezTo>
                <a:cubicBezTo>
                  <a:pt x="53" y="14"/>
                  <a:pt x="53" y="13"/>
                  <a:pt x="55" y="12"/>
                </a:cubicBezTo>
                <a:cubicBezTo>
                  <a:pt x="57" y="12"/>
                  <a:pt x="56" y="9"/>
                  <a:pt x="58" y="8"/>
                </a:cubicBezTo>
                <a:cubicBezTo>
                  <a:pt x="59" y="7"/>
                  <a:pt x="61" y="6"/>
                  <a:pt x="60" y="4"/>
                </a:cubicBezTo>
                <a:cubicBezTo>
                  <a:pt x="58" y="1"/>
                  <a:pt x="53" y="0"/>
                  <a:pt x="50" y="2"/>
                </a:cubicBezTo>
                <a:cubicBezTo>
                  <a:pt x="49" y="3"/>
                  <a:pt x="49" y="3"/>
                  <a:pt x="47" y="4"/>
                </a:cubicBezTo>
                <a:cubicBezTo>
                  <a:pt x="46" y="4"/>
                  <a:pt x="46" y="6"/>
                  <a:pt x="45" y="7"/>
                </a:cubicBezTo>
                <a:cubicBezTo>
                  <a:pt x="43" y="8"/>
                  <a:pt x="41" y="7"/>
                  <a:pt x="40" y="8"/>
                </a:cubicBezTo>
                <a:cubicBezTo>
                  <a:pt x="39" y="9"/>
                  <a:pt x="37" y="9"/>
                  <a:pt x="35" y="8"/>
                </a:cubicBezTo>
                <a:cubicBezTo>
                  <a:pt x="33" y="8"/>
                  <a:pt x="32" y="7"/>
                  <a:pt x="30" y="8"/>
                </a:cubicBezTo>
                <a:cubicBezTo>
                  <a:pt x="28" y="8"/>
                  <a:pt x="29" y="11"/>
                  <a:pt x="30" y="12"/>
                </a:cubicBezTo>
                <a:cubicBezTo>
                  <a:pt x="30" y="14"/>
                  <a:pt x="30" y="16"/>
                  <a:pt x="30" y="17"/>
                </a:cubicBezTo>
                <a:cubicBezTo>
                  <a:pt x="31" y="19"/>
                  <a:pt x="33" y="19"/>
                  <a:pt x="35" y="20"/>
                </a:cubicBezTo>
                <a:cubicBezTo>
                  <a:pt x="36" y="22"/>
                  <a:pt x="34" y="22"/>
                  <a:pt x="33" y="22"/>
                </a:cubicBezTo>
                <a:cubicBezTo>
                  <a:pt x="32" y="24"/>
                  <a:pt x="33" y="26"/>
                  <a:pt x="33" y="28"/>
                </a:cubicBezTo>
                <a:cubicBezTo>
                  <a:pt x="33" y="29"/>
                  <a:pt x="31" y="29"/>
                  <a:pt x="31" y="29"/>
                </a:cubicBezTo>
                <a:cubicBezTo>
                  <a:pt x="29" y="30"/>
                  <a:pt x="31" y="33"/>
                  <a:pt x="29" y="33"/>
                </a:cubicBezTo>
                <a:cubicBezTo>
                  <a:pt x="27" y="34"/>
                  <a:pt x="26" y="35"/>
                  <a:pt x="26" y="36"/>
                </a:cubicBezTo>
                <a:cubicBezTo>
                  <a:pt x="25" y="38"/>
                  <a:pt x="24" y="38"/>
                  <a:pt x="22" y="39"/>
                </a:cubicBezTo>
                <a:cubicBezTo>
                  <a:pt x="20" y="40"/>
                  <a:pt x="20" y="43"/>
                  <a:pt x="19" y="44"/>
                </a:cubicBezTo>
                <a:cubicBezTo>
                  <a:pt x="18" y="46"/>
                  <a:pt x="16" y="45"/>
                  <a:pt x="15" y="47"/>
                </a:cubicBezTo>
                <a:cubicBezTo>
                  <a:pt x="13" y="48"/>
                  <a:pt x="12" y="44"/>
                  <a:pt x="11" y="46"/>
                </a:cubicBezTo>
                <a:cubicBezTo>
                  <a:pt x="10" y="47"/>
                  <a:pt x="6" y="49"/>
                  <a:pt x="7" y="50"/>
                </a:cubicBezTo>
                <a:cubicBezTo>
                  <a:pt x="7" y="52"/>
                  <a:pt x="10" y="52"/>
                  <a:pt x="10" y="54"/>
                </a:cubicBezTo>
                <a:cubicBezTo>
                  <a:pt x="9" y="57"/>
                  <a:pt x="11" y="57"/>
                  <a:pt x="13" y="58"/>
                </a:cubicBezTo>
                <a:cubicBezTo>
                  <a:pt x="13" y="60"/>
                  <a:pt x="14" y="62"/>
                  <a:pt x="14" y="64"/>
                </a:cubicBezTo>
                <a:cubicBezTo>
                  <a:pt x="14" y="64"/>
                  <a:pt x="11" y="64"/>
                  <a:pt x="10" y="64"/>
                </a:cubicBezTo>
                <a:cubicBezTo>
                  <a:pt x="9" y="64"/>
                  <a:pt x="8" y="65"/>
                  <a:pt x="7" y="65"/>
                </a:cubicBezTo>
                <a:cubicBezTo>
                  <a:pt x="7" y="65"/>
                  <a:pt x="6" y="64"/>
                  <a:pt x="5" y="64"/>
                </a:cubicBezTo>
                <a:cubicBezTo>
                  <a:pt x="4" y="64"/>
                  <a:pt x="0" y="66"/>
                  <a:pt x="0" y="67"/>
                </a:cubicBezTo>
                <a:cubicBezTo>
                  <a:pt x="2" y="69"/>
                  <a:pt x="3" y="70"/>
                  <a:pt x="5" y="72"/>
                </a:cubicBezTo>
                <a:cubicBezTo>
                  <a:pt x="5" y="72"/>
                  <a:pt x="11" y="72"/>
                  <a:pt x="11" y="72"/>
                </a:cubicBezTo>
                <a:cubicBezTo>
                  <a:pt x="11" y="73"/>
                  <a:pt x="9" y="74"/>
                  <a:pt x="8" y="74"/>
                </a:cubicBezTo>
                <a:cubicBezTo>
                  <a:pt x="7" y="75"/>
                  <a:pt x="4" y="73"/>
                  <a:pt x="4" y="75"/>
                </a:cubicBezTo>
                <a:cubicBezTo>
                  <a:pt x="4" y="77"/>
                  <a:pt x="9" y="80"/>
                  <a:pt x="11" y="82"/>
                </a:cubicBezTo>
                <a:cubicBezTo>
                  <a:pt x="12" y="83"/>
                  <a:pt x="13" y="83"/>
                  <a:pt x="15" y="83"/>
                </a:cubicBezTo>
                <a:cubicBezTo>
                  <a:pt x="17" y="82"/>
                  <a:pt x="20" y="81"/>
                  <a:pt x="21" y="79"/>
                </a:cubicBezTo>
                <a:cubicBezTo>
                  <a:pt x="21" y="79"/>
                  <a:pt x="20" y="78"/>
                  <a:pt x="19" y="78"/>
                </a:cubicBezTo>
                <a:cubicBezTo>
                  <a:pt x="19" y="77"/>
                  <a:pt x="20" y="77"/>
                  <a:pt x="20" y="77"/>
                </a:cubicBezTo>
                <a:cubicBezTo>
                  <a:pt x="21" y="76"/>
                  <a:pt x="20" y="75"/>
                  <a:pt x="21" y="75"/>
                </a:cubicBezTo>
                <a:cubicBezTo>
                  <a:pt x="21" y="75"/>
                  <a:pt x="23" y="75"/>
                  <a:pt x="23" y="75"/>
                </a:cubicBezTo>
                <a:cubicBezTo>
                  <a:pt x="23" y="76"/>
                  <a:pt x="21" y="76"/>
                  <a:pt x="22" y="77"/>
                </a:cubicBezTo>
                <a:cubicBezTo>
                  <a:pt x="22" y="77"/>
                  <a:pt x="23" y="77"/>
                  <a:pt x="23" y="77"/>
                </a:cubicBezTo>
                <a:cubicBezTo>
                  <a:pt x="23" y="78"/>
                  <a:pt x="22" y="78"/>
                  <a:pt x="22" y="78"/>
                </a:cubicBezTo>
                <a:cubicBezTo>
                  <a:pt x="21" y="78"/>
                  <a:pt x="23" y="78"/>
                  <a:pt x="23" y="78"/>
                </a:cubicBezTo>
                <a:cubicBezTo>
                  <a:pt x="23" y="79"/>
                  <a:pt x="22" y="79"/>
                  <a:pt x="22" y="80"/>
                </a:cubicBezTo>
                <a:cubicBezTo>
                  <a:pt x="21" y="80"/>
                  <a:pt x="23" y="81"/>
                  <a:pt x="24" y="82"/>
                </a:cubicBezTo>
                <a:cubicBezTo>
                  <a:pt x="25" y="83"/>
                  <a:pt x="23" y="85"/>
                  <a:pt x="22" y="87"/>
                </a:cubicBezTo>
                <a:cubicBezTo>
                  <a:pt x="22" y="88"/>
                  <a:pt x="23" y="89"/>
                  <a:pt x="24" y="90"/>
                </a:cubicBezTo>
                <a:cubicBezTo>
                  <a:pt x="24" y="92"/>
                  <a:pt x="24" y="93"/>
                  <a:pt x="24" y="95"/>
                </a:cubicBezTo>
                <a:cubicBezTo>
                  <a:pt x="24" y="97"/>
                  <a:pt x="23" y="100"/>
                  <a:pt x="23" y="101"/>
                </a:cubicBezTo>
                <a:cubicBezTo>
                  <a:pt x="23" y="101"/>
                  <a:pt x="24" y="99"/>
                  <a:pt x="24" y="99"/>
                </a:cubicBezTo>
                <a:cubicBezTo>
                  <a:pt x="25" y="100"/>
                  <a:pt x="26" y="106"/>
                  <a:pt x="26" y="107"/>
                </a:cubicBezTo>
                <a:cubicBezTo>
                  <a:pt x="27" y="109"/>
                  <a:pt x="29" y="112"/>
                  <a:pt x="30" y="115"/>
                </a:cubicBezTo>
                <a:cubicBezTo>
                  <a:pt x="31" y="118"/>
                  <a:pt x="31" y="121"/>
                  <a:pt x="32" y="124"/>
                </a:cubicBezTo>
                <a:cubicBezTo>
                  <a:pt x="34" y="128"/>
                  <a:pt x="37" y="131"/>
                  <a:pt x="39" y="134"/>
                </a:cubicBezTo>
                <a:cubicBezTo>
                  <a:pt x="40" y="137"/>
                  <a:pt x="40" y="140"/>
                  <a:pt x="41" y="143"/>
                </a:cubicBezTo>
                <a:cubicBezTo>
                  <a:pt x="43" y="146"/>
                  <a:pt x="45" y="149"/>
                  <a:pt x="48" y="146"/>
                </a:cubicBezTo>
                <a:cubicBezTo>
                  <a:pt x="50" y="145"/>
                  <a:pt x="50" y="144"/>
                  <a:pt x="50" y="143"/>
                </a:cubicBezTo>
                <a:cubicBezTo>
                  <a:pt x="50" y="141"/>
                  <a:pt x="52" y="140"/>
                  <a:pt x="53" y="139"/>
                </a:cubicBezTo>
                <a:cubicBezTo>
                  <a:pt x="54" y="138"/>
                  <a:pt x="56" y="138"/>
                  <a:pt x="57" y="137"/>
                </a:cubicBezTo>
                <a:cubicBezTo>
                  <a:pt x="58" y="136"/>
                  <a:pt x="57" y="133"/>
                  <a:pt x="57" y="132"/>
                </a:cubicBezTo>
                <a:cubicBezTo>
                  <a:pt x="56" y="128"/>
                  <a:pt x="61" y="125"/>
                  <a:pt x="60" y="122"/>
                </a:cubicBezTo>
                <a:cubicBezTo>
                  <a:pt x="59" y="119"/>
                  <a:pt x="58" y="116"/>
                  <a:pt x="58" y="113"/>
                </a:cubicBezTo>
                <a:cubicBezTo>
                  <a:pt x="58" y="109"/>
                  <a:pt x="62" y="108"/>
                  <a:pt x="65" y="107"/>
                </a:cubicBezTo>
                <a:cubicBezTo>
                  <a:pt x="66" y="106"/>
                  <a:pt x="69" y="106"/>
                  <a:pt x="69" y="105"/>
                </a:cubicBezTo>
                <a:cubicBezTo>
                  <a:pt x="70" y="103"/>
                  <a:pt x="71" y="102"/>
                  <a:pt x="72" y="101"/>
                </a:cubicBezTo>
                <a:cubicBezTo>
                  <a:pt x="75" y="98"/>
                  <a:pt x="78" y="95"/>
                  <a:pt x="81" y="93"/>
                </a:cubicBezTo>
                <a:cubicBezTo>
                  <a:pt x="82" y="92"/>
                  <a:pt x="83" y="90"/>
                  <a:pt x="84" y="89"/>
                </a:cubicBezTo>
                <a:cubicBezTo>
                  <a:pt x="85" y="88"/>
                  <a:pt x="87" y="88"/>
                  <a:pt x="88" y="87"/>
                </a:cubicBezTo>
                <a:cubicBezTo>
                  <a:pt x="89" y="86"/>
                  <a:pt x="90" y="85"/>
                  <a:pt x="91" y="84"/>
                </a:cubicBezTo>
                <a:cubicBezTo>
                  <a:pt x="92" y="83"/>
                  <a:pt x="90" y="82"/>
                  <a:pt x="90" y="81"/>
                </a:cubicBezTo>
                <a:cubicBezTo>
                  <a:pt x="91" y="79"/>
                  <a:pt x="94" y="79"/>
                  <a:pt x="95" y="78"/>
                </a:cubicBezTo>
                <a:cubicBezTo>
                  <a:pt x="96" y="78"/>
                  <a:pt x="98" y="75"/>
                  <a:pt x="98" y="74"/>
                </a:cubicBezTo>
                <a:cubicBezTo>
                  <a:pt x="98" y="76"/>
                  <a:pt x="96" y="76"/>
                  <a:pt x="97" y="78"/>
                </a:cubicBezTo>
                <a:cubicBezTo>
                  <a:pt x="99" y="79"/>
                  <a:pt x="100" y="76"/>
                  <a:pt x="100" y="76"/>
                </a:cubicBezTo>
                <a:cubicBezTo>
                  <a:pt x="101" y="77"/>
                  <a:pt x="100" y="78"/>
                  <a:pt x="101" y="78"/>
                </a:cubicBezTo>
                <a:cubicBezTo>
                  <a:pt x="102" y="75"/>
                  <a:pt x="101" y="72"/>
                  <a:pt x="99" y="69"/>
                </a:cubicBezTo>
                <a:cubicBezTo>
                  <a:pt x="98" y="67"/>
                  <a:pt x="96" y="65"/>
                  <a:pt x="97" y="62"/>
                </a:cubicBezTo>
                <a:cubicBezTo>
                  <a:pt x="98" y="59"/>
                  <a:pt x="103" y="61"/>
                  <a:pt x="100" y="58"/>
                </a:cubicBezTo>
                <a:cubicBezTo>
                  <a:pt x="99" y="57"/>
                  <a:pt x="97" y="56"/>
                  <a:pt x="98" y="54"/>
                </a:cubicBezTo>
                <a:cubicBezTo>
                  <a:pt x="99" y="53"/>
                  <a:pt x="100" y="54"/>
                  <a:pt x="102" y="55"/>
                </a:cubicBezTo>
                <a:cubicBezTo>
                  <a:pt x="103" y="56"/>
                  <a:pt x="104" y="55"/>
                  <a:pt x="104" y="57"/>
                </a:cubicBezTo>
                <a:cubicBezTo>
                  <a:pt x="104" y="58"/>
                  <a:pt x="104" y="59"/>
                  <a:pt x="106" y="60"/>
                </a:cubicBezTo>
                <a:cubicBezTo>
                  <a:pt x="107" y="60"/>
                  <a:pt x="109" y="60"/>
                  <a:pt x="110" y="60"/>
                </a:cubicBezTo>
                <a:cubicBezTo>
                  <a:pt x="111" y="60"/>
                  <a:pt x="113" y="61"/>
                  <a:pt x="114" y="60"/>
                </a:cubicBezTo>
                <a:cubicBezTo>
                  <a:pt x="119" y="59"/>
                  <a:pt x="115" y="65"/>
                  <a:pt x="113" y="66"/>
                </a:cubicBezTo>
                <a:cubicBezTo>
                  <a:pt x="110" y="66"/>
                  <a:pt x="112" y="70"/>
                  <a:pt x="112" y="71"/>
                </a:cubicBezTo>
                <a:cubicBezTo>
                  <a:pt x="113" y="71"/>
                  <a:pt x="115" y="67"/>
                  <a:pt x="115" y="68"/>
                </a:cubicBezTo>
                <a:cubicBezTo>
                  <a:pt x="115" y="71"/>
                  <a:pt x="117" y="74"/>
                  <a:pt x="117" y="76"/>
                </a:cubicBezTo>
                <a:close/>
              </a:path>
            </a:pathLst>
          </a:custGeom>
          <a:solidFill>
            <a:srgbClr val="D6EADC"/>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778" name="Freeform 467">
            <a:extLst>
              <a:ext uri="{FF2B5EF4-FFF2-40B4-BE49-F238E27FC236}">
                <a16:creationId xmlns:a16="http://schemas.microsoft.com/office/drawing/2014/main" id="{AED90F10-0678-4871-9F90-89F1CF2F081E}"/>
              </a:ext>
            </a:extLst>
          </p:cNvPr>
          <p:cNvSpPr>
            <a:spLocks/>
          </p:cNvSpPr>
          <p:nvPr/>
        </p:nvSpPr>
        <p:spPr bwMode="auto">
          <a:xfrm>
            <a:off x="8564731" y="4275593"/>
            <a:ext cx="148899" cy="173036"/>
          </a:xfrm>
          <a:custGeom>
            <a:avLst/>
            <a:gdLst>
              <a:gd name="T0" fmla="*/ 13 w 32"/>
              <a:gd name="T1" fmla="*/ 32 h 36"/>
              <a:gd name="T2" fmla="*/ 14 w 32"/>
              <a:gd name="T3" fmla="*/ 30 h 36"/>
              <a:gd name="T4" fmla="*/ 11 w 32"/>
              <a:gd name="T5" fmla="*/ 28 h 36"/>
              <a:gd name="T6" fmla="*/ 12 w 32"/>
              <a:gd name="T7" fmla="*/ 23 h 36"/>
              <a:gd name="T8" fmla="*/ 8 w 32"/>
              <a:gd name="T9" fmla="*/ 23 h 36"/>
              <a:gd name="T10" fmla="*/ 8 w 32"/>
              <a:gd name="T11" fmla="*/ 29 h 36"/>
              <a:gd name="T12" fmla="*/ 8 w 32"/>
              <a:gd name="T13" fmla="*/ 30 h 36"/>
              <a:gd name="T14" fmla="*/ 7 w 32"/>
              <a:gd name="T15" fmla="*/ 34 h 36"/>
              <a:gd name="T16" fmla="*/ 4 w 32"/>
              <a:gd name="T17" fmla="*/ 36 h 36"/>
              <a:gd name="T18" fmla="*/ 4 w 32"/>
              <a:gd name="T19" fmla="*/ 31 h 36"/>
              <a:gd name="T20" fmla="*/ 2 w 32"/>
              <a:gd name="T21" fmla="*/ 26 h 36"/>
              <a:gd name="T22" fmla="*/ 1 w 32"/>
              <a:gd name="T23" fmla="*/ 21 h 36"/>
              <a:gd name="T24" fmla="*/ 3 w 32"/>
              <a:gd name="T25" fmla="*/ 14 h 36"/>
              <a:gd name="T26" fmla="*/ 9 w 32"/>
              <a:gd name="T27" fmla="*/ 5 h 36"/>
              <a:gd name="T28" fmla="*/ 11 w 32"/>
              <a:gd name="T29" fmla="*/ 2 h 36"/>
              <a:gd name="T30" fmla="*/ 18 w 32"/>
              <a:gd name="T31" fmla="*/ 4 h 36"/>
              <a:gd name="T32" fmla="*/ 25 w 32"/>
              <a:gd name="T33" fmla="*/ 4 h 36"/>
              <a:gd name="T34" fmla="*/ 32 w 32"/>
              <a:gd name="T35" fmla="*/ 1 h 36"/>
              <a:gd name="T36" fmla="*/ 29 w 32"/>
              <a:gd name="T37" fmla="*/ 6 h 36"/>
              <a:gd name="T38" fmla="*/ 23 w 32"/>
              <a:gd name="T39" fmla="*/ 7 h 36"/>
              <a:gd name="T40" fmla="*/ 10 w 32"/>
              <a:gd name="T41" fmla="*/ 7 h 36"/>
              <a:gd name="T42" fmla="*/ 6 w 32"/>
              <a:gd name="T43" fmla="*/ 10 h 36"/>
              <a:gd name="T44" fmla="*/ 10 w 32"/>
              <a:gd name="T45" fmla="*/ 15 h 36"/>
              <a:gd name="T46" fmla="*/ 13 w 32"/>
              <a:gd name="T47" fmla="*/ 14 h 36"/>
              <a:gd name="T48" fmla="*/ 20 w 32"/>
              <a:gd name="T49" fmla="*/ 13 h 36"/>
              <a:gd name="T50" fmla="*/ 17 w 32"/>
              <a:gd name="T51" fmla="*/ 16 h 36"/>
              <a:gd name="T52" fmla="*/ 13 w 32"/>
              <a:gd name="T53" fmla="*/ 17 h 36"/>
              <a:gd name="T54" fmla="*/ 14 w 32"/>
              <a:gd name="T55" fmla="*/ 20 h 36"/>
              <a:gd name="T56" fmla="*/ 18 w 32"/>
              <a:gd name="T57" fmla="*/ 25 h 36"/>
              <a:gd name="T58" fmla="*/ 19 w 32"/>
              <a:gd name="T59" fmla="*/ 28 h 36"/>
              <a:gd name="T60" fmla="*/ 22 w 32"/>
              <a:gd name="T61" fmla="*/ 30 h 36"/>
              <a:gd name="T62" fmla="*/ 13 w 32"/>
              <a:gd name="T63" fmla="*/ 32 h 36"/>
              <a:gd name="T64" fmla="*/ 13 w 32"/>
              <a:gd name="T65" fmla="*/ 3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2" h="36">
                <a:moveTo>
                  <a:pt x="13" y="32"/>
                </a:moveTo>
                <a:cubicBezTo>
                  <a:pt x="13" y="31"/>
                  <a:pt x="14" y="31"/>
                  <a:pt x="14" y="30"/>
                </a:cubicBezTo>
                <a:cubicBezTo>
                  <a:pt x="14" y="29"/>
                  <a:pt x="12" y="28"/>
                  <a:pt x="11" y="28"/>
                </a:cubicBezTo>
                <a:cubicBezTo>
                  <a:pt x="10" y="26"/>
                  <a:pt x="12" y="25"/>
                  <a:pt x="12" y="23"/>
                </a:cubicBezTo>
                <a:cubicBezTo>
                  <a:pt x="12" y="22"/>
                  <a:pt x="8" y="22"/>
                  <a:pt x="8" y="23"/>
                </a:cubicBezTo>
                <a:cubicBezTo>
                  <a:pt x="7" y="25"/>
                  <a:pt x="8" y="27"/>
                  <a:pt x="8" y="29"/>
                </a:cubicBezTo>
                <a:cubicBezTo>
                  <a:pt x="7" y="29"/>
                  <a:pt x="8" y="30"/>
                  <a:pt x="8" y="30"/>
                </a:cubicBezTo>
                <a:cubicBezTo>
                  <a:pt x="8" y="32"/>
                  <a:pt x="7" y="33"/>
                  <a:pt x="7" y="34"/>
                </a:cubicBezTo>
                <a:cubicBezTo>
                  <a:pt x="6" y="36"/>
                  <a:pt x="7" y="36"/>
                  <a:pt x="4" y="36"/>
                </a:cubicBezTo>
                <a:cubicBezTo>
                  <a:pt x="1" y="36"/>
                  <a:pt x="4" y="32"/>
                  <a:pt x="4" y="31"/>
                </a:cubicBezTo>
                <a:cubicBezTo>
                  <a:pt x="5" y="30"/>
                  <a:pt x="4" y="27"/>
                  <a:pt x="2" y="26"/>
                </a:cubicBezTo>
                <a:cubicBezTo>
                  <a:pt x="0" y="25"/>
                  <a:pt x="0" y="23"/>
                  <a:pt x="1" y="21"/>
                </a:cubicBezTo>
                <a:cubicBezTo>
                  <a:pt x="2" y="19"/>
                  <a:pt x="2" y="16"/>
                  <a:pt x="3" y="14"/>
                </a:cubicBezTo>
                <a:cubicBezTo>
                  <a:pt x="5" y="11"/>
                  <a:pt x="4" y="5"/>
                  <a:pt x="9" y="5"/>
                </a:cubicBezTo>
                <a:cubicBezTo>
                  <a:pt x="10" y="5"/>
                  <a:pt x="9" y="2"/>
                  <a:pt x="11" y="2"/>
                </a:cubicBezTo>
                <a:cubicBezTo>
                  <a:pt x="14" y="3"/>
                  <a:pt x="16" y="4"/>
                  <a:pt x="18" y="4"/>
                </a:cubicBezTo>
                <a:cubicBezTo>
                  <a:pt x="20" y="4"/>
                  <a:pt x="23" y="5"/>
                  <a:pt x="25" y="4"/>
                </a:cubicBezTo>
                <a:cubicBezTo>
                  <a:pt x="26" y="4"/>
                  <a:pt x="32" y="0"/>
                  <a:pt x="32" y="1"/>
                </a:cubicBezTo>
                <a:cubicBezTo>
                  <a:pt x="32" y="2"/>
                  <a:pt x="29" y="5"/>
                  <a:pt x="29" y="6"/>
                </a:cubicBezTo>
                <a:cubicBezTo>
                  <a:pt x="27" y="7"/>
                  <a:pt x="25" y="7"/>
                  <a:pt x="23" y="7"/>
                </a:cubicBezTo>
                <a:cubicBezTo>
                  <a:pt x="18" y="6"/>
                  <a:pt x="14" y="7"/>
                  <a:pt x="10" y="7"/>
                </a:cubicBezTo>
                <a:cubicBezTo>
                  <a:pt x="7" y="6"/>
                  <a:pt x="6" y="7"/>
                  <a:pt x="6" y="10"/>
                </a:cubicBezTo>
                <a:cubicBezTo>
                  <a:pt x="6" y="13"/>
                  <a:pt x="9" y="13"/>
                  <a:pt x="10" y="15"/>
                </a:cubicBezTo>
                <a:cubicBezTo>
                  <a:pt x="11" y="17"/>
                  <a:pt x="12" y="15"/>
                  <a:pt x="13" y="14"/>
                </a:cubicBezTo>
                <a:cubicBezTo>
                  <a:pt x="13" y="13"/>
                  <a:pt x="20" y="12"/>
                  <a:pt x="20" y="13"/>
                </a:cubicBezTo>
                <a:cubicBezTo>
                  <a:pt x="21" y="13"/>
                  <a:pt x="18" y="16"/>
                  <a:pt x="17" y="16"/>
                </a:cubicBezTo>
                <a:cubicBezTo>
                  <a:pt x="15" y="18"/>
                  <a:pt x="15" y="18"/>
                  <a:pt x="13" y="17"/>
                </a:cubicBezTo>
                <a:cubicBezTo>
                  <a:pt x="13" y="17"/>
                  <a:pt x="14" y="20"/>
                  <a:pt x="14" y="20"/>
                </a:cubicBezTo>
                <a:cubicBezTo>
                  <a:pt x="15" y="21"/>
                  <a:pt x="18" y="23"/>
                  <a:pt x="18" y="25"/>
                </a:cubicBezTo>
                <a:cubicBezTo>
                  <a:pt x="18" y="26"/>
                  <a:pt x="18" y="27"/>
                  <a:pt x="19" y="28"/>
                </a:cubicBezTo>
                <a:cubicBezTo>
                  <a:pt x="19" y="28"/>
                  <a:pt x="21" y="30"/>
                  <a:pt x="22" y="30"/>
                </a:cubicBezTo>
                <a:cubicBezTo>
                  <a:pt x="20" y="31"/>
                  <a:pt x="15" y="33"/>
                  <a:pt x="13" y="32"/>
                </a:cubicBezTo>
                <a:cubicBezTo>
                  <a:pt x="13" y="31"/>
                  <a:pt x="14" y="33"/>
                  <a:pt x="13" y="32"/>
                </a:cubicBezTo>
                <a:close/>
              </a:path>
            </a:pathLst>
          </a:custGeom>
          <a:solidFill>
            <a:srgbClr val="D6EADC"/>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779" name="Freeform 709">
            <a:extLst>
              <a:ext uri="{FF2B5EF4-FFF2-40B4-BE49-F238E27FC236}">
                <a16:creationId xmlns:a16="http://schemas.microsoft.com/office/drawing/2014/main" id="{AF0706FA-BF1D-480D-834E-AF4D12235F4A}"/>
              </a:ext>
            </a:extLst>
          </p:cNvPr>
          <p:cNvSpPr>
            <a:spLocks/>
          </p:cNvSpPr>
          <p:nvPr/>
        </p:nvSpPr>
        <p:spPr bwMode="auto">
          <a:xfrm>
            <a:off x="8336628" y="4203766"/>
            <a:ext cx="237606" cy="215479"/>
          </a:xfrm>
          <a:custGeom>
            <a:avLst/>
            <a:gdLst>
              <a:gd name="T0" fmla="*/ 33 w 51"/>
              <a:gd name="T1" fmla="*/ 5 h 45"/>
              <a:gd name="T2" fmla="*/ 29 w 51"/>
              <a:gd name="T3" fmla="*/ 13 h 45"/>
              <a:gd name="T4" fmla="*/ 20 w 51"/>
              <a:gd name="T5" fmla="*/ 16 h 45"/>
              <a:gd name="T6" fmla="*/ 15 w 51"/>
              <a:gd name="T7" fmla="*/ 18 h 45"/>
              <a:gd name="T8" fmla="*/ 10 w 51"/>
              <a:gd name="T9" fmla="*/ 19 h 45"/>
              <a:gd name="T10" fmla="*/ 7 w 51"/>
              <a:gd name="T11" fmla="*/ 18 h 45"/>
              <a:gd name="T12" fmla="*/ 3 w 51"/>
              <a:gd name="T13" fmla="*/ 14 h 45"/>
              <a:gd name="T14" fmla="*/ 0 w 51"/>
              <a:gd name="T15" fmla="*/ 20 h 45"/>
              <a:gd name="T16" fmla="*/ 4 w 51"/>
              <a:gd name="T17" fmla="*/ 29 h 45"/>
              <a:gd name="T18" fmla="*/ 8 w 51"/>
              <a:gd name="T19" fmla="*/ 37 h 45"/>
              <a:gd name="T20" fmla="*/ 13 w 51"/>
              <a:gd name="T21" fmla="*/ 39 h 45"/>
              <a:gd name="T22" fmla="*/ 14 w 51"/>
              <a:gd name="T23" fmla="*/ 41 h 45"/>
              <a:gd name="T24" fmla="*/ 19 w 51"/>
              <a:gd name="T25" fmla="*/ 41 h 45"/>
              <a:gd name="T26" fmla="*/ 21 w 51"/>
              <a:gd name="T27" fmla="*/ 39 h 45"/>
              <a:gd name="T28" fmla="*/ 25 w 51"/>
              <a:gd name="T29" fmla="*/ 40 h 45"/>
              <a:gd name="T30" fmla="*/ 28 w 51"/>
              <a:gd name="T31" fmla="*/ 40 h 45"/>
              <a:gd name="T32" fmla="*/ 31 w 51"/>
              <a:gd name="T33" fmla="*/ 43 h 45"/>
              <a:gd name="T34" fmla="*/ 34 w 51"/>
              <a:gd name="T35" fmla="*/ 42 h 45"/>
              <a:gd name="T36" fmla="*/ 36 w 51"/>
              <a:gd name="T37" fmla="*/ 43 h 45"/>
              <a:gd name="T38" fmla="*/ 37 w 51"/>
              <a:gd name="T39" fmla="*/ 37 h 45"/>
              <a:gd name="T40" fmla="*/ 37 w 51"/>
              <a:gd name="T41" fmla="*/ 33 h 45"/>
              <a:gd name="T42" fmla="*/ 39 w 51"/>
              <a:gd name="T43" fmla="*/ 30 h 45"/>
              <a:gd name="T44" fmla="*/ 42 w 51"/>
              <a:gd name="T45" fmla="*/ 24 h 45"/>
              <a:gd name="T46" fmla="*/ 47 w 51"/>
              <a:gd name="T47" fmla="*/ 19 h 45"/>
              <a:gd name="T48" fmla="*/ 49 w 51"/>
              <a:gd name="T49" fmla="*/ 18 h 45"/>
              <a:gd name="T50" fmla="*/ 45 w 51"/>
              <a:gd name="T51" fmla="*/ 13 h 45"/>
              <a:gd name="T52" fmla="*/ 42 w 51"/>
              <a:gd name="T53" fmla="*/ 7 h 45"/>
              <a:gd name="T54" fmla="*/ 44 w 51"/>
              <a:gd name="T55" fmla="*/ 6 h 45"/>
              <a:gd name="T56" fmla="*/ 44 w 51"/>
              <a:gd name="T57" fmla="*/ 3 h 45"/>
              <a:gd name="T58" fmla="*/ 33 w 51"/>
              <a:gd name="T59" fmla="*/ 5 h 45"/>
              <a:gd name="T60" fmla="*/ 33 w 51"/>
              <a:gd name="T61" fmla="*/ 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1" h="45">
                <a:moveTo>
                  <a:pt x="33" y="5"/>
                </a:moveTo>
                <a:cubicBezTo>
                  <a:pt x="32" y="8"/>
                  <a:pt x="31" y="10"/>
                  <a:pt x="29" y="13"/>
                </a:cubicBezTo>
                <a:cubicBezTo>
                  <a:pt x="28" y="17"/>
                  <a:pt x="23" y="17"/>
                  <a:pt x="20" y="16"/>
                </a:cubicBezTo>
                <a:cubicBezTo>
                  <a:pt x="18" y="15"/>
                  <a:pt x="16" y="17"/>
                  <a:pt x="15" y="18"/>
                </a:cubicBezTo>
                <a:cubicBezTo>
                  <a:pt x="14" y="19"/>
                  <a:pt x="11" y="18"/>
                  <a:pt x="10" y="19"/>
                </a:cubicBezTo>
                <a:cubicBezTo>
                  <a:pt x="8" y="20"/>
                  <a:pt x="8" y="20"/>
                  <a:pt x="7" y="18"/>
                </a:cubicBezTo>
                <a:cubicBezTo>
                  <a:pt x="5" y="17"/>
                  <a:pt x="4" y="16"/>
                  <a:pt x="3" y="14"/>
                </a:cubicBezTo>
                <a:cubicBezTo>
                  <a:pt x="2" y="13"/>
                  <a:pt x="0" y="19"/>
                  <a:pt x="0" y="20"/>
                </a:cubicBezTo>
                <a:cubicBezTo>
                  <a:pt x="0" y="23"/>
                  <a:pt x="3" y="26"/>
                  <a:pt x="4" y="29"/>
                </a:cubicBezTo>
                <a:cubicBezTo>
                  <a:pt x="6" y="32"/>
                  <a:pt x="5" y="35"/>
                  <a:pt x="8" y="37"/>
                </a:cubicBezTo>
                <a:cubicBezTo>
                  <a:pt x="10" y="38"/>
                  <a:pt x="12" y="39"/>
                  <a:pt x="13" y="39"/>
                </a:cubicBezTo>
                <a:cubicBezTo>
                  <a:pt x="16" y="38"/>
                  <a:pt x="13" y="40"/>
                  <a:pt x="14" y="41"/>
                </a:cubicBezTo>
                <a:cubicBezTo>
                  <a:pt x="15" y="41"/>
                  <a:pt x="18" y="41"/>
                  <a:pt x="19" y="41"/>
                </a:cubicBezTo>
                <a:cubicBezTo>
                  <a:pt x="20" y="40"/>
                  <a:pt x="20" y="38"/>
                  <a:pt x="21" y="39"/>
                </a:cubicBezTo>
                <a:cubicBezTo>
                  <a:pt x="22" y="40"/>
                  <a:pt x="24" y="41"/>
                  <a:pt x="25" y="40"/>
                </a:cubicBezTo>
                <a:cubicBezTo>
                  <a:pt x="26" y="40"/>
                  <a:pt x="28" y="39"/>
                  <a:pt x="28" y="40"/>
                </a:cubicBezTo>
                <a:cubicBezTo>
                  <a:pt x="29" y="43"/>
                  <a:pt x="27" y="45"/>
                  <a:pt x="31" y="43"/>
                </a:cubicBezTo>
                <a:cubicBezTo>
                  <a:pt x="32" y="43"/>
                  <a:pt x="33" y="42"/>
                  <a:pt x="34" y="42"/>
                </a:cubicBezTo>
                <a:cubicBezTo>
                  <a:pt x="35" y="42"/>
                  <a:pt x="36" y="43"/>
                  <a:pt x="36" y="43"/>
                </a:cubicBezTo>
                <a:cubicBezTo>
                  <a:pt x="37" y="41"/>
                  <a:pt x="35" y="39"/>
                  <a:pt x="37" y="37"/>
                </a:cubicBezTo>
                <a:cubicBezTo>
                  <a:pt x="38" y="36"/>
                  <a:pt x="37" y="35"/>
                  <a:pt x="37" y="33"/>
                </a:cubicBezTo>
                <a:cubicBezTo>
                  <a:pt x="37" y="32"/>
                  <a:pt x="38" y="31"/>
                  <a:pt x="39" y="30"/>
                </a:cubicBezTo>
                <a:cubicBezTo>
                  <a:pt x="41" y="28"/>
                  <a:pt x="43" y="27"/>
                  <a:pt x="42" y="24"/>
                </a:cubicBezTo>
                <a:cubicBezTo>
                  <a:pt x="42" y="22"/>
                  <a:pt x="45" y="18"/>
                  <a:pt x="47" y="19"/>
                </a:cubicBezTo>
                <a:cubicBezTo>
                  <a:pt x="48" y="20"/>
                  <a:pt x="51" y="19"/>
                  <a:pt x="49" y="18"/>
                </a:cubicBezTo>
                <a:cubicBezTo>
                  <a:pt x="48" y="16"/>
                  <a:pt x="45" y="15"/>
                  <a:pt x="45" y="13"/>
                </a:cubicBezTo>
                <a:cubicBezTo>
                  <a:pt x="45" y="11"/>
                  <a:pt x="43" y="9"/>
                  <a:pt x="42" y="7"/>
                </a:cubicBezTo>
                <a:cubicBezTo>
                  <a:pt x="41" y="4"/>
                  <a:pt x="44" y="7"/>
                  <a:pt x="44" y="6"/>
                </a:cubicBezTo>
                <a:cubicBezTo>
                  <a:pt x="45" y="5"/>
                  <a:pt x="41" y="4"/>
                  <a:pt x="44" y="3"/>
                </a:cubicBezTo>
                <a:cubicBezTo>
                  <a:pt x="40" y="2"/>
                  <a:pt x="34" y="0"/>
                  <a:pt x="33" y="5"/>
                </a:cubicBezTo>
                <a:cubicBezTo>
                  <a:pt x="32" y="7"/>
                  <a:pt x="34" y="3"/>
                  <a:pt x="33" y="5"/>
                </a:cubicBezTo>
                <a:close/>
              </a:path>
            </a:pathLst>
          </a:custGeom>
          <a:solidFill>
            <a:srgbClr val="D6EADC"/>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794" name="Freeform 453">
            <a:extLst>
              <a:ext uri="{FF2B5EF4-FFF2-40B4-BE49-F238E27FC236}">
                <a16:creationId xmlns:a16="http://schemas.microsoft.com/office/drawing/2014/main" id="{4A230C7D-E175-4CD0-9130-3FE50957223E}"/>
              </a:ext>
            </a:extLst>
          </p:cNvPr>
          <p:cNvSpPr>
            <a:spLocks/>
          </p:cNvSpPr>
          <p:nvPr/>
        </p:nvSpPr>
        <p:spPr bwMode="auto">
          <a:xfrm>
            <a:off x="8062589" y="4280491"/>
            <a:ext cx="23760" cy="24488"/>
          </a:xfrm>
          <a:custGeom>
            <a:avLst/>
            <a:gdLst>
              <a:gd name="T0" fmla="*/ 4 w 5"/>
              <a:gd name="T1" fmla="*/ 4 h 5"/>
              <a:gd name="T2" fmla="*/ 1 w 5"/>
              <a:gd name="T3" fmla="*/ 0 h 5"/>
              <a:gd name="T4" fmla="*/ 4 w 5"/>
              <a:gd name="T5" fmla="*/ 4 h 5"/>
            </a:gdLst>
            <a:ahLst/>
            <a:cxnLst>
              <a:cxn ang="0">
                <a:pos x="T0" y="T1"/>
              </a:cxn>
              <a:cxn ang="0">
                <a:pos x="T2" y="T3"/>
              </a:cxn>
              <a:cxn ang="0">
                <a:pos x="T4" y="T5"/>
              </a:cxn>
            </a:cxnLst>
            <a:rect l="0" t="0" r="r" b="b"/>
            <a:pathLst>
              <a:path w="5" h="5">
                <a:moveTo>
                  <a:pt x="4" y="4"/>
                </a:moveTo>
                <a:cubicBezTo>
                  <a:pt x="5" y="3"/>
                  <a:pt x="2" y="0"/>
                  <a:pt x="1" y="0"/>
                </a:cubicBezTo>
                <a:cubicBezTo>
                  <a:pt x="0" y="1"/>
                  <a:pt x="3" y="5"/>
                  <a:pt x="4" y="4"/>
                </a:cubicBezTo>
                <a:close/>
              </a:path>
            </a:pathLst>
          </a:custGeom>
          <a:solidFill>
            <a:srgbClr val="D6EADC"/>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795" name="Freeform 468">
            <a:extLst>
              <a:ext uri="{FF2B5EF4-FFF2-40B4-BE49-F238E27FC236}">
                <a16:creationId xmlns:a16="http://schemas.microsoft.com/office/drawing/2014/main" id="{16220AD1-DAEC-45EE-A285-6A6493EDD4D9}"/>
              </a:ext>
            </a:extLst>
          </p:cNvPr>
          <p:cNvSpPr>
            <a:spLocks/>
          </p:cNvSpPr>
          <p:nvPr/>
        </p:nvSpPr>
        <p:spPr bwMode="auto">
          <a:xfrm>
            <a:off x="8764309" y="4265796"/>
            <a:ext cx="36434" cy="71826"/>
          </a:xfrm>
          <a:custGeom>
            <a:avLst/>
            <a:gdLst>
              <a:gd name="T0" fmla="*/ 3 w 8"/>
              <a:gd name="T1" fmla="*/ 2 h 15"/>
              <a:gd name="T2" fmla="*/ 3 w 8"/>
              <a:gd name="T3" fmla="*/ 0 h 15"/>
              <a:gd name="T4" fmla="*/ 0 w 8"/>
              <a:gd name="T5" fmla="*/ 4 h 15"/>
              <a:gd name="T6" fmla="*/ 1 w 8"/>
              <a:gd name="T7" fmla="*/ 8 h 15"/>
              <a:gd name="T8" fmla="*/ 2 w 8"/>
              <a:gd name="T9" fmla="*/ 12 h 15"/>
              <a:gd name="T10" fmla="*/ 5 w 8"/>
              <a:gd name="T11" fmla="*/ 15 h 15"/>
              <a:gd name="T12" fmla="*/ 4 w 8"/>
              <a:gd name="T13" fmla="*/ 13 h 15"/>
              <a:gd name="T14" fmla="*/ 3 w 8"/>
              <a:gd name="T15" fmla="*/ 9 h 15"/>
              <a:gd name="T16" fmla="*/ 7 w 8"/>
              <a:gd name="T17" fmla="*/ 9 h 15"/>
              <a:gd name="T18" fmla="*/ 5 w 8"/>
              <a:gd name="T19" fmla="*/ 7 h 15"/>
              <a:gd name="T20" fmla="*/ 6 w 8"/>
              <a:gd name="T21" fmla="*/ 5 h 15"/>
              <a:gd name="T22" fmla="*/ 2 w 8"/>
              <a:gd name="T23" fmla="*/ 6 h 15"/>
              <a:gd name="T24" fmla="*/ 3 w 8"/>
              <a:gd name="T25" fmla="*/ 2 h 15"/>
              <a:gd name="T26" fmla="*/ 3 w 8"/>
              <a:gd name="T27" fmla="*/ 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15">
                <a:moveTo>
                  <a:pt x="3" y="2"/>
                </a:moveTo>
                <a:cubicBezTo>
                  <a:pt x="3" y="1"/>
                  <a:pt x="3" y="1"/>
                  <a:pt x="3" y="0"/>
                </a:cubicBezTo>
                <a:cubicBezTo>
                  <a:pt x="2" y="0"/>
                  <a:pt x="0" y="3"/>
                  <a:pt x="0" y="4"/>
                </a:cubicBezTo>
                <a:cubicBezTo>
                  <a:pt x="0" y="5"/>
                  <a:pt x="1" y="6"/>
                  <a:pt x="1" y="8"/>
                </a:cubicBezTo>
                <a:cubicBezTo>
                  <a:pt x="1" y="9"/>
                  <a:pt x="1" y="11"/>
                  <a:pt x="2" y="12"/>
                </a:cubicBezTo>
                <a:cubicBezTo>
                  <a:pt x="2" y="12"/>
                  <a:pt x="5" y="15"/>
                  <a:pt x="5" y="15"/>
                </a:cubicBezTo>
                <a:cubicBezTo>
                  <a:pt x="5" y="15"/>
                  <a:pt x="4" y="13"/>
                  <a:pt x="4" y="13"/>
                </a:cubicBezTo>
                <a:cubicBezTo>
                  <a:pt x="3" y="12"/>
                  <a:pt x="3" y="10"/>
                  <a:pt x="3" y="9"/>
                </a:cubicBezTo>
                <a:cubicBezTo>
                  <a:pt x="3" y="8"/>
                  <a:pt x="7" y="9"/>
                  <a:pt x="7" y="9"/>
                </a:cubicBezTo>
                <a:cubicBezTo>
                  <a:pt x="8" y="9"/>
                  <a:pt x="6" y="8"/>
                  <a:pt x="5" y="7"/>
                </a:cubicBezTo>
                <a:cubicBezTo>
                  <a:pt x="5" y="7"/>
                  <a:pt x="6" y="6"/>
                  <a:pt x="6" y="5"/>
                </a:cubicBezTo>
                <a:cubicBezTo>
                  <a:pt x="7" y="1"/>
                  <a:pt x="3" y="6"/>
                  <a:pt x="2" y="6"/>
                </a:cubicBezTo>
                <a:cubicBezTo>
                  <a:pt x="2" y="6"/>
                  <a:pt x="4" y="3"/>
                  <a:pt x="3" y="2"/>
                </a:cubicBezTo>
                <a:cubicBezTo>
                  <a:pt x="3" y="1"/>
                  <a:pt x="4" y="3"/>
                  <a:pt x="3" y="2"/>
                </a:cubicBezTo>
                <a:close/>
              </a:path>
            </a:pathLst>
          </a:custGeom>
          <a:solidFill>
            <a:srgbClr val="D6EADC"/>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796" name="Freeform 469">
            <a:extLst>
              <a:ext uri="{FF2B5EF4-FFF2-40B4-BE49-F238E27FC236}">
                <a16:creationId xmlns:a16="http://schemas.microsoft.com/office/drawing/2014/main" id="{106E7C35-4624-4C0B-A62B-0E84FA30644D}"/>
              </a:ext>
            </a:extLst>
          </p:cNvPr>
          <p:cNvSpPr>
            <a:spLocks/>
          </p:cNvSpPr>
          <p:nvPr/>
        </p:nvSpPr>
        <p:spPr bwMode="auto">
          <a:xfrm>
            <a:off x="8783319" y="4256006"/>
            <a:ext cx="12671" cy="9796"/>
          </a:xfrm>
          <a:custGeom>
            <a:avLst/>
            <a:gdLst>
              <a:gd name="T0" fmla="*/ 1 w 3"/>
              <a:gd name="T1" fmla="*/ 2 h 2"/>
              <a:gd name="T2" fmla="*/ 2 w 3"/>
              <a:gd name="T3" fmla="*/ 0 h 2"/>
              <a:gd name="T4" fmla="*/ 1 w 3"/>
              <a:gd name="T5" fmla="*/ 2 h 2"/>
            </a:gdLst>
            <a:ahLst/>
            <a:cxnLst>
              <a:cxn ang="0">
                <a:pos x="T0" y="T1"/>
              </a:cxn>
              <a:cxn ang="0">
                <a:pos x="T2" y="T3"/>
              </a:cxn>
              <a:cxn ang="0">
                <a:pos x="T4" y="T5"/>
              </a:cxn>
            </a:cxnLst>
            <a:rect l="0" t="0" r="r" b="b"/>
            <a:pathLst>
              <a:path w="3" h="2">
                <a:moveTo>
                  <a:pt x="1" y="2"/>
                </a:moveTo>
                <a:cubicBezTo>
                  <a:pt x="0" y="2"/>
                  <a:pt x="1" y="0"/>
                  <a:pt x="2" y="0"/>
                </a:cubicBezTo>
                <a:cubicBezTo>
                  <a:pt x="3" y="0"/>
                  <a:pt x="2" y="2"/>
                  <a:pt x="1" y="2"/>
                </a:cubicBezTo>
                <a:close/>
              </a:path>
            </a:pathLst>
          </a:custGeom>
          <a:solidFill>
            <a:srgbClr val="D6EADC"/>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804" name="Freeform 452">
            <a:extLst>
              <a:ext uri="{FF2B5EF4-FFF2-40B4-BE49-F238E27FC236}">
                <a16:creationId xmlns:a16="http://schemas.microsoft.com/office/drawing/2014/main" id="{F74F4002-0FAE-4111-ACBB-9583449E3B48}"/>
              </a:ext>
            </a:extLst>
          </p:cNvPr>
          <p:cNvSpPr>
            <a:spLocks/>
          </p:cNvSpPr>
          <p:nvPr/>
        </p:nvSpPr>
        <p:spPr bwMode="auto">
          <a:xfrm>
            <a:off x="8016651" y="4179283"/>
            <a:ext cx="259782" cy="279143"/>
          </a:xfrm>
          <a:custGeom>
            <a:avLst/>
            <a:gdLst>
              <a:gd name="T0" fmla="*/ 12 w 56"/>
              <a:gd name="T1" fmla="*/ 3 h 58"/>
              <a:gd name="T2" fmla="*/ 4 w 56"/>
              <a:gd name="T3" fmla="*/ 2 h 58"/>
              <a:gd name="T4" fmla="*/ 2 w 56"/>
              <a:gd name="T5" fmla="*/ 3 h 58"/>
              <a:gd name="T6" fmla="*/ 6 w 56"/>
              <a:gd name="T7" fmla="*/ 9 h 58"/>
              <a:gd name="T8" fmla="*/ 11 w 56"/>
              <a:gd name="T9" fmla="*/ 13 h 58"/>
              <a:gd name="T10" fmla="*/ 13 w 56"/>
              <a:gd name="T11" fmla="*/ 17 h 58"/>
              <a:gd name="T12" fmla="*/ 17 w 56"/>
              <a:gd name="T13" fmla="*/ 19 h 58"/>
              <a:gd name="T14" fmla="*/ 20 w 56"/>
              <a:gd name="T15" fmla="*/ 26 h 58"/>
              <a:gd name="T16" fmla="*/ 22 w 56"/>
              <a:gd name="T17" fmla="*/ 28 h 58"/>
              <a:gd name="T18" fmla="*/ 26 w 56"/>
              <a:gd name="T19" fmla="*/ 33 h 58"/>
              <a:gd name="T20" fmla="*/ 30 w 56"/>
              <a:gd name="T21" fmla="*/ 42 h 58"/>
              <a:gd name="T22" fmla="*/ 41 w 56"/>
              <a:gd name="T23" fmla="*/ 52 h 58"/>
              <a:gd name="T24" fmla="*/ 46 w 56"/>
              <a:gd name="T25" fmla="*/ 57 h 58"/>
              <a:gd name="T26" fmla="*/ 54 w 56"/>
              <a:gd name="T27" fmla="*/ 57 h 58"/>
              <a:gd name="T28" fmla="*/ 54 w 56"/>
              <a:gd name="T29" fmla="*/ 46 h 58"/>
              <a:gd name="T30" fmla="*/ 55 w 56"/>
              <a:gd name="T31" fmla="*/ 44 h 58"/>
              <a:gd name="T32" fmla="*/ 52 w 56"/>
              <a:gd name="T33" fmla="*/ 41 h 58"/>
              <a:gd name="T34" fmla="*/ 50 w 56"/>
              <a:gd name="T35" fmla="*/ 40 h 58"/>
              <a:gd name="T36" fmla="*/ 48 w 56"/>
              <a:gd name="T37" fmla="*/ 42 h 58"/>
              <a:gd name="T38" fmla="*/ 48 w 56"/>
              <a:gd name="T39" fmla="*/ 38 h 58"/>
              <a:gd name="T40" fmla="*/ 47 w 56"/>
              <a:gd name="T41" fmla="*/ 36 h 58"/>
              <a:gd name="T42" fmla="*/ 44 w 56"/>
              <a:gd name="T43" fmla="*/ 34 h 58"/>
              <a:gd name="T44" fmla="*/ 42 w 56"/>
              <a:gd name="T45" fmla="*/ 30 h 58"/>
              <a:gd name="T46" fmla="*/ 42 w 56"/>
              <a:gd name="T47" fmla="*/ 29 h 58"/>
              <a:gd name="T48" fmla="*/ 43 w 56"/>
              <a:gd name="T49" fmla="*/ 28 h 58"/>
              <a:gd name="T50" fmla="*/ 38 w 56"/>
              <a:gd name="T51" fmla="*/ 27 h 58"/>
              <a:gd name="T52" fmla="*/ 38 w 56"/>
              <a:gd name="T53" fmla="*/ 25 h 58"/>
              <a:gd name="T54" fmla="*/ 36 w 56"/>
              <a:gd name="T55" fmla="*/ 24 h 58"/>
              <a:gd name="T56" fmla="*/ 37 w 56"/>
              <a:gd name="T57" fmla="*/ 23 h 58"/>
              <a:gd name="T58" fmla="*/ 35 w 56"/>
              <a:gd name="T59" fmla="*/ 22 h 58"/>
              <a:gd name="T60" fmla="*/ 34 w 56"/>
              <a:gd name="T61" fmla="*/ 21 h 58"/>
              <a:gd name="T62" fmla="*/ 31 w 56"/>
              <a:gd name="T63" fmla="*/ 19 h 58"/>
              <a:gd name="T64" fmla="*/ 30 w 56"/>
              <a:gd name="T65" fmla="*/ 19 h 58"/>
              <a:gd name="T66" fmla="*/ 25 w 56"/>
              <a:gd name="T67" fmla="*/ 16 h 58"/>
              <a:gd name="T68" fmla="*/ 21 w 56"/>
              <a:gd name="T69" fmla="*/ 11 h 58"/>
              <a:gd name="T70" fmla="*/ 16 w 56"/>
              <a:gd name="T71" fmla="*/ 7 h 58"/>
              <a:gd name="T72" fmla="*/ 12 w 56"/>
              <a:gd name="T73" fmla="*/ 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6" h="58">
                <a:moveTo>
                  <a:pt x="12" y="3"/>
                </a:moveTo>
                <a:cubicBezTo>
                  <a:pt x="9" y="3"/>
                  <a:pt x="7" y="3"/>
                  <a:pt x="4" y="2"/>
                </a:cubicBezTo>
                <a:cubicBezTo>
                  <a:pt x="2" y="1"/>
                  <a:pt x="0" y="0"/>
                  <a:pt x="2" y="3"/>
                </a:cubicBezTo>
                <a:cubicBezTo>
                  <a:pt x="3" y="5"/>
                  <a:pt x="4" y="8"/>
                  <a:pt x="6" y="9"/>
                </a:cubicBezTo>
                <a:cubicBezTo>
                  <a:pt x="8" y="10"/>
                  <a:pt x="10" y="11"/>
                  <a:pt x="11" y="13"/>
                </a:cubicBezTo>
                <a:cubicBezTo>
                  <a:pt x="12" y="14"/>
                  <a:pt x="12" y="16"/>
                  <a:pt x="13" y="17"/>
                </a:cubicBezTo>
                <a:cubicBezTo>
                  <a:pt x="15" y="18"/>
                  <a:pt x="16" y="18"/>
                  <a:pt x="17" y="19"/>
                </a:cubicBezTo>
                <a:cubicBezTo>
                  <a:pt x="19" y="21"/>
                  <a:pt x="19" y="24"/>
                  <a:pt x="20" y="26"/>
                </a:cubicBezTo>
                <a:cubicBezTo>
                  <a:pt x="21" y="27"/>
                  <a:pt x="22" y="28"/>
                  <a:pt x="22" y="28"/>
                </a:cubicBezTo>
                <a:cubicBezTo>
                  <a:pt x="24" y="30"/>
                  <a:pt x="25" y="31"/>
                  <a:pt x="26" y="33"/>
                </a:cubicBezTo>
                <a:cubicBezTo>
                  <a:pt x="28" y="36"/>
                  <a:pt x="28" y="39"/>
                  <a:pt x="30" y="42"/>
                </a:cubicBezTo>
                <a:cubicBezTo>
                  <a:pt x="34" y="45"/>
                  <a:pt x="37" y="49"/>
                  <a:pt x="41" y="52"/>
                </a:cubicBezTo>
                <a:cubicBezTo>
                  <a:pt x="43" y="54"/>
                  <a:pt x="44" y="55"/>
                  <a:pt x="46" y="57"/>
                </a:cubicBezTo>
                <a:cubicBezTo>
                  <a:pt x="47" y="57"/>
                  <a:pt x="53" y="58"/>
                  <a:pt x="54" y="57"/>
                </a:cubicBezTo>
                <a:cubicBezTo>
                  <a:pt x="55" y="56"/>
                  <a:pt x="53" y="48"/>
                  <a:pt x="54" y="46"/>
                </a:cubicBezTo>
                <a:cubicBezTo>
                  <a:pt x="54" y="45"/>
                  <a:pt x="56" y="45"/>
                  <a:pt x="55" y="44"/>
                </a:cubicBezTo>
                <a:cubicBezTo>
                  <a:pt x="54" y="43"/>
                  <a:pt x="53" y="42"/>
                  <a:pt x="52" y="41"/>
                </a:cubicBezTo>
                <a:cubicBezTo>
                  <a:pt x="52" y="41"/>
                  <a:pt x="51" y="40"/>
                  <a:pt x="50" y="40"/>
                </a:cubicBezTo>
                <a:cubicBezTo>
                  <a:pt x="49" y="40"/>
                  <a:pt x="49" y="42"/>
                  <a:pt x="48" y="42"/>
                </a:cubicBezTo>
                <a:cubicBezTo>
                  <a:pt x="49" y="42"/>
                  <a:pt x="48" y="38"/>
                  <a:pt x="48" y="38"/>
                </a:cubicBezTo>
                <a:cubicBezTo>
                  <a:pt x="47" y="37"/>
                  <a:pt x="47" y="37"/>
                  <a:pt x="47" y="36"/>
                </a:cubicBezTo>
                <a:cubicBezTo>
                  <a:pt x="47" y="35"/>
                  <a:pt x="45" y="34"/>
                  <a:pt x="44" y="34"/>
                </a:cubicBezTo>
                <a:cubicBezTo>
                  <a:pt x="43" y="33"/>
                  <a:pt x="41" y="32"/>
                  <a:pt x="42" y="30"/>
                </a:cubicBezTo>
                <a:cubicBezTo>
                  <a:pt x="42" y="30"/>
                  <a:pt x="41" y="29"/>
                  <a:pt x="42" y="29"/>
                </a:cubicBezTo>
                <a:cubicBezTo>
                  <a:pt x="42" y="28"/>
                  <a:pt x="43" y="29"/>
                  <a:pt x="43" y="28"/>
                </a:cubicBezTo>
                <a:cubicBezTo>
                  <a:pt x="44" y="26"/>
                  <a:pt x="38" y="26"/>
                  <a:pt x="38" y="27"/>
                </a:cubicBezTo>
                <a:cubicBezTo>
                  <a:pt x="38" y="26"/>
                  <a:pt x="42" y="25"/>
                  <a:pt x="38" y="25"/>
                </a:cubicBezTo>
                <a:cubicBezTo>
                  <a:pt x="37" y="25"/>
                  <a:pt x="36" y="24"/>
                  <a:pt x="36" y="24"/>
                </a:cubicBezTo>
                <a:cubicBezTo>
                  <a:pt x="36" y="23"/>
                  <a:pt x="37" y="23"/>
                  <a:pt x="37" y="23"/>
                </a:cubicBezTo>
                <a:cubicBezTo>
                  <a:pt x="37" y="22"/>
                  <a:pt x="35" y="22"/>
                  <a:pt x="35" y="22"/>
                </a:cubicBezTo>
                <a:cubicBezTo>
                  <a:pt x="35" y="22"/>
                  <a:pt x="36" y="21"/>
                  <a:pt x="34" y="21"/>
                </a:cubicBezTo>
                <a:cubicBezTo>
                  <a:pt x="33" y="20"/>
                  <a:pt x="32" y="20"/>
                  <a:pt x="31" y="19"/>
                </a:cubicBezTo>
                <a:cubicBezTo>
                  <a:pt x="28" y="15"/>
                  <a:pt x="30" y="19"/>
                  <a:pt x="30" y="19"/>
                </a:cubicBezTo>
                <a:cubicBezTo>
                  <a:pt x="29" y="19"/>
                  <a:pt x="26" y="16"/>
                  <a:pt x="25" y="16"/>
                </a:cubicBezTo>
                <a:cubicBezTo>
                  <a:pt x="24" y="14"/>
                  <a:pt x="23" y="12"/>
                  <a:pt x="21" y="11"/>
                </a:cubicBezTo>
                <a:cubicBezTo>
                  <a:pt x="19" y="10"/>
                  <a:pt x="18" y="9"/>
                  <a:pt x="16" y="7"/>
                </a:cubicBezTo>
                <a:cubicBezTo>
                  <a:pt x="15" y="6"/>
                  <a:pt x="14" y="3"/>
                  <a:pt x="12" y="3"/>
                </a:cubicBezTo>
                <a:close/>
              </a:path>
            </a:pathLst>
          </a:custGeom>
          <a:solidFill>
            <a:srgbClr val="D6EADC"/>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805" name="Freeform 454">
            <a:extLst>
              <a:ext uri="{FF2B5EF4-FFF2-40B4-BE49-F238E27FC236}">
                <a16:creationId xmlns:a16="http://schemas.microsoft.com/office/drawing/2014/main" id="{230AF8A1-5F07-42CC-86B1-FA7FBA393C81}"/>
              </a:ext>
            </a:extLst>
          </p:cNvPr>
          <p:cNvSpPr>
            <a:spLocks/>
          </p:cNvSpPr>
          <p:nvPr/>
        </p:nvSpPr>
        <p:spPr bwMode="auto">
          <a:xfrm>
            <a:off x="8095846" y="4337625"/>
            <a:ext cx="22176" cy="24488"/>
          </a:xfrm>
          <a:custGeom>
            <a:avLst/>
            <a:gdLst>
              <a:gd name="T0" fmla="*/ 4 w 5"/>
              <a:gd name="T1" fmla="*/ 4 h 5"/>
              <a:gd name="T2" fmla="*/ 1 w 5"/>
              <a:gd name="T3" fmla="*/ 0 h 5"/>
              <a:gd name="T4" fmla="*/ 4 w 5"/>
              <a:gd name="T5" fmla="*/ 4 h 5"/>
            </a:gdLst>
            <a:ahLst/>
            <a:cxnLst>
              <a:cxn ang="0">
                <a:pos x="T0" y="T1"/>
              </a:cxn>
              <a:cxn ang="0">
                <a:pos x="T2" y="T3"/>
              </a:cxn>
              <a:cxn ang="0">
                <a:pos x="T4" y="T5"/>
              </a:cxn>
            </a:cxnLst>
            <a:rect l="0" t="0" r="r" b="b"/>
            <a:pathLst>
              <a:path w="5" h="5">
                <a:moveTo>
                  <a:pt x="4" y="4"/>
                </a:moveTo>
                <a:cubicBezTo>
                  <a:pt x="5" y="3"/>
                  <a:pt x="2" y="0"/>
                  <a:pt x="1" y="0"/>
                </a:cubicBezTo>
                <a:cubicBezTo>
                  <a:pt x="0" y="1"/>
                  <a:pt x="3" y="5"/>
                  <a:pt x="4" y="4"/>
                </a:cubicBezTo>
                <a:close/>
              </a:path>
            </a:pathLst>
          </a:custGeom>
          <a:solidFill>
            <a:srgbClr val="D6EADC"/>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806" name="Freeform 455">
            <a:extLst>
              <a:ext uri="{FF2B5EF4-FFF2-40B4-BE49-F238E27FC236}">
                <a16:creationId xmlns:a16="http://schemas.microsoft.com/office/drawing/2014/main" id="{DB079B42-9624-4113-9062-53B30C45DD7C}"/>
              </a:ext>
            </a:extLst>
          </p:cNvPr>
          <p:cNvSpPr>
            <a:spLocks/>
          </p:cNvSpPr>
          <p:nvPr/>
        </p:nvSpPr>
        <p:spPr bwMode="auto">
          <a:xfrm>
            <a:off x="8252672" y="4352314"/>
            <a:ext cx="33264" cy="34281"/>
          </a:xfrm>
          <a:custGeom>
            <a:avLst/>
            <a:gdLst>
              <a:gd name="T0" fmla="*/ 7 w 7"/>
              <a:gd name="T1" fmla="*/ 7 h 7"/>
              <a:gd name="T2" fmla="*/ 5 w 7"/>
              <a:gd name="T3" fmla="*/ 3 h 7"/>
              <a:gd name="T4" fmla="*/ 0 w 7"/>
              <a:gd name="T5" fmla="*/ 1 h 7"/>
              <a:gd name="T6" fmla="*/ 1 w 7"/>
              <a:gd name="T7" fmla="*/ 3 h 7"/>
              <a:gd name="T8" fmla="*/ 3 w 7"/>
              <a:gd name="T9" fmla="*/ 5 h 7"/>
              <a:gd name="T10" fmla="*/ 7 w 7"/>
              <a:gd name="T11" fmla="*/ 7 h 7"/>
            </a:gdLst>
            <a:ahLst/>
            <a:cxnLst>
              <a:cxn ang="0">
                <a:pos x="T0" y="T1"/>
              </a:cxn>
              <a:cxn ang="0">
                <a:pos x="T2" y="T3"/>
              </a:cxn>
              <a:cxn ang="0">
                <a:pos x="T4" y="T5"/>
              </a:cxn>
              <a:cxn ang="0">
                <a:pos x="T6" y="T7"/>
              </a:cxn>
              <a:cxn ang="0">
                <a:pos x="T8" y="T9"/>
              </a:cxn>
              <a:cxn ang="0">
                <a:pos x="T10" y="T11"/>
              </a:cxn>
            </a:cxnLst>
            <a:rect l="0" t="0" r="r" b="b"/>
            <a:pathLst>
              <a:path w="7" h="7">
                <a:moveTo>
                  <a:pt x="7" y="7"/>
                </a:moveTo>
                <a:cubicBezTo>
                  <a:pt x="7" y="5"/>
                  <a:pt x="5" y="5"/>
                  <a:pt x="5" y="3"/>
                </a:cubicBezTo>
                <a:cubicBezTo>
                  <a:pt x="5" y="1"/>
                  <a:pt x="2" y="0"/>
                  <a:pt x="0" y="1"/>
                </a:cubicBezTo>
                <a:cubicBezTo>
                  <a:pt x="0" y="2"/>
                  <a:pt x="0" y="3"/>
                  <a:pt x="1" y="3"/>
                </a:cubicBezTo>
                <a:cubicBezTo>
                  <a:pt x="3" y="3"/>
                  <a:pt x="2" y="4"/>
                  <a:pt x="3" y="5"/>
                </a:cubicBezTo>
                <a:cubicBezTo>
                  <a:pt x="3" y="6"/>
                  <a:pt x="7" y="7"/>
                  <a:pt x="7" y="7"/>
                </a:cubicBezTo>
                <a:close/>
              </a:path>
            </a:pathLst>
          </a:custGeom>
          <a:solidFill>
            <a:srgbClr val="D6EADC"/>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807" name="Freeform 456">
            <a:extLst>
              <a:ext uri="{FF2B5EF4-FFF2-40B4-BE49-F238E27FC236}">
                <a16:creationId xmlns:a16="http://schemas.microsoft.com/office/drawing/2014/main" id="{7A20F1EB-73A8-4D37-B3A5-91004F9AC20A}"/>
              </a:ext>
            </a:extLst>
          </p:cNvPr>
          <p:cNvSpPr>
            <a:spLocks/>
          </p:cNvSpPr>
          <p:nvPr/>
        </p:nvSpPr>
        <p:spPr bwMode="auto">
          <a:xfrm>
            <a:off x="8304944" y="4376804"/>
            <a:ext cx="17426" cy="17956"/>
          </a:xfrm>
          <a:custGeom>
            <a:avLst/>
            <a:gdLst>
              <a:gd name="T0" fmla="*/ 2 w 4"/>
              <a:gd name="T1" fmla="*/ 3 h 4"/>
              <a:gd name="T2" fmla="*/ 2 w 4"/>
              <a:gd name="T3" fmla="*/ 0 h 4"/>
              <a:gd name="T4" fmla="*/ 2 w 4"/>
              <a:gd name="T5" fmla="*/ 3 h 4"/>
              <a:gd name="T6" fmla="*/ 2 w 4"/>
              <a:gd name="T7" fmla="*/ 3 h 4"/>
            </a:gdLst>
            <a:ahLst/>
            <a:cxnLst>
              <a:cxn ang="0">
                <a:pos x="T0" y="T1"/>
              </a:cxn>
              <a:cxn ang="0">
                <a:pos x="T2" y="T3"/>
              </a:cxn>
              <a:cxn ang="0">
                <a:pos x="T4" y="T5"/>
              </a:cxn>
              <a:cxn ang="0">
                <a:pos x="T6" y="T7"/>
              </a:cxn>
            </a:cxnLst>
            <a:rect l="0" t="0" r="r" b="b"/>
            <a:pathLst>
              <a:path w="4" h="4">
                <a:moveTo>
                  <a:pt x="2" y="3"/>
                </a:moveTo>
                <a:cubicBezTo>
                  <a:pt x="0" y="4"/>
                  <a:pt x="0" y="1"/>
                  <a:pt x="2" y="0"/>
                </a:cubicBezTo>
                <a:cubicBezTo>
                  <a:pt x="4" y="0"/>
                  <a:pt x="4" y="3"/>
                  <a:pt x="2" y="3"/>
                </a:cubicBezTo>
                <a:cubicBezTo>
                  <a:pt x="1" y="4"/>
                  <a:pt x="3" y="3"/>
                  <a:pt x="2" y="3"/>
                </a:cubicBezTo>
                <a:close/>
              </a:path>
            </a:pathLst>
          </a:custGeom>
          <a:solidFill>
            <a:srgbClr val="D6EADC"/>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808" name="Freeform 457">
            <a:extLst>
              <a:ext uri="{FF2B5EF4-FFF2-40B4-BE49-F238E27FC236}">
                <a16:creationId xmlns:a16="http://schemas.microsoft.com/office/drawing/2014/main" id="{C02B4C0B-B9F0-4C08-A48D-5FA2455981E6}"/>
              </a:ext>
            </a:extLst>
          </p:cNvPr>
          <p:cNvSpPr>
            <a:spLocks/>
          </p:cNvSpPr>
          <p:nvPr/>
        </p:nvSpPr>
        <p:spPr bwMode="auto">
          <a:xfrm>
            <a:off x="8257425" y="4458422"/>
            <a:ext cx="213845" cy="71826"/>
          </a:xfrm>
          <a:custGeom>
            <a:avLst/>
            <a:gdLst>
              <a:gd name="T0" fmla="*/ 9 w 46"/>
              <a:gd name="T1" fmla="*/ 0 h 15"/>
              <a:gd name="T2" fmla="*/ 3 w 46"/>
              <a:gd name="T3" fmla="*/ 0 h 15"/>
              <a:gd name="T4" fmla="*/ 0 w 46"/>
              <a:gd name="T5" fmla="*/ 4 h 15"/>
              <a:gd name="T6" fmla="*/ 5 w 46"/>
              <a:gd name="T7" fmla="*/ 6 h 15"/>
              <a:gd name="T8" fmla="*/ 11 w 46"/>
              <a:gd name="T9" fmla="*/ 9 h 15"/>
              <a:gd name="T10" fmla="*/ 15 w 46"/>
              <a:gd name="T11" fmla="*/ 9 h 15"/>
              <a:gd name="T12" fmla="*/ 24 w 46"/>
              <a:gd name="T13" fmla="*/ 11 h 15"/>
              <a:gd name="T14" fmla="*/ 40 w 46"/>
              <a:gd name="T15" fmla="*/ 13 h 15"/>
              <a:gd name="T16" fmla="*/ 45 w 46"/>
              <a:gd name="T17" fmla="*/ 13 h 15"/>
              <a:gd name="T18" fmla="*/ 43 w 46"/>
              <a:gd name="T19" fmla="*/ 9 h 15"/>
              <a:gd name="T20" fmla="*/ 41 w 46"/>
              <a:gd name="T21" fmla="*/ 9 h 15"/>
              <a:gd name="T22" fmla="*/ 37 w 46"/>
              <a:gd name="T23" fmla="*/ 9 h 15"/>
              <a:gd name="T24" fmla="*/ 35 w 46"/>
              <a:gd name="T25" fmla="*/ 6 h 15"/>
              <a:gd name="T26" fmla="*/ 32 w 46"/>
              <a:gd name="T27" fmla="*/ 4 h 15"/>
              <a:gd name="T28" fmla="*/ 27 w 46"/>
              <a:gd name="T29" fmla="*/ 3 h 15"/>
              <a:gd name="T30" fmla="*/ 25 w 46"/>
              <a:gd name="T31" fmla="*/ 4 h 15"/>
              <a:gd name="T32" fmla="*/ 21 w 46"/>
              <a:gd name="T33" fmla="*/ 5 h 15"/>
              <a:gd name="T34" fmla="*/ 15 w 46"/>
              <a:gd name="T35" fmla="*/ 3 h 15"/>
              <a:gd name="T36" fmla="*/ 11 w 46"/>
              <a:gd name="T37" fmla="*/ 2 h 15"/>
              <a:gd name="T38" fmla="*/ 9 w 46"/>
              <a:gd name="T39" fmla="*/ 0 h 15"/>
              <a:gd name="T40" fmla="*/ 9 w 46"/>
              <a:gd name="T4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6" h="15">
                <a:moveTo>
                  <a:pt x="9" y="0"/>
                </a:moveTo>
                <a:cubicBezTo>
                  <a:pt x="7" y="1"/>
                  <a:pt x="6" y="0"/>
                  <a:pt x="3" y="0"/>
                </a:cubicBezTo>
                <a:cubicBezTo>
                  <a:pt x="3" y="0"/>
                  <a:pt x="0" y="3"/>
                  <a:pt x="0" y="4"/>
                </a:cubicBezTo>
                <a:cubicBezTo>
                  <a:pt x="0" y="5"/>
                  <a:pt x="4" y="4"/>
                  <a:pt x="5" y="6"/>
                </a:cubicBezTo>
                <a:cubicBezTo>
                  <a:pt x="6" y="8"/>
                  <a:pt x="9" y="8"/>
                  <a:pt x="11" y="9"/>
                </a:cubicBezTo>
                <a:cubicBezTo>
                  <a:pt x="13" y="9"/>
                  <a:pt x="14" y="9"/>
                  <a:pt x="15" y="9"/>
                </a:cubicBezTo>
                <a:cubicBezTo>
                  <a:pt x="18" y="9"/>
                  <a:pt x="21" y="10"/>
                  <a:pt x="24" y="11"/>
                </a:cubicBezTo>
                <a:cubicBezTo>
                  <a:pt x="29" y="12"/>
                  <a:pt x="35" y="11"/>
                  <a:pt x="40" y="13"/>
                </a:cubicBezTo>
                <a:cubicBezTo>
                  <a:pt x="41" y="13"/>
                  <a:pt x="44" y="15"/>
                  <a:pt x="45" y="13"/>
                </a:cubicBezTo>
                <a:cubicBezTo>
                  <a:pt x="46" y="13"/>
                  <a:pt x="44" y="9"/>
                  <a:pt x="43" y="9"/>
                </a:cubicBezTo>
                <a:cubicBezTo>
                  <a:pt x="42" y="8"/>
                  <a:pt x="42" y="9"/>
                  <a:pt x="41" y="9"/>
                </a:cubicBezTo>
                <a:cubicBezTo>
                  <a:pt x="39" y="10"/>
                  <a:pt x="38" y="9"/>
                  <a:pt x="37" y="9"/>
                </a:cubicBezTo>
                <a:cubicBezTo>
                  <a:pt x="36" y="8"/>
                  <a:pt x="36" y="7"/>
                  <a:pt x="35" y="6"/>
                </a:cubicBezTo>
                <a:cubicBezTo>
                  <a:pt x="35" y="5"/>
                  <a:pt x="33" y="5"/>
                  <a:pt x="32" y="4"/>
                </a:cubicBezTo>
                <a:cubicBezTo>
                  <a:pt x="31" y="4"/>
                  <a:pt x="28" y="3"/>
                  <a:pt x="27" y="3"/>
                </a:cubicBezTo>
                <a:cubicBezTo>
                  <a:pt x="26" y="3"/>
                  <a:pt x="25" y="4"/>
                  <a:pt x="25" y="4"/>
                </a:cubicBezTo>
                <a:cubicBezTo>
                  <a:pt x="24" y="5"/>
                  <a:pt x="23" y="5"/>
                  <a:pt x="21" y="5"/>
                </a:cubicBezTo>
                <a:cubicBezTo>
                  <a:pt x="19" y="5"/>
                  <a:pt x="17" y="4"/>
                  <a:pt x="15" y="3"/>
                </a:cubicBezTo>
                <a:cubicBezTo>
                  <a:pt x="14" y="2"/>
                  <a:pt x="12" y="2"/>
                  <a:pt x="11" y="2"/>
                </a:cubicBezTo>
                <a:cubicBezTo>
                  <a:pt x="11" y="2"/>
                  <a:pt x="10" y="0"/>
                  <a:pt x="9" y="0"/>
                </a:cubicBezTo>
                <a:cubicBezTo>
                  <a:pt x="8" y="1"/>
                  <a:pt x="10" y="0"/>
                  <a:pt x="9" y="0"/>
                </a:cubicBezTo>
                <a:close/>
              </a:path>
            </a:pathLst>
          </a:custGeom>
          <a:solidFill>
            <a:srgbClr val="D6EADC"/>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809" name="Freeform 458">
            <a:extLst>
              <a:ext uri="{FF2B5EF4-FFF2-40B4-BE49-F238E27FC236}">
                <a16:creationId xmlns:a16="http://schemas.microsoft.com/office/drawing/2014/main" id="{AC738E99-9F28-459C-A9F3-CD21A613CCDE}"/>
              </a:ext>
            </a:extLst>
          </p:cNvPr>
          <p:cNvSpPr>
            <a:spLocks/>
          </p:cNvSpPr>
          <p:nvPr/>
        </p:nvSpPr>
        <p:spPr bwMode="auto">
          <a:xfrm>
            <a:off x="8415822" y="4476379"/>
            <a:ext cx="36434" cy="14691"/>
          </a:xfrm>
          <a:custGeom>
            <a:avLst/>
            <a:gdLst>
              <a:gd name="T0" fmla="*/ 3 w 8"/>
              <a:gd name="T1" fmla="*/ 3 h 3"/>
              <a:gd name="T2" fmla="*/ 8 w 8"/>
              <a:gd name="T3" fmla="*/ 1 h 3"/>
              <a:gd name="T4" fmla="*/ 3 w 8"/>
              <a:gd name="T5" fmla="*/ 3 h 3"/>
              <a:gd name="T6" fmla="*/ 3 w 8"/>
              <a:gd name="T7" fmla="*/ 3 h 3"/>
            </a:gdLst>
            <a:ahLst/>
            <a:cxnLst>
              <a:cxn ang="0">
                <a:pos x="T0" y="T1"/>
              </a:cxn>
              <a:cxn ang="0">
                <a:pos x="T2" y="T3"/>
              </a:cxn>
              <a:cxn ang="0">
                <a:pos x="T4" y="T5"/>
              </a:cxn>
              <a:cxn ang="0">
                <a:pos x="T6" y="T7"/>
              </a:cxn>
            </a:cxnLst>
            <a:rect l="0" t="0" r="r" b="b"/>
            <a:pathLst>
              <a:path w="8" h="3">
                <a:moveTo>
                  <a:pt x="3" y="3"/>
                </a:moveTo>
                <a:cubicBezTo>
                  <a:pt x="0" y="2"/>
                  <a:pt x="7" y="0"/>
                  <a:pt x="8" y="1"/>
                </a:cubicBezTo>
                <a:cubicBezTo>
                  <a:pt x="8" y="2"/>
                  <a:pt x="4" y="3"/>
                  <a:pt x="3" y="3"/>
                </a:cubicBezTo>
                <a:cubicBezTo>
                  <a:pt x="2" y="3"/>
                  <a:pt x="4" y="3"/>
                  <a:pt x="3" y="3"/>
                </a:cubicBezTo>
                <a:close/>
              </a:path>
            </a:pathLst>
          </a:custGeom>
          <a:solidFill>
            <a:srgbClr val="D6EADC"/>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810" name="Freeform 459">
            <a:extLst>
              <a:ext uri="{FF2B5EF4-FFF2-40B4-BE49-F238E27FC236}">
                <a16:creationId xmlns:a16="http://schemas.microsoft.com/office/drawing/2014/main" id="{3B8D5EAB-D758-4631-95F5-7C4D9E887B13}"/>
              </a:ext>
            </a:extLst>
          </p:cNvPr>
          <p:cNvSpPr>
            <a:spLocks/>
          </p:cNvSpPr>
          <p:nvPr/>
        </p:nvSpPr>
        <p:spPr bwMode="auto">
          <a:xfrm>
            <a:off x="8466509" y="4510660"/>
            <a:ext cx="28513" cy="19590"/>
          </a:xfrm>
          <a:custGeom>
            <a:avLst/>
            <a:gdLst>
              <a:gd name="T0" fmla="*/ 3 w 6"/>
              <a:gd name="T1" fmla="*/ 0 h 4"/>
              <a:gd name="T2" fmla="*/ 1 w 6"/>
              <a:gd name="T3" fmla="*/ 1 h 4"/>
              <a:gd name="T4" fmla="*/ 3 w 6"/>
              <a:gd name="T5" fmla="*/ 4 h 4"/>
              <a:gd name="T6" fmla="*/ 3 w 6"/>
              <a:gd name="T7" fmla="*/ 0 h 4"/>
            </a:gdLst>
            <a:ahLst/>
            <a:cxnLst>
              <a:cxn ang="0">
                <a:pos x="T0" y="T1"/>
              </a:cxn>
              <a:cxn ang="0">
                <a:pos x="T2" y="T3"/>
              </a:cxn>
              <a:cxn ang="0">
                <a:pos x="T4" y="T5"/>
              </a:cxn>
              <a:cxn ang="0">
                <a:pos x="T6" y="T7"/>
              </a:cxn>
            </a:cxnLst>
            <a:rect l="0" t="0" r="r" b="b"/>
            <a:pathLst>
              <a:path w="6" h="4">
                <a:moveTo>
                  <a:pt x="3" y="0"/>
                </a:moveTo>
                <a:cubicBezTo>
                  <a:pt x="2" y="0"/>
                  <a:pt x="0" y="0"/>
                  <a:pt x="1" y="1"/>
                </a:cubicBezTo>
                <a:cubicBezTo>
                  <a:pt x="1" y="1"/>
                  <a:pt x="3" y="4"/>
                  <a:pt x="3" y="4"/>
                </a:cubicBezTo>
                <a:cubicBezTo>
                  <a:pt x="5" y="4"/>
                  <a:pt x="6" y="0"/>
                  <a:pt x="3" y="0"/>
                </a:cubicBezTo>
                <a:close/>
              </a:path>
            </a:pathLst>
          </a:custGeom>
          <a:solidFill>
            <a:srgbClr val="D6EADC"/>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811" name="Freeform 460">
            <a:extLst>
              <a:ext uri="{FF2B5EF4-FFF2-40B4-BE49-F238E27FC236}">
                <a16:creationId xmlns:a16="http://schemas.microsoft.com/office/drawing/2014/main" id="{0CE6694A-20F4-4CDC-837E-527625791C53}"/>
              </a:ext>
            </a:extLst>
          </p:cNvPr>
          <p:cNvSpPr>
            <a:spLocks/>
          </p:cNvSpPr>
          <p:nvPr/>
        </p:nvSpPr>
        <p:spPr bwMode="auto">
          <a:xfrm>
            <a:off x="8495024" y="4515556"/>
            <a:ext cx="22176" cy="14691"/>
          </a:xfrm>
          <a:custGeom>
            <a:avLst/>
            <a:gdLst>
              <a:gd name="T0" fmla="*/ 4 w 5"/>
              <a:gd name="T1" fmla="*/ 1 h 3"/>
              <a:gd name="T2" fmla="*/ 2 w 5"/>
              <a:gd name="T3" fmla="*/ 0 h 3"/>
              <a:gd name="T4" fmla="*/ 1 w 5"/>
              <a:gd name="T5" fmla="*/ 2 h 3"/>
              <a:gd name="T6" fmla="*/ 2 w 5"/>
              <a:gd name="T7" fmla="*/ 2 h 3"/>
              <a:gd name="T8" fmla="*/ 4 w 5"/>
              <a:gd name="T9" fmla="*/ 1 h 3"/>
              <a:gd name="T10" fmla="*/ 4 w 5"/>
              <a:gd name="T11" fmla="*/ 1 h 3"/>
            </a:gdLst>
            <a:ahLst/>
            <a:cxnLst>
              <a:cxn ang="0">
                <a:pos x="T0" y="T1"/>
              </a:cxn>
              <a:cxn ang="0">
                <a:pos x="T2" y="T3"/>
              </a:cxn>
              <a:cxn ang="0">
                <a:pos x="T4" y="T5"/>
              </a:cxn>
              <a:cxn ang="0">
                <a:pos x="T6" y="T7"/>
              </a:cxn>
              <a:cxn ang="0">
                <a:pos x="T8" y="T9"/>
              </a:cxn>
              <a:cxn ang="0">
                <a:pos x="T10" y="T11"/>
              </a:cxn>
            </a:cxnLst>
            <a:rect l="0" t="0" r="r" b="b"/>
            <a:pathLst>
              <a:path w="5" h="3">
                <a:moveTo>
                  <a:pt x="4" y="1"/>
                </a:moveTo>
                <a:cubicBezTo>
                  <a:pt x="4" y="1"/>
                  <a:pt x="3" y="0"/>
                  <a:pt x="2" y="0"/>
                </a:cubicBezTo>
                <a:cubicBezTo>
                  <a:pt x="2" y="1"/>
                  <a:pt x="0" y="2"/>
                  <a:pt x="1" y="2"/>
                </a:cubicBezTo>
                <a:cubicBezTo>
                  <a:pt x="1" y="2"/>
                  <a:pt x="2" y="3"/>
                  <a:pt x="2" y="2"/>
                </a:cubicBezTo>
                <a:cubicBezTo>
                  <a:pt x="3" y="2"/>
                  <a:pt x="5" y="2"/>
                  <a:pt x="4" y="1"/>
                </a:cubicBezTo>
                <a:cubicBezTo>
                  <a:pt x="4" y="1"/>
                  <a:pt x="5" y="2"/>
                  <a:pt x="4" y="1"/>
                </a:cubicBezTo>
                <a:close/>
              </a:path>
            </a:pathLst>
          </a:custGeom>
          <a:solidFill>
            <a:srgbClr val="D6EADC"/>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812" name="Freeform 461">
            <a:extLst>
              <a:ext uri="{FF2B5EF4-FFF2-40B4-BE49-F238E27FC236}">
                <a16:creationId xmlns:a16="http://schemas.microsoft.com/office/drawing/2014/main" id="{513DD3FA-D018-47BE-A4E8-AE036F983036}"/>
              </a:ext>
            </a:extLst>
          </p:cNvPr>
          <p:cNvSpPr>
            <a:spLocks/>
          </p:cNvSpPr>
          <p:nvPr/>
        </p:nvSpPr>
        <p:spPr bwMode="auto">
          <a:xfrm>
            <a:off x="8512448" y="4515556"/>
            <a:ext cx="33264" cy="19590"/>
          </a:xfrm>
          <a:custGeom>
            <a:avLst/>
            <a:gdLst>
              <a:gd name="T0" fmla="*/ 2 w 7"/>
              <a:gd name="T1" fmla="*/ 1 h 4"/>
              <a:gd name="T2" fmla="*/ 2 w 7"/>
              <a:gd name="T3" fmla="*/ 4 h 4"/>
              <a:gd name="T4" fmla="*/ 6 w 7"/>
              <a:gd name="T5" fmla="*/ 3 h 4"/>
              <a:gd name="T6" fmla="*/ 5 w 7"/>
              <a:gd name="T7" fmla="*/ 1 h 4"/>
              <a:gd name="T8" fmla="*/ 2 w 7"/>
              <a:gd name="T9" fmla="*/ 1 h 4"/>
            </a:gdLst>
            <a:ahLst/>
            <a:cxnLst>
              <a:cxn ang="0">
                <a:pos x="T0" y="T1"/>
              </a:cxn>
              <a:cxn ang="0">
                <a:pos x="T2" y="T3"/>
              </a:cxn>
              <a:cxn ang="0">
                <a:pos x="T4" y="T5"/>
              </a:cxn>
              <a:cxn ang="0">
                <a:pos x="T6" y="T7"/>
              </a:cxn>
              <a:cxn ang="0">
                <a:pos x="T8" y="T9"/>
              </a:cxn>
            </a:cxnLst>
            <a:rect l="0" t="0" r="r" b="b"/>
            <a:pathLst>
              <a:path w="7" h="4">
                <a:moveTo>
                  <a:pt x="2" y="1"/>
                </a:moveTo>
                <a:cubicBezTo>
                  <a:pt x="1" y="2"/>
                  <a:pt x="0" y="4"/>
                  <a:pt x="2" y="4"/>
                </a:cubicBezTo>
                <a:cubicBezTo>
                  <a:pt x="4" y="4"/>
                  <a:pt x="5" y="4"/>
                  <a:pt x="6" y="3"/>
                </a:cubicBezTo>
                <a:cubicBezTo>
                  <a:pt x="7" y="3"/>
                  <a:pt x="5" y="2"/>
                  <a:pt x="5" y="1"/>
                </a:cubicBezTo>
                <a:cubicBezTo>
                  <a:pt x="4" y="0"/>
                  <a:pt x="3" y="0"/>
                  <a:pt x="2" y="1"/>
                </a:cubicBezTo>
                <a:close/>
              </a:path>
            </a:pathLst>
          </a:custGeom>
          <a:solidFill>
            <a:srgbClr val="D6EADC"/>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813" name="Freeform 462">
            <a:extLst>
              <a:ext uri="{FF2B5EF4-FFF2-40B4-BE49-F238E27FC236}">
                <a16:creationId xmlns:a16="http://schemas.microsoft.com/office/drawing/2014/main" id="{2BAE3E49-628F-4CB6-8FB8-661C031AA146}"/>
              </a:ext>
            </a:extLst>
          </p:cNvPr>
          <p:cNvSpPr>
            <a:spLocks/>
          </p:cNvSpPr>
          <p:nvPr/>
        </p:nvSpPr>
        <p:spPr bwMode="auto">
          <a:xfrm>
            <a:off x="8536217" y="4510660"/>
            <a:ext cx="38016" cy="24488"/>
          </a:xfrm>
          <a:custGeom>
            <a:avLst/>
            <a:gdLst>
              <a:gd name="T0" fmla="*/ 1 w 8"/>
              <a:gd name="T1" fmla="*/ 0 h 5"/>
              <a:gd name="T2" fmla="*/ 0 w 8"/>
              <a:gd name="T3" fmla="*/ 1 h 5"/>
              <a:gd name="T4" fmla="*/ 2 w 8"/>
              <a:gd name="T5" fmla="*/ 2 h 5"/>
              <a:gd name="T6" fmla="*/ 2 w 8"/>
              <a:gd name="T7" fmla="*/ 3 h 5"/>
              <a:gd name="T8" fmla="*/ 7 w 8"/>
              <a:gd name="T9" fmla="*/ 4 h 5"/>
              <a:gd name="T10" fmla="*/ 7 w 8"/>
              <a:gd name="T11" fmla="*/ 1 h 5"/>
              <a:gd name="T12" fmla="*/ 1 w 8"/>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8" h="5">
                <a:moveTo>
                  <a:pt x="1" y="0"/>
                </a:moveTo>
                <a:cubicBezTo>
                  <a:pt x="0" y="0"/>
                  <a:pt x="0" y="0"/>
                  <a:pt x="0" y="1"/>
                </a:cubicBezTo>
                <a:cubicBezTo>
                  <a:pt x="0" y="1"/>
                  <a:pt x="2" y="1"/>
                  <a:pt x="2" y="2"/>
                </a:cubicBezTo>
                <a:cubicBezTo>
                  <a:pt x="2" y="2"/>
                  <a:pt x="2" y="3"/>
                  <a:pt x="2" y="3"/>
                </a:cubicBezTo>
                <a:cubicBezTo>
                  <a:pt x="2" y="4"/>
                  <a:pt x="6" y="5"/>
                  <a:pt x="7" y="4"/>
                </a:cubicBezTo>
                <a:cubicBezTo>
                  <a:pt x="8" y="3"/>
                  <a:pt x="8" y="2"/>
                  <a:pt x="7" y="1"/>
                </a:cubicBezTo>
                <a:cubicBezTo>
                  <a:pt x="5" y="1"/>
                  <a:pt x="3" y="1"/>
                  <a:pt x="1" y="0"/>
                </a:cubicBezTo>
                <a:close/>
              </a:path>
            </a:pathLst>
          </a:custGeom>
          <a:solidFill>
            <a:srgbClr val="D6EADC"/>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814" name="Freeform 463">
            <a:extLst>
              <a:ext uri="{FF2B5EF4-FFF2-40B4-BE49-F238E27FC236}">
                <a16:creationId xmlns:a16="http://schemas.microsoft.com/office/drawing/2014/main" id="{9C4ECEA2-30A2-4DAE-A93A-C3BE3FCD2BC2}"/>
              </a:ext>
            </a:extLst>
          </p:cNvPr>
          <p:cNvSpPr>
            <a:spLocks/>
          </p:cNvSpPr>
          <p:nvPr/>
        </p:nvSpPr>
        <p:spPr bwMode="auto">
          <a:xfrm>
            <a:off x="8586907" y="4515556"/>
            <a:ext cx="57026" cy="19590"/>
          </a:xfrm>
          <a:custGeom>
            <a:avLst/>
            <a:gdLst>
              <a:gd name="T0" fmla="*/ 2 w 12"/>
              <a:gd name="T1" fmla="*/ 0 h 4"/>
              <a:gd name="T2" fmla="*/ 0 w 12"/>
              <a:gd name="T3" fmla="*/ 2 h 4"/>
              <a:gd name="T4" fmla="*/ 12 w 12"/>
              <a:gd name="T5" fmla="*/ 2 h 4"/>
              <a:gd name="T6" fmla="*/ 9 w 12"/>
              <a:gd name="T7" fmla="*/ 2 h 4"/>
              <a:gd name="T8" fmla="*/ 2 w 12"/>
              <a:gd name="T9" fmla="*/ 0 h 4"/>
              <a:gd name="T10" fmla="*/ 2 w 12"/>
              <a:gd name="T11" fmla="*/ 0 h 4"/>
            </a:gdLst>
            <a:ahLst/>
            <a:cxnLst>
              <a:cxn ang="0">
                <a:pos x="T0" y="T1"/>
              </a:cxn>
              <a:cxn ang="0">
                <a:pos x="T2" y="T3"/>
              </a:cxn>
              <a:cxn ang="0">
                <a:pos x="T4" y="T5"/>
              </a:cxn>
              <a:cxn ang="0">
                <a:pos x="T6" y="T7"/>
              </a:cxn>
              <a:cxn ang="0">
                <a:pos x="T8" y="T9"/>
              </a:cxn>
              <a:cxn ang="0">
                <a:pos x="T10" y="T11"/>
              </a:cxn>
            </a:cxnLst>
            <a:rect l="0" t="0" r="r" b="b"/>
            <a:pathLst>
              <a:path w="12" h="4">
                <a:moveTo>
                  <a:pt x="2" y="0"/>
                </a:moveTo>
                <a:cubicBezTo>
                  <a:pt x="2" y="0"/>
                  <a:pt x="0" y="1"/>
                  <a:pt x="0" y="2"/>
                </a:cubicBezTo>
                <a:cubicBezTo>
                  <a:pt x="0" y="2"/>
                  <a:pt x="11" y="4"/>
                  <a:pt x="12" y="2"/>
                </a:cubicBezTo>
                <a:cubicBezTo>
                  <a:pt x="12" y="1"/>
                  <a:pt x="9" y="2"/>
                  <a:pt x="9" y="2"/>
                </a:cubicBezTo>
                <a:cubicBezTo>
                  <a:pt x="7" y="2"/>
                  <a:pt x="4" y="1"/>
                  <a:pt x="2" y="0"/>
                </a:cubicBezTo>
                <a:cubicBezTo>
                  <a:pt x="2" y="0"/>
                  <a:pt x="3" y="0"/>
                  <a:pt x="2" y="0"/>
                </a:cubicBezTo>
                <a:close/>
              </a:path>
            </a:pathLst>
          </a:custGeom>
          <a:solidFill>
            <a:srgbClr val="D6EADC"/>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815" name="Freeform 464">
            <a:extLst>
              <a:ext uri="{FF2B5EF4-FFF2-40B4-BE49-F238E27FC236}">
                <a16:creationId xmlns:a16="http://schemas.microsoft.com/office/drawing/2014/main" id="{375FEFBE-461D-4849-838E-07B375AB82B8}"/>
              </a:ext>
            </a:extLst>
          </p:cNvPr>
          <p:cNvSpPr>
            <a:spLocks/>
          </p:cNvSpPr>
          <p:nvPr/>
        </p:nvSpPr>
        <p:spPr bwMode="auto">
          <a:xfrm>
            <a:off x="8569482" y="4543307"/>
            <a:ext cx="50689" cy="29383"/>
          </a:xfrm>
          <a:custGeom>
            <a:avLst/>
            <a:gdLst>
              <a:gd name="T0" fmla="*/ 0 w 11"/>
              <a:gd name="T1" fmla="*/ 0 h 6"/>
              <a:gd name="T2" fmla="*/ 8 w 11"/>
              <a:gd name="T3" fmla="*/ 4 h 6"/>
              <a:gd name="T4" fmla="*/ 0 w 11"/>
              <a:gd name="T5" fmla="*/ 0 h 6"/>
            </a:gdLst>
            <a:ahLst/>
            <a:cxnLst>
              <a:cxn ang="0">
                <a:pos x="T0" y="T1"/>
              </a:cxn>
              <a:cxn ang="0">
                <a:pos x="T2" y="T3"/>
              </a:cxn>
              <a:cxn ang="0">
                <a:pos x="T4" y="T5"/>
              </a:cxn>
            </a:cxnLst>
            <a:rect l="0" t="0" r="r" b="b"/>
            <a:pathLst>
              <a:path w="11" h="6">
                <a:moveTo>
                  <a:pt x="0" y="0"/>
                </a:moveTo>
                <a:cubicBezTo>
                  <a:pt x="1" y="0"/>
                  <a:pt x="7" y="6"/>
                  <a:pt x="8" y="4"/>
                </a:cubicBezTo>
                <a:cubicBezTo>
                  <a:pt x="11" y="1"/>
                  <a:pt x="1" y="0"/>
                  <a:pt x="0" y="0"/>
                </a:cubicBezTo>
                <a:close/>
              </a:path>
            </a:pathLst>
          </a:custGeom>
          <a:solidFill>
            <a:srgbClr val="D6EADC"/>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816" name="Freeform 465">
            <a:extLst>
              <a:ext uri="{FF2B5EF4-FFF2-40B4-BE49-F238E27FC236}">
                <a16:creationId xmlns:a16="http://schemas.microsoft.com/office/drawing/2014/main" id="{7BB692C7-5A23-41B7-9924-F01B9F15B413}"/>
              </a:ext>
            </a:extLst>
          </p:cNvPr>
          <p:cNvSpPr>
            <a:spLocks/>
          </p:cNvSpPr>
          <p:nvPr/>
        </p:nvSpPr>
        <p:spPr bwMode="auto">
          <a:xfrm>
            <a:off x="8731051" y="4389862"/>
            <a:ext cx="28513" cy="19590"/>
          </a:xfrm>
          <a:custGeom>
            <a:avLst/>
            <a:gdLst>
              <a:gd name="T0" fmla="*/ 3 w 6"/>
              <a:gd name="T1" fmla="*/ 3 h 4"/>
              <a:gd name="T2" fmla="*/ 4 w 6"/>
              <a:gd name="T3" fmla="*/ 0 h 4"/>
              <a:gd name="T4" fmla="*/ 3 w 6"/>
              <a:gd name="T5" fmla="*/ 3 h 4"/>
              <a:gd name="T6" fmla="*/ 3 w 6"/>
              <a:gd name="T7" fmla="*/ 3 h 4"/>
            </a:gdLst>
            <a:ahLst/>
            <a:cxnLst>
              <a:cxn ang="0">
                <a:pos x="T0" y="T1"/>
              </a:cxn>
              <a:cxn ang="0">
                <a:pos x="T2" y="T3"/>
              </a:cxn>
              <a:cxn ang="0">
                <a:pos x="T4" y="T5"/>
              </a:cxn>
              <a:cxn ang="0">
                <a:pos x="T6" y="T7"/>
              </a:cxn>
            </a:cxnLst>
            <a:rect l="0" t="0" r="r" b="b"/>
            <a:pathLst>
              <a:path w="6" h="4">
                <a:moveTo>
                  <a:pt x="3" y="3"/>
                </a:moveTo>
                <a:cubicBezTo>
                  <a:pt x="0" y="4"/>
                  <a:pt x="1" y="0"/>
                  <a:pt x="4" y="0"/>
                </a:cubicBezTo>
                <a:cubicBezTo>
                  <a:pt x="6" y="0"/>
                  <a:pt x="5" y="3"/>
                  <a:pt x="3" y="3"/>
                </a:cubicBezTo>
                <a:cubicBezTo>
                  <a:pt x="2" y="4"/>
                  <a:pt x="5" y="3"/>
                  <a:pt x="3" y="3"/>
                </a:cubicBezTo>
                <a:close/>
              </a:path>
            </a:pathLst>
          </a:custGeom>
          <a:solidFill>
            <a:srgbClr val="D6EADC"/>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817" name="Freeform 466">
            <a:extLst>
              <a:ext uri="{FF2B5EF4-FFF2-40B4-BE49-F238E27FC236}">
                <a16:creationId xmlns:a16="http://schemas.microsoft.com/office/drawing/2014/main" id="{CAD944E3-0014-4D9B-BED4-96BA5037EA73}"/>
              </a:ext>
            </a:extLst>
          </p:cNvPr>
          <p:cNvSpPr>
            <a:spLocks/>
          </p:cNvSpPr>
          <p:nvPr/>
        </p:nvSpPr>
        <p:spPr bwMode="auto">
          <a:xfrm>
            <a:off x="8778568" y="4386595"/>
            <a:ext cx="69697" cy="22854"/>
          </a:xfrm>
          <a:custGeom>
            <a:avLst/>
            <a:gdLst>
              <a:gd name="T0" fmla="*/ 2 w 15"/>
              <a:gd name="T1" fmla="*/ 3 h 5"/>
              <a:gd name="T2" fmla="*/ 1 w 15"/>
              <a:gd name="T3" fmla="*/ 1 h 5"/>
              <a:gd name="T4" fmla="*/ 5 w 15"/>
              <a:gd name="T5" fmla="*/ 0 h 5"/>
              <a:gd name="T6" fmla="*/ 13 w 15"/>
              <a:gd name="T7" fmla="*/ 2 h 5"/>
              <a:gd name="T8" fmla="*/ 15 w 15"/>
              <a:gd name="T9" fmla="*/ 5 h 5"/>
              <a:gd name="T10" fmla="*/ 11 w 15"/>
              <a:gd name="T11" fmla="*/ 3 h 5"/>
              <a:gd name="T12" fmla="*/ 2 w 15"/>
              <a:gd name="T13" fmla="*/ 3 h 5"/>
              <a:gd name="T14" fmla="*/ 2 w 15"/>
              <a:gd name="T15" fmla="*/ 3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5">
                <a:moveTo>
                  <a:pt x="2" y="3"/>
                </a:moveTo>
                <a:cubicBezTo>
                  <a:pt x="1" y="3"/>
                  <a:pt x="0" y="2"/>
                  <a:pt x="1" y="1"/>
                </a:cubicBezTo>
                <a:cubicBezTo>
                  <a:pt x="2" y="0"/>
                  <a:pt x="3" y="0"/>
                  <a:pt x="5" y="0"/>
                </a:cubicBezTo>
                <a:cubicBezTo>
                  <a:pt x="8" y="0"/>
                  <a:pt x="10" y="0"/>
                  <a:pt x="13" y="2"/>
                </a:cubicBezTo>
                <a:cubicBezTo>
                  <a:pt x="14" y="3"/>
                  <a:pt x="15" y="4"/>
                  <a:pt x="15" y="5"/>
                </a:cubicBezTo>
                <a:cubicBezTo>
                  <a:pt x="14" y="5"/>
                  <a:pt x="11" y="3"/>
                  <a:pt x="11" y="3"/>
                </a:cubicBezTo>
                <a:cubicBezTo>
                  <a:pt x="8" y="2"/>
                  <a:pt x="5" y="3"/>
                  <a:pt x="2" y="3"/>
                </a:cubicBezTo>
                <a:cubicBezTo>
                  <a:pt x="1" y="3"/>
                  <a:pt x="3" y="3"/>
                  <a:pt x="2" y="3"/>
                </a:cubicBezTo>
                <a:close/>
              </a:path>
            </a:pathLst>
          </a:custGeom>
          <a:solidFill>
            <a:srgbClr val="D6EADC"/>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818" name="Freeform 470">
            <a:extLst>
              <a:ext uri="{FF2B5EF4-FFF2-40B4-BE49-F238E27FC236}">
                <a16:creationId xmlns:a16="http://schemas.microsoft.com/office/drawing/2014/main" id="{9E808F5C-ACE3-45CF-9026-CDCDE743F019}"/>
              </a:ext>
            </a:extLst>
          </p:cNvPr>
          <p:cNvSpPr>
            <a:spLocks/>
          </p:cNvSpPr>
          <p:nvPr/>
        </p:nvSpPr>
        <p:spPr bwMode="auto">
          <a:xfrm>
            <a:off x="8834008" y="4318036"/>
            <a:ext cx="22176" cy="9796"/>
          </a:xfrm>
          <a:custGeom>
            <a:avLst/>
            <a:gdLst>
              <a:gd name="T0" fmla="*/ 5 w 5"/>
              <a:gd name="T1" fmla="*/ 1 h 2"/>
              <a:gd name="T2" fmla="*/ 0 w 5"/>
              <a:gd name="T3" fmla="*/ 1 h 2"/>
              <a:gd name="T4" fmla="*/ 5 w 5"/>
              <a:gd name="T5" fmla="*/ 1 h 2"/>
            </a:gdLst>
            <a:ahLst/>
            <a:cxnLst>
              <a:cxn ang="0">
                <a:pos x="T0" y="T1"/>
              </a:cxn>
              <a:cxn ang="0">
                <a:pos x="T2" y="T3"/>
              </a:cxn>
              <a:cxn ang="0">
                <a:pos x="T4" y="T5"/>
              </a:cxn>
            </a:cxnLst>
            <a:rect l="0" t="0" r="r" b="b"/>
            <a:pathLst>
              <a:path w="5" h="2">
                <a:moveTo>
                  <a:pt x="5" y="1"/>
                </a:moveTo>
                <a:cubicBezTo>
                  <a:pt x="5" y="0"/>
                  <a:pt x="0" y="0"/>
                  <a:pt x="0" y="1"/>
                </a:cubicBezTo>
                <a:cubicBezTo>
                  <a:pt x="0" y="1"/>
                  <a:pt x="5" y="2"/>
                  <a:pt x="5" y="1"/>
                </a:cubicBezTo>
                <a:close/>
              </a:path>
            </a:pathLst>
          </a:custGeom>
          <a:solidFill>
            <a:srgbClr val="D6EADC"/>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819" name="Freeform 471">
            <a:extLst>
              <a:ext uri="{FF2B5EF4-FFF2-40B4-BE49-F238E27FC236}">
                <a16:creationId xmlns:a16="http://schemas.microsoft.com/office/drawing/2014/main" id="{A8F31343-9651-4E19-9723-AA5AA154D0E9}"/>
              </a:ext>
            </a:extLst>
          </p:cNvPr>
          <p:cNvSpPr>
            <a:spLocks/>
          </p:cNvSpPr>
          <p:nvPr/>
        </p:nvSpPr>
        <p:spPr bwMode="auto">
          <a:xfrm>
            <a:off x="8838760" y="4322931"/>
            <a:ext cx="87123" cy="53871"/>
          </a:xfrm>
          <a:custGeom>
            <a:avLst/>
            <a:gdLst>
              <a:gd name="T0" fmla="*/ 10 w 19"/>
              <a:gd name="T1" fmla="*/ 1 h 11"/>
              <a:gd name="T2" fmla="*/ 4 w 19"/>
              <a:gd name="T3" fmla="*/ 3 h 11"/>
              <a:gd name="T4" fmla="*/ 3 w 19"/>
              <a:gd name="T5" fmla="*/ 4 h 11"/>
              <a:gd name="T6" fmla="*/ 1 w 19"/>
              <a:gd name="T7" fmla="*/ 3 h 11"/>
              <a:gd name="T8" fmla="*/ 3 w 19"/>
              <a:gd name="T9" fmla="*/ 6 h 11"/>
              <a:gd name="T10" fmla="*/ 6 w 19"/>
              <a:gd name="T11" fmla="*/ 7 h 11"/>
              <a:gd name="T12" fmla="*/ 9 w 19"/>
              <a:gd name="T13" fmla="*/ 10 h 11"/>
              <a:gd name="T14" fmla="*/ 14 w 19"/>
              <a:gd name="T15" fmla="*/ 10 h 11"/>
              <a:gd name="T16" fmla="*/ 18 w 19"/>
              <a:gd name="T17" fmla="*/ 5 h 11"/>
              <a:gd name="T18" fmla="*/ 15 w 19"/>
              <a:gd name="T19" fmla="*/ 2 h 11"/>
              <a:gd name="T20" fmla="*/ 10 w 19"/>
              <a:gd name="T21" fmla="*/ 1 h 11"/>
              <a:gd name="T22" fmla="*/ 10 w 19"/>
              <a:gd name="T23"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 h="11">
                <a:moveTo>
                  <a:pt x="10" y="1"/>
                </a:moveTo>
                <a:cubicBezTo>
                  <a:pt x="9" y="0"/>
                  <a:pt x="5" y="2"/>
                  <a:pt x="4" y="3"/>
                </a:cubicBezTo>
                <a:cubicBezTo>
                  <a:pt x="3" y="3"/>
                  <a:pt x="4" y="3"/>
                  <a:pt x="3" y="4"/>
                </a:cubicBezTo>
                <a:cubicBezTo>
                  <a:pt x="3" y="5"/>
                  <a:pt x="2" y="3"/>
                  <a:pt x="1" y="3"/>
                </a:cubicBezTo>
                <a:cubicBezTo>
                  <a:pt x="0" y="3"/>
                  <a:pt x="2" y="6"/>
                  <a:pt x="3" y="6"/>
                </a:cubicBezTo>
                <a:cubicBezTo>
                  <a:pt x="3" y="7"/>
                  <a:pt x="5" y="7"/>
                  <a:pt x="6" y="7"/>
                </a:cubicBezTo>
                <a:cubicBezTo>
                  <a:pt x="8" y="7"/>
                  <a:pt x="8" y="9"/>
                  <a:pt x="9" y="10"/>
                </a:cubicBezTo>
                <a:cubicBezTo>
                  <a:pt x="10" y="11"/>
                  <a:pt x="13" y="10"/>
                  <a:pt x="14" y="10"/>
                </a:cubicBezTo>
                <a:cubicBezTo>
                  <a:pt x="18" y="10"/>
                  <a:pt x="19" y="8"/>
                  <a:pt x="18" y="5"/>
                </a:cubicBezTo>
                <a:cubicBezTo>
                  <a:pt x="18" y="3"/>
                  <a:pt x="17" y="2"/>
                  <a:pt x="15" y="2"/>
                </a:cubicBezTo>
                <a:cubicBezTo>
                  <a:pt x="14" y="2"/>
                  <a:pt x="12" y="1"/>
                  <a:pt x="10" y="1"/>
                </a:cubicBezTo>
                <a:cubicBezTo>
                  <a:pt x="10" y="1"/>
                  <a:pt x="11" y="1"/>
                  <a:pt x="10" y="1"/>
                </a:cubicBezTo>
                <a:close/>
              </a:path>
            </a:pathLst>
          </a:custGeom>
          <a:solidFill>
            <a:srgbClr val="D6EADC"/>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820" name="Freeform 610">
            <a:extLst>
              <a:ext uri="{FF2B5EF4-FFF2-40B4-BE49-F238E27FC236}">
                <a16:creationId xmlns:a16="http://schemas.microsoft.com/office/drawing/2014/main" id="{6BBF4E3B-CF86-468C-8A0D-2C9900784227}"/>
              </a:ext>
            </a:extLst>
          </p:cNvPr>
          <p:cNvSpPr>
            <a:spLocks/>
          </p:cNvSpPr>
          <p:nvPr/>
        </p:nvSpPr>
        <p:spPr bwMode="auto">
          <a:xfrm>
            <a:off x="8824503" y="4362106"/>
            <a:ext cx="9505" cy="4898"/>
          </a:xfrm>
          <a:custGeom>
            <a:avLst/>
            <a:gdLst>
              <a:gd name="T0" fmla="*/ 2 w 2"/>
              <a:gd name="T1" fmla="*/ 0 h 1"/>
              <a:gd name="T2" fmla="*/ 0 w 2"/>
              <a:gd name="T3" fmla="*/ 0 h 1"/>
              <a:gd name="T4" fmla="*/ 2 w 2"/>
              <a:gd name="T5" fmla="*/ 0 h 1"/>
            </a:gdLst>
            <a:ahLst/>
            <a:cxnLst>
              <a:cxn ang="0">
                <a:pos x="T0" y="T1"/>
              </a:cxn>
              <a:cxn ang="0">
                <a:pos x="T2" y="T3"/>
              </a:cxn>
              <a:cxn ang="0">
                <a:pos x="T4" y="T5"/>
              </a:cxn>
            </a:cxnLst>
            <a:rect l="0" t="0" r="r" b="b"/>
            <a:pathLst>
              <a:path w="2" h="1">
                <a:moveTo>
                  <a:pt x="2" y="0"/>
                </a:moveTo>
                <a:cubicBezTo>
                  <a:pt x="2" y="1"/>
                  <a:pt x="0" y="0"/>
                  <a:pt x="0" y="0"/>
                </a:cubicBezTo>
                <a:cubicBezTo>
                  <a:pt x="1" y="0"/>
                  <a:pt x="2" y="0"/>
                  <a:pt x="2" y="0"/>
                </a:cubicBezTo>
                <a:close/>
              </a:path>
            </a:pathLst>
          </a:custGeom>
          <a:solidFill>
            <a:srgbClr val="D6EADC"/>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821" name="Freeform 611">
            <a:extLst>
              <a:ext uri="{FF2B5EF4-FFF2-40B4-BE49-F238E27FC236}">
                <a16:creationId xmlns:a16="http://schemas.microsoft.com/office/drawing/2014/main" id="{24824824-FD08-4742-BA13-7FF8C4352D2A}"/>
              </a:ext>
            </a:extLst>
          </p:cNvPr>
          <p:cNvSpPr>
            <a:spLocks/>
          </p:cNvSpPr>
          <p:nvPr/>
        </p:nvSpPr>
        <p:spPr bwMode="auto">
          <a:xfrm>
            <a:off x="8764309" y="4352316"/>
            <a:ext cx="9505" cy="9796"/>
          </a:xfrm>
          <a:custGeom>
            <a:avLst/>
            <a:gdLst>
              <a:gd name="T0" fmla="*/ 2 w 2"/>
              <a:gd name="T1" fmla="*/ 0 h 2"/>
              <a:gd name="T2" fmla="*/ 0 w 2"/>
              <a:gd name="T3" fmla="*/ 1 h 2"/>
              <a:gd name="T4" fmla="*/ 2 w 2"/>
              <a:gd name="T5" fmla="*/ 0 h 2"/>
            </a:gdLst>
            <a:ahLst/>
            <a:cxnLst>
              <a:cxn ang="0">
                <a:pos x="T0" y="T1"/>
              </a:cxn>
              <a:cxn ang="0">
                <a:pos x="T2" y="T3"/>
              </a:cxn>
              <a:cxn ang="0">
                <a:pos x="T4" y="T5"/>
              </a:cxn>
            </a:cxnLst>
            <a:rect l="0" t="0" r="r" b="b"/>
            <a:pathLst>
              <a:path w="2" h="2">
                <a:moveTo>
                  <a:pt x="2" y="0"/>
                </a:moveTo>
                <a:cubicBezTo>
                  <a:pt x="2" y="1"/>
                  <a:pt x="0" y="2"/>
                  <a:pt x="0" y="1"/>
                </a:cubicBezTo>
                <a:cubicBezTo>
                  <a:pt x="0" y="0"/>
                  <a:pt x="2" y="0"/>
                  <a:pt x="2" y="0"/>
                </a:cubicBezTo>
                <a:close/>
              </a:path>
            </a:pathLst>
          </a:custGeom>
          <a:solidFill>
            <a:srgbClr val="D6EADC"/>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822" name="Freeform 643">
            <a:extLst>
              <a:ext uri="{FF2B5EF4-FFF2-40B4-BE49-F238E27FC236}">
                <a16:creationId xmlns:a16="http://schemas.microsoft.com/office/drawing/2014/main" id="{65A68A68-8682-4099-8B1D-63C90E7FAAFA}"/>
              </a:ext>
            </a:extLst>
          </p:cNvPr>
          <p:cNvSpPr>
            <a:spLocks/>
          </p:cNvSpPr>
          <p:nvPr/>
        </p:nvSpPr>
        <p:spPr bwMode="auto">
          <a:xfrm>
            <a:off x="8666108" y="4530248"/>
            <a:ext cx="47521" cy="42445"/>
          </a:xfrm>
          <a:custGeom>
            <a:avLst/>
            <a:gdLst>
              <a:gd name="T0" fmla="*/ 9 w 10"/>
              <a:gd name="T1" fmla="*/ 0 h 9"/>
              <a:gd name="T2" fmla="*/ 2 w 10"/>
              <a:gd name="T3" fmla="*/ 7 h 9"/>
              <a:gd name="T4" fmla="*/ 10 w 10"/>
              <a:gd name="T5" fmla="*/ 3 h 9"/>
              <a:gd name="T6" fmla="*/ 9 w 10"/>
              <a:gd name="T7" fmla="*/ 0 h 9"/>
            </a:gdLst>
            <a:ahLst/>
            <a:cxnLst>
              <a:cxn ang="0">
                <a:pos x="T0" y="T1"/>
              </a:cxn>
              <a:cxn ang="0">
                <a:pos x="T2" y="T3"/>
              </a:cxn>
              <a:cxn ang="0">
                <a:pos x="T4" y="T5"/>
              </a:cxn>
              <a:cxn ang="0">
                <a:pos x="T6" y="T7"/>
              </a:cxn>
            </a:cxnLst>
            <a:rect l="0" t="0" r="r" b="b"/>
            <a:pathLst>
              <a:path w="10" h="9">
                <a:moveTo>
                  <a:pt x="9" y="0"/>
                </a:moveTo>
                <a:cubicBezTo>
                  <a:pt x="7" y="1"/>
                  <a:pt x="0" y="4"/>
                  <a:pt x="2" y="7"/>
                </a:cubicBezTo>
                <a:cubicBezTo>
                  <a:pt x="4" y="9"/>
                  <a:pt x="9" y="3"/>
                  <a:pt x="10" y="3"/>
                </a:cubicBezTo>
                <a:cubicBezTo>
                  <a:pt x="10" y="2"/>
                  <a:pt x="9" y="1"/>
                  <a:pt x="9" y="0"/>
                </a:cubicBezTo>
                <a:close/>
              </a:path>
            </a:pathLst>
          </a:custGeom>
          <a:solidFill>
            <a:srgbClr val="D6EADC"/>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823" name="Freeform 644">
            <a:extLst>
              <a:ext uri="{FF2B5EF4-FFF2-40B4-BE49-F238E27FC236}">
                <a16:creationId xmlns:a16="http://schemas.microsoft.com/office/drawing/2014/main" id="{9D0853B8-3977-48C3-ACED-74999D364A5A}"/>
              </a:ext>
            </a:extLst>
          </p:cNvPr>
          <p:cNvSpPr>
            <a:spLocks/>
          </p:cNvSpPr>
          <p:nvPr/>
        </p:nvSpPr>
        <p:spPr bwMode="auto">
          <a:xfrm>
            <a:off x="8704125" y="4520452"/>
            <a:ext cx="60192" cy="22854"/>
          </a:xfrm>
          <a:custGeom>
            <a:avLst/>
            <a:gdLst>
              <a:gd name="T0" fmla="*/ 12 w 13"/>
              <a:gd name="T1" fmla="*/ 0 h 5"/>
              <a:gd name="T2" fmla="*/ 7 w 13"/>
              <a:gd name="T3" fmla="*/ 0 h 5"/>
              <a:gd name="T4" fmla="*/ 1 w 13"/>
              <a:gd name="T5" fmla="*/ 2 h 5"/>
              <a:gd name="T6" fmla="*/ 5 w 13"/>
              <a:gd name="T7" fmla="*/ 3 h 5"/>
              <a:gd name="T8" fmla="*/ 12 w 13"/>
              <a:gd name="T9" fmla="*/ 0 h 5"/>
            </a:gdLst>
            <a:ahLst/>
            <a:cxnLst>
              <a:cxn ang="0">
                <a:pos x="T0" y="T1"/>
              </a:cxn>
              <a:cxn ang="0">
                <a:pos x="T2" y="T3"/>
              </a:cxn>
              <a:cxn ang="0">
                <a:pos x="T4" y="T5"/>
              </a:cxn>
              <a:cxn ang="0">
                <a:pos x="T6" y="T7"/>
              </a:cxn>
              <a:cxn ang="0">
                <a:pos x="T8" y="T9"/>
              </a:cxn>
            </a:cxnLst>
            <a:rect l="0" t="0" r="r" b="b"/>
            <a:pathLst>
              <a:path w="13" h="5">
                <a:moveTo>
                  <a:pt x="12" y="0"/>
                </a:moveTo>
                <a:cubicBezTo>
                  <a:pt x="13" y="0"/>
                  <a:pt x="7" y="0"/>
                  <a:pt x="7" y="0"/>
                </a:cubicBezTo>
                <a:cubicBezTo>
                  <a:pt x="6" y="0"/>
                  <a:pt x="0" y="1"/>
                  <a:pt x="1" y="2"/>
                </a:cubicBezTo>
                <a:cubicBezTo>
                  <a:pt x="3" y="5"/>
                  <a:pt x="2" y="5"/>
                  <a:pt x="5" y="3"/>
                </a:cubicBezTo>
                <a:cubicBezTo>
                  <a:pt x="8" y="2"/>
                  <a:pt x="10" y="2"/>
                  <a:pt x="12" y="0"/>
                </a:cubicBezTo>
                <a:close/>
              </a:path>
            </a:pathLst>
          </a:custGeom>
          <a:solidFill>
            <a:srgbClr val="D6EADC"/>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824" name="Freeform 707">
            <a:extLst>
              <a:ext uri="{FF2B5EF4-FFF2-40B4-BE49-F238E27FC236}">
                <a16:creationId xmlns:a16="http://schemas.microsoft.com/office/drawing/2014/main" id="{E8F53961-F9E2-4183-9F66-AE72A30F2450}"/>
              </a:ext>
            </a:extLst>
          </p:cNvPr>
          <p:cNvSpPr>
            <a:spLocks/>
          </p:cNvSpPr>
          <p:nvPr/>
        </p:nvSpPr>
        <p:spPr bwMode="auto">
          <a:xfrm>
            <a:off x="8870448" y="4352316"/>
            <a:ext cx="209093" cy="182831"/>
          </a:xfrm>
          <a:custGeom>
            <a:avLst/>
            <a:gdLst>
              <a:gd name="T0" fmla="*/ 45 w 45"/>
              <a:gd name="T1" fmla="*/ 29 h 38"/>
              <a:gd name="T2" fmla="*/ 45 w 45"/>
              <a:gd name="T3" fmla="*/ 26 h 38"/>
              <a:gd name="T4" fmla="*/ 45 w 45"/>
              <a:gd name="T5" fmla="*/ 24 h 38"/>
              <a:gd name="T6" fmla="*/ 45 w 45"/>
              <a:gd name="T7" fmla="*/ 15 h 38"/>
              <a:gd name="T8" fmla="*/ 45 w 45"/>
              <a:gd name="T9" fmla="*/ 6 h 38"/>
              <a:gd name="T10" fmla="*/ 35 w 45"/>
              <a:gd name="T11" fmla="*/ 3 h 38"/>
              <a:gd name="T12" fmla="*/ 30 w 45"/>
              <a:gd name="T13" fmla="*/ 0 h 38"/>
              <a:gd name="T14" fmla="*/ 26 w 45"/>
              <a:gd name="T15" fmla="*/ 3 h 38"/>
              <a:gd name="T16" fmla="*/ 22 w 45"/>
              <a:gd name="T17" fmla="*/ 5 h 38"/>
              <a:gd name="T18" fmla="*/ 18 w 45"/>
              <a:gd name="T19" fmla="*/ 10 h 38"/>
              <a:gd name="T20" fmla="*/ 14 w 45"/>
              <a:gd name="T21" fmla="*/ 8 h 38"/>
              <a:gd name="T22" fmla="*/ 11 w 45"/>
              <a:gd name="T23" fmla="*/ 5 h 38"/>
              <a:gd name="T24" fmla="*/ 9 w 45"/>
              <a:gd name="T25" fmla="*/ 6 h 38"/>
              <a:gd name="T26" fmla="*/ 7 w 45"/>
              <a:gd name="T27" fmla="*/ 5 h 38"/>
              <a:gd name="T28" fmla="*/ 4 w 45"/>
              <a:gd name="T29" fmla="*/ 6 h 38"/>
              <a:gd name="T30" fmla="*/ 0 w 45"/>
              <a:gd name="T31" fmla="*/ 7 h 38"/>
              <a:gd name="T32" fmla="*/ 3 w 45"/>
              <a:gd name="T33" fmla="*/ 8 h 38"/>
              <a:gd name="T34" fmla="*/ 4 w 45"/>
              <a:gd name="T35" fmla="*/ 11 h 38"/>
              <a:gd name="T36" fmla="*/ 7 w 45"/>
              <a:gd name="T37" fmla="*/ 14 h 38"/>
              <a:gd name="T38" fmla="*/ 9 w 45"/>
              <a:gd name="T39" fmla="*/ 8 h 38"/>
              <a:gd name="T40" fmla="*/ 10 w 45"/>
              <a:gd name="T41" fmla="*/ 12 h 38"/>
              <a:gd name="T42" fmla="*/ 15 w 45"/>
              <a:gd name="T43" fmla="*/ 12 h 38"/>
              <a:gd name="T44" fmla="*/ 18 w 45"/>
              <a:gd name="T45" fmla="*/ 15 h 38"/>
              <a:gd name="T46" fmla="*/ 27 w 45"/>
              <a:gd name="T47" fmla="*/ 19 h 38"/>
              <a:gd name="T48" fmla="*/ 32 w 45"/>
              <a:gd name="T49" fmla="*/ 22 h 38"/>
              <a:gd name="T50" fmla="*/ 34 w 45"/>
              <a:gd name="T51" fmla="*/ 26 h 38"/>
              <a:gd name="T52" fmla="*/ 36 w 45"/>
              <a:gd name="T53" fmla="*/ 27 h 38"/>
              <a:gd name="T54" fmla="*/ 34 w 45"/>
              <a:gd name="T55" fmla="*/ 28 h 38"/>
              <a:gd name="T56" fmla="*/ 36 w 45"/>
              <a:gd name="T57" fmla="*/ 29 h 38"/>
              <a:gd name="T58" fmla="*/ 35 w 45"/>
              <a:gd name="T59" fmla="*/ 30 h 38"/>
              <a:gd name="T60" fmla="*/ 32 w 45"/>
              <a:gd name="T61" fmla="*/ 31 h 38"/>
              <a:gd name="T62" fmla="*/ 29 w 45"/>
              <a:gd name="T63" fmla="*/ 34 h 38"/>
              <a:gd name="T64" fmla="*/ 34 w 45"/>
              <a:gd name="T65" fmla="*/ 35 h 38"/>
              <a:gd name="T66" fmla="*/ 36 w 45"/>
              <a:gd name="T67" fmla="*/ 31 h 38"/>
              <a:gd name="T68" fmla="*/ 36 w 45"/>
              <a:gd name="T69" fmla="*/ 33 h 38"/>
              <a:gd name="T70" fmla="*/ 40 w 45"/>
              <a:gd name="T71" fmla="*/ 32 h 38"/>
              <a:gd name="T72" fmla="*/ 45 w 45"/>
              <a:gd name="T73" fmla="*/ 38 h 38"/>
              <a:gd name="T74" fmla="*/ 45 w 45"/>
              <a:gd name="T75" fmla="*/ 2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5" h="38">
                <a:moveTo>
                  <a:pt x="45" y="29"/>
                </a:moveTo>
                <a:cubicBezTo>
                  <a:pt x="45" y="28"/>
                  <a:pt x="44" y="27"/>
                  <a:pt x="45" y="26"/>
                </a:cubicBezTo>
                <a:cubicBezTo>
                  <a:pt x="45" y="25"/>
                  <a:pt x="45" y="25"/>
                  <a:pt x="45" y="24"/>
                </a:cubicBezTo>
                <a:cubicBezTo>
                  <a:pt x="45" y="21"/>
                  <a:pt x="45" y="18"/>
                  <a:pt x="45" y="15"/>
                </a:cubicBezTo>
                <a:cubicBezTo>
                  <a:pt x="45" y="12"/>
                  <a:pt x="45" y="9"/>
                  <a:pt x="45" y="6"/>
                </a:cubicBezTo>
                <a:cubicBezTo>
                  <a:pt x="45" y="6"/>
                  <a:pt x="36" y="3"/>
                  <a:pt x="35" y="3"/>
                </a:cubicBezTo>
                <a:cubicBezTo>
                  <a:pt x="33" y="2"/>
                  <a:pt x="32" y="1"/>
                  <a:pt x="30" y="0"/>
                </a:cubicBezTo>
                <a:cubicBezTo>
                  <a:pt x="27" y="0"/>
                  <a:pt x="27" y="2"/>
                  <a:pt x="26" y="3"/>
                </a:cubicBezTo>
                <a:cubicBezTo>
                  <a:pt x="26" y="4"/>
                  <a:pt x="23" y="4"/>
                  <a:pt x="22" y="5"/>
                </a:cubicBezTo>
                <a:cubicBezTo>
                  <a:pt x="21" y="7"/>
                  <a:pt x="20" y="9"/>
                  <a:pt x="18" y="10"/>
                </a:cubicBezTo>
                <a:cubicBezTo>
                  <a:pt x="16" y="11"/>
                  <a:pt x="14" y="10"/>
                  <a:pt x="14" y="8"/>
                </a:cubicBezTo>
                <a:cubicBezTo>
                  <a:pt x="13" y="6"/>
                  <a:pt x="12" y="6"/>
                  <a:pt x="11" y="5"/>
                </a:cubicBezTo>
                <a:cubicBezTo>
                  <a:pt x="11" y="3"/>
                  <a:pt x="10" y="5"/>
                  <a:pt x="9" y="6"/>
                </a:cubicBezTo>
                <a:cubicBezTo>
                  <a:pt x="8" y="6"/>
                  <a:pt x="7" y="5"/>
                  <a:pt x="7" y="5"/>
                </a:cubicBezTo>
                <a:cubicBezTo>
                  <a:pt x="6" y="5"/>
                  <a:pt x="5" y="6"/>
                  <a:pt x="4" y="6"/>
                </a:cubicBezTo>
                <a:cubicBezTo>
                  <a:pt x="4" y="7"/>
                  <a:pt x="0" y="6"/>
                  <a:pt x="0" y="7"/>
                </a:cubicBezTo>
                <a:cubicBezTo>
                  <a:pt x="0" y="8"/>
                  <a:pt x="2" y="8"/>
                  <a:pt x="3" y="8"/>
                </a:cubicBezTo>
                <a:cubicBezTo>
                  <a:pt x="4" y="9"/>
                  <a:pt x="4" y="10"/>
                  <a:pt x="4" y="11"/>
                </a:cubicBezTo>
                <a:cubicBezTo>
                  <a:pt x="4" y="13"/>
                  <a:pt x="7" y="13"/>
                  <a:pt x="7" y="14"/>
                </a:cubicBezTo>
                <a:cubicBezTo>
                  <a:pt x="7" y="12"/>
                  <a:pt x="7" y="9"/>
                  <a:pt x="9" y="8"/>
                </a:cubicBezTo>
                <a:cubicBezTo>
                  <a:pt x="7" y="9"/>
                  <a:pt x="8" y="11"/>
                  <a:pt x="10" y="12"/>
                </a:cubicBezTo>
                <a:cubicBezTo>
                  <a:pt x="12" y="13"/>
                  <a:pt x="13" y="13"/>
                  <a:pt x="15" y="12"/>
                </a:cubicBezTo>
                <a:cubicBezTo>
                  <a:pt x="12" y="13"/>
                  <a:pt x="17" y="15"/>
                  <a:pt x="18" y="15"/>
                </a:cubicBezTo>
                <a:cubicBezTo>
                  <a:pt x="21" y="16"/>
                  <a:pt x="24" y="18"/>
                  <a:pt x="27" y="19"/>
                </a:cubicBezTo>
                <a:cubicBezTo>
                  <a:pt x="29" y="20"/>
                  <a:pt x="31" y="21"/>
                  <a:pt x="32" y="22"/>
                </a:cubicBezTo>
                <a:cubicBezTo>
                  <a:pt x="32" y="24"/>
                  <a:pt x="33" y="25"/>
                  <a:pt x="34" y="26"/>
                </a:cubicBezTo>
                <a:cubicBezTo>
                  <a:pt x="34" y="26"/>
                  <a:pt x="36" y="27"/>
                  <a:pt x="36" y="27"/>
                </a:cubicBezTo>
                <a:cubicBezTo>
                  <a:pt x="36" y="27"/>
                  <a:pt x="34" y="28"/>
                  <a:pt x="34" y="28"/>
                </a:cubicBezTo>
                <a:cubicBezTo>
                  <a:pt x="34" y="28"/>
                  <a:pt x="36" y="28"/>
                  <a:pt x="36" y="29"/>
                </a:cubicBezTo>
                <a:cubicBezTo>
                  <a:pt x="36" y="28"/>
                  <a:pt x="35" y="29"/>
                  <a:pt x="35" y="30"/>
                </a:cubicBezTo>
                <a:cubicBezTo>
                  <a:pt x="34" y="31"/>
                  <a:pt x="33" y="30"/>
                  <a:pt x="32" y="31"/>
                </a:cubicBezTo>
                <a:cubicBezTo>
                  <a:pt x="31" y="31"/>
                  <a:pt x="28" y="34"/>
                  <a:pt x="29" y="34"/>
                </a:cubicBezTo>
                <a:cubicBezTo>
                  <a:pt x="30" y="35"/>
                  <a:pt x="32" y="35"/>
                  <a:pt x="34" y="35"/>
                </a:cubicBezTo>
                <a:cubicBezTo>
                  <a:pt x="34" y="34"/>
                  <a:pt x="35" y="30"/>
                  <a:pt x="36" y="31"/>
                </a:cubicBezTo>
                <a:cubicBezTo>
                  <a:pt x="36" y="32"/>
                  <a:pt x="33" y="33"/>
                  <a:pt x="36" y="33"/>
                </a:cubicBezTo>
                <a:cubicBezTo>
                  <a:pt x="38" y="34"/>
                  <a:pt x="39" y="34"/>
                  <a:pt x="40" y="32"/>
                </a:cubicBezTo>
                <a:cubicBezTo>
                  <a:pt x="39" y="34"/>
                  <a:pt x="44" y="37"/>
                  <a:pt x="45" y="38"/>
                </a:cubicBezTo>
                <a:cubicBezTo>
                  <a:pt x="45" y="35"/>
                  <a:pt x="45" y="32"/>
                  <a:pt x="45" y="29"/>
                </a:cubicBezTo>
                <a:close/>
              </a:path>
            </a:pathLst>
          </a:custGeom>
          <a:solidFill>
            <a:srgbClr val="D6EADC"/>
          </a:solid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grpSp>
        <p:nvGrpSpPr>
          <p:cNvPr id="9" name="Group 8">
            <a:extLst>
              <a:ext uri="{FF2B5EF4-FFF2-40B4-BE49-F238E27FC236}">
                <a16:creationId xmlns:a16="http://schemas.microsoft.com/office/drawing/2014/main" id="{F3642A54-FDEE-43F0-AB87-26D619E9AA96}"/>
              </a:ext>
            </a:extLst>
          </p:cNvPr>
          <p:cNvGrpSpPr/>
          <p:nvPr/>
        </p:nvGrpSpPr>
        <p:grpSpPr>
          <a:xfrm>
            <a:off x="8585789" y="3859057"/>
            <a:ext cx="158396" cy="321592"/>
            <a:chOff x="8584201" y="4365973"/>
            <a:chExt cx="158396" cy="321592"/>
          </a:xfrm>
          <a:solidFill>
            <a:srgbClr val="C4A18C"/>
          </a:solidFill>
        </p:grpSpPr>
        <p:sp>
          <p:nvSpPr>
            <p:cNvPr id="975" name="Freeform 440">
              <a:extLst>
                <a:ext uri="{FF2B5EF4-FFF2-40B4-BE49-F238E27FC236}">
                  <a16:creationId xmlns:a16="http://schemas.microsoft.com/office/drawing/2014/main" id="{516AE57A-ED03-43E7-B05B-10EDC9FF792C}"/>
                </a:ext>
              </a:extLst>
            </p:cNvPr>
            <p:cNvSpPr>
              <a:spLocks/>
            </p:cNvSpPr>
            <p:nvPr/>
          </p:nvSpPr>
          <p:spPr bwMode="auto">
            <a:xfrm>
              <a:off x="8584201" y="4365973"/>
              <a:ext cx="93457" cy="135491"/>
            </a:xfrm>
            <a:custGeom>
              <a:avLst/>
              <a:gdLst>
                <a:gd name="T0" fmla="*/ 12 w 20"/>
                <a:gd name="T1" fmla="*/ 2 h 28"/>
                <a:gd name="T2" fmla="*/ 9 w 20"/>
                <a:gd name="T3" fmla="*/ 2 h 28"/>
                <a:gd name="T4" fmla="*/ 4 w 20"/>
                <a:gd name="T5" fmla="*/ 3 h 28"/>
                <a:gd name="T6" fmla="*/ 3 w 20"/>
                <a:gd name="T7" fmla="*/ 11 h 28"/>
                <a:gd name="T8" fmla="*/ 3 w 20"/>
                <a:gd name="T9" fmla="*/ 13 h 28"/>
                <a:gd name="T10" fmla="*/ 0 w 20"/>
                <a:gd name="T11" fmla="*/ 13 h 28"/>
                <a:gd name="T12" fmla="*/ 3 w 20"/>
                <a:gd name="T13" fmla="*/ 22 h 28"/>
                <a:gd name="T14" fmla="*/ 5 w 20"/>
                <a:gd name="T15" fmla="*/ 20 h 28"/>
                <a:gd name="T16" fmla="*/ 7 w 20"/>
                <a:gd name="T17" fmla="*/ 22 h 28"/>
                <a:gd name="T18" fmla="*/ 4 w 20"/>
                <a:gd name="T19" fmla="*/ 23 h 28"/>
                <a:gd name="T20" fmla="*/ 8 w 20"/>
                <a:gd name="T21" fmla="*/ 26 h 28"/>
                <a:gd name="T22" fmla="*/ 11 w 20"/>
                <a:gd name="T23" fmla="*/ 25 h 28"/>
                <a:gd name="T24" fmla="*/ 15 w 20"/>
                <a:gd name="T25" fmla="*/ 28 h 28"/>
                <a:gd name="T26" fmla="*/ 14 w 20"/>
                <a:gd name="T27" fmla="*/ 25 h 28"/>
                <a:gd name="T28" fmla="*/ 17 w 20"/>
                <a:gd name="T29" fmla="*/ 24 h 28"/>
                <a:gd name="T30" fmla="*/ 10 w 20"/>
                <a:gd name="T31" fmla="*/ 22 h 28"/>
                <a:gd name="T32" fmla="*/ 9 w 20"/>
                <a:gd name="T33" fmla="*/ 16 h 28"/>
                <a:gd name="T34" fmla="*/ 12 w 20"/>
                <a:gd name="T35" fmla="*/ 12 h 28"/>
                <a:gd name="T36" fmla="*/ 13 w 20"/>
                <a:gd name="T37" fmla="*/ 7 h 28"/>
                <a:gd name="T38" fmla="*/ 12 w 20"/>
                <a:gd name="T39" fmla="*/ 2 h 28"/>
                <a:gd name="T40" fmla="*/ 12 w 20"/>
                <a:gd name="T41" fmla="*/ 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 h="28">
                  <a:moveTo>
                    <a:pt x="12" y="2"/>
                  </a:moveTo>
                  <a:cubicBezTo>
                    <a:pt x="10" y="1"/>
                    <a:pt x="11" y="5"/>
                    <a:pt x="9" y="2"/>
                  </a:cubicBezTo>
                  <a:cubicBezTo>
                    <a:pt x="8" y="0"/>
                    <a:pt x="4" y="1"/>
                    <a:pt x="4" y="3"/>
                  </a:cubicBezTo>
                  <a:cubicBezTo>
                    <a:pt x="3" y="6"/>
                    <a:pt x="4" y="8"/>
                    <a:pt x="3" y="11"/>
                  </a:cubicBezTo>
                  <a:cubicBezTo>
                    <a:pt x="3" y="12"/>
                    <a:pt x="3" y="13"/>
                    <a:pt x="3" y="13"/>
                  </a:cubicBezTo>
                  <a:cubicBezTo>
                    <a:pt x="2" y="14"/>
                    <a:pt x="0" y="13"/>
                    <a:pt x="0" y="13"/>
                  </a:cubicBezTo>
                  <a:cubicBezTo>
                    <a:pt x="0" y="13"/>
                    <a:pt x="2" y="22"/>
                    <a:pt x="3" y="22"/>
                  </a:cubicBezTo>
                  <a:cubicBezTo>
                    <a:pt x="3" y="22"/>
                    <a:pt x="4" y="19"/>
                    <a:pt x="5" y="20"/>
                  </a:cubicBezTo>
                  <a:cubicBezTo>
                    <a:pt x="5" y="20"/>
                    <a:pt x="7" y="21"/>
                    <a:pt x="7" y="22"/>
                  </a:cubicBezTo>
                  <a:cubicBezTo>
                    <a:pt x="7" y="23"/>
                    <a:pt x="4" y="21"/>
                    <a:pt x="4" y="23"/>
                  </a:cubicBezTo>
                  <a:cubicBezTo>
                    <a:pt x="4" y="25"/>
                    <a:pt x="6" y="27"/>
                    <a:pt x="8" y="26"/>
                  </a:cubicBezTo>
                  <a:cubicBezTo>
                    <a:pt x="9" y="26"/>
                    <a:pt x="10" y="24"/>
                    <a:pt x="11" y="25"/>
                  </a:cubicBezTo>
                  <a:cubicBezTo>
                    <a:pt x="11" y="25"/>
                    <a:pt x="15" y="28"/>
                    <a:pt x="15" y="28"/>
                  </a:cubicBezTo>
                  <a:cubicBezTo>
                    <a:pt x="16" y="27"/>
                    <a:pt x="13" y="26"/>
                    <a:pt x="14" y="25"/>
                  </a:cubicBezTo>
                  <a:cubicBezTo>
                    <a:pt x="13" y="26"/>
                    <a:pt x="20" y="28"/>
                    <a:pt x="17" y="24"/>
                  </a:cubicBezTo>
                  <a:cubicBezTo>
                    <a:pt x="15" y="22"/>
                    <a:pt x="11" y="25"/>
                    <a:pt x="10" y="22"/>
                  </a:cubicBezTo>
                  <a:cubicBezTo>
                    <a:pt x="9" y="20"/>
                    <a:pt x="9" y="19"/>
                    <a:pt x="9" y="16"/>
                  </a:cubicBezTo>
                  <a:cubicBezTo>
                    <a:pt x="9" y="14"/>
                    <a:pt x="11" y="14"/>
                    <a:pt x="12" y="12"/>
                  </a:cubicBezTo>
                  <a:cubicBezTo>
                    <a:pt x="14" y="10"/>
                    <a:pt x="14" y="9"/>
                    <a:pt x="13" y="7"/>
                  </a:cubicBezTo>
                  <a:cubicBezTo>
                    <a:pt x="13" y="7"/>
                    <a:pt x="13" y="2"/>
                    <a:pt x="12" y="2"/>
                  </a:cubicBezTo>
                  <a:cubicBezTo>
                    <a:pt x="11" y="2"/>
                    <a:pt x="13" y="2"/>
                    <a:pt x="12" y="2"/>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976" name="Freeform 441">
              <a:extLst>
                <a:ext uri="{FF2B5EF4-FFF2-40B4-BE49-F238E27FC236}">
                  <a16:creationId xmlns:a16="http://schemas.microsoft.com/office/drawing/2014/main" id="{5214C0D0-BA33-4AD2-B74F-73C9FCDFAD56}"/>
                </a:ext>
              </a:extLst>
            </p:cNvPr>
            <p:cNvSpPr>
              <a:spLocks/>
            </p:cNvSpPr>
            <p:nvPr/>
          </p:nvSpPr>
          <p:spPr bwMode="auto">
            <a:xfrm>
              <a:off x="8663403" y="4481876"/>
              <a:ext cx="28513" cy="37547"/>
            </a:xfrm>
            <a:custGeom>
              <a:avLst/>
              <a:gdLst>
                <a:gd name="T0" fmla="*/ 3 w 6"/>
                <a:gd name="T1" fmla="*/ 1 h 8"/>
                <a:gd name="T2" fmla="*/ 1 w 6"/>
                <a:gd name="T3" fmla="*/ 1 h 8"/>
                <a:gd name="T4" fmla="*/ 0 w 6"/>
                <a:gd name="T5" fmla="*/ 3 h 8"/>
                <a:gd name="T6" fmla="*/ 2 w 6"/>
                <a:gd name="T7" fmla="*/ 6 h 8"/>
                <a:gd name="T8" fmla="*/ 5 w 6"/>
                <a:gd name="T9" fmla="*/ 7 h 8"/>
                <a:gd name="T10" fmla="*/ 4 w 6"/>
                <a:gd name="T11" fmla="*/ 4 h 8"/>
                <a:gd name="T12" fmla="*/ 3 w 6"/>
                <a:gd name="T13" fmla="*/ 1 h 8"/>
                <a:gd name="T14" fmla="*/ 3 w 6"/>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8">
                  <a:moveTo>
                    <a:pt x="3" y="1"/>
                  </a:moveTo>
                  <a:cubicBezTo>
                    <a:pt x="3" y="1"/>
                    <a:pt x="2" y="0"/>
                    <a:pt x="1" y="1"/>
                  </a:cubicBezTo>
                  <a:cubicBezTo>
                    <a:pt x="1" y="2"/>
                    <a:pt x="0" y="2"/>
                    <a:pt x="0" y="3"/>
                  </a:cubicBezTo>
                  <a:cubicBezTo>
                    <a:pt x="1" y="4"/>
                    <a:pt x="0" y="5"/>
                    <a:pt x="2" y="6"/>
                  </a:cubicBezTo>
                  <a:cubicBezTo>
                    <a:pt x="2" y="6"/>
                    <a:pt x="6" y="8"/>
                    <a:pt x="5" y="7"/>
                  </a:cubicBezTo>
                  <a:cubicBezTo>
                    <a:pt x="5" y="6"/>
                    <a:pt x="5" y="5"/>
                    <a:pt x="4" y="4"/>
                  </a:cubicBezTo>
                  <a:cubicBezTo>
                    <a:pt x="2" y="4"/>
                    <a:pt x="2" y="1"/>
                    <a:pt x="3" y="1"/>
                  </a:cubicBezTo>
                  <a:cubicBezTo>
                    <a:pt x="2" y="1"/>
                    <a:pt x="4" y="1"/>
                    <a:pt x="3" y="1"/>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977" name="Freeform 442">
              <a:extLst>
                <a:ext uri="{FF2B5EF4-FFF2-40B4-BE49-F238E27FC236}">
                  <a16:creationId xmlns:a16="http://schemas.microsoft.com/office/drawing/2014/main" id="{B1A3BABF-D441-4DA8-8E82-F43FB3ACE03C}"/>
                </a:ext>
              </a:extLst>
            </p:cNvPr>
            <p:cNvSpPr>
              <a:spLocks/>
            </p:cNvSpPr>
            <p:nvPr/>
          </p:nvSpPr>
          <p:spPr bwMode="auto">
            <a:xfrm>
              <a:off x="8682402" y="4514526"/>
              <a:ext cx="45937" cy="63665"/>
            </a:xfrm>
            <a:custGeom>
              <a:avLst/>
              <a:gdLst>
                <a:gd name="T0" fmla="*/ 4 w 10"/>
                <a:gd name="T1" fmla="*/ 0 h 13"/>
                <a:gd name="T2" fmla="*/ 2 w 10"/>
                <a:gd name="T3" fmla="*/ 1 h 13"/>
                <a:gd name="T4" fmla="*/ 4 w 10"/>
                <a:gd name="T5" fmla="*/ 4 h 13"/>
                <a:gd name="T6" fmla="*/ 4 w 10"/>
                <a:gd name="T7" fmla="*/ 9 h 13"/>
                <a:gd name="T8" fmla="*/ 5 w 10"/>
                <a:gd name="T9" fmla="*/ 13 h 13"/>
                <a:gd name="T10" fmla="*/ 5 w 10"/>
                <a:gd name="T11" fmla="*/ 11 h 13"/>
                <a:gd name="T12" fmla="*/ 9 w 10"/>
                <a:gd name="T13" fmla="*/ 8 h 13"/>
                <a:gd name="T14" fmla="*/ 8 w 10"/>
                <a:gd name="T15" fmla="*/ 6 h 13"/>
                <a:gd name="T16" fmla="*/ 9 w 10"/>
                <a:gd name="T17" fmla="*/ 5 h 13"/>
                <a:gd name="T18" fmla="*/ 7 w 10"/>
                <a:gd name="T19" fmla="*/ 1 h 13"/>
                <a:gd name="T20" fmla="*/ 4 w 10"/>
                <a:gd name="T21"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3">
                  <a:moveTo>
                    <a:pt x="4" y="0"/>
                  </a:moveTo>
                  <a:cubicBezTo>
                    <a:pt x="3" y="0"/>
                    <a:pt x="4" y="0"/>
                    <a:pt x="2" y="1"/>
                  </a:cubicBezTo>
                  <a:cubicBezTo>
                    <a:pt x="1" y="2"/>
                    <a:pt x="3" y="3"/>
                    <a:pt x="4" y="4"/>
                  </a:cubicBezTo>
                  <a:cubicBezTo>
                    <a:pt x="5" y="6"/>
                    <a:pt x="0" y="7"/>
                    <a:pt x="4" y="9"/>
                  </a:cubicBezTo>
                  <a:cubicBezTo>
                    <a:pt x="5" y="10"/>
                    <a:pt x="3" y="12"/>
                    <a:pt x="5" y="13"/>
                  </a:cubicBezTo>
                  <a:cubicBezTo>
                    <a:pt x="6" y="13"/>
                    <a:pt x="6" y="12"/>
                    <a:pt x="5" y="11"/>
                  </a:cubicBezTo>
                  <a:cubicBezTo>
                    <a:pt x="3" y="5"/>
                    <a:pt x="9" y="10"/>
                    <a:pt x="9" y="8"/>
                  </a:cubicBezTo>
                  <a:cubicBezTo>
                    <a:pt x="9" y="7"/>
                    <a:pt x="7" y="6"/>
                    <a:pt x="8" y="6"/>
                  </a:cubicBezTo>
                  <a:cubicBezTo>
                    <a:pt x="8" y="5"/>
                    <a:pt x="10" y="6"/>
                    <a:pt x="9" y="5"/>
                  </a:cubicBezTo>
                  <a:cubicBezTo>
                    <a:pt x="8" y="4"/>
                    <a:pt x="6" y="3"/>
                    <a:pt x="7" y="1"/>
                  </a:cubicBezTo>
                  <a:cubicBezTo>
                    <a:pt x="7" y="0"/>
                    <a:pt x="5" y="0"/>
                    <a:pt x="4" y="0"/>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978" name="Freeform 443">
              <a:extLst>
                <a:ext uri="{FF2B5EF4-FFF2-40B4-BE49-F238E27FC236}">
                  <a16:creationId xmlns:a16="http://schemas.microsoft.com/office/drawing/2014/main" id="{B64B00B2-D69D-44E7-B52B-F9A09FC3B1D7}"/>
                </a:ext>
              </a:extLst>
            </p:cNvPr>
            <p:cNvSpPr>
              <a:spLocks/>
            </p:cNvSpPr>
            <p:nvPr/>
          </p:nvSpPr>
          <p:spPr bwMode="auto">
            <a:xfrm>
              <a:off x="8598456" y="4486772"/>
              <a:ext cx="28513" cy="37547"/>
            </a:xfrm>
            <a:custGeom>
              <a:avLst/>
              <a:gdLst>
                <a:gd name="T0" fmla="*/ 6 w 6"/>
                <a:gd name="T1" fmla="*/ 5 h 8"/>
                <a:gd name="T2" fmla="*/ 0 w 6"/>
                <a:gd name="T3" fmla="*/ 2 h 8"/>
                <a:gd name="T4" fmla="*/ 3 w 6"/>
                <a:gd name="T5" fmla="*/ 6 h 8"/>
                <a:gd name="T6" fmla="*/ 6 w 6"/>
                <a:gd name="T7" fmla="*/ 5 h 8"/>
                <a:gd name="T8" fmla="*/ 6 w 6"/>
                <a:gd name="T9" fmla="*/ 5 h 8"/>
              </a:gdLst>
              <a:ahLst/>
              <a:cxnLst>
                <a:cxn ang="0">
                  <a:pos x="T0" y="T1"/>
                </a:cxn>
                <a:cxn ang="0">
                  <a:pos x="T2" y="T3"/>
                </a:cxn>
                <a:cxn ang="0">
                  <a:pos x="T4" y="T5"/>
                </a:cxn>
                <a:cxn ang="0">
                  <a:pos x="T6" y="T7"/>
                </a:cxn>
                <a:cxn ang="0">
                  <a:pos x="T8" y="T9"/>
                </a:cxn>
              </a:cxnLst>
              <a:rect l="0" t="0" r="r" b="b"/>
              <a:pathLst>
                <a:path w="6" h="8">
                  <a:moveTo>
                    <a:pt x="6" y="5"/>
                  </a:moveTo>
                  <a:cubicBezTo>
                    <a:pt x="5" y="4"/>
                    <a:pt x="3" y="0"/>
                    <a:pt x="0" y="2"/>
                  </a:cubicBezTo>
                  <a:cubicBezTo>
                    <a:pt x="0" y="2"/>
                    <a:pt x="3" y="5"/>
                    <a:pt x="3" y="6"/>
                  </a:cubicBezTo>
                  <a:cubicBezTo>
                    <a:pt x="3" y="8"/>
                    <a:pt x="6" y="8"/>
                    <a:pt x="6" y="5"/>
                  </a:cubicBezTo>
                  <a:cubicBezTo>
                    <a:pt x="6" y="5"/>
                    <a:pt x="6" y="6"/>
                    <a:pt x="6" y="5"/>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979" name="Freeform 444">
              <a:extLst>
                <a:ext uri="{FF2B5EF4-FFF2-40B4-BE49-F238E27FC236}">
                  <a16:creationId xmlns:a16="http://schemas.microsoft.com/office/drawing/2014/main" id="{853FF915-480F-4379-8ADC-8C5E0890A0E8}"/>
                </a:ext>
              </a:extLst>
            </p:cNvPr>
            <p:cNvSpPr>
              <a:spLocks/>
            </p:cNvSpPr>
            <p:nvPr/>
          </p:nvSpPr>
          <p:spPr bwMode="auto">
            <a:xfrm>
              <a:off x="8631715" y="4524317"/>
              <a:ext cx="41184" cy="48971"/>
            </a:xfrm>
            <a:custGeom>
              <a:avLst/>
              <a:gdLst>
                <a:gd name="T0" fmla="*/ 3 w 9"/>
                <a:gd name="T1" fmla="*/ 2 h 10"/>
                <a:gd name="T2" fmla="*/ 0 w 9"/>
                <a:gd name="T3" fmla="*/ 2 h 10"/>
                <a:gd name="T4" fmla="*/ 2 w 9"/>
                <a:gd name="T5" fmla="*/ 4 h 10"/>
                <a:gd name="T6" fmla="*/ 1 w 9"/>
                <a:gd name="T7" fmla="*/ 9 h 10"/>
                <a:gd name="T8" fmla="*/ 6 w 9"/>
                <a:gd name="T9" fmla="*/ 6 h 10"/>
                <a:gd name="T10" fmla="*/ 3 w 9"/>
                <a:gd name="T11" fmla="*/ 2 h 10"/>
                <a:gd name="T12" fmla="*/ 3 w 9"/>
                <a:gd name="T13" fmla="*/ 2 h 10"/>
              </a:gdLst>
              <a:ahLst/>
              <a:cxnLst>
                <a:cxn ang="0">
                  <a:pos x="T0" y="T1"/>
                </a:cxn>
                <a:cxn ang="0">
                  <a:pos x="T2" y="T3"/>
                </a:cxn>
                <a:cxn ang="0">
                  <a:pos x="T4" y="T5"/>
                </a:cxn>
                <a:cxn ang="0">
                  <a:pos x="T6" y="T7"/>
                </a:cxn>
                <a:cxn ang="0">
                  <a:pos x="T8" y="T9"/>
                </a:cxn>
                <a:cxn ang="0">
                  <a:pos x="T10" y="T11"/>
                </a:cxn>
                <a:cxn ang="0">
                  <a:pos x="T12" y="T13"/>
                </a:cxn>
              </a:cxnLst>
              <a:rect l="0" t="0" r="r" b="b"/>
              <a:pathLst>
                <a:path w="9" h="10">
                  <a:moveTo>
                    <a:pt x="3" y="2"/>
                  </a:moveTo>
                  <a:cubicBezTo>
                    <a:pt x="2" y="1"/>
                    <a:pt x="1" y="1"/>
                    <a:pt x="0" y="2"/>
                  </a:cubicBezTo>
                  <a:cubicBezTo>
                    <a:pt x="0" y="3"/>
                    <a:pt x="2" y="3"/>
                    <a:pt x="2" y="4"/>
                  </a:cubicBezTo>
                  <a:cubicBezTo>
                    <a:pt x="3" y="5"/>
                    <a:pt x="0" y="8"/>
                    <a:pt x="1" y="9"/>
                  </a:cubicBezTo>
                  <a:cubicBezTo>
                    <a:pt x="1" y="10"/>
                    <a:pt x="5" y="6"/>
                    <a:pt x="6" y="6"/>
                  </a:cubicBezTo>
                  <a:cubicBezTo>
                    <a:pt x="9" y="6"/>
                    <a:pt x="3" y="2"/>
                    <a:pt x="3" y="2"/>
                  </a:cubicBezTo>
                  <a:cubicBezTo>
                    <a:pt x="1" y="0"/>
                    <a:pt x="3" y="2"/>
                    <a:pt x="3" y="2"/>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980" name="Freeform 445">
              <a:extLst>
                <a:ext uri="{FF2B5EF4-FFF2-40B4-BE49-F238E27FC236}">
                  <a16:creationId xmlns:a16="http://schemas.microsoft.com/office/drawing/2014/main" id="{F5BB1FC4-87EB-4604-8C06-E39DEE9E62B5}"/>
                </a:ext>
              </a:extLst>
            </p:cNvPr>
            <p:cNvSpPr>
              <a:spLocks/>
            </p:cNvSpPr>
            <p:nvPr/>
          </p:nvSpPr>
          <p:spPr bwMode="auto">
            <a:xfrm>
              <a:off x="8641226" y="4553700"/>
              <a:ext cx="31681" cy="52237"/>
            </a:xfrm>
            <a:custGeom>
              <a:avLst/>
              <a:gdLst>
                <a:gd name="T0" fmla="*/ 6 w 7"/>
                <a:gd name="T1" fmla="*/ 1 h 11"/>
                <a:gd name="T2" fmla="*/ 3 w 7"/>
                <a:gd name="T3" fmla="*/ 5 h 11"/>
                <a:gd name="T4" fmla="*/ 3 w 7"/>
                <a:gd name="T5" fmla="*/ 9 h 11"/>
                <a:gd name="T6" fmla="*/ 5 w 7"/>
                <a:gd name="T7" fmla="*/ 6 h 11"/>
                <a:gd name="T8" fmla="*/ 6 w 7"/>
                <a:gd name="T9" fmla="*/ 1 h 11"/>
                <a:gd name="T10" fmla="*/ 6 w 7"/>
                <a:gd name="T11" fmla="*/ 1 h 11"/>
              </a:gdLst>
              <a:ahLst/>
              <a:cxnLst>
                <a:cxn ang="0">
                  <a:pos x="T0" y="T1"/>
                </a:cxn>
                <a:cxn ang="0">
                  <a:pos x="T2" y="T3"/>
                </a:cxn>
                <a:cxn ang="0">
                  <a:pos x="T4" y="T5"/>
                </a:cxn>
                <a:cxn ang="0">
                  <a:pos x="T6" y="T7"/>
                </a:cxn>
                <a:cxn ang="0">
                  <a:pos x="T8" y="T9"/>
                </a:cxn>
                <a:cxn ang="0">
                  <a:pos x="T10" y="T11"/>
                </a:cxn>
              </a:cxnLst>
              <a:rect l="0" t="0" r="r" b="b"/>
              <a:pathLst>
                <a:path w="7" h="11">
                  <a:moveTo>
                    <a:pt x="6" y="1"/>
                  </a:moveTo>
                  <a:cubicBezTo>
                    <a:pt x="3" y="1"/>
                    <a:pt x="4" y="4"/>
                    <a:pt x="3" y="5"/>
                  </a:cubicBezTo>
                  <a:cubicBezTo>
                    <a:pt x="0" y="7"/>
                    <a:pt x="1" y="7"/>
                    <a:pt x="3" y="9"/>
                  </a:cubicBezTo>
                  <a:cubicBezTo>
                    <a:pt x="6" y="11"/>
                    <a:pt x="4" y="8"/>
                    <a:pt x="5" y="6"/>
                  </a:cubicBezTo>
                  <a:cubicBezTo>
                    <a:pt x="5" y="6"/>
                    <a:pt x="7" y="0"/>
                    <a:pt x="6" y="1"/>
                  </a:cubicBezTo>
                  <a:cubicBezTo>
                    <a:pt x="5" y="1"/>
                    <a:pt x="6" y="0"/>
                    <a:pt x="6" y="1"/>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981" name="Freeform 446">
              <a:extLst>
                <a:ext uri="{FF2B5EF4-FFF2-40B4-BE49-F238E27FC236}">
                  <a16:creationId xmlns:a16="http://schemas.microsoft.com/office/drawing/2014/main" id="{32474381-E08A-4A31-BA59-FEBDCEF43F55}"/>
                </a:ext>
              </a:extLst>
            </p:cNvPr>
            <p:cNvSpPr>
              <a:spLocks/>
            </p:cNvSpPr>
            <p:nvPr/>
          </p:nvSpPr>
          <p:spPr bwMode="auto">
            <a:xfrm>
              <a:off x="8668145" y="4548804"/>
              <a:ext cx="19008" cy="37547"/>
            </a:xfrm>
            <a:custGeom>
              <a:avLst/>
              <a:gdLst>
                <a:gd name="T0" fmla="*/ 3 w 4"/>
                <a:gd name="T1" fmla="*/ 1 h 8"/>
                <a:gd name="T2" fmla="*/ 0 w 4"/>
                <a:gd name="T3" fmla="*/ 8 h 8"/>
                <a:gd name="T4" fmla="*/ 3 w 4"/>
                <a:gd name="T5" fmla="*/ 5 h 8"/>
                <a:gd name="T6" fmla="*/ 3 w 4"/>
                <a:gd name="T7" fmla="*/ 1 h 8"/>
                <a:gd name="T8" fmla="*/ 3 w 4"/>
                <a:gd name="T9" fmla="*/ 1 h 8"/>
              </a:gdLst>
              <a:ahLst/>
              <a:cxnLst>
                <a:cxn ang="0">
                  <a:pos x="T0" y="T1"/>
                </a:cxn>
                <a:cxn ang="0">
                  <a:pos x="T2" y="T3"/>
                </a:cxn>
                <a:cxn ang="0">
                  <a:pos x="T4" y="T5"/>
                </a:cxn>
                <a:cxn ang="0">
                  <a:pos x="T6" y="T7"/>
                </a:cxn>
                <a:cxn ang="0">
                  <a:pos x="T8" y="T9"/>
                </a:cxn>
              </a:cxnLst>
              <a:rect l="0" t="0" r="r" b="b"/>
              <a:pathLst>
                <a:path w="4" h="8">
                  <a:moveTo>
                    <a:pt x="3" y="1"/>
                  </a:moveTo>
                  <a:cubicBezTo>
                    <a:pt x="2" y="1"/>
                    <a:pt x="0" y="7"/>
                    <a:pt x="0" y="8"/>
                  </a:cubicBezTo>
                  <a:cubicBezTo>
                    <a:pt x="0" y="8"/>
                    <a:pt x="2" y="6"/>
                    <a:pt x="3" y="5"/>
                  </a:cubicBezTo>
                  <a:cubicBezTo>
                    <a:pt x="3" y="5"/>
                    <a:pt x="4" y="0"/>
                    <a:pt x="3" y="1"/>
                  </a:cubicBezTo>
                  <a:cubicBezTo>
                    <a:pt x="2" y="1"/>
                    <a:pt x="3" y="1"/>
                    <a:pt x="3" y="1"/>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982" name="Freeform 447">
              <a:extLst>
                <a:ext uri="{FF2B5EF4-FFF2-40B4-BE49-F238E27FC236}">
                  <a16:creationId xmlns:a16="http://schemas.microsoft.com/office/drawing/2014/main" id="{0FF02A02-4CAB-45ED-BCDF-9E98249DFA07}"/>
                </a:ext>
              </a:extLst>
            </p:cNvPr>
            <p:cNvSpPr>
              <a:spLocks/>
            </p:cNvSpPr>
            <p:nvPr/>
          </p:nvSpPr>
          <p:spPr bwMode="auto">
            <a:xfrm>
              <a:off x="8677660" y="4573294"/>
              <a:ext cx="28513" cy="17956"/>
            </a:xfrm>
            <a:custGeom>
              <a:avLst/>
              <a:gdLst>
                <a:gd name="T0" fmla="*/ 1 w 6"/>
                <a:gd name="T1" fmla="*/ 1 h 4"/>
                <a:gd name="T2" fmla="*/ 3 w 6"/>
                <a:gd name="T3" fmla="*/ 3 h 4"/>
                <a:gd name="T4" fmla="*/ 1 w 6"/>
                <a:gd name="T5" fmla="*/ 1 h 4"/>
                <a:gd name="T6" fmla="*/ 1 w 6"/>
                <a:gd name="T7" fmla="*/ 1 h 4"/>
              </a:gdLst>
              <a:ahLst/>
              <a:cxnLst>
                <a:cxn ang="0">
                  <a:pos x="T0" y="T1"/>
                </a:cxn>
                <a:cxn ang="0">
                  <a:pos x="T2" y="T3"/>
                </a:cxn>
                <a:cxn ang="0">
                  <a:pos x="T4" y="T5"/>
                </a:cxn>
                <a:cxn ang="0">
                  <a:pos x="T6" y="T7"/>
                </a:cxn>
              </a:cxnLst>
              <a:rect l="0" t="0" r="r" b="b"/>
              <a:pathLst>
                <a:path w="6" h="4">
                  <a:moveTo>
                    <a:pt x="1" y="1"/>
                  </a:moveTo>
                  <a:cubicBezTo>
                    <a:pt x="0" y="3"/>
                    <a:pt x="1" y="4"/>
                    <a:pt x="3" y="3"/>
                  </a:cubicBezTo>
                  <a:cubicBezTo>
                    <a:pt x="6" y="3"/>
                    <a:pt x="2" y="0"/>
                    <a:pt x="1" y="1"/>
                  </a:cubicBezTo>
                  <a:cubicBezTo>
                    <a:pt x="1" y="2"/>
                    <a:pt x="2" y="1"/>
                    <a:pt x="1" y="1"/>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983" name="Freeform 448">
              <a:extLst>
                <a:ext uri="{FF2B5EF4-FFF2-40B4-BE49-F238E27FC236}">
                  <a16:creationId xmlns:a16="http://schemas.microsoft.com/office/drawing/2014/main" id="{FADB79C7-DC15-4CE9-9F37-0F71C34085BF}"/>
                </a:ext>
              </a:extLst>
            </p:cNvPr>
            <p:cNvSpPr>
              <a:spLocks/>
            </p:cNvSpPr>
            <p:nvPr/>
          </p:nvSpPr>
          <p:spPr bwMode="auto">
            <a:xfrm>
              <a:off x="8677651" y="4586354"/>
              <a:ext cx="64946" cy="101211"/>
            </a:xfrm>
            <a:custGeom>
              <a:avLst/>
              <a:gdLst>
                <a:gd name="T0" fmla="*/ 10 w 14"/>
                <a:gd name="T1" fmla="*/ 0 h 21"/>
                <a:gd name="T2" fmla="*/ 9 w 14"/>
                <a:gd name="T3" fmla="*/ 2 h 21"/>
                <a:gd name="T4" fmla="*/ 7 w 14"/>
                <a:gd name="T5" fmla="*/ 4 h 21"/>
                <a:gd name="T6" fmla="*/ 3 w 14"/>
                <a:gd name="T7" fmla="*/ 6 h 21"/>
                <a:gd name="T8" fmla="*/ 2 w 14"/>
                <a:gd name="T9" fmla="*/ 11 h 21"/>
                <a:gd name="T10" fmla="*/ 2 w 14"/>
                <a:gd name="T11" fmla="*/ 14 h 21"/>
                <a:gd name="T12" fmla="*/ 3 w 14"/>
                <a:gd name="T13" fmla="*/ 18 h 21"/>
                <a:gd name="T14" fmla="*/ 8 w 14"/>
                <a:gd name="T15" fmla="*/ 19 h 21"/>
                <a:gd name="T16" fmla="*/ 8 w 14"/>
                <a:gd name="T17" fmla="*/ 16 h 21"/>
                <a:gd name="T18" fmla="*/ 10 w 14"/>
                <a:gd name="T19" fmla="*/ 12 h 21"/>
                <a:gd name="T20" fmla="*/ 12 w 14"/>
                <a:gd name="T21" fmla="*/ 17 h 21"/>
                <a:gd name="T22" fmla="*/ 13 w 14"/>
                <a:gd name="T23" fmla="*/ 14 h 21"/>
                <a:gd name="T24" fmla="*/ 13 w 14"/>
                <a:gd name="T25" fmla="*/ 10 h 21"/>
                <a:gd name="T26" fmla="*/ 10 w 14"/>
                <a:gd name="T27" fmla="*/ 0 h 21"/>
                <a:gd name="T28" fmla="*/ 10 w 14"/>
                <a:gd name="T2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21">
                  <a:moveTo>
                    <a:pt x="10" y="0"/>
                  </a:moveTo>
                  <a:cubicBezTo>
                    <a:pt x="9" y="0"/>
                    <a:pt x="9" y="1"/>
                    <a:pt x="9" y="2"/>
                  </a:cubicBezTo>
                  <a:cubicBezTo>
                    <a:pt x="9" y="3"/>
                    <a:pt x="9" y="3"/>
                    <a:pt x="7" y="4"/>
                  </a:cubicBezTo>
                  <a:cubicBezTo>
                    <a:pt x="6" y="4"/>
                    <a:pt x="4" y="6"/>
                    <a:pt x="3" y="6"/>
                  </a:cubicBezTo>
                  <a:cubicBezTo>
                    <a:pt x="1" y="9"/>
                    <a:pt x="0" y="9"/>
                    <a:pt x="2" y="11"/>
                  </a:cubicBezTo>
                  <a:cubicBezTo>
                    <a:pt x="3" y="12"/>
                    <a:pt x="2" y="13"/>
                    <a:pt x="2" y="14"/>
                  </a:cubicBezTo>
                  <a:cubicBezTo>
                    <a:pt x="1" y="16"/>
                    <a:pt x="2" y="17"/>
                    <a:pt x="3" y="18"/>
                  </a:cubicBezTo>
                  <a:cubicBezTo>
                    <a:pt x="5" y="19"/>
                    <a:pt x="7" y="19"/>
                    <a:pt x="8" y="19"/>
                  </a:cubicBezTo>
                  <a:cubicBezTo>
                    <a:pt x="11" y="21"/>
                    <a:pt x="9" y="18"/>
                    <a:pt x="8" y="16"/>
                  </a:cubicBezTo>
                  <a:cubicBezTo>
                    <a:pt x="8" y="16"/>
                    <a:pt x="8" y="12"/>
                    <a:pt x="10" y="12"/>
                  </a:cubicBezTo>
                  <a:cubicBezTo>
                    <a:pt x="11" y="12"/>
                    <a:pt x="11" y="17"/>
                    <a:pt x="12" y="17"/>
                  </a:cubicBezTo>
                  <a:cubicBezTo>
                    <a:pt x="12" y="17"/>
                    <a:pt x="13" y="14"/>
                    <a:pt x="13" y="14"/>
                  </a:cubicBezTo>
                  <a:cubicBezTo>
                    <a:pt x="14" y="12"/>
                    <a:pt x="14" y="11"/>
                    <a:pt x="13" y="10"/>
                  </a:cubicBezTo>
                  <a:cubicBezTo>
                    <a:pt x="13" y="7"/>
                    <a:pt x="13" y="1"/>
                    <a:pt x="10" y="0"/>
                  </a:cubicBezTo>
                  <a:cubicBezTo>
                    <a:pt x="9" y="0"/>
                    <a:pt x="10" y="1"/>
                    <a:pt x="10" y="0"/>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984" name="Freeform 449">
              <a:extLst>
                <a:ext uri="{FF2B5EF4-FFF2-40B4-BE49-F238E27FC236}">
                  <a16:creationId xmlns:a16="http://schemas.microsoft.com/office/drawing/2014/main" id="{9D559F11-0577-485D-AF0C-C39F26293715}"/>
                </a:ext>
              </a:extLst>
            </p:cNvPr>
            <p:cNvSpPr>
              <a:spLocks/>
            </p:cNvSpPr>
            <p:nvPr/>
          </p:nvSpPr>
          <p:spPr bwMode="auto">
            <a:xfrm>
              <a:off x="8636466" y="4605939"/>
              <a:ext cx="55442" cy="48971"/>
            </a:xfrm>
            <a:custGeom>
              <a:avLst/>
              <a:gdLst>
                <a:gd name="T0" fmla="*/ 8 w 12"/>
                <a:gd name="T1" fmla="*/ 1 h 10"/>
                <a:gd name="T2" fmla="*/ 2 w 12"/>
                <a:gd name="T3" fmla="*/ 4 h 10"/>
                <a:gd name="T4" fmla="*/ 0 w 12"/>
                <a:gd name="T5" fmla="*/ 10 h 10"/>
                <a:gd name="T6" fmla="*/ 2 w 12"/>
                <a:gd name="T7" fmla="*/ 6 h 10"/>
                <a:gd name="T8" fmla="*/ 4 w 12"/>
                <a:gd name="T9" fmla="*/ 6 h 10"/>
                <a:gd name="T10" fmla="*/ 6 w 12"/>
                <a:gd name="T11" fmla="*/ 7 h 10"/>
                <a:gd name="T12" fmla="*/ 8 w 12"/>
                <a:gd name="T13" fmla="*/ 7 h 10"/>
                <a:gd name="T14" fmla="*/ 8 w 12"/>
                <a:gd name="T15" fmla="*/ 5 h 10"/>
                <a:gd name="T16" fmla="*/ 8 w 12"/>
                <a:gd name="T17" fmla="*/ 1 h 10"/>
                <a:gd name="T18" fmla="*/ 8 w 12"/>
                <a:gd name="T19"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0">
                  <a:moveTo>
                    <a:pt x="8" y="1"/>
                  </a:moveTo>
                  <a:cubicBezTo>
                    <a:pt x="6" y="0"/>
                    <a:pt x="5" y="4"/>
                    <a:pt x="2" y="4"/>
                  </a:cubicBezTo>
                  <a:cubicBezTo>
                    <a:pt x="0" y="5"/>
                    <a:pt x="0" y="9"/>
                    <a:pt x="0" y="10"/>
                  </a:cubicBezTo>
                  <a:cubicBezTo>
                    <a:pt x="1" y="9"/>
                    <a:pt x="1" y="7"/>
                    <a:pt x="2" y="6"/>
                  </a:cubicBezTo>
                  <a:cubicBezTo>
                    <a:pt x="2" y="6"/>
                    <a:pt x="4" y="5"/>
                    <a:pt x="4" y="6"/>
                  </a:cubicBezTo>
                  <a:cubicBezTo>
                    <a:pt x="4" y="7"/>
                    <a:pt x="6" y="7"/>
                    <a:pt x="6" y="7"/>
                  </a:cubicBezTo>
                  <a:cubicBezTo>
                    <a:pt x="7" y="7"/>
                    <a:pt x="7" y="8"/>
                    <a:pt x="8" y="7"/>
                  </a:cubicBezTo>
                  <a:cubicBezTo>
                    <a:pt x="8" y="7"/>
                    <a:pt x="8" y="5"/>
                    <a:pt x="8" y="5"/>
                  </a:cubicBezTo>
                  <a:cubicBezTo>
                    <a:pt x="9" y="3"/>
                    <a:pt x="11" y="2"/>
                    <a:pt x="8" y="1"/>
                  </a:cubicBezTo>
                  <a:cubicBezTo>
                    <a:pt x="7" y="1"/>
                    <a:pt x="12" y="3"/>
                    <a:pt x="8" y="1"/>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sp>
          <p:nvSpPr>
            <p:cNvPr id="985" name="Freeform 451">
              <a:extLst>
                <a:ext uri="{FF2B5EF4-FFF2-40B4-BE49-F238E27FC236}">
                  <a16:creationId xmlns:a16="http://schemas.microsoft.com/office/drawing/2014/main" id="{4230E14A-0F4D-4E61-9F7F-0BDC805F33CE}"/>
                </a:ext>
              </a:extLst>
            </p:cNvPr>
            <p:cNvSpPr>
              <a:spLocks/>
            </p:cNvSpPr>
            <p:nvPr/>
          </p:nvSpPr>
          <p:spPr bwMode="auto">
            <a:xfrm>
              <a:off x="8687156" y="4486776"/>
              <a:ext cx="9505" cy="4896"/>
            </a:xfrm>
            <a:custGeom>
              <a:avLst/>
              <a:gdLst>
                <a:gd name="T0" fmla="*/ 0 w 2"/>
                <a:gd name="T1" fmla="*/ 1 h 1"/>
                <a:gd name="T2" fmla="*/ 1 w 2"/>
                <a:gd name="T3" fmla="*/ 0 h 1"/>
                <a:gd name="T4" fmla="*/ 0 w 2"/>
                <a:gd name="T5" fmla="*/ 1 h 1"/>
              </a:gdLst>
              <a:ahLst/>
              <a:cxnLst>
                <a:cxn ang="0">
                  <a:pos x="T0" y="T1"/>
                </a:cxn>
                <a:cxn ang="0">
                  <a:pos x="T2" y="T3"/>
                </a:cxn>
                <a:cxn ang="0">
                  <a:pos x="T4" y="T5"/>
                </a:cxn>
              </a:cxnLst>
              <a:rect l="0" t="0" r="r" b="b"/>
              <a:pathLst>
                <a:path w="2" h="1">
                  <a:moveTo>
                    <a:pt x="0" y="1"/>
                  </a:moveTo>
                  <a:cubicBezTo>
                    <a:pt x="1" y="1"/>
                    <a:pt x="2" y="0"/>
                    <a:pt x="1" y="0"/>
                  </a:cubicBezTo>
                  <a:cubicBezTo>
                    <a:pt x="0" y="0"/>
                    <a:pt x="0" y="1"/>
                    <a:pt x="0" y="1"/>
                  </a:cubicBezTo>
                  <a:close/>
                </a:path>
              </a:pathLst>
            </a:custGeom>
            <a:grpFill/>
            <a:ln w="4763" cap="flat">
              <a:solidFill>
                <a:schemeClr val="bg1"/>
              </a:solidFill>
              <a:prstDash val="solid"/>
              <a:round/>
              <a:headEnd/>
              <a:tailEnd/>
            </a:ln>
          </p:spPr>
          <p:txBody>
            <a:bodyPr vert="horz" wrap="square" lIns="121920" tIns="60960" rIns="121920" bIns="60960" numCol="1" anchor="t" anchorCtr="0" compatLnSpc="1">
              <a:prstTxWarp prst="textNoShape">
                <a:avLst/>
              </a:prstTxWarp>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a:ln>
                  <a:noFill/>
                </a:ln>
                <a:solidFill>
                  <a:prstClr val="black"/>
                </a:solidFill>
                <a:effectLst/>
                <a:uLnTx/>
                <a:uFillTx/>
                <a:latin typeface="Century Gothic"/>
                <a:ea typeface="+mn-ea"/>
                <a:cs typeface="+mn-cs"/>
              </a:endParaRPr>
            </a:p>
          </p:txBody>
        </p:sp>
      </p:grpSp>
      <p:pic>
        <p:nvPicPr>
          <p:cNvPr id="18" name="Picture 17" descr="Logo&#10;&#10;Description automatically generated">
            <a:extLst>
              <a:ext uri="{FF2B5EF4-FFF2-40B4-BE49-F238E27FC236}">
                <a16:creationId xmlns:a16="http://schemas.microsoft.com/office/drawing/2014/main" id="{2ADA7027-BD4A-FC0C-C2F9-38CD886BDED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42747" y="5207625"/>
            <a:ext cx="302724" cy="303964"/>
          </a:xfrm>
          <a:prstGeom prst="rect">
            <a:avLst/>
          </a:prstGeom>
        </p:spPr>
      </p:pic>
      <p:pic>
        <p:nvPicPr>
          <p:cNvPr id="19" name="Picture 18" descr="A picture containing icon&#10;&#10;Description automatically generated">
            <a:extLst>
              <a:ext uri="{FF2B5EF4-FFF2-40B4-BE49-F238E27FC236}">
                <a16:creationId xmlns:a16="http://schemas.microsoft.com/office/drawing/2014/main" id="{269A1459-2DAA-B466-7D73-0C24A5BE4E2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24545" y="5636303"/>
            <a:ext cx="318656" cy="320396"/>
          </a:xfrm>
          <a:prstGeom prst="rect">
            <a:avLst/>
          </a:prstGeom>
        </p:spPr>
      </p:pic>
      <p:sp>
        <p:nvSpPr>
          <p:cNvPr id="20" name="base_and_source" descr="base_and_source">
            <a:extLst>
              <a:ext uri="{FF2B5EF4-FFF2-40B4-BE49-F238E27FC236}">
                <a16:creationId xmlns:a16="http://schemas.microsoft.com/office/drawing/2014/main" id="{D4821172-87B9-5A39-8296-78C798B9505E}"/>
              </a:ext>
            </a:extLst>
          </p:cNvPr>
          <p:cNvSpPr txBox="1">
            <a:spLocks/>
          </p:cNvSpPr>
          <p:nvPr/>
        </p:nvSpPr>
        <p:spPr>
          <a:xfrm>
            <a:off x="984663" y="5774079"/>
            <a:ext cx="1140161" cy="123111"/>
          </a:xfrm>
          <a:prstGeom prst="rect">
            <a:avLst/>
          </a:prstGeom>
        </p:spPr>
        <p:txBody>
          <a:bodyPr vert="horz" wrap="square" lIns="0" tIns="0" rIns="0" bIns="0" rtlCol="0" anchor="ctr" anchorCtr="0">
            <a:spAutoFit/>
          </a:bodyPr>
          <a:lstStyle>
            <a:lvl1pPr marL="0" marR="0" indent="0" algn="l" defTabSz="914400" rtl="0" eaLnBrk="1" fontAlgn="base" latinLnBrk="0" hangingPunct="1">
              <a:lnSpc>
                <a:spcPct val="100000"/>
              </a:lnSpc>
              <a:spcBef>
                <a:spcPct val="20000"/>
              </a:spcBef>
              <a:spcAft>
                <a:spcPct val="0"/>
              </a:spcAft>
              <a:buClrTx/>
              <a:buSzTx/>
              <a:buFont typeface="Arial" pitchFamily="34" charset="0"/>
              <a:buNone/>
              <a:defRPr sz="800" i="1" kern="0" spc="0" baseline="0">
                <a:solidFill>
                  <a:srgbClr val="7F7F7F"/>
                </a:solidFill>
                <a:latin typeface="Trebuchet MS"/>
                <a:ea typeface="+mn-ea"/>
                <a:cs typeface="Trebuchet M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fontAlgn="auto">
              <a:spcBef>
                <a:spcPts val="0"/>
              </a:spcBef>
              <a:spcAft>
                <a:spcPts val="0"/>
              </a:spcAft>
              <a:defRPr/>
            </a:pPr>
            <a:r>
              <a:rPr lang="en-US" i="0" kern="1200">
                <a:solidFill>
                  <a:prstClr val="black"/>
                </a:solidFill>
                <a:latin typeface="DM Sans "/>
                <a:cs typeface="+mn-cs"/>
              </a:rPr>
              <a:t>Early Adopters</a:t>
            </a:r>
          </a:p>
        </p:txBody>
      </p:sp>
      <p:sp>
        <p:nvSpPr>
          <p:cNvPr id="21" name="base_and_source" descr="base_and_source">
            <a:extLst>
              <a:ext uri="{FF2B5EF4-FFF2-40B4-BE49-F238E27FC236}">
                <a16:creationId xmlns:a16="http://schemas.microsoft.com/office/drawing/2014/main" id="{5C823693-4E05-98D9-159C-FAF34FF27149}"/>
              </a:ext>
            </a:extLst>
          </p:cNvPr>
          <p:cNvSpPr txBox="1">
            <a:spLocks/>
          </p:cNvSpPr>
          <p:nvPr/>
        </p:nvSpPr>
        <p:spPr>
          <a:xfrm>
            <a:off x="984663" y="5326475"/>
            <a:ext cx="1140161" cy="123111"/>
          </a:xfrm>
          <a:prstGeom prst="rect">
            <a:avLst/>
          </a:prstGeom>
        </p:spPr>
        <p:txBody>
          <a:bodyPr vert="horz" wrap="square" lIns="0" tIns="0" rIns="0" bIns="0" rtlCol="0" anchor="ctr" anchorCtr="0">
            <a:spAutoFit/>
          </a:bodyPr>
          <a:lstStyle>
            <a:lvl1pPr marL="0" marR="0" indent="0" algn="l" defTabSz="914400" rtl="0" eaLnBrk="1" fontAlgn="base" latinLnBrk="0" hangingPunct="1">
              <a:lnSpc>
                <a:spcPct val="100000"/>
              </a:lnSpc>
              <a:spcBef>
                <a:spcPct val="20000"/>
              </a:spcBef>
              <a:spcAft>
                <a:spcPct val="0"/>
              </a:spcAft>
              <a:buClrTx/>
              <a:buSzTx/>
              <a:buFont typeface="Arial" pitchFamily="34" charset="0"/>
              <a:buNone/>
              <a:defRPr sz="800" i="1" kern="0" spc="0" baseline="0">
                <a:solidFill>
                  <a:srgbClr val="7F7F7F"/>
                </a:solidFill>
                <a:latin typeface="Trebuchet MS"/>
                <a:ea typeface="+mn-ea"/>
                <a:cs typeface="Trebuchet M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fontAlgn="auto">
              <a:spcBef>
                <a:spcPts val="0"/>
              </a:spcBef>
              <a:spcAft>
                <a:spcPts val="0"/>
              </a:spcAft>
              <a:defRPr/>
            </a:pPr>
            <a:r>
              <a:rPr lang="en-US" i="0" kern="1200">
                <a:solidFill>
                  <a:prstClr val="black"/>
                </a:solidFill>
                <a:latin typeface="DM Sans "/>
                <a:cs typeface="+mn-cs"/>
              </a:rPr>
              <a:t>Market representative</a:t>
            </a:r>
          </a:p>
        </p:txBody>
      </p:sp>
      <p:sp>
        <p:nvSpPr>
          <p:cNvPr id="50" name="TextBox 49">
            <a:extLst>
              <a:ext uri="{FF2B5EF4-FFF2-40B4-BE49-F238E27FC236}">
                <a16:creationId xmlns:a16="http://schemas.microsoft.com/office/drawing/2014/main" id="{5A71B13E-449E-05DE-75C1-8FC74286C4B7}"/>
              </a:ext>
            </a:extLst>
          </p:cNvPr>
          <p:cNvSpPr txBox="1"/>
          <p:nvPr/>
        </p:nvSpPr>
        <p:spPr>
          <a:xfrm>
            <a:off x="1835205" y="3394045"/>
            <a:ext cx="1140427" cy="253916"/>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fr-FR" sz="1000" u="none" strike="noStrike" kern="1200" cap="none" spc="0" normalizeH="0" baseline="0" noProof="0">
                <a:ln>
                  <a:noFill/>
                </a:ln>
                <a:solidFill>
                  <a:schemeClr val="bg1"/>
                </a:solidFill>
                <a:effectLst/>
                <a:uLnTx/>
                <a:uFillTx/>
                <a:latin typeface="DM Sans "/>
              </a:rPr>
              <a:t>#6 </a:t>
            </a:r>
            <a:r>
              <a:rPr lang="en-US" sz="1000">
                <a:solidFill>
                  <a:schemeClr val="bg1"/>
                </a:solidFill>
                <a:latin typeface="DM Sans "/>
              </a:rPr>
              <a:t>Peppermint</a:t>
            </a:r>
            <a:endParaRPr kumimoji="0" lang="en-US" sz="1000" u="none" strike="noStrike" kern="1200" cap="none" spc="0" normalizeH="0" baseline="0" noProof="0">
              <a:ln>
                <a:noFill/>
              </a:ln>
              <a:solidFill>
                <a:schemeClr val="bg1"/>
              </a:solidFill>
              <a:effectLst/>
              <a:uLnTx/>
              <a:uFillTx/>
              <a:latin typeface="DM Sans "/>
            </a:endParaRPr>
          </a:p>
        </p:txBody>
      </p:sp>
      <p:sp>
        <p:nvSpPr>
          <p:cNvPr id="52" name="TextBox 51">
            <a:extLst>
              <a:ext uri="{FF2B5EF4-FFF2-40B4-BE49-F238E27FC236}">
                <a16:creationId xmlns:a16="http://schemas.microsoft.com/office/drawing/2014/main" id="{6DAD1ABE-EAC9-2347-AFD5-19C5AFFFCA1C}"/>
              </a:ext>
            </a:extLst>
          </p:cNvPr>
          <p:cNvSpPr txBox="1"/>
          <p:nvPr/>
        </p:nvSpPr>
        <p:spPr>
          <a:xfrm>
            <a:off x="1836155" y="3831506"/>
            <a:ext cx="1053608" cy="246221"/>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fr-FR" sz="1000" u="none" strike="noStrike" kern="1200" cap="none" spc="0" normalizeH="0" baseline="0" noProof="0">
                <a:ln>
                  <a:noFill/>
                </a:ln>
                <a:solidFill>
                  <a:schemeClr val="bg1"/>
                </a:solidFill>
                <a:effectLst/>
                <a:uLnTx/>
                <a:uFillTx/>
                <a:latin typeface="DM Sans "/>
              </a:rPr>
              <a:t>#3 Rosemary</a:t>
            </a:r>
            <a:endParaRPr kumimoji="0" lang="en-US" sz="1000" u="none" strike="noStrike" kern="1200" cap="none" spc="0" normalizeH="0" baseline="0" noProof="0">
              <a:ln>
                <a:noFill/>
              </a:ln>
              <a:solidFill>
                <a:schemeClr val="bg1"/>
              </a:solidFill>
              <a:effectLst/>
              <a:uLnTx/>
              <a:uFillTx/>
              <a:latin typeface="DM Sans "/>
            </a:endParaRPr>
          </a:p>
        </p:txBody>
      </p:sp>
      <p:cxnSp>
        <p:nvCxnSpPr>
          <p:cNvPr id="55" name="Straight Connector 54">
            <a:extLst>
              <a:ext uri="{FF2B5EF4-FFF2-40B4-BE49-F238E27FC236}">
                <a16:creationId xmlns:a16="http://schemas.microsoft.com/office/drawing/2014/main" id="{090C0F21-4AAF-50C7-A6A4-7D7403020DC4}"/>
              </a:ext>
            </a:extLst>
          </p:cNvPr>
          <p:cNvCxnSpPr>
            <a:cxnSpLocks/>
          </p:cNvCxnSpPr>
          <p:nvPr/>
        </p:nvCxnSpPr>
        <p:spPr>
          <a:xfrm>
            <a:off x="1628503" y="2830023"/>
            <a:ext cx="0" cy="145294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58" name="TextBox 57">
            <a:extLst>
              <a:ext uri="{FF2B5EF4-FFF2-40B4-BE49-F238E27FC236}">
                <a16:creationId xmlns:a16="http://schemas.microsoft.com/office/drawing/2014/main" id="{3F665FC4-E71D-5936-AB06-5A1961183EE8}"/>
              </a:ext>
            </a:extLst>
          </p:cNvPr>
          <p:cNvSpPr txBox="1"/>
          <p:nvPr/>
        </p:nvSpPr>
        <p:spPr>
          <a:xfrm>
            <a:off x="3266868" y="4571493"/>
            <a:ext cx="1008830" cy="246221"/>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fr-FR" sz="1000" u="none" strike="noStrike" kern="1200" cap="none" spc="0" normalizeH="0" baseline="0" noProof="0">
                <a:ln>
                  <a:noFill/>
                </a:ln>
                <a:solidFill>
                  <a:schemeClr val="bg1"/>
                </a:solidFill>
                <a:effectLst/>
                <a:uLnTx/>
                <a:uFillTx/>
                <a:latin typeface="DM Sans "/>
              </a:rPr>
              <a:t>#4 Lavender</a:t>
            </a:r>
          </a:p>
        </p:txBody>
      </p:sp>
      <p:sp>
        <p:nvSpPr>
          <p:cNvPr id="60" name="TextBox 59">
            <a:extLst>
              <a:ext uri="{FF2B5EF4-FFF2-40B4-BE49-F238E27FC236}">
                <a16:creationId xmlns:a16="http://schemas.microsoft.com/office/drawing/2014/main" id="{112B6C12-644B-6D1F-88F9-AF6F77752C68}"/>
              </a:ext>
            </a:extLst>
          </p:cNvPr>
          <p:cNvSpPr txBox="1"/>
          <p:nvPr/>
        </p:nvSpPr>
        <p:spPr>
          <a:xfrm>
            <a:off x="3266868" y="4998691"/>
            <a:ext cx="985324" cy="246221"/>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fr-FR" sz="1000" u="none" strike="noStrike" kern="1200" cap="none" spc="0" normalizeH="0" baseline="0" noProof="0">
                <a:ln>
                  <a:noFill/>
                </a:ln>
                <a:solidFill>
                  <a:schemeClr val="bg1"/>
                </a:solidFill>
                <a:effectLst/>
                <a:uLnTx/>
                <a:uFillTx/>
                <a:latin typeface="DM Sans "/>
              </a:rPr>
              <a:t>#3 Rosemary</a:t>
            </a:r>
            <a:endParaRPr kumimoji="0" lang="en-US" sz="1000" u="none" strike="noStrike" kern="1200" cap="none" spc="0" normalizeH="0" baseline="0" noProof="0">
              <a:ln>
                <a:noFill/>
              </a:ln>
              <a:solidFill>
                <a:schemeClr val="bg1"/>
              </a:solidFill>
              <a:effectLst/>
              <a:uLnTx/>
              <a:uFillTx/>
              <a:latin typeface="DM Sans "/>
            </a:endParaRPr>
          </a:p>
        </p:txBody>
      </p:sp>
      <p:cxnSp>
        <p:nvCxnSpPr>
          <p:cNvPr id="896" name="Straight Connector 895">
            <a:extLst>
              <a:ext uri="{FF2B5EF4-FFF2-40B4-BE49-F238E27FC236}">
                <a16:creationId xmlns:a16="http://schemas.microsoft.com/office/drawing/2014/main" id="{9FE20818-1B0B-5710-2255-06DEB14118E9}"/>
              </a:ext>
            </a:extLst>
          </p:cNvPr>
          <p:cNvCxnSpPr>
            <a:cxnSpLocks/>
          </p:cNvCxnSpPr>
          <p:nvPr/>
        </p:nvCxnSpPr>
        <p:spPr>
          <a:xfrm>
            <a:off x="3105404" y="4393554"/>
            <a:ext cx="0" cy="98171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899" name="TextBox 898">
            <a:extLst>
              <a:ext uri="{FF2B5EF4-FFF2-40B4-BE49-F238E27FC236}">
                <a16:creationId xmlns:a16="http://schemas.microsoft.com/office/drawing/2014/main" id="{51658AA3-1305-097B-7206-28DBA658EEB4}"/>
              </a:ext>
            </a:extLst>
          </p:cNvPr>
          <p:cNvSpPr txBox="1"/>
          <p:nvPr/>
        </p:nvSpPr>
        <p:spPr>
          <a:xfrm>
            <a:off x="4597338" y="2418703"/>
            <a:ext cx="1117197" cy="246221"/>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fr-FR" sz="1000" u="none" strike="noStrike" kern="1200" cap="none" spc="0" normalizeH="0" baseline="0" noProof="0">
                <a:ln>
                  <a:noFill/>
                </a:ln>
                <a:solidFill>
                  <a:schemeClr val="bg1"/>
                </a:solidFill>
                <a:effectLst/>
                <a:uLnTx/>
                <a:uFillTx/>
                <a:latin typeface="DM Sans "/>
              </a:rPr>
              <a:t>#</a:t>
            </a:r>
            <a:r>
              <a:rPr lang="fr-FR" sz="1000">
                <a:solidFill>
                  <a:schemeClr val="bg1"/>
                </a:solidFill>
                <a:latin typeface="DM Sans "/>
              </a:rPr>
              <a:t>1 Lavender </a:t>
            </a:r>
            <a:endParaRPr kumimoji="0" lang="en-US" sz="1000" u="none" strike="noStrike" kern="1200" cap="none" spc="0" normalizeH="0" baseline="0" noProof="0">
              <a:ln>
                <a:noFill/>
              </a:ln>
              <a:solidFill>
                <a:schemeClr val="bg1"/>
              </a:solidFill>
              <a:effectLst/>
              <a:uLnTx/>
              <a:uFillTx/>
              <a:latin typeface="DM Sans "/>
            </a:endParaRPr>
          </a:p>
        </p:txBody>
      </p:sp>
      <p:sp>
        <p:nvSpPr>
          <p:cNvPr id="905" name="TextBox 904">
            <a:extLst>
              <a:ext uri="{FF2B5EF4-FFF2-40B4-BE49-F238E27FC236}">
                <a16:creationId xmlns:a16="http://schemas.microsoft.com/office/drawing/2014/main" id="{B9D2CF77-C0DF-B538-99C9-49B1BE8CB7DE}"/>
              </a:ext>
            </a:extLst>
          </p:cNvPr>
          <p:cNvSpPr txBox="1"/>
          <p:nvPr/>
        </p:nvSpPr>
        <p:spPr>
          <a:xfrm>
            <a:off x="4597338" y="2862423"/>
            <a:ext cx="1000427" cy="246221"/>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fr-FR" sz="1000" u="none" strike="noStrike" kern="1200" cap="none" spc="0" normalizeH="0" baseline="0" noProof="0">
                <a:ln>
                  <a:noFill/>
                </a:ln>
                <a:solidFill>
                  <a:schemeClr val="bg1"/>
                </a:solidFill>
                <a:effectLst/>
                <a:uLnTx/>
                <a:uFillTx/>
                <a:latin typeface="DM Sans "/>
              </a:rPr>
              <a:t>#3 Rosemary</a:t>
            </a:r>
            <a:endParaRPr kumimoji="0" lang="en-US" sz="1000" u="none" strike="noStrike" kern="1200" cap="none" spc="0" normalizeH="0" baseline="0" noProof="0">
              <a:ln>
                <a:noFill/>
              </a:ln>
              <a:solidFill>
                <a:schemeClr val="bg1"/>
              </a:solidFill>
              <a:effectLst/>
              <a:uLnTx/>
              <a:uFillTx/>
              <a:latin typeface="DM Sans "/>
            </a:endParaRPr>
          </a:p>
        </p:txBody>
      </p:sp>
      <p:cxnSp>
        <p:nvCxnSpPr>
          <p:cNvPr id="906" name="Straight Connector 905">
            <a:extLst>
              <a:ext uri="{FF2B5EF4-FFF2-40B4-BE49-F238E27FC236}">
                <a16:creationId xmlns:a16="http://schemas.microsoft.com/office/drawing/2014/main" id="{876F2A1C-708B-7101-2425-A940072639E3}"/>
              </a:ext>
            </a:extLst>
          </p:cNvPr>
          <p:cNvCxnSpPr>
            <a:cxnSpLocks/>
          </p:cNvCxnSpPr>
          <p:nvPr/>
        </p:nvCxnSpPr>
        <p:spPr>
          <a:xfrm>
            <a:off x="4452077" y="2236861"/>
            <a:ext cx="0" cy="110509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917" name="Picture 916">
            <a:extLst>
              <a:ext uri="{FF2B5EF4-FFF2-40B4-BE49-F238E27FC236}">
                <a16:creationId xmlns:a16="http://schemas.microsoft.com/office/drawing/2014/main" id="{809A87B0-C826-C863-BE71-80DFCD33B380}"/>
              </a:ext>
            </a:extLst>
          </p:cNvPr>
          <p:cNvPicPr>
            <a:picLocks noChangeAspect="1"/>
          </p:cNvPicPr>
          <p:nvPr/>
        </p:nvPicPr>
        <p:blipFill>
          <a:blip r:embed="rId5">
            <a:alphaModFix/>
          </a:blip>
          <a:stretch>
            <a:fillRect/>
          </a:stretch>
        </p:blipFill>
        <p:spPr>
          <a:xfrm>
            <a:off x="6398373" y="3938465"/>
            <a:ext cx="1295710" cy="343404"/>
          </a:xfrm>
          <a:prstGeom prst="rect">
            <a:avLst/>
          </a:prstGeom>
        </p:spPr>
      </p:pic>
      <p:sp>
        <p:nvSpPr>
          <p:cNvPr id="916" name="TextBox 915">
            <a:extLst>
              <a:ext uri="{FF2B5EF4-FFF2-40B4-BE49-F238E27FC236}">
                <a16:creationId xmlns:a16="http://schemas.microsoft.com/office/drawing/2014/main" id="{126B1D47-44BD-B1A7-75F6-D505FC371294}"/>
              </a:ext>
            </a:extLst>
          </p:cNvPr>
          <p:cNvSpPr txBox="1"/>
          <p:nvPr/>
        </p:nvSpPr>
        <p:spPr>
          <a:xfrm>
            <a:off x="6399863" y="3987057"/>
            <a:ext cx="1101802" cy="246221"/>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fr-FR" sz="1000" u="none" strike="noStrike" kern="1200" cap="none" spc="0" normalizeH="0" baseline="0" noProof="0">
                <a:ln>
                  <a:noFill/>
                </a:ln>
                <a:solidFill>
                  <a:schemeClr val="bg1"/>
                </a:solidFill>
                <a:effectLst/>
                <a:uLnTx/>
                <a:uFillTx/>
                <a:latin typeface="DM Sans "/>
              </a:rPr>
              <a:t> #</a:t>
            </a:r>
            <a:r>
              <a:rPr lang="fr-FR" sz="1000">
                <a:solidFill>
                  <a:schemeClr val="bg1"/>
                </a:solidFill>
                <a:latin typeface="DM Sans "/>
              </a:rPr>
              <a:t>1</a:t>
            </a:r>
            <a:r>
              <a:rPr kumimoji="0" lang="fr-FR" sz="1000" u="none" strike="noStrike" kern="1200" cap="none" spc="0" normalizeH="0" baseline="0" noProof="0">
                <a:ln>
                  <a:noFill/>
                </a:ln>
                <a:solidFill>
                  <a:schemeClr val="bg1"/>
                </a:solidFill>
                <a:effectLst/>
                <a:uLnTx/>
                <a:uFillTx/>
                <a:latin typeface="DM Sans "/>
              </a:rPr>
              <a:t> </a:t>
            </a:r>
            <a:r>
              <a:rPr lang="en-US" sz="1000">
                <a:solidFill>
                  <a:schemeClr val="bg1"/>
                </a:solidFill>
                <a:latin typeface="DM Sans "/>
              </a:rPr>
              <a:t>Lavender</a:t>
            </a:r>
            <a:endParaRPr kumimoji="0" lang="en-US" sz="1000" u="none" strike="noStrike" kern="1200" cap="none" spc="0" normalizeH="0" baseline="0" noProof="0">
              <a:ln>
                <a:noFill/>
              </a:ln>
              <a:solidFill>
                <a:schemeClr val="bg1"/>
              </a:solidFill>
              <a:effectLst/>
              <a:uLnTx/>
              <a:uFillTx/>
              <a:latin typeface="DM Sans "/>
            </a:endParaRPr>
          </a:p>
        </p:txBody>
      </p:sp>
      <p:sp>
        <p:nvSpPr>
          <p:cNvPr id="921" name="TextBox 920">
            <a:extLst>
              <a:ext uri="{FF2B5EF4-FFF2-40B4-BE49-F238E27FC236}">
                <a16:creationId xmlns:a16="http://schemas.microsoft.com/office/drawing/2014/main" id="{AB8EB92C-97DA-0398-BDFC-05980E3852C2}"/>
              </a:ext>
            </a:extLst>
          </p:cNvPr>
          <p:cNvSpPr txBox="1"/>
          <p:nvPr/>
        </p:nvSpPr>
        <p:spPr>
          <a:xfrm>
            <a:off x="6399863" y="4393799"/>
            <a:ext cx="1029619" cy="246221"/>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fr-FR" sz="1000" u="none" strike="noStrike" kern="1200" cap="none" spc="0" normalizeH="0" baseline="0" noProof="0">
                <a:ln>
                  <a:noFill/>
                </a:ln>
                <a:solidFill>
                  <a:schemeClr val="bg1"/>
                </a:solidFill>
                <a:effectLst/>
                <a:uLnTx/>
                <a:uFillTx/>
                <a:latin typeface="DM Sans "/>
              </a:rPr>
              <a:t>#</a:t>
            </a:r>
            <a:r>
              <a:rPr lang="fr-FR" sz="1000">
                <a:solidFill>
                  <a:schemeClr val="bg1"/>
                </a:solidFill>
                <a:latin typeface="DM Sans "/>
              </a:rPr>
              <a:t>5</a:t>
            </a:r>
            <a:r>
              <a:rPr kumimoji="0" lang="fr-FR" sz="1000" u="none" strike="noStrike" kern="1200" cap="none" spc="0" normalizeH="0" baseline="0" noProof="0">
                <a:ln>
                  <a:noFill/>
                </a:ln>
                <a:solidFill>
                  <a:schemeClr val="bg1"/>
                </a:solidFill>
                <a:effectLst/>
                <a:uLnTx/>
                <a:uFillTx/>
                <a:latin typeface="DM Sans "/>
              </a:rPr>
              <a:t> Rosemary</a:t>
            </a:r>
            <a:endParaRPr kumimoji="0" lang="en-US" sz="1000" u="none" strike="noStrike" kern="1200" cap="none" spc="0" normalizeH="0" baseline="0" noProof="0">
              <a:ln>
                <a:noFill/>
              </a:ln>
              <a:solidFill>
                <a:schemeClr val="bg1"/>
              </a:solidFill>
              <a:effectLst/>
              <a:uLnTx/>
              <a:uFillTx/>
              <a:latin typeface="DM Sans "/>
            </a:endParaRPr>
          </a:p>
        </p:txBody>
      </p:sp>
      <p:cxnSp>
        <p:nvCxnSpPr>
          <p:cNvPr id="925" name="Straight Connector 924">
            <a:extLst>
              <a:ext uri="{FF2B5EF4-FFF2-40B4-BE49-F238E27FC236}">
                <a16:creationId xmlns:a16="http://schemas.microsoft.com/office/drawing/2014/main" id="{B48C5C66-9A9F-A3E7-DA47-64FA15E6FD74}"/>
              </a:ext>
            </a:extLst>
          </p:cNvPr>
          <p:cNvCxnSpPr>
            <a:cxnSpLocks/>
          </p:cNvCxnSpPr>
          <p:nvPr/>
        </p:nvCxnSpPr>
        <p:spPr>
          <a:xfrm>
            <a:off x="6216564" y="3727097"/>
            <a:ext cx="0" cy="110509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927" name="TextBox 926">
            <a:extLst>
              <a:ext uri="{FF2B5EF4-FFF2-40B4-BE49-F238E27FC236}">
                <a16:creationId xmlns:a16="http://schemas.microsoft.com/office/drawing/2014/main" id="{E3A74E8C-E316-A555-BBFA-97125C29EC97}"/>
              </a:ext>
            </a:extLst>
          </p:cNvPr>
          <p:cNvSpPr txBox="1"/>
          <p:nvPr/>
        </p:nvSpPr>
        <p:spPr>
          <a:xfrm>
            <a:off x="6917743" y="2928374"/>
            <a:ext cx="1019951" cy="246221"/>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fr-FR" sz="1000" u="none" strike="noStrike" kern="1200" cap="none" spc="0" normalizeH="0" baseline="0" noProof="0">
                <a:ln>
                  <a:noFill/>
                </a:ln>
                <a:solidFill>
                  <a:schemeClr val="bg1"/>
                </a:solidFill>
                <a:effectLst/>
                <a:uLnTx/>
                <a:uFillTx/>
                <a:latin typeface="DM Sans "/>
              </a:rPr>
              <a:t>#3 Lavender</a:t>
            </a:r>
            <a:endParaRPr kumimoji="0" lang="en-US" sz="1000" u="none" strike="noStrike" kern="1200" cap="none" spc="0" normalizeH="0" baseline="0" noProof="0">
              <a:ln>
                <a:noFill/>
              </a:ln>
              <a:solidFill>
                <a:schemeClr val="bg1"/>
              </a:solidFill>
              <a:effectLst/>
              <a:uLnTx/>
              <a:uFillTx/>
              <a:latin typeface="DM Sans "/>
            </a:endParaRPr>
          </a:p>
        </p:txBody>
      </p:sp>
      <p:cxnSp>
        <p:nvCxnSpPr>
          <p:cNvPr id="930" name="Straight Connector 929">
            <a:extLst>
              <a:ext uri="{FF2B5EF4-FFF2-40B4-BE49-F238E27FC236}">
                <a16:creationId xmlns:a16="http://schemas.microsoft.com/office/drawing/2014/main" id="{D24BB8B7-63C6-B087-9285-0ECF26F22D17}"/>
              </a:ext>
            </a:extLst>
          </p:cNvPr>
          <p:cNvCxnSpPr>
            <a:cxnSpLocks/>
          </p:cNvCxnSpPr>
          <p:nvPr/>
        </p:nvCxnSpPr>
        <p:spPr>
          <a:xfrm>
            <a:off x="6755703" y="2730374"/>
            <a:ext cx="0" cy="679716"/>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937" name="TextBox 936">
            <a:extLst>
              <a:ext uri="{FF2B5EF4-FFF2-40B4-BE49-F238E27FC236}">
                <a16:creationId xmlns:a16="http://schemas.microsoft.com/office/drawing/2014/main" id="{EF684812-D016-E8E2-63B2-061C5A3B0475}"/>
              </a:ext>
            </a:extLst>
          </p:cNvPr>
          <p:cNvSpPr txBox="1"/>
          <p:nvPr/>
        </p:nvSpPr>
        <p:spPr>
          <a:xfrm>
            <a:off x="9647603" y="2472230"/>
            <a:ext cx="1041298" cy="246221"/>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fr-FR" sz="1000" u="none" strike="noStrike" kern="1200" cap="none" spc="0" normalizeH="0" baseline="0" noProof="0">
                <a:ln>
                  <a:noFill/>
                </a:ln>
                <a:solidFill>
                  <a:schemeClr val="bg1"/>
                </a:solidFill>
                <a:effectLst/>
                <a:uLnTx/>
                <a:uFillTx/>
                <a:latin typeface="DM Sans "/>
              </a:rPr>
              <a:t>#1 Lavender</a:t>
            </a:r>
          </a:p>
        </p:txBody>
      </p:sp>
      <p:cxnSp>
        <p:nvCxnSpPr>
          <p:cNvPr id="946" name="Straight Connector 945">
            <a:extLst>
              <a:ext uri="{FF2B5EF4-FFF2-40B4-BE49-F238E27FC236}">
                <a16:creationId xmlns:a16="http://schemas.microsoft.com/office/drawing/2014/main" id="{D6A86567-01F9-25EB-B420-F7A1FCC1A1ED}"/>
              </a:ext>
            </a:extLst>
          </p:cNvPr>
          <p:cNvCxnSpPr>
            <a:cxnSpLocks/>
          </p:cNvCxnSpPr>
          <p:nvPr/>
        </p:nvCxnSpPr>
        <p:spPr>
          <a:xfrm>
            <a:off x="9485502" y="2245041"/>
            <a:ext cx="0" cy="1021869"/>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56" name="Straight Connector 955">
            <a:extLst>
              <a:ext uri="{FF2B5EF4-FFF2-40B4-BE49-F238E27FC236}">
                <a16:creationId xmlns:a16="http://schemas.microsoft.com/office/drawing/2014/main" id="{AD35C938-D6B7-DEB4-861C-91A2BC0ADFA6}"/>
              </a:ext>
            </a:extLst>
          </p:cNvPr>
          <p:cNvCxnSpPr>
            <a:cxnSpLocks/>
          </p:cNvCxnSpPr>
          <p:nvPr/>
        </p:nvCxnSpPr>
        <p:spPr>
          <a:xfrm>
            <a:off x="9252616" y="3408578"/>
            <a:ext cx="0" cy="1021869"/>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951" name="TextBox 950">
            <a:extLst>
              <a:ext uri="{FF2B5EF4-FFF2-40B4-BE49-F238E27FC236}">
                <a16:creationId xmlns:a16="http://schemas.microsoft.com/office/drawing/2014/main" id="{3D3E94DE-DF86-2175-4A23-C668CEEAC4E0}"/>
              </a:ext>
            </a:extLst>
          </p:cNvPr>
          <p:cNvSpPr txBox="1"/>
          <p:nvPr/>
        </p:nvSpPr>
        <p:spPr>
          <a:xfrm>
            <a:off x="9396803" y="3990311"/>
            <a:ext cx="1003224" cy="246221"/>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fr-FR" sz="1000" u="none" strike="noStrike" kern="1200" cap="none" spc="0" normalizeH="0" baseline="0" noProof="0">
                <a:ln>
                  <a:noFill/>
                </a:ln>
                <a:solidFill>
                  <a:schemeClr val="bg1"/>
                </a:solidFill>
                <a:effectLst/>
                <a:uLnTx/>
                <a:uFillTx/>
                <a:latin typeface="DM Sans "/>
              </a:rPr>
              <a:t>#2 Rosemary</a:t>
            </a:r>
            <a:endParaRPr kumimoji="0" lang="en-US" sz="1000" u="none" strike="noStrike" kern="1200" cap="none" spc="0" normalizeH="0" baseline="0" noProof="0">
              <a:ln>
                <a:noFill/>
              </a:ln>
              <a:solidFill>
                <a:schemeClr val="bg1"/>
              </a:solidFill>
              <a:effectLst/>
              <a:uLnTx/>
              <a:uFillTx/>
              <a:latin typeface="DM Sans "/>
            </a:endParaRPr>
          </a:p>
        </p:txBody>
      </p:sp>
      <p:sp>
        <p:nvSpPr>
          <p:cNvPr id="953" name="TextBox 952">
            <a:extLst>
              <a:ext uri="{FF2B5EF4-FFF2-40B4-BE49-F238E27FC236}">
                <a16:creationId xmlns:a16="http://schemas.microsoft.com/office/drawing/2014/main" id="{34861E44-F71D-CF1B-2A8B-54C3FC6114F0}"/>
              </a:ext>
            </a:extLst>
          </p:cNvPr>
          <p:cNvSpPr txBox="1"/>
          <p:nvPr/>
        </p:nvSpPr>
        <p:spPr>
          <a:xfrm>
            <a:off x="9396803" y="3558449"/>
            <a:ext cx="932802" cy="246221"/>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fr-FR" sz="1000" u="none" strike="noStrike" kern="1200" cap="none" spc="0" normalizeH="0" baseline="0" noProof="0">
                <a:ln>
                  <a:noFill/>
                </a:ln>
                <a:solidFill>
                  <a:schemeClr val="bg1"/>
                </a:solidFill>
                <a:effectLst/>
                <a:uLnTx/>
                <a:uFillTx/>
                <a:latin typeface="DM Sans "/>
              </a:rPr>
              <a:t>#1 Lavender</a:t>
            </a:r>
          </a:p>
        </p:txBody>
      </p:sp>
      <p:cxnSp>
        <p:nvCxnSpPr>
          <p:cNvPr id="458" name="Straight Connector 457">
            <a:extLst>
              <a:ext uri="{FF2B5EF4-FFF2-40B4-BE49-F238E27FC236}">
                <a16:creationId xmlns:a16="http://schemas.microsoft.com/office/drawing/2014/main" id="{17FCF8A6-5ED4-DD43-154F-95D2BBF25F93}"/>
              </a:ext>
            </a:extLst>
          </p:cNvPr>
          <p:cNvCxnSpPr>
            <a:cxnSpLocks/>
          </p:cNvCxnSpPr>
          <p:nvPr/>
        </p:nvCxnSpPr>
        <p:spPr>
          <a:xfrm>
            <a:off x="8259891" y="4523651"/>
            <a:ext cx="0" cy="145294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454" name="TextBox 453">
            <a:extLst>
              <a:ext uri="{FF2B5EF4-FFF2-40B4-BE49-F238E27FC236}">
                <a16:creationId xmlns:a16="http://schemas.microsoft.com/office/drawing/2014/main" id="{4DA4CE79-B78F-F37C-1621-C638A758F483}"/>
              </a:ext>
            </a:extLst>
          </p:cNvPr>
          <p:cNvSpPr txBox="1"/>
          <p:nvPr/>
        </p:nvSpPr>
        <p:spPr>
          <a:xfrm>
            <a:off x="8473741" y="4732532"/>
            <a:ext cx="906149" cy="246221"/>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fr-FR" sz="1000" u="none" strike="noStrike" kern="1200" cap="none" spc="0" normalizeH="0" baseline="0" noProof="0">
                <a:ln>
                  <a:noFill/>
                </a:ln>
                <a:solidFill>
                  <a:schemeClr val="bg1"/>
                </a:solidFill>
                <a:effectLst/>
                <a:uLnTx/>
                <a:uFillTx/>
                <a:latin typeface="DM Sans "/>
              </a:rPr>
              <a:t>#1 Lavender</a:t>
            </a:r>
            <a:endParaRPr kumimoji="0" lang="en-US" sz="1000" u="none" strike="noStrike" kern="1200" cap="none" spc="0" normalizeH="0" baseline="0" noProof="0">
              <a:ln>
                <a:noFill/>
              </a:ln>
              <a:solidFill>
                <a:schemeClr val="bg1"/>
              </a:solidFill>
              <a:effectLst/>
              <a:highlight>
                <a:srgbClr val="FFFF00"/>
              </a:highlight>
              <a:uLnTx/>
              <a:uFillTx/>
              <a:latin typeface="DM Sans "/>
            </a:endParaRPr>
          </a:p>
        </p:txBody>
      </p:sp>
      <p:sp>
        <p:nvSpPr>
          <p:cNvPr id="460" name="TextBox 459">
            <a:extLst>
              <a:ext uri="{FF2B5EF4-FFF2-40B4-BE49-F238E27FC236}">
                <a16:creationId xmlns:a16="http://schemas.microsoft.com/office/drawing/2014/main" id="{1F276087-2182-DCD1-0CF9-9993AC83E000}"/>
              </a:ext>
            </a:extLst>
          </p:cNvPr>
          <p:cNvSpPr txBox="1"/>
          <p:nvPr/>
        </p:nvSpPr>
        <p:spPr>
          <a:xfrm>
            <a:off x="8473741" y="5138915"/>
            <a:ext cx="1170243" cy="246221"/>
          </a:xfrm>
          <a:prstGeom prst="rect">
            <a:avLst/>
          </a:prstGeom>
          <a:noFill/>
        </p:spPr>
        <p:txBody>
          <a:bodyPr wrap="square">
            <a:spAutoFit/>
          </a:bodyPr>
          <a:lstStyle/>
          <a:p>
            <a:pPr>
              <a:defRPr/>
            </a:pPr>
            <a:r>
              <a:rPr kumimoji="0" lang="fr-FR" sz="1000" u="none" strike="noStrike" kern="1200" cap="none" spc="0" normalizeH="0" baseline="0" noProof="0">
                <a:ln>
                  <a:noFill/>
                </a:ln>
                <a:solidFill>
                  <a:schemeClr val="bg1"/>
                </a:solidFill>
                <a:effectLst/>
                <a:uLnTx/>
                <a:uFillTx/>
                <a:latin typeface="DM Sans "/>
              </a:rPr>
              <a:t>#4 </a:t>
            </a:r>
            <a:r>
              <a:rPr lang="en-US" sz="1000">
                <a:solidFill>
                  <a:schemeClr val="bg1"/>
                </a:solidFill>
                <a:latin typeface="DM Sans "/>
              </a:rPr>
              <a:t>Peppermint</a:t>
            </a:r>
            <a:endParaRPr kumimoji="0" lang="en-US" sz="1000" u="none" strike="noStrike" kern="1200" cap="none" spc="0" normalizeH="0" baseline="0" noProof="0">
              <a:ln>
                <a:noFill/>
              </a:ln>
              <a:solidFill>
                <a:schemeClr val="bg1"/>
              </a:solidFill>
              <a:effectLst/>
              <a:uLnTx/>
              <a:uFillTx/>
              <a:latin typeface="DM Sans "/>
            </a:endParaRPr>
          </a:p>
        </p:txBody>
      </p:sp>
      <p:sp>
        <p:nvSpPr>
          <p:cNvPr id="462" name="TextBox 461">
            <a:extLst>
              <a:ext uri="{FF2B5EF4-FFF2-40B4-BE49-F238E27FC236}">
                <a16:creationId xmlns:a16="http://schemas.microsoft.com/office/drawing/2014/main" id="{7A872BA9-E6B0-96BC-67B9-809E23A0C4D5}"/>
              </a:ext>
            </a:extLst>
          </p:cNvPr>
          <p:cNvSpPr txBox="1"/>
          <p:nvPr/>
        </p:nvSpPr>
        <p:spPr>
          <a:xfrm>
            <a:off x="8473741" y="5571560"/>
            <a:ext cx="997076" cy="246221"/>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fr-FR" sz="1000" u="none" strike="noStrike" kern="1200" cap="none" spc="0" normalizeH="0" baseline="0" noProof="0">
                <a:ln>
                  <a:noFill/>
                </a:ln>
                <a:solidFill>
                  <a:schemeClr val="bg1"/>
                </a:solidFill>
                <a:effectLst/>
                <a:uLnTx/>
                <a:uFillTx/>
                <a:latin typeface="DM Sans "/>
              </a:rPr>
              <a:t>#2 Rosemary</a:t>
            </a:r>
            <a:endParaRPr kumimoji="0" lang="en-US" sz="1000" u="none" strike="noStrike" kern="1200" cap="none" spc="0" normalizeH="0" baseline="0" noProof="0">
              <a:ln>
                <a:noFill/>
              </a:ln>
              <a:solidFill>
                <a:schemeClr val="bg1"/>
              </a:solidFill>
              <a:effectLst/>
              <a:highlight>
                <a:srgbClr val="FFFF00"/>
              </a:highlight>
              <a:uLnTx/>
              <a:uFillTx/>
              <a:latin typeface="DM Sans "/>
            </a:endParaRPr>
          </a:p>
        </p:txBody>
      </p:sp>
      <p:sp>
        <p:nvSpPr>
          <p:cNvPr id="77" name="TextBox 76">
            <a:extLst>
              <a:ext uri="{FF2B5EF4-FFF2-40B4-BE49-F238E27FC236}">
                <a16:creationId xmlns:a16="http://schemas.microsoft.com/office/drawing/2014/main" id="{F541679B-90AD-4A69-A810-B497598AC4E5}"/>
              </a:ext>
            </a:extLst>
          </p:cNvPr>
          <p:cNvSpPr txBox="1"/>
          <p:nvPr/>
        </p:nvSpPr>
        <p:spPr>
          <a:xfrm>
            <a:off x="1836155" y="2962557"/>
            <a:ext cx="954041" cy="246221"/>
          </a:xfrm>
          <a:prstGeom prst="rect">
            <a:avLst/>
          </a:prstGeom>
          <a:noFill/>
          <a:ln w="3175">
            <a:noFill/>
          </a:ln>
        </p:spPr>
        <p:txBody>
          <a:bodyPr wrap="square">
            <a:spAutoFit/>
          </a:bodyPr>
          <a:lstStyle>
            <a:defPPr>
              <a:defRPr lang="fr-FR"/>
            </a:defPPr>
            <a:lvl1pPr marR="0" lvl="0" algn="ctr" fontAlgn="auto">
              <a:lnSpc>
                <a:spcPct val="100000"/>
              </a:lnSpc>
              <a:spcBef>
                <a:spcPts val="0"/>
              </a:spcBef>
              <a:spcAft>
                <a:spcPts val="0"/>
              </a:spcAft>
              <a:buClrTx/>
              <a:buSzTx/>
              <a:tabLst/>
              <a:defRPr kumimoji="0" sz="800" i="0" u="none" strike="noStrike" cap="none" spc="0" normalizeH="0" baseline="0">
                <a:ln>
                  <a:noFill/>
                </a:ln>
                <a:solidFill>
                  <a:schemeClr val="tx2"/>
                </a:solidFill>
                <a:effectLst/>
                <a:uLnTx/>
                <a:uFillTx/>
                <a:latin typeface="+mj-l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00" u="none" strike="noStrike" kern="1200" cap="none" spc="0" normalizeH="0" baseline="0" noProof="0">
                <a:ln>
                  <a:noFill/>
                </a:ln>
                <a:solidFill>
                  <a:schemeClr val="bg1"/>
                </a:solidFill>
                <a:effectLst/>
                <a:uLnTx/>
                <a:uFillTx/>
                <a:latin typeface="DM Sans "/>
              </a:rPr>
              <a:t>#1 Lavender</a:t>
            </a:r>
            <a:endParaRPr kumimoji="0" lang="en-US" sz="1000" u="none" strike="noStrike" kern="1200" cap="none" spc="0" normalizeH="0" baseline="0" noProof="0">
              <a:ln>
                <a:noFill/>
              </a:ln>
              <a:solidFill>
                <a:schemeClr val="bg1"/>
              </a:solidFill>
              <a:effectLst/>
              <a:uLnTx/>
              <a:uFillTx/>
              <a:latin typeface="DM Sans "/>
            </a:endParaRPr>
          </a:p>
        </p:txBody>
      </p:sp>
      <p:pic>
        <p:nvPicPr>
          <p:cNvPr id="16" name="Picture 15" descr="A picture containing icon&#10;&#10;Description automatically generated">
            <a:extLst>
              <a:ext uri="{FF2B5EF4-FFF2-40B4-BE49-F238E27FC236}">
                <a16:creationId xmlns:a16="http://schemas.microsoft.com/office/drawing/2014/main" id="{92348DEB-75C1-852D-682F-F68F9B89ABCF}"/>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424066" y="4412378"/>
            <a:ext cx="208523" cy="209063"/>
          </a:xfrm>
          <a:prstGeom prst="rect">
            <a:avLst/>
          </a:prstGeom>
        </p:spPr>
      </p:pic>
      <p:pic>
        <p:nvPicPr>
          <p:cNvPr id="22" name="Picture 21" descr="A picture containing icon&#10;&#10;Description automatically generated">
            <a:extLst>
              <a:ext uri="{FF2B5EF4-FFF2-40B4-BE49-F238E27FC236}">
                <a16:creationId xmlns:a16="http://schemas.microsoft.com/office/drawing/2014/main" id="{9BAEA48B-C483-340C-D94C-EE84FFBD3545}"/>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274857" y="4005636"/>
            <a:ext cx="208523" cy="209063"/>
          </a:xfrm>
          <a:prstGeom prst="rect">
            <a:avLst/>
          </a:prstGeom>
        </p:spPr>
      </p:pic>
      <p:pic>
        <p:nvPicPr>
          <p:cNvPr id="23" name="Picture 22" descr="Logo&#10;&#10;Description automatically generated">
            <a:extLst>
              <a:ext uri="{FF2B5EF4-FFF2-40B4-BE49-F238E27FC236}">
                <a16:creationId xmlns:a16="http://schemas.microsoft.com/office/drawing/2014/main" id="{54A8975E-0292-694A-66D6-9A11B5BF7AC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421049" y="4005636"/>
            <a:ext cx="208971" cy="209063"/>
          </a:xfrm>
          <a:prstGeom prst="rect">
            <a:avLst/>
          </a:prstGeom>
        </p:spPr>
      </p:pic>
      <p:pic>
        <p:nvPicPr>
          <p:cNvPr id="31" name="Picture 30" descr="A picture containing icon&#10;&#10;Description automatically generated">
            <a:extLst>
              <a:ext uri="{FF2B5EF4-FFF2-40B4-BE49-F238E27FC236}">
                <a16:creationId xmlns:a16="http://schemas.microsoft.com/office/drawing/2014/main" id="{AB0D8A4C-5749-5C88-6BD6-D307901FA422}"/>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843820" y="2979277"/>
            <a:ext cx="208523" cy="209063"/>
          </a:xfrm>
          <a:prstGeom prst="rect">
            <a:avLst/>
          </a:prstGeom>
        </p:spPr>
      </p:pic>
      <p:pic>
        <p:nvPicPr>
          <p:cNvPr id="450" name="Picture 449" descr="A picture containing icon&#10;&#10;Description automatically generated">
            <a:extLst>
              <a:ext uri="{FF2B5EF4-FFF2-40B4-BE49-F238E27FC236}">
                <a16:creationId xmlns:a16="http://schemas.microsoft.com/office/drawing/2014/main" id="{D79C84D2-197B-4E3E-BA7E-1A72A549D412}"/>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837741" y="3416472"/>
            <a:ext cx="208523" cy="209063"/>
          </a:xfrm>
          <a:prstGeom prst="rect">
            <a:avLst/>
          </a:prstGeom>
        </p:spPr>
      </p:pic>
      <p:pic>
        <p:nvPicPr>
          <p:cNvPr id="459" name="Picture 458" descr="A picture containing icon&#10;&#10;Description automatically generated">
            <a:extLst>
              <a:ext uri="{FF2B5EF4-FFF2-40B4-BE49-F238E27FC236}">
                <a16:creationId xmlns:a16="http://schemas.microsoft.com/office/drawing/2014/main" id="{D31707D3-37E2-392E-D161-5BE393E32FC7}"/>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844418" y="3850085"/>
            <a:ext cx="208523" cy="209063"/>
          </a:xfrm>
          <a:prstGeom prst="rect">
            <a:avLst/>
          </a:prstGeom>
        </p:spPr>
      </p:pic>
      <p:pic>
        <p:nvPicPr>
          <p:cNvPr id="470" name="Picture 469" descr="A picture containing icon&#10;&#10;Description automatically generated">
            <a:extLst>
              <a:ext uri="{FF2B5EF4-FFF2-40B4-BE49-F238E27FC236}">
                <a16:creationId xmlns:a16="http://schemas.microsoft.com/office/drawing/2014/main" id="{9CE909E7-C15E-A1C1-C3F2-63AEC383B858}"/>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157416" y="4590072"/>
            <a:ext cx="208523" cy="209063"/>
          </a:xfrm>
          <a:prstGeom prst="rect">
            <a:avLst/>
          </a:prstGeom>
        </p:spPr>
      </p:pic>
      <p:pic>
        <p:nvPicPr>
          <p:cNvPr id="471" name="Picture 470" descr="Logo&#10;&#10;Description automatically generated">
            <a:extLst>
              <a:ext uri="{FF2B5EF4-FFF2-40B4-BE49-F238E27FC236}">
                <a16:creationId xmlns:a16="http://schemas.microsoft.com/office/drawing/2014/main" id="{5CE8ED7C-DA16-28DA-2D8B-B0C901A82B19}"/>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312137" y="4590072"/>
            <a:ext cx="208971" cy="209063"/>
          </a:xfrm>
          <a:prstGeom prst="rect">
            <a:avLst/>
          </a:prstGeom>
        </p:spPr>
      </p:pic>
      <p:pic>
        <p:nvPicPr>
          <p:cNvPr id="478" name="Picture 477" descr="A picture containing icon&#10;&#10;Description automatically generated">
            <a:extLst>
              <a:ext uri="{FF2B5EF4-FFF2-40B4-BE49-F238E27FC236}">
                <a16:creationId xmlns:a16="http://schemas.microsoft.com/office/drawing/2014/main" id="{FE42FFA0-3F9F-CE98-87EA-F45A3FC99B6C}"/>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161693" y="5017270"/>
            <a:ext cx="208523" cy="209063"/>
          </a:xfrm>
          <a:prstGeom prst="rect">
            <a:avLst/>
          </a:prstGeom>
        </p:spPr>
      </p:pic>
      <p:pic>
        <p:nvPicPr>
          <p:cNvPr id="479" name="Picture 478" descr="Logo&#10;&#10;Description automatically generated">
            <a:extLst>
              <a:ext uri="{FF2B5EF4-FFF2-40B4-BE49-F238E27FC236}">
                <a16:creationId xmlns:a16="http://schemas.microsoft.com/office/drawing/2014/main" id="{11D14352-08F3-3969-2938-3435A97A0DE3}"/>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316414" y="5017270"/>
            <a:ext cx="208971" cy="209063"/>
          </a:xfrm>
          <a:prstGeom prst="rect">
            <a:avLst/>
          </a:prstGeom>
        </p:spPr>
      </p:pic>
      <p:pic>
        <p:nvPicPr>
          <p:cNvPr id="901" name="Picture 900" descr="Logo&#10;&#10;Description automatically generated">
            <a:extLst>
              <a:ext uri="{FF2B5EF4-FFF2-40B4-BE49-F238E27FC236}">
                <a16:creationId xmlns:a16="http://schemas.microsoft.com/office/drawing/2014/main" id="{AA25BC4C-898B-A6EB-3FF1-3AAF775030EB}"/>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632175" y="2437282"/>
            <a:ext cx="208971" cy="209063"/>
          </a:xfrm>
          <a:prstGeom prst="rect">
            <a:avLst/>
          </a:prstGeom>
        </p:spPr>
      </p:pic>
      <p:pic>
        <p:nvPicPr>
          <p:cNvPr id="904" name="Picture 903" descr="Logo&#10;&#10;Description automatically generated">
            <a:extLst>
              <a:ext uri="{FF2B5EF4-FFF2-40B4-BE49-F238E27FC236}">
                <a16:creationId xmlns:a16="http://schemas.microsoft.com/office/drawing/2014/main" id="{7A6CBFA0-5FCA-E03D-0830-7087B4237CC3}"/>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632175" y="2881002"/>
            <a:ext cx="208971" cy="209063"/>
          </a:xfrm>
          <a:prstGeom prst="rect">
            <a:avLst/>
          </a:prstGeom>
        </p:spPr>
      </p:pic>
      <p:pic>
        <p:nvPicPr>
          <p:cNvPr id="908" name="Picture 907" descr="A picture containing icon&#10;&#10;Description automatically generated">
            <a:extLst>
              <a:ext uri="{FF2B5EF4-FFF2-40B4-BE49-F238E27FC236}">
                <a16:creationId xmlns:a16="http://schemas.microsoft.com/office/drawing/2014/main" id="{5FD8B2E7-8A86-F3DA-B05B-C9F5FC085C2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937694" y="2946953"/>
            <a:ext cx="208523" cy="209063"/>
          </a:xfrm>
          <a:prstGeom prst="rect">
            <a:avLst/>
          </a:prstGeom>
        </p:spPr>
      </p:pic>
      <p:pic>
        <p:nvPicPr>
          <p:cNvPr id="912" name="Picture 911" descr="A picture containing icon&#10;&#10;Description automatically generated">
            <a:extLst>
              <a:ext uri="{FF2B5EF4-FFF2-40B4-BE49-F238E27FC236}">
                <a16:creationId xmlns:a16="http://schemas.microsoft.com/office/drawing/2014/main" id="{174DD4E4-3CA9-5202-905C-5C2EB6131E20}"/>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0673790" y="2490809"/>
            <a:ext cx="208523" cy="209063"/>
          </a:xfrm>
          <a:prstGeom prst="rect">
            <a:avLst/>
          </a:prstGeom>
        </p:spPr>
      </p:pic>
      <p:sp>
        <p:nvSpPr>
          <p:cNvPr id="915" name="TextBox 914">
            <a:extLst>
              <a:ext uri="{FF2B5EF4-FFF2-40B4-BE49-F238E27FC236}">
                <a16:creationId xmlns:a16="http://schemas.microsoft.com/office/drawing/2014/main" id="{2C3CCB60-92CA-6A4C-39FD-E0F0B755E153}"/>
              </a:ext>
            </a:extLst>
          </p:cNvPr>
          <p:cNvSpPr txBox="1"/>
          <p:nvPr/>
        </p:nvSpPr>
        <p:spPr>
          <a:xfrm>
            <a:off x="9645505" y="2911925"/>
            <a:ext cx="1041298" cy="246221"/>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fr-FR" sz="1000" u="none" strike="noStrike" kern="1200" cap="none" spc="0" normalizeH="0" baseline="0" noProof="0">
                <a:ln>
                  <a:noFill/>
                </a:ln>
                <a:solidFill>
                  <a:schemeClr val="bg1"/>
                </a:solidFill>
                <a:effectLst/>
                <a:uLnTx/>
                <a:uFillTx/>
                <a:latin typeface="DM Sans "/>
              </a:rPr>
              <a:t>#3 Rosemary</a:t>
            </a:r>
            <a:endParaRPr kumimoji="0" lang="en-US" sz="1000" u="none" strike="noStrike" kern="1200" cap="none" spc="0" normalizeH="0" baseline="0" noProof="0">
              <a:ln>
                <a:noFill/>
              </a:ln>
              <a:solidFill>
                <a:schemeClr val="bg1"/>
              </a:solidFill>
              <a:effectLst/>
              <a:uLnTx/>
              <a:uFillTx/>
              <a:latin typeface="DM Sans "/>
            </a:endParaRPr>
          </a:p>
        </p:txBody>
      </p:sp>
      <p:pic>
        <p:nvPicPr>
          <p:cNvPr id="920" name="Picture 919" descr="A picture containing icon&#10;&#10;Description automatically generated">
            <a:extLst>
              <a:ext uri="{FF2B5EF4-FFF2-40B4-BE49-F238E27FC236}">
                <a16:creationId xmlns:a16="http://schemas.microsoft.com/office/drawing/2014/main" id="{494C225B-9F8C-FE6A-0756-3C42655A6142}"/>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0673790" y="2930504"/>
            <a:ext cx="208523" cy="209063"/>
          </a:xfrm>
          <a:prstGeom prst="rect">
            <a:avLst/>
          </a:prstGeom>
        </p:spPr>
      </p:pic>
      <p:pic>
        <p:nvPicPr>
          <p:cNvPr id="926" name="Picture 925" descr="A picture containing icon&#10;&#10;Description automatically generated">
            <a:extLst>
              <a:ext uri="{FF2B5EF4-FFF2-40B4-BE49-F238E27FC236}">
                <a16:creationId xmlns:a16="http://schemas.microsoft.com/office/drawing/2014/main" id="{6B016483-6D30-B5DC-0A46-A86FDF1731F4}"/>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0408126" y="3577028"/>
            <a:ext cx="208523" cy="209063"/>
          </a:xfrm>
          <a:prstGeom prst="rect">
            <a:avLst/>
          </a:prstGeom>
        </p:spPr>
      </p:pic>
      <p:pic>
        <p:nvPicPr>
          <p:cNvPr id="931" name="Picture 930" descr="A picture containing icon&#10;&#10;Description automatically generated">
            <a:extLst>
              <a:ext uri="{FF2B5EF4-FFF2-40B4-BE49-F238E27FC236}">
                <a16:creationId xmlns:a16="http://schemas.microsoft.com/office/drawing/2014/main" id="{BD734096-259A-5140-E018-17205E771CE8}"/>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0408126" y="4008890"/>
            <a:ext cx="208523" cy="209063"/>
          </a:xfrm>
          <a:prstGeom prst="rect">
            <a:avLst/>
          </a:prstGeom>
        </p:spPr>
      </p:pic>
      <p:pic>
        <p:nvPicPr>
          <p:cNvPr id="940" name="Picture 939" descr="A picture containing icon&#10;&#10;Description automatically generated">
            <a:extLst>
              <a:ext uri="{FF2B5EF4-FFF2-40B4-BE49-F238E27FC236}">
                <a16:creationId xmlns:a16="http://schemas.microsoft.com/office/drawing/2014/main" id="{ED7F8D34-071B-374D-573B-B001F12A0BEE}"/>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356941" y="4751111"/>
            <a:ext cx="208523" cy="209063"/>
          </a:xfrm>
          <a:prstGeom prst="rect">
            <a:avLst/>
          </a:prstGeom>
        </p:spPr>
      </p:pic>
      <p:pic>
        <p:nvPicPr>
          <p:cNvPr id="942" name="Picture 941" descr="Logo&#10;&#10;Description automatically generated">
            <a:extLst>
              <a:ext uri="{FF2B5EF4-FFF2-40B4-BE49-F238E27FC236}">
                <a16:creationId xmlns:a16="http://schemas.microsoft.com/office/drawing/2014/main" id="{6B85AD32-9AD1-0BD4-337C-80AE08C5A3E3}"/>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503133" y="4751111"/>
            <a:ext cx="208971" cy="209063"/>
          </a:xfrm>
          <a:prstGeom prst="rect">
            <a:avLst/>
          </a:prstGeom>
        </p:spPr>
      </p:pic>
      <p:pic>
        <p:nvPicPr>
          <p:cNvPr id="947" name="Picture 946" descr="A picture containing icon&#10;&#10;Description automatically generated">
            <a:extLst>
              <a:ext uri="{FF2B5EF4-FFF2-40B4-BE49-F238E27FC236}">
                <a16:creationId xmlns:a16="http://schemas.microsoft.com/office/drawing/2014/main" id="{0F861C57-2F81-E563-857A-0556DE435431}"/>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503581" y="5150086"/>
            <a:ext cx="208523" cy="209063"/>
          </a:xfrm>
          <a:prstGeom prst="rect">
            <a:avLst/>
          </a:prstGeom>
        </p:spPr>
      </p:pic>
      <p:pic>
        <p:nvPicPr>
          <p:cNvPr id="948" name="Picture 947" descr="A picture containing icon&#10;&#10;Description automatically generated">
            <a:extLst>
              <a:ext uri="{FF2B5EF4-FFF2-40B4-BE49-F238E27FC236}">
                <a16:creationId xmlns:a16="http://schemas.microsoft.com/office/drawing/2014/main" id="{6DF5E443-DF84-C6ED-527D-BDCDF010C198}"/>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361642" y="5590139"/>
            <a:ext cx="208523" cy="209063"/>
          </a:xfrm>
          <a:prstGeom prst="rect">
            <a:avLst/>
          </a:prstGeom>
        </p:spPr>
      </p:pic>
      <p:pic>
        <p:nvPicPr>
          <p:cNvPr id="950" name="Picture 949" descr="Logo&#10;&#10;Description automatically generated">
            <a:extLst>
              <a:ext uri="{FF2B5EF4-FFF2-40B4-BE49-F238E27FC236}">
                <a16:creationId xmlns:a16="http://schemas.microsoft.com/office/drawing/2014/main" id="{0680CCBF-8296-2895-3AD4-D4BBFC278357}"/>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507834" y="5590139"/>
            <a:ext cx="208971" cy="209063"/>
          </a:xfrm>
          <a:prstGeom prst="rect">
            <a:avLst/>
          </a:prstGeom>
        </p:spPr>
      </p:pic>
      <p:pic>
        <p:nvPicPr>
          <p:cNvPr id="42" name="Picture 41" descr="A red white and blue flag&#10;&#10;Description automatically generated">
            <a:extLst>
              <a:ext uri="{FF2B5EF4-FFF2-40B4-BE49-F238E27FC236}">
                <a16:creationId xmlns:a16="http://schemas.microsoft.com/office/drawing/2014/main" id="{77D40CB7-C723-DA51-1787-50CC2D368399}"/>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4003083" y="2429800"/>
            <a:ext cx="294070" cy="294070"/>
          </a:xfrm>
          <a:prstGeom prst="rect">
            <a:avLst/>
          </a:prstGeom>
        </p:spPr>
      </p:pic>
      <p:pic>
        <p:nvPicPr>
          <p:cNvPr id="47" name="Picture 46" descr="A green and yellow flag&#10;&#10;Description automatically generated">
            <a:extLst>
              <a:ext uri="{FF2B5EF4-FFF2-40B4-BE49-F238E27FC236}">
                <a16:creationId xmlns:a16="http://schemas.microsoft.com/office/drawing/2014/main" id="{920EF00D-7F90-B3D6-EEBB-177B81D91851}"/>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2651852" y="4430448"/>
            <a:ext cx="288004" cy="288004"/>
          </a:xfrm>
          <a:prstGeom prst="rect">
            <a:avLst/>
          </a:prstGeom>
        </p:spPr>
      </p:pic>
      <p:pic>
        <p:nvPicPr>
          <p:cNvPr id="51" name="Picture 50" descr="A flag on a button&#10;&#10;Description automatically generated">
            <a:extLst>
              <a:ext uri="{FF2B5EF4-FFF2-40B4-BE49-F238E27FC236}">
                <a16:creationId xmlns:a16="http://schemas.microsoft.com/office/drawing/2014/main" id="{3360AA69-4A9C-EAB0-0186-D2DFCA1D8559}"/>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193537" y="3235761"/>
            <a:ext cx="288003" cy="288003"/>
          </a:xfrm>
          <a:prstGeom prst="rect">
            <a:avLst/>
          </a:prstGeom>
        </p:spPr>
      </p:pic>
      <p:pic>
        <p:nvPicPr>
          <p:cNvPr id="65" name="Picture 64" descr="A red and yellow flag with yellow stars&#10;&#10;Description automatically generated">
            <a:extLst>
              <a:ext uri="{FF2B5EF4-FFF2-40B4-BE49-F238E27FC236}">
                <a16:creationId xmlns:a16="http://schemas.microsoft.com/office/drawing/2014/main" id="{012339A2-71E6-729E-7046-055463BD2B48}"/>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6337392" y="2752248"/>
            <a:ext cx="291300" cy="291300"/>
          </a:xfrm>
          <a:prstGeom prst="rect">
            <a:avLst/>
          </a:prstGeom>
        </p:spPr>
      </p:pic>
      <p:pic>
        <p:nvPicPr>
          <p:cNvPr id="68" name="Picture 67" descr="A flag on a black background&#10;&#10;Description automatically generated">
            <a:extLst>
              <a:ext uri="{FF2B5EF4-FFF2-40B4-BE49-F238E27FC236}">
                <a16:creationId xmlns:a16="http://schemas.microsoft.com/office/drawing/2014/main" id="{415E2895-4441-E61F-6A05-FB7BD6BA424F}"/>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5775816" y="3863161"/>
            <a:ext cx="291300" cy="291300"/>
          </a:xfrm>
          <a:prstGeom prst="rect">
            <a:avLst/>
          </a:prstGeom>
        </p:spPr>
      </p:pic>
      <p:pic>
        <p:nvPicPr>
          <p:cNvPr id="71" name="Picture 70" descr="A red and white flag&#10;&#10;Description automatically generated">
            <a:extLst>
              <a:ext uri="{FF2B5EF4-FFF2-40B4-BE49-F238E27FC236}">
                <a16:creationId xmlns:a16="http://schemas.microsoft.com/office/drawing/2014/main" id="{8CDDA724-8D9B-392D-8086-BF291628DD9C}"/>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7807543" y="4803355"/>
            <a:ext cx="296131" cy="296131"/>
          </a:xfrm>
          <a:prstGeom prst="rect">
            <a:avLst/>
          </a:prstGeom>
        </p:spPr>
      </p:pic>
      <p:pic>
        <p:nvPicPr>
          <p:cNvPr id="74" name="Picture 73" descr="A flag on a black background&#10;&#10;Description automatically generated">
            <a:extLst>
              <a:ext uri="{FF2B5EF4-FFF2-40B4-BE49-F238E27FC236}">
                <a16:creationId xmlns:a16="http://schemas.microsoft.com/office/drawing/2014/main" id="{63B0D3A3-B73A-C0AF-2B55-3A5286439769}"/>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8801373" y="3603033"/>
            <a:ext cx="288758" cy="288758"/>
          </a:xfrm>
          <a:prstGeom prst="rect">
            <a:avLst/>
          </a:prstGeom>
        </p:spPr>
      </p:pic>
      <p:pic>
        <p:nvPicPr>
          <p:cNvPr id="85" name="Picture 84" descr="A red circle with a black background&#10;&#10;Description automatically generated">
            <a:extLst>
              <a:ext uri="{FF2B5EF4-FFF2-40B4-BE49-F238E27FC236}">
                <a16:creationId xmlns:a16="http://schemas.microsoft.com/office/drawing/2014/main" id="{AD65D910-7CC5-D55A-3CE5-FCA238664ECE}"/>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9052728" y="2484487"/>
            <a:ext cx="284355" cy="284355"/>
          </a:xfrm>
          <a:prstGeom prst="rect">
            <a:avLst/>
          </a:prstGeom>
        </p:spPr>
      </p:pic>
      <p:sp>
        <p:nvSpPr>
          <p:cNvPr id="4" name="Google Shape;428;p2">
            <a:extLst>
              <a:ext uri="{FF2B5EF4-FFF2-40B4-BE49-F238E27FC236}">
                <a16:creationId xmlns:a16="http://schemas.microsoft.com/office/drawing/2014/main" id="{783B7917-DDB9-19AD-29BA-C66AC361BF87}"/>
              </a:ext>
            </a:extLst>
          </p:cNvPr>
          <p:cNvSpPr txBox="1">
            <a:spLocks/>
          </p:cNvSpPr>
          <p:nvPr/>
        </p:nvSpPr>
        <p:spPr>
          <a:xfrm>
            <a:off x="456828" y="404118"/>
            <a:ext cx="11478607" cy="389687"/>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0"/>
              </a:spcBef>
              <a:spcAft>
                <a:spcPts val="0"/>
              </a:spcAft>
              <a:buClr>
                <a:schemeClr val="lt1"/>
              </a:buClr>
              <a:buSzPts val="4300"/>
              <a:buFont typeface="Arial"/>
              <a:buNone/>
              <a:defRPr sz="4300" b="1" i="0" u="none" strike="noStrike" cap="none">
                <a:solidFill>
                  <a:schemeClr val="lt1"/>
                </a:solidFill>
                <a:latin typeface="DM Sans"/>
                <a:ea typeface="DM Sans"/>
                <a:cs typeface="DM Sans"/>
                <a:sym typeface="DM Sans"/>
              </a:defRPr>
            </a:lvl1pPr>
            <a:lvl2pPr marL="914400" marR="0" lvl="1" indent="-304800" algn="l" rtl="0">
              <a:lnSpc>
                <a:spcPct val="90000"/>
              </a:lnSpc>
              <a:spcBef>
                <a:spcPts val="400"/>
              </a:spcBef>
              <a:spcAft>
                <a:spcPts val="0"/>
              </a:spcAft>
              <a:buClr>
                <a:srgbClr val="307297"/>
              </a:buClr>
              <a:buSzPts val="1200"/>
              <a:buFont typeface="Noto Sans Symbols"/>
              <a:buChar char="●"/>
              <a:defRPr sz="2100" b="0" i="0" u="none" strike="noStrike" cap="none">
                <a:solidFill>
                  <a:schemeClr val="dk1"/>
                </a:solidFill>
                <a:latin typeface="DM Sans"/>
                <a:ea typeface="DM Sans"/>
                <a:cs typeface="DM Sans"/>
                <a:sym typeface="DM Sans"/>
              </a:defRPr>
            </a:lvl2pPr>
            <a:lvl3pPr marL="1371600" marR="0" lvl="2" indent="-304800" algn="l" rtl="0">
              <a:lnSpc>
                <a:spcPct val="90000"/>
              </a:lnSpc>
              <a:spcBef>
                <a:spcPts val="400"/>
              </a:spcBef>
              <a:spcAft>
                <a:spcPts val="0"/>
              </a:spcAft>
              <a:buClr>
                <a:schemeClr val="accent1"/>
              </a:buClr>
              <a:buSzPts val="1200"/>
              <a:buFont typeface="Noto Sans Symbols"/>
              <a:buChar char="●"/>
              <a:defRPr sz="2100" b="0" i="0" u="none" strike="noStrike" cap="none">
                <a:solidFill>
                  <a:schemeClr val="dk1"/>
                </a:solidFill>
                <a:latin typeface="DM Sans"/>
                <a:ea typeface="DM Sans"/>
                <a:cs typeface="DM Sans"/>
                <a:sym typeface="DM Sans"/>
              </a:defRPr>
            </a:lvl3pPr>
            <a:lvl4pPr marL="1828800" marR="0" lvl="3" indent="-304800" algn="l" rtl="0">
              <a:lnSpc>
                <a:spcPct val="90000"/>
              </a:lnSpc>
              <a:spcBef>
                <a:spcPts val="400"/>
              </a:spcBef>
              <a:spcAft>
                <a:spcPts val="0"/>
              </a:spcAft>
              <a:buClr>
                <a:srgbClr val="89C7E8"/>
              </a:buClr>
              <a:buSzPts val="1200"/>
              <a:buFont typeface="Noto Sans Symbols"/>
              <a:buChar char="●"/>
              <a:defRPr sz="2100" b="0" i="0" u="none" strike="noStrike" cap="none">
                <a:solidFill>
                  <a:schemeClr val="dk1"/>
                </a:solidFill>
                <a:latin typeface="DM Sans"/>
                <a:ea typeface="DM Sans"/>
                <a:cs typeface="DM Sans"/>
                <a:sym typeface="DM Sans"/>
              </a:defRPr>
            </a:lvl4pPr>
            <a:lvl5pPr marL="2286000" marR="0" lvl="4" indent="-228600" algn="l" rtl="0">
              <a:lnSpc>
                <a:spcPct val="100000"/>
              </a:lnSpc>
              <a:spcBef>
                <a:spcPts val="0"/>
              </a:spcBef>
              <a:spcAft>
                <a:spcPts val="0"/>
              </a:spcAft>
              <a:buClr>
                <a:schemeClr val="accent4"/>
              </a:buClr>
              <a:buSzPts val="1100"/>
              <a:buFont typeface="DM Sans"/>
              <a:buNone/>
              <a:defRPr sz="900" b="0" i="0" u="none" strike="noStrike" cap="none">
                <a:solidFill>
                  <a:schemeClr val="dk1"/>
                </a:solidFill>
                <a:latin typeface="DM Sans"/>
                <a:ea typeface="DM Sans"/>
                <a:cs typeface="DM Sans"/>
                <a:sym typeface="DM Sans"/>
              </a:defRPr>
            </a:lvl5pPr>
            <a:lvl6pPr marL="2743200" marR="0" lvl="5" indent="-228600" algn="l" rtl="0">
              <a:lnSpc>
                <a:spcPct val="90000"/>
              </a:lnSpc>
              <a:spcBef>
                <a:spcPts val="400"/>
              </a:spcBef>
              <a:spcAft>
                <a:spcPts val="0"/>
              </a:spcAft>
              <a:buClr>
                <a:schemeClr val="accent4"/>
              </a:buClr>
              <a:buSzPts val="1100"/>
              <a:buFont typeface="DM Sans"/>
              <a:buNone/>
              <a:defRPr sz="2100" b="0" i="0" u="none" strike="noStrike" cap="none">
                <a:solidFill>
                  <a:schemeClr val="dk1"/>
                </a:solidFill>
                <a:latin typeface="DM Sans"/>
                <a:ea typeface="DM Sans"/>
                <a:cs typeface="DM Sans"/>
                <a:sym typeface="DM Sans"/>
              </a:defRPr>
            </a:lvl6pPr>
            <a:lvl7pPr marL="3200400" marR="0" lvl="6" indent="-228600" algn="l" rtl="0">
              <a:lnSpc>
                <a:spcPct val="90000"/>
              </a:lnSpc>
              <a:spcBef>
                <a:spcPts val="400"/>
              </a:spcBef>
              <a:spcAft>
                <a:spcPts val="0"/>
              </a:spcAft>
              <a:buClr>
                <a:schemeClr val="dk1"/>
              </a:buClr>
              <a:buSzPts val="1100"/>
              <a:buFont typeface="DM Sans"/>
              <a:buNone/>
              <a:defRPr sz="2100" b="0" i="0" u="none" strike="noStrike" cap="none">
                <a:solidFill>
                  <a:schemeClr val="dk1"/>
                </a:solidFill>
                <a:latin typeface="DM Sans"/>
                <a:ea typeface="DM Sans"/>
                <a:cs typeface="DM Sans"/>
                <a:sym typeface="DM Sans"/>
              </a:defRPr>
            </a:lvl7pPr>
            <a:lvl8pPr marL="3657600" marR="0" lvl="7" indent="-228600" algn="l" rtl="0">
              <a:lnSpc>
                <a:spcPct val="90000"/>
              </a:lnSpc>
              <a:spcBef>
                <a:spcPts val="400"/>
              </a:spcBef>
              <a:spcAft>
                <a:spcPts val="0"/>
              </a:spcAft>
              <a:buClr>
                <a:schemeClr val="dk1"/>
              </a:buClr>
              <a:buSzPts val="1400"/>
              <a:buFont typeface="Arial"/>
              <a:buNone/>
              <a:defRPr sz="2100" b="0" i="0" u="none" strike="noStrike" cap="none">
                <a:solidFill>
                  <a:schemeClr val="dk1"/>
                </a:solidFill>
                <a:latin typeface="DM Sans"/>
                <a:ea typeface="DM Sans"/>
                <a:cs typeface="DM Sans"/>
                <a:sym typeface="DM Sans"/>
              </a:defRPr>
            </a:lvl8pPr>
            <a:lvl9pPr marL="4114800" marR="0" lvl="8" indent="-317500" algn="l" rtl="0">
              <a:lnSpc>
                <a:spcPct val="90000"/>
              </a:lnSpc>
              <a:spcBef>
                <a:spcPts val="400"/>
              </a:spcBef>
              <a:spcAft>
                <a:spcPts val="0"/>
              </a:spcAft>
              <a:buClr>
                <a:schemeClr val="dk1"/>
              </a:buClr>
              <a:buSzPts val="1400"/>
              <a:buFont typeface="Arial"/>
              <a:buChar char="•"/>
              <a:defRPr sz="2100" b="0" i="0" u="none" strike="noStrike" cap="none">
                <a:solidFill>
                  <a:schemeClr val="dk1"/>
                </a:solidFill>
                <a:latin typeface="DM Sans"/>
                <a:ea typeface="DM Sans"/>
                <a:cs typeface="DM Sans"/>
                <a:sym typeface="DM Sans"/>
              </a:defRPr>
            </a:lvl9pPr>
          </a:lstStyle>
          <a:p>
            <a:pPr marL="0" indent="0" defTabSz="1219140">
              <a:lnSpc>
                <a:spcPct val="100000"/>
              </a:lnSpc>
              <a:buClr>
                <a:srgbClr val="FFFFFF"/>
              </a:buClr>
              <a:buSzPts val="4100"/>
            </a:pPr>
            <a:r>
              <a:rPr lang="pt-BR" sz="3000" kern="0">
                <a:solidFill>
                  <a:schemeClr val="bg1"/>
                </a:solidFill>
                <a:latin typeface="DM Sans" pitchFamily="2" charset="0"/>
              </a:rPr>
              <a:t>KEY INGREDIENTS FOR A GLOBAL AROMATHERAPY RANGE*</a:t>
            </a:r>
          </a:p>
        </p:txBody>
      </p:sp>
      <p:sp>
        <p:nvSpPr>
          <p:cNvPr id="3" name="TextBox 11">
            <a:extLst>
              <a:ext uri="{FF2B5EF4-FFF2-40B4-BE49-F238E27FC236}">
                <a16:creationId xmlns:a16="http://schemas.microsoft.com/office/drawing/2014/main" id="{2F013BCC-79C5-A842-7307-5F5EFDD3EBE5}"/>
              </a:ext>
            </a:extLst>
          </p:cNvPr>
          <p:cNvSpPr txBox="1"/>
          <p:nvPr/>
        </p:nvSpPr>
        <p:spPr>
          <a:xfrm>
            <a:off x="378070" y="6369260"/>
            <a:ext cx="7042979" cy="369332"/>
          </a:xfrm>
          <a:prstGeom prst="rect">
            <a:avLst/>
          </a:prstGeom>
          <a:noFill/>
        </p:spPr>
        <p:txBody>
          <a:bodyPr wrap="square" lIns="121920" tIns="60960" rIns="121920" bIns="60960" rtlCol="0" anchor="t">
            <a:spAutoFit/>
          </a:bodyPr>
          <a:lstStyle/>
          <a:p>
            <a:pPr fontAlgn="auto">
              <a:spcBef>
                <a:spcPts val="0"/>
              </a:spcBef>
              <a:spcAft>
                <a:spcPts val="0"/>
              </a:spcAft>
              <a:defRPr/>
            </a:pPr>
            <a:r>
              <a:rPr kumimoji="0" lang="en-US" sz="800" b="1" i="0" u="none" strike="noStrike" kern="1200" cap="none" spc="0" normalizeH="0" baseline="0" noProof="0">
                <a:ln>
                  <a:noFill/>
                </a:ln>
                <a:solidFill>
                  <a:schemeClr val="bg1"/>
                </a:solidFill>
                <a:effectLst/>
                <a:uLnTx/>
                <a:uFillTx/>
                <a:latin typeface="DM Sans "/>
                <a:cs typeface="+mn-cs"/>
              </a:rPr>
              <a:t>* </a:t>
            </a:r>
            <a:r>
              <a:rPr kumimoji="0" lang="fr-FR" sz="800" i="0" u="none" strike="noStrike" kern="1200" cap="none" spc="0" normalizeH="0" baseline="0" noProof="0" err="1">
                <a:ln>
                  <a:noFill/>
                </a:ln>
                <a:solidFill>
                  <a:schemeClr val="bg1"/>
                </a:solidFill>
                <a:effectLst/>
                <a:uLnTx/>
                <a:uFillTx/>
                <a:latin typeface="DM Sans "/>
                <a:cs typeface="+mn-cs"/>
              </a:rPr>
              <a:t>Haircare</a:t>
            </a:r>
            <a:r>
              <a:rPr kumimoji="0" lang="fr-FR" sz="800" i="0" u="none" strike="noStrike" kern="1200" cap="none" spc="0" normalizeH="0" baseline="0" noProof="0">
                <a:ln>
                  <a:noFill/>
                </a:ln>
                <a:solidFill>
                  <a:schemeClr val="bg1"/>
                </a:solidFill>
                <a:effectLst/>
                <a:uLnTx/>
                <a:uFillTx/>
                <a:latin typeface="DM Sans "/>
                <a:cs typeface="+mn-cs"/>
              </a:rPr>
              <a:t> </a:t>
            </a:r>
            <a:r>
              <a:rPr kumimoji="0" lang="fr-FR" sz="800" i="0" u="none" strike="noStrike" kern="1200" cap="none" spc="0" normalizeH="0" baseline="0" noProof="0" err="1">
                <a:ln>
                  <a:noFill/>
                </a:ln>
                <a:solidFill>
                  <a:schemeClr val="bg1"/>
                </a:solidFill>
                <a:effectLst/>
                <a:uLnTx/>
                <a:uFillTx/>
                <a:latin typeface="DM Sans "/>
                <a:cs typeface="+mn-cs"/>
              </a:rPr>
              <a:t>rebound</a:t>
            </a:r>
            <a:r>
              <a:rPr kumimoji="0" lang="en-US" sz="800" i="0" u="none" strike="noStrike" kern="1200" cap="none" spc="0" normalizeH="0" baseline="0" noProof="0">
                <a:ln>
                  <a:noFill/>
                </a:ln>
                <a:solidFill>
                  <a:schemeClr val="bg1"/>
                </a:solidFill>
                <a:effectLst/>
                <a:uLnTx/>
                <a:uFillTx/>
                <a:latin typeface="DM Sans "/>
                <a:cs typeface="+mn-cs"/>
              </a:rPr>
              <a:t>, </a:t>
            </a:r>
            <a:r>
              <a:rPr kumimoji="0" lang="en-US" sz="800" i="0" u="none" strike="noStrike" kern="1200" cap="none" spc="0" normalizeH="0" baseline="0" noProof="0" err="1">
                <a:ln>
                  <a:noFill/>
                </a:ln>
                <a:solidFill>
                  <a:schemeClr val="bg1"/>
                </a:solidFill>
                <a:effectLst/>
                <a:uLnTx/>
                <a:uFillTx/>
                <a:latin typeface="DM Sans "/>
                <a:cs typeface="+mn-cs"/>
              </a:rPr>
              <a:t>dsm-firmenich</a:t>
            </a:r>
            <a:r>
              <a:rPr kumimoji="0" lang="en-US" sz="800" i="0" u="none" strike="noStrike" kern="1200" cap="none" spc="0" normalizeH="0" baseline="0" noProof="0">
                <a:ln>
                  <a:noFill/>
                </a:ln>
                <a:solidFill>
                  <a:schemeClr val="bg1"/>
                </a:solidFill>
                <a:effectLst/>
                <a:uLnTx/>
                <a:uFillTx/>
                <a:latin typeface="DM Sans "/>
                <a:cs typeface="+mn-cs"/>
              </a:rPr>
              <a:t> 2021, Global </a:t>
            </a:r>
            <a:r>
              <a:rPr lang="en-US" sz="800" i="0" kern="1200">
                <a:solidFill>
                  <a:schemeClr val="bg1"/>
                </a:solidFill>
                <a:latin typeface="DM Sans "/>
                <a:cs typeface="+mn-cs"/>
              </a:rPr>
              <a:t>online survey China, Japan, US, Brazil, France, Germany, India, Philippines, Indonesia, 3600 women </a:t>
            </a:r>
          </a:p>
          <a:p>
            <a:pPr fontAlgn="auto">
              <a:spcBef>
                <a:spcPts val="0"/>
              </a:spcBef>
              <a:spcAft>
                <a:spcPts val="0"/>
              </a:spcAft>
              <a:defRPr/>
            </a:pPr>
            <a:r>
              <a:rPr lang="en-US" sz="800" i="0">
                <a:solidFill>
                  <a:schemeClr val="bg1"/>
                </a:solidFill>
                <a:effectLst/>
                <a:latin typeface="DM Sans "/>
                <a:ea typeface="Calibri" panose="020F0502020204030204" pitchFamily="34" charset="0"/>
                <a:cs typeface="Arial" panose="020B0604020202020204" pitchFamily="34" charset="0"/>
              </a:rPr>
              <a:t>Please select the ingredients you would associate to this new product idea (aromatherapy) for a shampoo</a:t>
            </a:r>
            <a:endParaRPr lang="fr-FR" sz="800" i="0">
              <a:solidFill>
                <a:schemeClr val="bg1"/>
              </a:solidFill>
              <a:effectLst/>
              <a:latin typeface="DM Sans "/>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2591171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a:extLst>
              <a:ext uri="{FF2B5EF4-FFF2-40B4-BE49-F238E27FC236}">
                <a16:creationId xmlns:a16="http://schemas.microsoft.com/office/drawing/2014/main" id="{10A41ECE-7D9A-35B5-B1A2-A5A0D376371A}"/>
              </a:ext>
            </a:extLst>
          </p:cNvPr>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colorTemperature colorTemp="5900"/>
                    </a14:imgEffect>
                    <a14:imgEffect>
                      <a14:brightnessContrast bright="-50000" contrast="17000"/>
                    </a14:imgEffect>
                  </a14:imgLayer>
                </a14:imgProps>
              </a:ext>
              <a:ext uri="{28A0092B-C50C-407E-A947-70E740481C1C}">
                <a14:useLocalDpi xmlns:a14="http://schemas.microsoft.com/office/drawing/2010/main"/>
              </a:ext>
            </a:extLst>
          </a:blip>
          <a:srcRect/>
          <a:stretch/>
        </p:blipFill>
        <p:spPr bwMode="auto">
          <a:xfrm>
            <a:off x="1" y="0"/>
            <a:ext cx="12190795" cy="6858000"/>
          </a:xfrm>
          <a:prstGeom prst="rect">
            <a:avLst/>
          </a:prstGeom>
          <a:noFill/>
          <a:extLst>
            <a:ext uri="{909E8E84-426E-40DD-AFC4-6F175D3DCCD1}">
              <a14:hiddenFill xmlns:a14="http://schemas.microsoft.com/office/drawing/2010/main">
                <a:solidFill>
                  <a:srgbClr val="FFFFFF"/>
                </a:solidFill>
              </a14:hiddenFill>
            </a:ext>
          </a:extLst>
        </p:spPr>
      </p:pic>
      <p:sp>
        <p:nvSpPr>
          <p:cNvPr id="10" name="Google Shape;428;p2">
            <a:extLst>
              <a:ext uri="{FF2B5EF4-FFF2-40B4-BE49-F238E27FC236}">
                <a16:creationId xmlns:a16="http://schemas.microsoft.com/office/drawing/2014/main" id="{63F7A591-2213-D8B5-8A0E-43B9B4FF834E}"/>
              </a:ext>
            </a:extLst>
          </p:cNvPr>
          <p:cNvSpPr txBox="1">
            <a:spLocks/>
          </p:cNvSpPr>
          <p:nvPr/>
        </p:nvSpPr>
        <p:spPr>
          <a:xfrm>
            <a:off x="1009070" y="866927"/>
            <a:ext cx="5690148" cy="1383949"/>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0"/>
              </a:spcBef>
              <a:spcAft>
                <a:spcPts val="0"/>
              </a:spcAft>
              <a:buClr>
                <a:schemeClr val="lt1"/>
              </a:buClr>
              <a:buSzPts val="4300"/>
              <a:buFont typeface="Arial"/>
              <a:buNone/>
              <a:defRPr sz="4300" b="1" i="0" u="none" strike="noStrike" cap="none">
                <a:solidFill>
                  <a:schemeClr val="lt1"/>
                </a:solidFill>
                <a:latin typeface="DM Sans"/>
                <a:ea typeface="DM Sans"/>
                <a:cs typeface="DM Sans"/>
                <a:sym typeface="DM Sans"/>
              </a:defRPr>
            </a:lvl1pPr>
            <a:lvl2pPr marL="914400" marR="0" lvl="1" indent="-304800" algn="l" rtl="0">
              <a:lnSpc>
                <a:spcPct val="90000"/>
              </a:lnSpc>
              <a:spcBef>
                <a:spcPts val="400"/>
              </a:spcBef>
              <a:spcAft>
                <a:spcPts val="0"/>
              </a:spcAft>
              <a:buClr>
                <a:srgbClr val="307297"/>
              </a:buClr>
              <a:buSzPts val="1200"/>
              <a:buFont typeface="Noto Sans Symbols"/>
              <a:buChar char="●"/>
              <a:defRPr sz="2100" b="0" i="0" u="none" strike="noStrike" cap="none">
                <a:solidFill>
                  <a:schemeClr val="dk1"/>
                </a:solidFill>
                <a:latin typeface="DM Sans"/>
                <a:ea typeface="DM Sans"/>
                <a:cs typeface="DM Sans"/>
                <a:sym typeface="DM Sans"/>
              </a:defRPr>
            </a:lvl2pPr>
            <a:lvl3pPr marL="1371600" marR="0" lvl="2" indent="-304800" algn="l" rtl="0">
              <a:lnSpc>
                <a:spcPct val="90000"/>
              </a:lnSpc>
              <a:spcBef>
                <a:spcPts val="400"/>
              </a:spcBef>
              <a:spcAft>
                <a:spcPts val="0"/>
              </a:spcAft>
              <a:buClr>
                <a:schemeClr val="accent1"/>
              </a:buClr>
              <a:buSzPts val="1200"/>
              <a:buFont typeface="Noto Sans Symbols"/>
              <a:buChar char="●"/>
              <a:defRPr sz="2100" b="0" i="0" u="none" strike="noStrike" cap="none">
                <a:solidFill>
                  <a:schemeClr val="dk1"/>
                </a:solidFill>
                <a:latin typeface="DM Sans"/>
                <a:ea typeface="DM Sans"/>
                <a:cs typeface="DM Sans"/>
                <a:sym typeface="DM Sans"/>
              </a:defRPr>
            </a:lvl3pPr>
            <a:lvl4pPr marL="1828800" marR="0" lvl="3" indent="-304800" algn="l" rtl="0">
              <a:lnSpc>
                <a:spcPct val="90000"/>
              </a:lnSpc>
              <a:spcBef>
                <a:spcPts val="400"/>
              </a:spcBef>
              <a:spcAft>
                <a:spcPts val="0"/>
              </a:spcAft>
              <a:buClr>
                <a:srgbClr val="89C7E8"/>
              </a:buClr>
              <a:buSzPts val="1200"/>
              <a:buFont typeface="Noto Sans Symbols"/>
              <a:buChar char="●"/>
              <a:defRPr sz="2100" b="0" i="0" u="none" strike="noStrike" cap="none">
                <a:solidFill>
                  <a:schemeClr val="dk1"/>
                </a:solidFill>
                <a:latin typeface="DM Sans"/>
                <a:ea typeface="DM Sans"/>
                <a:cs typeface="DM Sans"/>
                <a:sym typeface="DM Sans"/>
              </a:defRPr>
            </a:lvl4pPr>
            <a:lvl5pPr marL="2286000" marR="0" lvl="4" indent="-228600" algn="l" rtl="0">
              <a:lnSpc>
                <a:spcPct val="100000"/>
              </a:lnSpc>
              <a:spcBef>
                <a:spcPts val="0"/>
              </a:spcBef>
              <a:spcAft>
                <a:spcPts val="0"/>
              </a:spcAft>
              <a:buClr>
                <a:schemeClr val="accent4"/>
              </a:buClr>
              <a:buSzPts val="1100"/>
              <a:buFont typeface="DM Sans"/>
              <a:buNone/>
              <a:defRPr sz="900" b="0" i="0" u="none" strike="noStrike" cap="none">
                <a:solidFill>
                  <a:schemeClr val="dk1"/>
                </a:solidFill>
                <a:latin typeface="DM Sans"/>
                <a:ea typeface="DM Sans"/>
                <a:cs typeface="DM Sans"/>
                <a:sym typeface="DM Sans"/>
              </a:defRPr>
            </a:lvl5pPr>
            <a:lvl6pPr marL="2743200" marR="0" lvl="5" indent="-228600" algn="l" rtl="0">
              <a:lnSpc>
                <a:spcPct val="90000"/>
              </a:lnSpc>
              <a:spcBef>
                <a:spcPts val="400"/>
              </a:spcBef>
              <a:spcAft>
                <a:spcPts val="0"/>
              </a:spcAft>
              <a:buClr>
                <a:schemeClr val="accent4"/>
              </a:buClr>
              <a:buSzPts val="1100"/>
              <a:buFont typeface="DM Sans"/>
              <a:buNone/>
              <a:defRPr sz="2100" b="0" i="0" u="none" strike="noStrike" cap="none">
                <a:solidFill>
                  <a:schemeClr val="dk1"/>
                </a:solidFill>
                <a:latin typeface="DM Sans"/>
                <a:ea typeface="DM Sans"/>
                <a:cs typeface="DM Sans"/>
                <a:sym typeface="DM Sans"/>
              </a:defRPr>
            </a:lvl6pPr>
            <a:lvl7pPr marL="3200400" marR="0" lvl="6" indent="-228600" algn="l" rtl="0">
              <a:lnSpc>
                <a:spcPct val="90000"/>
              </a:lnSpc>
              <a:spcBef>
                <a:spcPts val="400"/>
              </a:spcBef>
              <a:spcAft>
                <a:spcPts val="0"/>
              </a:spcAft>
              <a:buClr>
                <a:schemeClr val="dk1"/>
              </a:buClr>
              <a:buSzPts val="1100"/>
              <a:buFont typeface="DM Sans"/>
              <a:buNone/>
              <a:defRPr sz="2100" b="0" i="0" u="none" strike="noStrike" cap="none">
                <a:solidFill>
                  <a:schemeClr val="dk1"/>
                </a:solidFill>
                <a:latin typeface="DM Sans"/>
                <a:ea typeface="DM Sans"/>
                <a:cs typeface="DM Sans"/>
                <a:sym typeface="DM Sans"/>
              </a:defRPr>
            </a:lvl7pPr>
            <a:lvl8pPr marL="3657600" marR="0" lvl="7" indent="-228600" algn="l" rtl="0">
              <a:lnSpc>
                <a:spcPct val="90000"/>
              </a:lnSpc>
              <a:spcBef>
                <a:spcPts val="400"/>
              </a:spcBef>
              <a:spcAft>
                <a:spcPts val="0"/>
              </a:spcAft>
              <a:buClr>
                <a:schemeClr val="dk1"/>
              </a:buClr>
              <a:buSzPts val="1400"/>
              <a:buFont typeface="Arial"/>
              <a:buNone/>
              <a:defRPr sz="2100" b="0" i="0" u="none" strike="noStrike" cap="none">
                <a:solidFill>
                  <a:schemeClr val="dk1"/>
                </a:solidFill>
                <a:latin typeface="DM Sans"/>
                <a:ea typeface="DM Sans"/>
                <a:cs typeface="DM Sans"/>
                <a:sym typeface="DM Sans"/>
              </a:defRPr>
            </a:lvl8pPr>
            <a:lvl9pPr marL="4114800" marR="0" lvl="8" indent="-317500" algn="l" rtl="0">
              <a:lnSpc>
                <a:spcPct val="90000"/>
              </a:lnSpc>
              <a:spcBef>
                <a:spcPts val="400"/>
              </a:spcBef>
              <a:spcAft>
                <a:spcPts val="0"/>
              </a:spcAft>
              <a:buClr>
                <a:schemeClr val="dk1"/>
              </a:buClr>
              <a:buSzPts val="1400"/>
              <a:buFont typeface="Arial"/>
              <a:buChar char="•"/>
              <a:defRPr sz="2100" b="0" i="0" u="none" strike="noStrike" cap="none">
                <a:solidFill>
                  <a:schemeClr val="dk1"/>
                </a:solidFill>
                <a:latin typeface="DM Sans"/>
                <a:ea typeface="DM Sans"/>
                <a:cs typeface="DM Sans"/>
                <a:sym typeface="DM Sans"/>
              </a:defRPr>
            </a:lvl9pPr>
          </a:lstStyle>
          <a:p>
            <a:pPr marL="0" indent="0" defTabSz="1219140">
              <a:buClr>
                <a:srgbClr val="FFFFFF"/>
              </a:buClr>
              <a:buSzPts val="4100"/>
            </a:pPr>
            <a:r>
              <a:rPr lang="pt-BR" sz="3000" kern="0">
                <a:solidFill>
                  <a:srgbClr val="FFFFFF"/>
                </a:solidFill>
                <a:latin typeface="DM Sans "/>
              </a:rPr>
              <a:t>BEYOND HAIR &amp; SCALP CARE, </a:t>
            </a:r>
          </a:p>
          <a:p>
            <a:pPr marL="0" indent="0" defTabSz="1219140">
              <a:buClr>
                <a:srgbClr val="FFFFFF"/>
              </a:buClr>
              <a:buSzPts val="4100"/>
            </a:pPr>
            <a:r>
              <a:rPr lang="pt-BR" sz="3000" kern="0">
                <a:solidFill>
                  <a:srgbClr val="FFFFFF"/>
                </a:solidFill>
                <a:latin typeface="DM Sans "/>
              </a:rPr>
              <a:t>THE FUTURE IS AN </a:t>
            </a:r>
          </a:p>
          <a:p>
            <a:pPr marL="0" indent="0" defTabSz="1219140">
              <a:buClr>
                <a:srgbClr val="FFFFFF"/>
              </a:buClr>
              <a:buSzPts val="4100"/>
            </a:pPr>
            <a:r>
              <a:rPr lang="pt-BR" sz="3000" kern="0">
                <a:solidFill>
                  <a:srgbClr val="FFFFFF"/>
                </a:solidFill>
                <a:latin typeface="DM Sans "/>
              </a:rPr>
              <a:t>HOLISTIC APPROACH</a:t>
            </a:r>
          </a:p>
        </p:txBody>
      </p:sp>
      <p:grpSp>
        <p:nvGrpSpPr>
          <p:cNvPr id="34" name="Agrupar 33">
            <a:extLst>
              <a:ext uri="{FF2B5EF4-FFF2-40B4-BE49-F238E27FC236}">
                <a16:creationId xmlns:a16="http://schemas.microsoft.com/office/drawing/2014/main" id="{4EA98FBA-A521-FCEC-47B6-4DBEBCB3CDC8}"/>
              </a:ext>
            </a:extLst>
          </p:cNvPr>
          <p:cNvGrpSpPr/>
          <p:nvPr/>
        </p:nvGrpSpPr>
        <p:grpSpPr>
          <a:xfrm>
            <a:off x="5173820" y="914752"/>
            <a:ext cx="7016977" cy="4787407"/>
            <a:chOff x="3880363" y="686063"/>
            <a:chExt cx="5262733" cy="3590555"/>
          </a:xfrm>
        </p:grpSpPr>
        <p:sp>
          <p:nvSpPr>
            <p:cNvPr id="15" name="TextBox 27">
              <a:extLst>
                <a:ext uri="{FF2B5EF4-FFF2-40B4-BE49-F238E27FC236}">
                  <a16:creationId xmlns:a16="http://schemas.microsoft.com/office/drawing/2014/main" id="{C5EAB686-9D49-53DA-62CC-007C0DAD4E70}"/>
                </a:ext>
              </a:extLst>
            </p:cNvPr>
            <p:cNvSpPr txBox="1"/>
            <p:nvPr/>
          </p:nvSpPr>
          <p:spPr>
            <a:xfrm>
              <a:off x="5769321" y="686063"/>
              <a:ext cx="1584000" cy="323165"/>
            </a:xfrm>
            <a:prstGeom prst="rect">
              <a:avLst/>
            </a:prstGeom>
            <a:noFill/>
          </p:spPr>
          <p:txBody>
            <a:bodyPr wrap="square" lIns="121920" tIns="60960" rIns="121920" bIns="60960" anchor="t">
              <a:spAutoFit/>
            </a:bodyPr>
            <a:lstStyle/>
            <a:p>
              <a:pPr algn="ctr" defTabSz="1219140">
                <a:buClr>
                  <a:srgbClr val="000000"/>
                </a:buClr>
                <a:defRPr/>
              </a:pPr>
              <a:r>
                <a:rPr lang="en-US" sz="2000" kern="0">
                  <a:solidFill>
                    <a:srgbClr val="FFFFFF"/>
                  </a:solidFill>
                  <a:latin typeface="DM Sans "/>
                  <a:cs typeface="Arial"/>
                  <a:sym typeface="Arial"/>
                </a:rPr>
                <a:t>MIND</a:t>
              </a:r>
            </a:p>
          </p:txBody>
        </p:sp>
        <p:sp>
          <p:nvSpPr>
            <p:cNvPr id="16" name="TextBox 28">
              <a:extLst>
                <a:ext uri="{FF2B5EF4-FFF2-40B4-BE49-F238E27FC236}">
                  <a16:creationId xmlns:a16="http://schemas.microsoft.com/office/drawing/2014/main" id="{A713B64E-D62D-E586-0E02-8D6E344F3390}"/>
                </a:ext>
              </a:extLst>
            </p:cNvPr>
            <p:cNvSpPr txBox="1"/>
            <p:nvPr/>
          </p:nvSpPr>
          <p:spPr>
            <a:xfrm>
              <a:off x="7559096" y="3953453"/>
              <a:ext cx="1584000" cy="323165"/>
            </a:xfrm>
            <a:prstGeom prst="rect">
              <a:avLst/>
            </a:prstGeom>
            <a:noFill/>
          </p:spPr>
          <p:txBody>
            <a:bodyPr wrap="square" lIns="121920" tIns="60960" rIns="121920" bIns="60960" anchor="t">
              <a:spAutoFit/>
            </a:bodyPr>
            <a:lstStyle/>
            <a:p>
              <a:pPr algn="ctr" defTabSz="1219140">
                <a:buClr>
                  <a:srgbClr val="000000"/>
                </a:buClr>
                <a:defRPr/>
              </a:pPr>
              <a:r>
                <a:rPr lang="en-US" sz="2000" kern="0">
                  <a:solidFill>
                    <a:srgbClr val="FFFFFF"/>
                  </a:solidFill>
                  <a:latin typeface="DM Sans "/>
                  <a:cs typeface="Arial"/>
                  <a:sym typeface="Arial"/>
                </a:rPr>
                <a:t>HAIR</a:t>
              </a:r>
            </a:p>
          </p:txBody>
        </p:sp>
        <p:sp>
          <p:nvSpPr>
            <p:cNvPr id="17" name="TextBox 29">
              <a:extLst>
                <a:ext uri="{FF2B5EF4-FFF2-40B4-BE49-F238E27FC236}">
                  <a16:creationId xmlns:a16="http://schemas.microsoft.com/office/drawing/2014/main" id="{88D1CC2F-C7BD-0877-458E-71D271842027}"/>
                </a:ext>
              </a:extLst>
            </p:cNvPr>
            <p:cNvSpPr txBox="1"/>
            <p:nvPr/>
          </p:nvSpPr>
          <p:spPr>
            <a:xfrm>
              <a:off x="3880363" y="3953453"/>
              <a:ext cx="1584000" cy="323165"/>
            </a:xfrm>
            <a:prstGeom prst="rect">
              <a:avLst/>
            </a:prstGeom>
            <a:noFill/>
          </p:spPr>
          <p:txBody>
            <a:bodyPr wrap="square" lIns="121920" tIns="60960" rIns="121920" bIns="60960" anchor="t">
              <a:spAutoFit/>
            </a:bodyPr>
            <a:lstStyle/>
            <a:p>
              <a:pPr algn="ctr" defTabSz="1219140">
                <a:buClr>
                  <a:srgbClr val="000000"/>
                </a:buClr>
                <a:defRPr/>
              </a:pPr>
              <a:r>
                <a:rPr lang="en-US" sz="2000" kern="0">
                  <a:solidFill>
                    <a:srgbClr val="FFFFFF"/>
                  </a:solidFill>
                  <a:latin typeface="DM Sans "/>
                  <a:cs typeface="Arial"/>
                  <a:sym typeface="Arial"/>
                </a:rPr>
                <a:t>SCALP</a:t>
              </a:r>
            </a:p>
          </p:txBody>
        </p:sp>
      </p:grpSp>
      <p:pic>
        <p:nvPicPr>
          <p:cNvPr id="18" name="Google Shape;279;p62">
            <a:extLst>
              <a:ext uri="{FF2B5EF4-FFF2-40B4-BE49-F238E27FC236}">
                <a16:creationId xmlns:a16="http://schemas.microsoft.com/office/drawing/2014/main" id="{E5826F58-31EB-A995-C5EE-AB296FF4A422}"/>
              </a:ext>
            </a:extLst>
          </p:cNvPr>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9532802" y="6210002"/>
            <a:ext cx="2514905" cy="485999"/>
          </a:xfrm>
          <a:prstGeom prst="rect">
            <a:avLst/>
          </a:prstGeom>
          <a:noFill/>
          <a:ln>
            <a:noFill/>
          </a:ln>
        </p:spPr>
      </p:pic>
      <p:grpSp>
        <p:nvGrpSpPr>
          <p:cNvPr id="32" name="Agrupar 31">
            <a:extLst>
              <a:ext uri="{FF2B5EF4-FFF2-40B4-BE49-F238E27FC236}">
                <a16:creationId xmlns:a16="http://schemas.microsoft.com/office/drawing/2014/main" id="{1354783E-2E00-0E10-72DB-351565C6E4D9}"/>
              </a:ext>
            </a:extLst>
          </p:cNvPr>
          <p:cNvGrpSpPr/>
          <p:nvPr/>
        </p:nvGrpSpPr>
        <p:grpSpPr>
          <a:xfrm>
            <a:off x="994385" y="3107561"/>
            <a:ext cx="1675459" cy="1321655"/>
            <a:chOff x="745789" y="2330670"/>
            <a:chExt cx="1256595" cy="991241"/>
          </a:xfrm>
        </p:grpSpPr>
        <p:sp>
          <p:nvSpPr>
            <p:cNvPr id="21" name="TextBox 3">
              <a:extLst>
                <a:ext uri="{FF2B5EF4-FFF2-40B4-BE49-F238E27FC236}">
                  <a16:creationId xmlns:a16="http://schemas.microsoft.com/office/drawing/2014/main" id="{40889E7E-2BE8-C031-F9C3-F293E877E120}"/>
                </a:ext>
              </a:extLst>
            </p:cNvPr>
            <p:cNvSpPr txBox="1"/>
            <p:nvPr/>
          </p:nvSpPr>
          <p:spPr>
            <a:xfrm>
              <a:off x="786863" y="2330670"/>
              <a:ext cx="1142381" cy="300082"/>
            </a:xfrm>
            <a:prstGeom prst="rect">
              <a:avLst/>
            </a:prstGeom>
            <a:noFill/>
          </p:spPr>
          <p:txBody>
            <a:bodyPr wrap="none" rtlCol="0">
              <a:spAutoFit/>
            </a:bodyPr>
            <a:lstStyle/>
            <a:p>
              <a:pPr algn="ctr" defTabSz="1219140">
                <a:buClr>
                  <a:srgbClr val="000000"/>
                </a:buClr>
                <a:defRPr/>
              </a:pPr>
              <a:r>
                <a:rPr lang="en-GB" sz="2000" b="1" kern="0">
                  <a:solidFill>
                    <a:srgbClr val="FFFFFF"/>
                  </a:solidFill>
                  <a:latin typeface="DM Sans "/>
                  <a:cs typeface="Arial"/>
                  <a:sym typeface="Arial"/>
                </a:rPr>
                <a:t>HAIR CARE</a:t>
              </a:r>
            </a:p>
          </p:txBody>
        </p:sp>
        <p:sp>
          <p:nvSpPr>
            <p:cNvPr id="23" name="TextBox 3">
              <a:extLst>
                <a:ext uri="{FF2B5EF4-FFF2-40B4-BE49-F238E27FC236}">
                  <a16:creationId xmlns:a16="http://schemas.microsoft.com/office/drawing/2014/main" id="{91922C4A-8FCB-B091-C473-680AE258E4BD}"/>
                </a:ext>
              </a:extLst>
            </p:cNvPr>
            <p:cNvSpPr txBox="1"/>
            <p:nvPr/>
          </p:nvSpPr>
          <p:spPr>
            <a:xfrm>
              <a:off x="745789" y="3037169"/>
              <a:ext cx="1256595" cy="284742"/>
            </a:xfrm>
            <a:prstGeom prst="rect">
              <a:avLst/>
            </a:prstGeom>
            <a:noFill/>
          </p:spPr>
          <p:txBody>
            <a:bodyPr wrap="none" rtlCol="0">
              <a:spAutoFit/>
            </a:bodyPr>
            <a:lstStyle/>
            <a:p>
              <a:pPr algn="ctr" defTabSz="1219140">
                <a:buClr>
                  <a:srgbClr val="000000"/>
                </a:buClr>
                <a:defRPr/>
              </a:pPr>
              <a:r>
                <a:rPr lang="en-GB" sz="1867" kern="0">
                  <a:solidFill>
                    <a:srgbClr val="FFFFFF"/>
                  </a:solidFill>
                  <a:latin typeface="DM Sans "/>
                  <a:cs typeface="Arial"/>
                  <a:sym typeface="Arial"/>
                </a:rPr>
                <a:t>anti-dandruff</a:t>
              </a:r>
              <a:endParaRPr lang="en-GB" sz="2400" kern="0">
                <a:solidFill>
                  <a:srgbClr val="FFFFFF"/>
                </a:solidFill>
                <a:latin typeface="DM Sans "/>
                <a:cs typeface="Arial"/>
                <a:sym typeface="Arial"/>
              </a:endParaRPr>
            </a:p>
          </p:txBody>
        </p:sp>
      </p:grpSp>
      <p:grpSp>
        <p:nvGrpSpPr>
          <p:cNvPr id="33" name="Agrupar 32">
            <a:extLst>
              <a:ext uri="{FF2B5EF4-FFF2-40B4-BE49-F238E27FC236}">
                <a16:creationId xmlns:a16="http://schemas.microsoft.com/office/drawing/2014/main" id="{8883F471-C910-C14C-CC20-0B537D8964A5}"/>
              </a:ext>
            </a:extLst>
          </p:cNvPr>
          <p:cNvGrpSpPr/>
          <p:nvPr/>
        </p:nvGrpSpPr>
        <p:grpSpPr>
          <a:xfrm>
            <a:off x="3080515" y="3107567"/>
            <a:ext cx="3015487" cy="1608971"/>
            <a:chOff x="2310385" y="2330670"/>
            <a:chExt cx="2261615" cy="1206728"/>
          </a:xfrm>
        </p:grpSpPr>
        <p:sp>
          <p:nvSpPr>
            <p:cNvPr id="22" name="TextBox 4">
              <a:extLst>
                <a:ext uri="{FF2B5EF4-FFF2-40B4-BE49-F238E27FC236}">
                  <a16:creationId xmlns:a16="http://schemas.microsoft.com/office/drawing/2014/main" id="{05CF679A-71B3-0FED-09D0-DDA84A2D7CA9}"/>
                </a:ext>
              </a:extLst>
            </p:cNvPr>
            <p:cNvSpPr txBox="1"/>
            <p:nvPr/>
          </p:nvSpPr>
          <p:spPr>
            <a:xfrm>
              <a:off x="2784043" y="2330670"/>
              <a:ext cx="1314302" cy="300083"/>
            </a:xfrm>
            <a:prstGeom prst="rect">
              <a:avLst/>
            </a:prstGeom>
            <a:noFill/>
          </p:spPr>
          <p:txBody>
            <a:bodyPr wrap="none" rtlCol="0">
              <a:spAutoFit/>
            </a:bodyPr>
            <a:lstStyle/>
            <a:p>
              <a:pPr algn="ctr" defTabSz="1219140">
                <a:buClr>
                  <a:srgbClr val="000000"/>
                </a:buClr>
                <a:defRPr/>
              </a:pPr>
              <a:r>
                <a:rPr lang="en-GB" sz="2000" b="1" kern="0">
                  <a:solidFill>
                    <a:srgbClr val="FFFFFF"/>
                  </a:solidFill>
                  <a:latin typeface="DM Sans "/>
                  <a:cs typeface="Arial"/>
                  <a:sym typeface="Arial"/>
                </a:rPr>
                <a:t>SCALP CARE</a:t>
              </a:r>
            </a:p>
          </p:txBody>
        </p:sp>
        <p:sp>
          <p:nvSpPr>
            <p:cNvPr id="24" name="TextBox 4">
              <a:extLst>
                <a:ext uri="{FF2B5EF4-FFF2-40B4-BE49-F238E27FC236}">
                  <a16:creationId xmlns:a16="http://schemas.microsoft.com/office/drawing/2014/main" id="{080F3E94-3519-043F-C891-E68FAEDBC420}"/>
                </a:ext>
              </a:extLst>
            </p:cNvPr>
            <p:cNvSpPr txBox="1"/>
            <p:nvPr/>
          </p:nvSpPr>
          <p:spPr>
            <a:xfrm>
              <a:off x="2310385" y="3037165"/>
              <a:ext cx="2261615" cy="500233"/>
            </a:xfrm>
            <a:prstGeom prst="rect">
              <a:avLst/>
            </a:prstGeom>
            <a:noFill/>
          </p:spPr>
          <p:txBody>
            <a:bodyPr wrap="square" rtlCol="0">
              <a:spAutoFit/>
            </a:bodyPr>
            <a:lstStyle/>
            <a:p>
              <a:pPr algn="ctr" defTabSz="1219140">
                <a:buClr>
                  <a:srgbClr val="000000"/>
                </a:buClr>
                <a:defRPr/>
              </a:pPr>
              <a:r>
                <a:rPr lang="en-GB" sz="1867" kern="0">
                  <a:solidFill>
                    <a:srgbClr val="FFFFFF"/>
                  </a:solidFill>
                  <a:latin typeface="DM Sans "/>
                  <a:cs typeface="Arial"/>
                  <a:sym typeface="Arial"/>
                </a:rPr>
                <a:t>20’s</a:t>
              </a:r>
            </a:p>
            <a:p>
              <a:pPr algn="ctr" defTabSz="1219140">
                <a:buClr>
                  <a:srgbClr val="000000"/>
                </a:buClr>
                <a:defRPr/>
              </a:pPr>
              <a:r>
                <a:rPr lang="en-GB" sz="1867" kern="0">
                  <a:solidFill>
                    <a:srgbClr val="FFFFFF"/>
                  </a:solidFill>
                  <a:latin typeface="DM Sans "/>
                  <a:cs typeface="Arial"/>
                  <a:sym typeface="Arial"/>
                </a:rPr>
                <a:t>(amplified by covid)</a:t>
              </a:r>
            </a:p>
          </p:txBody>
        </p:sp>
      </p:grpSp>
      <p:cxnSp>
        <p:nvCxnSpPr>
          <p:cNvPr id="26" name="Conector Reto 25">
            <a:extLst>
              <a:ext uri="{FF2B5EF4-FFF2-40B4-BE49-F238E27FC236}">
                <a16:creationId xmlns:a16="http://schemas.microsoft.com/office/drawing/2014/main" id="{BEFD3FCD-3F65-633B-0C18-5155F80CA985}"/>
              </a:ext>
            </a:extLst>
          </p:cNvPr>
          <p:cNvCxnSpPr>
            <a:cxnSpLocks/>
            <a:stCxn id="14" idx="1"/>
            <a:endCxn id="28" idx="2"/>
          </p:cNvCxnSpPr>
          <p:nvPr/>
        </p:nvCxnSpPr>
        <p:spPr>
          <a:xfrm flipH="1">
            <a:off x="1738491" y="3700364"/>
            <a:ext cx="4894772"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7" name="Oval 26">
            <a:extLst>
              <a:ext uri="{FF2B5EF4-FFF2-40B4-BE49-F238E27FC236}">
                <a16:creationId xmlns:a16="http://schemas.microsoft.com/office/drawing/2014/main" id="{EE2F6E75-8AC7-67B7-75A5-581108555995}"/>
              </a:ext>
            </a:extLst>
          </p:cNvPr>
          <p:cNvSpPr/>
          <p:nvPr/>
        </p:nvSpPr>
        <p:spPr>
          <a:xfrm>
            <a:off x="4521353" y="3633458"/>
            <a:ext cx="133815" cy="133815"/>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buClr>
                <a:srgbClr val="000000"/>
              </a:buClr>
            </a:pPr>
            <a:endParaRPr lang="pt-BR" sz="1867" kern="0">
              <a:solidFill>
                <a:srgbClr val="FFFFFF"/>
              </a:solidFill>
              <a:latin typeface="DM Sans" pitchFamily="2" charset="77"/>
              <a:sym typeface="Arial"/>
            </a:endParaRPr>
          </a:p>
        </p:txBody>
      </p:sp>
      <p:sp>
        <p:nvSpPr>
          <p:cNvPr id="28" name="Oval 27">
            <a:extLst>
              <a:ext uri="{FF2B5EF4-FFF2-40B4-BE49-F238E27FC236}">
                <a16:creationId xmlns:a16="http://schemas.microsoft.com/office/drawing/2014/main" id="{936A38C3-0AE1-BF2C-5D55-8D2EC6565D40}"/>
              </a:ext>
            </a:extLst>
          </p:cNvPr>
          <p:cNvSpPr/>
          <p:nvPr/>
        </p:nvSpPr>
        <p:spPr>
          <a:xfrm>
            <a:off x="1738491" y="3633458"/>
            <a:ext cx="133815" cy="133815"/>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buClr>
                <a:srgbClr val="000000"/>
              </a:buClr>
            </a:pPr>
            <a:endParaRPr lang="pt-BR" sz="1867" kern="0">
              <a:solidFill>
                <a:srgbClr val="FFFFFF"/>
              </a:solidFill>
              <a:latin typeface="DM Sans" pitchFamily="2" charset="77"/>
              <a:sym typeface="Arial"/>
            </a:endParaRPr>
          </a:p>
        </p:txBody>
      </p:sp>
      <p:grpSp>
        <p:nvGrpSpPr>
          <p:cNvPr id="35" name="Agrupar 34">
            <a:extLst>
              <a:ext uri="{FF2B5EF4-FFF2-40B4-BE49-F238E27FC236}">
                <a16:creationId xmlns:a16="http://schemas.microsoft.com/office/drawing/2014/main" id="{A528A9F5-961E-EB42-44A8-5CACF164C946}"/>
              </a:ext>
            </a:extLst>
          </p:cNvPr>
          <p:cNvGrpSpPr/>
          <p:nvPr/>
        </p:nvGrpSpPr>
        <p:grpSpPr>
          <a:xfrm>
            <a:off x="6633261" y="1448232"/>
            <a:ext cx="4199467" cy="4504267"/>
            <a:chOff x="4974946" y="1086173"/>
            <a:chExt cx="3149600" cy="3378200"/>
          </a:xfrm>
        </p:grpSpPr>
        <p:pic>
          <p:nvPicPr>
            <p:cNvPr id="14" name="Imagem 13">
              <a:extLst>
                <a:ext uri="{FF2B5EF4-FFF2-40B4-BE49-F238E27FC236}">
                  <a16:creationId xmlns:a16="http://schemas.microsoft.com/office/drawing/2014/main" id="{2F2992B6-4985-C880-30E9-B7EB01906DD8}"/>
                </a:ext>
              </a:extLst>
            </p:cNvPr>
            <p:cNvPicPr>
              <a:picLocks noChangeAspect="1"/>
            </p:cNvPicPr>
            <p:nvPr/>
          </p:nvPicPr>
          <p:blipFill>
            <a:blip r:embed="rId6"/>
            <a:stretch>
              <a:fillRect/>
            </a:stretch>
          </p:blipFill>
          <p:spPr>
            <a:xfrm>
              <a:off x="4974946" y="1086173"/>
              <a:ext cx="3149600" cy="3378200"/>
            </a:xfrm>
            <a:prstGeom prst="rect">
              <a:avLst/>
            </a:prstGeom>
          </p:spPr>
        </p:pic>
        <p:sp>
          <p:nvSpPr>
            <p:cNvPr id="31" name="TextBox 25">
              <a:extLst>
                <a:ext uri="{FF2B5EF4-FFF2-40B4-BE49-F238E27FC236}">
                  <a16:creationId xmlns:a16="http://schemas.microsoft.com/office/drawing/2014/main" id="{1C7A8308-0705-3D18-A594-A6EF6DB67400}"/>
                </a:ext>
              </a:extLst>
            </p:cNvPr>
            <p:cNvSpPr txBox="1"/>
            <p:nvPr/>
          </p:nvSpPr>
          <p:spPr>
            <a:xfrm>
              <a:off x="6041467" y="2579303"/>
              <a:ext cx="1039708" cy="669414"/>
            </a:xfrm>
            <a:prstGeom prst="rect">
              <a:avLst/>
            </a:prstGeom>
            <a:noFill/>
          </p:spPr>
          <p:txBody>
            <a:bodyPr wrap="square" lIns="121920" tIns="60960" rIns="121920" bIns="60960" anchor="t">
              <a:spAutoFit/>
            </a:bodyPr>
            <a:lstStyle/>
            <a:p>
              <a:pPr algn="ctr" defTabSz="1219140">
                <a:buClr>
                  <a:srgbClr val="000000"/>
                </a:buClr>
                <a:defRPr/>
              </a:pPr>
              <a:r>
                <a:rPr lang="en-US" sz="2500" b="1" kern="0">
                  <a:solidFill>
                    <a:srgbClr val="FFFFFF"/>
                  </a:solidFill>
                  <a:latin typeface="DM Sans" pitchFamily="2" charset="0"/>
                  <a:cs typeface="Arial"/>
                  <a:sym typeface="Arial"/>
                </a:rPr>
                <a:t>HEAD CARE</a:t>
              </a:r>
            </a:p>
          </p:txBody>
        </p:sp>
      </p:grpSp>
    </p:spTree>
    <p:extLst>
      <p:ext uri="{BB962C8B-B14F-4D97-AF65-F5344CB8AC3E}">
        <p14:creationId xmlns:p14="http://schemas.microsoft.com/office/powerpoint/2010/main" val="17212502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fade">
                                      <p:cBhvr>
                                        <p:cTn id="11" dur="500"/>
                                        <p:tgtEl>
                                          <p:spTgt spid="28"/>
                                        </p:tgtEl>
                                      </p:cBhvr>
                                    </p:animEffect>
                                  </p:childTnLst>
                                </p:cTn>
                              </p:par>
                              <p:par>
                                <p:cTn id="12" presetID="10" presetClass="entr" presetSubtype="0" fill="hold" nodeType="with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fade">
                                      <p:cBhvr>
                                        <p:cTn id="14" dur="500"/>
                                        <p:tgtEl>
                                          <p:spTgt spid="32"/>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fade">
                                      <p:cBhvr>
                                        <p:cTn id="18" dur="500"/>
                                        <p:tgtEl>
                                          <p:spTgt spid="27"/>
                                        </p:tgtEl>
                                      </p:cBhvr>
                                    </p:animEffect>
                                  </p:childTnLst>
                                </p:cTn>
                              </p:par>
                              <p:par>
                                <p:cTn id="19" presetID="10" presetClass="entr" presetSubtype="0" fill="hold" nodeType="with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fade">
                                      <p:cBhvr>
                                        <p:cTn id="21" dur="500"/>
                                        <p:tgtEl>
                                          <p:spTgt spid="33"/>
                                        </p:tgtEl>
                                      </p:cBhvr>
                                    </p:animEffect>
                                  </p:childTnLst>
                                </p:cTn>
                              </p:par>
                            </p:childTnLst>
                          </p:cTn>
                        </p:par>
                        <p:par>
                          <p:cTn id="22" fill="hold">
                            <p:stCondLst>
                              <p:cond delay="1500"/>
                            </p:stCondLst>
                            <p:childTnLst>
                              <p:par>
                                <p:cTn id="23" presetID="10" presetClass="entr" presetSubtype="0" fill="hold" nodeType="after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fade">
                                      <p:cBhvr>
                                        <p:cTn id="25" dur="500"/>
                                        <p:tgtEl>
                                          <p:spTgt spid="35"/>
                                        </p:tgtEl>
                                      </p:cBhvr>
                                    </p:animEffect>
                                  </p:childTnLst>
                                </p:cTn>
                              </p:par>
                            </p:childTnLst>
                          </p:cTn>
                        </p:par>
                        <p:par>
                          <p:cTn id="26" fill="hold">
                            <p:stCondLst>
                              <p:cond delay="2000"/>
                            </p:stCondLst>
                            <p:childTnLst>
                              <p:par>
                                <p:cTn id="27" presetID="10" presetClass="entr" presetSubtype="0" fill="hold" nodeType="afterEffect">
                                  <p:stCondLst>
                                    <p:cond delay="0"/>
                                  </p:stCondLst>
                                  <p:childTnLst>
                                    <p:set>
                                      <p:cBhvr>
                                        <p:cTn id="28" dur="1" fill="hold">
                                          <p:stCondLst>
                                            <p:cond delay="0"/>
                                          </p:stCondLst>
                                        </p:cTn>
                                        <p:tgtEl>
                                          <p:spTgt spid="34"/>
                                        </p:tgtEl>
                                        <p:attrNameLst>
                                          <p:attrName>style.visibility</p:attrName>
                                        </p:attrNameLst>
                                      </p:cBhvr>
                                      <p:to>
                                        <p:strVal val="visible"/>
                                      </p:to>
                                    </p:set>
                                    <p:animEffect transition="in" filter="fade">
                                      <p:cBhvr>
                                        <p:cTn id="29"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close up of a plant&#10;&#10;Description automatically generated">
            <a:extLst>
              <a:ext uri="{FF2B5EF4-FFF2-40B4-BE49-F238E27FC236}">
                <a16:creationId xmlns:a16="http://schemas.microsoft.com/office/drawing/2014/main" id="{A25B8597-6254-1AF8-F87E-BDE5D72D6591}"/>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50000" contrast="35000"/>
                    </a14:imgEffect>
                  </a14:imgLayer>
                </a14:imgProps>
              </a:ext>
              <a:ext uri="{28A0092B-C50C-407E-A947-70E740481C1C}">
                <a14:useLocalDpi xmlns:a14="http://schemas.microsoft.com/office/drawing/2010/main"/>
              </a:ext>
            </a:extLst>
          </a:blip>
          <a:srcRect/>
          <a:stretch/>
        </p:blipFill>
        <p:spPr>
          <a:xfrm>
            <a:off x="0" y="-1"/>
            <a:ext cx="12191999" cy="6858001"/>
          </a:xfrm>
          <a:prstGeom prst="rect">
            <a:avLst/>
          </a:prstGeom>
        </p:spPr>
      </p:pic>
      <p:pic>
        <p:nvPicPr>
          <p:cNvPr id="2" name="Google Shape;279;p62">
            <a:extLst>
              <a:ext uri="{FF2B5EF4-FFF2-40B4-BE49-F238E27FC236}">
                <a16:creationId xmlns:a16="http://schemas.microsoft.com/office/drawing/2014/main" id="{55BCBF6E-B098-EA02-1B41-BDD52BCE43C1}"/>
              </a:ext>
            </a:extLst>
          </p:cNvPr>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9532802" y="6210002"/>
            <a:ext cx="2514905" cy="485999"/>
          </a:xfrm>
          <a:prstGeom prst="rect">
            <a:avLst/>
          </a:prstGeom>
          <a:noFill/>
          <a:ln>
            <a:noFill/>
          </a:ln>
        </p:spPr>
      </p:pic>
      <p:sp>
        <p:nvSpPr>
          <p:cNvPr id="3" name="CaixaDeTexto 3">
            <a:extLst>
              <a:ext uri="{FF2B5EF4-FFF2-40B4-BE49-F238E27FC236}">
                <a16:creationId xmlns:a16="http://schemas.microsoft.com/office/drawing/2014/main" id="{9A1724FB-6C9E-6012-8449-93C6F7F65B9E}"/>
              </a:ext>
            </a:extLst>
          </p:cNvPr>
          <p:cNvSpPr txBox="1"/>
          <p:nvPr/>
        </p:nvSpPr>
        <p:spPr>
          <a:xfrm>
            <a:off x="821877" y="419431"/>
            <a:ext cx="8996826" cy="1015663"/>
          </a:xfrm>
          <a:prstGeom prst="rect">
            <a:avLst/>
          </a:prstGeom>
          <a:noFill/>
          <a:effectLst>
            <a:glow rad="63500">
              <a:srgbClr val="152116">
                <a:alpha val="66000"/>
              </a:srgbClr>
            </a:glow>
            <a:outerShdw blurRad="469900" sx="102000" sy="102000" algn="ctr" rotWithShape="0">
              <a:prstClr val="black"/>
            </a:outerShdw>
          </a:effectLst>
        </p:spPr>
        <p:txBody>
          <a:bodyPr wrap="square">
            <a:spAutoFit/>
          </a:bodyPr>
          <a:lstStyle/>
          <a:p>
            <a:pPr defTabSz="1219170">
              <a:buClr>
                <a:srgbClr val="000000"/>
              </a:buClr>
            </a:pPr>
            <a:r>
              <a:rPr lang="pt-BR" sz="3000" b="1" kern="0">
                <a:solidFill>
                  <a:srgbClr val="FFFFFF"/>
                </a:solidFill>
                <a:latin typeface="DM Sans "/>
                <a:cs typeface="Arial"/>
                <a:sym typeface="Arial"/>
              </a:rPr>
              <a:t>The </a:t>
            </a:r>
            <a:r>
              <a:rPr lang="pt-BR" sz="3000" b="1" kern="0" err="1">
                <a:solidFill>
                  <a:srgbClr val="FFFFFF"/>
                </a:solidFill>
                <a:latin typeface="DM Sans "/>
                <a:cs typeface="Arial"/>
                <a:sym typeface="Arial"/>
              </a:rPr>
              <a:t>best</a:t>
            </a:r>
            <a:r>
              <a:rPr lang="pt-BR" sz="3000" b="1" kern="0">
                <a:solidFill>
                  <a:srgbClr val="FFFFFF"/>
                </a:solidFill>
                <a:latin typeface="DM Sans "/>
                <a:cs typeface="Arial"/>
                <a:sym typeface="Arial"/>
              </a:rPr>
              <a:t> </a:t>
            </a:r>
            <a:r>
              <a:rPr lang="pt-BR" sz="3000" b="1" kern="0" err="1">
                <a:solidFill>
                  <a:srgbClr val="FFFFFF"/>
                </a:solidFill>
                <a:latin typeface="DM Sans "/>
                <a:cs typeface="Arial"/>
                <a:sym typeface="Arial"/>
              </a:rPr>
              <a:t>of</a:t>
            </a:r>
            <a:r>
              <a:rPr lang="pt-BR" sz="3000" b="1" kern="0">
                <a:solidFill>
                  <a:srgbClr val="FFFFFF"/>
                </a:solidFill>
                <a:latin typeface="DM Sans "/>
                <a:cs typeface="Arial"/>
                <a:sym typeface="Arial"/>
              </a:rPr>
              <a:t> SKIN EFFICACY &amp; AROMACOLOGY for </a:t>
            </a:r>
            <a:r>
              <a:rPr lang="pt-BR" sz="3000" b="1" kern="0" err="1">
                <a:solidFill>
                  <a:srgbClr val="FFFFFF"/>
                </a:solidFill>
                <a:latin typeface="DM Sans "/>
                <a:cs typeface="Arial"/>
                <a:sym typeface="Arial"/>
              </a:rPr>
              <a:t>healthy</a:t>
            </a:r>
            <a:r>
              <a:rPr lang="pt-BR" sz="3000" b="1" kern="0">
                <a:solidFill>
                  <a:srgbClr val="FFFFFF"/>
                </a:solidFill>
                <a:latin typeface="DM Sans "/>
                <a:cs typeface="Arial"/>
                <a:sym typeface="Arial"/>
              </a:rPr>
              <a:t> </a:t>
            </a:r>
            <a:r>
              <a:rPr lang="pt-BR" sz="3000" b="1" kern="0" err="1">
                <a:solidFill>
                  <a:srgbClr val="FFFFFF"/>
                </a:solidFill>
                <a:latin typeface="DM Sans "/>
                <a:cs typeface="Arial"/>
                <a:sym typeface="Arial"/>
              </a:rPr>
              <a:t>hair</a:t>
            </a:r>
            <a:r>
              <a:rPr lang="pt-BR" sz="3000" b="1" kern="0">
                <a:solidFill>
                  <a:srgbClr val="FFFFFF"/>
                </a:solidFill>
                <a:latin typeface="DM Sans "/>
                <a:cs typeface="Arial"/>
                <a:sym typeface="Arial"/>
              </a:rPr>
              <a:t>, </a:t>
            </a:r>
            <a:r>
              <a:rPr lang="pt-BR" sz="3000" b="1" kern="0" err="1">
                <a:solidFill>
                  <a:srgbClr val="FFFFFF"/>
                </a:solidFill>
                <a:latin typeface="DM Sans "/>
                <a:cs typeface="Arial"/>
                <a:sym typeface="Arial"/>
              </a:rPr>
              <a:t>scalp</a:t>
            </a:r>
            <a:r>
              <a:rPr lang="pt-BR" sz="3000" b="1" kern="0">
                <a:solidFill>
                  <a:srgbClr val="FFFFFF"/>
                </a:solidFill>
                <a:latin typeface="DM Sans "/>
                <a:cs typeface="Arial"/>
                <a:sym typeface="Arial"/>
              </a:rPr>
              <a:t> &amp; </a:t>
            </a:r>
            <a:r>
              <a:rPr lang="pt-BR" sz="3000" b="1" kern="0" err="1">
                <a:solidFill>
                  <a:srgbClr val="FFFFFF"/>
                </a:solidFill>
                <a:latin typeface="DM Sans "/>
                <a:cs typeface="Arial"/>
                <a:sym typeface="Arial"/>
              </a:rPr>
              <a:t>mind</a:t>
            </a:r>
            <a:r>
              <a:rPr lang="pt-BR" sz="3000" b="1" kern="0">
                <a:solidFill>
                  <a:srgbClr val="FFFFFF"/>
                </a:solidFill>
                <a:latin typeface="DM Sans "/>
                <a:cs typeface="Arial"/>
                <a:sym typeface="Arial"/>
              </a:rPr>
              <a:t>:</a:t>
            </a:r>
          </a:p>
        </p:txBody>
      </p:sp>
      <p:grpSp>
        <p:nvGrpSpPr>
          <p:cNvPr id="18" name="Agrupar 13">
            <a:extLst>
              <a:ext uri="{FF2B5EF4-FFF2-40B4-BE49-F238E27FC236}">
                <a16:creationId xmlns:a16="http://schemas.microsoft.com/office/drawing/2014/main" id="{360D5499-EA3C-4938-5DF2-0343E5D95A67}"/>
              </a:ext>
            </a:extLst>
          </p:cNvPr>
          <p:cNvGrpSpPr/>
          <p:nvPr/>
        </p:nvGrpSpPr>
        <p:grpSpPr>
          <a:xfrm>
            <a:off x="2288359" y="1703157"/>
            <a:ext cx="4608743" cy="4608743"/>
            <a:chOff x="1341688" y="370390"/>
            <a:chExt cx="4434616" cy="4434616"/>
          </a:xfrm>
        </p:grpSpPr>
        <p:sp>
          <p:nvSpPr>
            <p:cNvPr id="19" name="Oval 18">
              <a:extLst>
                <a:ext uri="{FF2B5EF4-FFF2-40B4-BE49-F238E27FC236}">
                  <a16:creationId xmlns:a16="http://schemas.microsoft.com/office/drawing/2014/main" id="{4B4012B3-5208-888E-1D16-043EF60DAA59}"/>
                </a:ext>
              </a:extLst>
            </p:cNvPr>
            <p:cNvSpPr/>
            <p:nvPr/>
          </p:nvSpPr>
          <p:spPr>
            <a:xfrm>
              <a:off x="1341688" y="370390"/>
              <a:ext cx="4434616" cy="4434616"/>
            </a:xfrm>
            <a:prstGeom prst="ellipse">
              <a:avLst/>
            </a:prstGeom>
            <a:solidFill>
              <a:srgbClr val="152116">
                <a:alpha val="50196"/>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US" sz="1867" kern="0">
                <a:solidFill>
                  <a:srgbClr val="FFFFFF"/>
                </a:solidFill>
                <a:latin typeface="DM Sans "/>
                <a:sym typeface="Arial"/>
              </a:endParaRPr>
            </a:p>
          </p:txBody>
        </p:sp>
        <p:sp>
          <p:nvSpPr>
            <p:cNvPr id="20" name="TextBox 7">
              <a:extLst>
                <a:ext uri="{FF2B5EF4-FFF2-40B4-BE49-F238E27FC236}">
                  <a16:creationId xmlns:a16="http://schemas.microsoft.com/office/drawing/2014/main" id="{933D9EE9-3545-4CBB-BBA9-489CF0F9ACC4}"/>
                </a:ext>
              </a:extLst>
            </p:cNvPr>
            <p:cNvSpPr txBox="1"/>
            <p:nvPr/>
          </p:nvSpPr>
          <p:spPr>
            <a:xfrm>
              <a:off x="1890541" y="1440938"/>
              <a:ext cx="2223475" cy="2250726"/>
            </a:xfrm>
            <a:prstGeom prst="rect">
              <a:avLst/>
            </a:prstGeom>
            <a:noFill/>
          </p:spPr>
          <p:txBody>
            <a:bodyPr wrap="square" lIns="121920" tIns="60960" rIns="121920" bIns="60960" anchor="t">
              <a:spAutoFit/>
            </a:bodyPr>
            <a:lstStyle/>
            <a:p>
              <a:pPr defTabSz="1219140">
                <a:buClr>
                  <a:srgbClr val="000000"/>
                </a:buClr>
                <a:defRPr/>
              </a:pPr>
              <a:r>
                <a:rPr lang="fr-FR" sz="1600" b="1" kern="0">
                  <a:solidFill>
                    <a:srgbClr val="FFFFFF"/>
                  </a:solidFill>
                  <a:effectLst>
                    <a:outerShdw blurRad="38100" dist="38100" dir="2700000" algn="tl">
                      <a:srgbClr val="000000">
                        <a:alpha val="43137"/>
                      </a:srgbClr>
                    </a:outerShdw>
                  </a:effectLst>
                  <a:latin typeface="DM Sans "/>
                  <a:cs typeface="Arial"/>
                  <a:sym typeface="Arial"/>
                </a:rPr>
                <a:t>PERSONAL CARE</a:t>
              </a:r>
            </a:p>
            <a:p>
              <a:pPr defTabSz="1219140">
                <a:buClr>
                  <a:srgbClr val="000000"/>
                </a:buClr>
                <a:defRPr/>
              </a:pPr>
              <a:endParaRPr lang="fr-FR" sz="1600" b="1" i="1" kern="0">
                <a:solidFill>
                  <a:srgbClr val="FFFFFF"/>
                </a:solidFill>
                <a:effectLst>
                  <a:outerShdw blurRad="38100" dist="38100" dir="2700000" algn="tl">
                    <a:srgbClr val="000000">
                      <a:alpha val="43137"/>
                    </a:srgbClr>
                  </a:outerShdw>
                </a:effectLst>
                <a:latin typeface="DM Sans "/>
                <a:cs typeface="Arial"/>
                <a:sym typeface="Arial"/>
              </a:endParaRPr>
            </a:p>
            <a:p>
              <a:pPr defTabSz="1219140">
                <a:buClr>
                  <a:srgbClr val="000000"/>
                </a:buClr>
                <a:defRPr/>
              </a:pPr>
              <a:r>
                <a:rPr lang="fr-FR" sz="1600" b="1" kern="0">
                  <a:solidFill>
                    <a:srgbClr val="FFFFFF"/>
                  </a:solidFill>
                  <a:effectLst>
                    <a:outerShdw blurRad="38100" dist="38100" dir="2700000" algn="tl">
                      <a:srgbClr val="000000">
                        <a:alpha val="43137"/>
                      </a:srgbClr>
                    </a:outerShdw>
                  </a:effectLst>
                  <a:latin typeface="DM Sans "/>
                  <a:cs typeface="Arial"/>
                  <a:sym typeface="Arial"/>
                </a:rPr>
                <a:t>UNIQUE NATURAL </a:t>
              </a:r>
            </a:p>
            <a:p>
              <a:pPr defTabSz="1219140">
                <a:buClr>
                  <a:srgbClr val="000000"/>
                </a:buClr>
                <a:defRPr/>
              </a:pPr>
              <a:r>
                <a:rPr lang="fr-FR" sz="1600" b="1" kern="0">
                  <a:solidFill>
                    <a:srgbClr val="FFFFFF"/>
                  </a:solidFill>
                  <a:effectLst>
                    <a:outerShdw blurRad="38100" dist="38100" dir="2700000" algn="tl">
                      <a:srgbClr val="000000">
                        <a:alpha val="43137"/>
                      </a:srgbClr>
                    </a:outerShdw>
                  </a:effectLst>
                  <a:latin typeface="DM Sans "/>
                  <a:cs typeface="Arial"/>
                  <a:sym typeface="Arial"/>
                </a:rPr>
                <a:t>EXTRACT WITH CLINICALLY PROVEN EFFICACY </a:t>
              </a:r>
              <a:r>
                <a:rPr lang="fr-FR" sz="1600" kern="0">
                  <a:solidFill>
                    <a:srgbClr val="FFFFFF"/>
                  </a:solidFill>
                  <a:effectLst>
                    <a:outerShdw blurRad="38100" dist="38100" dir="2700000" algn="tl">
                      <a:srgbClr val="000000">
                        <a:alpha val="43137"/>
                      </a:srgbClr>
                    </a:outerShdw>
                  </a:effectLst>
                  <a:latin typeface="DM Sans "/>
                  <a:cs typeface="Arial"/>
                  <a:sym typeface="Arial"/>
                </a:rPr>
                <a:t>on skin </a:t>
              </a:r>
              <a:br>
                <a:rPr lang="fr-FR" sz="1600" kern="0">
                  <a:solidFill>
                    <a:srgbClr val="FFFFFF"/>
                  </a:solidFill>
                  <a:effectLst>
                    <a:outerShdw blurRad="38100" dist="38100" dir="2700000" algn="tl">
                      <a:srgbClr val="000000">
                        <a:alpha val="43137"/>
                      </a:srgbClr>
                    </a:outerShdw>
                  </a:effectLst>
                  <a:latin typeface="DM Sans "/>
                  <a:cs typeface="Arial"/>
                  <a:sym typeface="Arial"/>
                </a:rPr>
              </a:br>
              <a:r>
                <a:rPr lang="fr-FR" sz="1600" kern="0">
                  <a:solidFill>
                    <a:srgbClr val="FFFFFF"/>
                  </a:solidFill>
                  <a:effectLst>
                    <a:outerShdw blurRad="38100" dist="38100" dir="2700000" algn="tl">
                      <a:srgbClr val="000000">
                        <a:alpha val="43137"/>
                      </a:srgbClr>
                    </a:outerShdw>
                  </a:effectLst>
                  <a:latin typeface="DM Sans "/>
                  <a:cs typeface="Arial"/>
                  <a:sym typeface="Arial"/>
                </a:rPr>
                <a:t>&amp; scalp: </a:t>
              </a:r>
              <a:br>
                <a:rPr lang="fr-FR" sz="1600" kern="0">
                  <a:solidFill>
                    <a:srgbClr val="FFFFFF"/>
                  </a:solidFill>
                  <a:effectLst>
                    <a:outerShdw blurRad="38100" dist="38100" dir="2700000" algn="tl">
                      <a:srgbClr val="000000">
                        <a:alpha val="43137"/>
                      </a:srgbClr>
                    </a:outerShdw>
                  </a:effectLst>
                  <a:highlight>
                    <a:srgbClr val="FFFF00"/>
                  </a:highlight>
                  <a:latin typeface="DM Sans "/>
                  <a:cs typeface="Arial"/>
                  <a:sym typeface="Arial"/>
                </a:rPr>
              </a:br>
              <a:endParaRPr lang="fr-FR" sz="1600" kern="0">
                <a:solidFill>
                  <a:srgbClr val="FFFFFF"/>
                </a:solidFill>
                <a:effectLst>
                  <a:outerShdw blurRad="38100" dist="38100" dir="2700000" algn="tl">
                    <a:srgbClr val="000000">
                      <a:alpha val="43137"/>
                    </a:srgbClr>
                  </a:outerShdw>
                </a:effectLst>
                <a:highlight>
                  <a:srgbClr val="FFFF00"/>
                </a:highlight>
                <a:latin typeface="DM Sans "/>
                <a:cs typeface="Arial"/>
                <a:sym typeface="Arial"/>
              </a:endParaRPr>
            </a:p>
            <a:p>
              <a:pPr defTabSz="1219170">
                <a:buClr>
                  <a:srgbClr val="000000"/>
                </a:buClr>
                <a:defRPr/>
              </a:pPr>
              <a:r>
                <a:rPr lang="fr-FR" sz="1600" b="1" kern="0">
                  <a:solidFill>
                    <a:srgbClr val="FFFFFF"/>
                  </a:solidFill>
                  <a:effectLst>
                    <a:outerShdw blurRad="38100" dist="38100" dir="2700000" algn="tl">
                      <a:srgbClr val="000000">
                        <a:alpha val="43137"/>
                      </a:srgbClr>
                    </a:outerShdw>
                  </a:effectLst>
                  <a:latin typeface="DM Sans "/>
                  <a:cs typeface="Arial"/>
                  <a:sym typeface="Arial"/>
                </a:rPr>
                <a:t>ALPAFLOR®</a:t>
              </a:r>
              <a:endParaRPr lang="en-US" sz="1600" b="1" kern="0">
                <a:solidFill>
                  <a:srgbClr val="FFFFFF"/>
                </a:solidFill>
                <a:effectLst>
                  <a:outerShdw blurRad="38100" dist="38100" dir="2700000" algn="tl">
                    <a:srgbClr val="000000">
                      <a:alpha val="43137"/>
                    </a:srgbClr>
                  </a:outerShdw>
                </a:effectLst>
                <a:latin typeface="DM Sans "/>
                <a:cs typeface="Arial"/>
                <a:sym typeface="Arial"/>
              </a:endParaRPr>
            </a:p>
          </p:txBody>
        </p:sp>
      </p:grpSp>
      <p:grpSp>
        <p:nvGrpSpPr>
          <p:cNvPr id="21" name="Agrupar 14">
            <a:extLst>
              <a:ext uri="{FF2B5EF4-FFF2-40B4-BE49-F238E27FC236}">
                <a16:creationId xmlns:a16="http://schemas.microsoft.com/office/drawing/2014/main" id="{286C7443-9066-5BB6-A3F9-57176FEB67E7}"/>
              </a:ext>
            </a:extLst>
          </p:cNvPr>
          <p:cNvGrpSpPr/>
          <p:nvPr/>
        </p:nvGrpSpPr>
        <p:grpSpPr>
          <a:xfrm>
            <a:off x="5066667" y="1703157"/>
            <a:ext cx="4608743" cy="4608743"/>
            <a:chOff x="3399150" y="370390"/>
            <a:chExt cx="4434616" cy="4434616"/>
          </a:xfrm>
        </p:grpSpPr>
        <p:sp>
          <p:nvSpPr>
            <p:cNvPr id="22" name="Oval 21">
              <a:extLst>
                <a:ext uri="{FF2B5EF4-FFF2-40B4-BE49-F238E27FC236}">
                  <a16:creationId xmlns:a16="http://schemas.microsoft.com/office/drawing/2014/main" id="{67814047-D475-36CA-67C7-DA7C17CCC92D}"/>
                </a:ext>
              </a:extLst>
            </p:cNvPr>
            <p:cNvSpPr/>
            <p:nvPr/>
          </p:nvSpPr>
          <p:spPr>
            <a:xfrm>
              <a:off x="3399150" y="370390"/>
              <a:ext cx="4434616" cy="4434616"/>
            </a:xfrm>
            <a:prstGeom prst="ellipse">
              <a:avLst/>
            </a:prstGeom>
            <a:solidFill>
              <a:srgbClr val="152116">
                <a:alpha val="50196"/>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US" sz="1867" kern="0">
                <a:solidFill>
                  <a:srgbClr val="FFFFFF"/>
                </a:solidFill>
                <a:latin typeface="DM Sans "/>
                <a:sym typeface="Arial"/>
              </a:endParaRPr>
            </a:p>
          </p:txBody>
        </p:sp>
        <p:sp>
          <p:nvSpPr>
            <p:cNvPr id="23" name="TextBox 17">
              <a:extLst>
                <a:ext uri="{FF2B5EF4-FFF2-40B4-BE49-F238E27FC236}">
                  <a16:creationId xmlns:a16="http://schemas.microsoft.com/office/drawing/2014/main" id="{FCC0F813-0216-4A3A-94C9-D15BD8EF3159}"/>
                </a:ext>
              </a:extLst>
            </p:cNvPr>
            <p:cNvSpPr txBox="1"/>
            <p:nvPr/>
          </p:nvSpPr>
          <p:spPr>
            <a:xfrm>
              <a:off x="5147826" y="1440938"/>
              <a:ext cx="2236097" cy="2369186"/>
            </a:xfrm>
            <a:prstGeom prst="rect">
              <a:avLst/>
            </a:prstGeom>
            <a:noFill/>
          </p:spPr>
          <p:txBody>
            <a:bodyPr wrap="square" lIns="121920" tIns="60960" rIns="121920" bIns="60960" anchor="t">
              <a:spAutoFit/>
            </a:bodyPr>
            <a:lstStyle/>
            <a:p>
              <a:pPr algn="r" defTabSz="1219140">
                <a:buClr>
                  <a:srgbClr val="000000"/>
                </a:buClr>
                <a:defRPr/>
              </a:pPr>
              <a:r>
                <a:rPr lang="en-GB" sz="1600" b="1" kern="0">
                  <a:solidFill>
                    <a:srgbClr val="FFFFFF"/>
                  </a:solidFill>
                  <a:effectLst>
                    <a:outerShdw blurRad="38100" dist="38100" dir="2700000" algn="tl">
                      <a:srgbClr val="000000">
                        <a:alpha val="43137"/>
                      </a:srgbClr>
                    </a:outerShdw>
                  </a:effectLst>
                  <a:latin typeface="DM Sans "/>
                  <a:cs typeface="Arial"/>
                  <a:sym typeface="Arial"/>
                </a:rPr>
                <a:t>PERFUMERY  </a:t>
              </a:r>
            </a:p>
            <a:p>
              <a:pPr algn="r" defTabSz="1219140">
                <a:buClr>
                  <a:srgbClr val="000000"/>
                </a:buClr>
                <a:defRPr/>
              </a:pPr>
              <a:endParaRPr lang="en-GB" sz="1600" kern="0">
                <a:solidFill>
                  <a:srgbClr val="FFFFFF"/>
                </a:solidFill>
                <a:effectLst>
                  <a:outerShdw blurRad="38100" dist="38100" dir="2700000" algn="tl">
                    <a:srgbClr val="000000">
                      <a:alpha val="43137"/>
                    </a:srgbClr>
                  </a:outerShdw>
                </a:effectLst>
                <a:latin typeface="DM Sans "/>
                <a:cs typeface="Arial"/>
                <a:sym typeface="Arial"/>
              </a:endParaRPr>
            </a:p>
            <a:p>
              <a:pPr algn="r" defTabSz="1219140">
                <a:buClr>
                  <a:srgbClr val="000000"/>
                </a:buClr>
                <a:defRPr/>
              </a:pPr>
              <a:r>
                <a:rPr lang="en-GB" sz="1600" kern="0">
                  <a:solidFill>
                    <a:srgbClr val="FFFFFF"/>
                  </a:solidFill>
                  <a:effectLst>
                    <a:outerShdw blurRad="38100" dist="38100" dir="2700000" algn="tl">
                      <a:srgbClr val="000000">
                        <a:alpha val="43137"/>
                      </a:srgbClr>
                    </a:outerShdw>
                  </a:effectLst>
                  <a:latin typeface="DM Sans "/>
                  <a:cs typeface="Arial"/>
                  <a:sym typeface="Arial"/>
                </a:rPr>
                <a:t>Minimum </a:t>
              </a:r>
              <a:r>
                <a:rPr lang="en-GB" sz="2400" b="1" kern="0">
                  <a:solidFill>
                    <a:srgbClr val="FFFFFF"/>
                  </a:solidFill>
                  <a:effectLst>
                    <a:outerShdw blurRad="38100" dist="38100" dir="2700000" algn="tl">
                      <a:srgbClr val="000000">
                        <a:alpha val="43137"/>
                      </a:srgbClr>
                    </a:outerShdw>
                  </a:effectLst>
                  <a:latin typeface="DM Sans "/>
                  <a:cs typeface="Arial"/>
                  <a:sym typeface="Arial"/>
                </a:rPr>
                <a:t>5%</a:t>
              </a:r>
              <a:r>
                <a:rPr lang="en-GB" sz="1600" kern="0">
                  <a:solidFill>
                    <a:srgbClr val="FFFFFF"/>
                  </a:solidFill>
                  <a:effectLst>
                    <a:outerShdw blurRad="38100" dist="38100" dir="2700000" algn="tl">
                      <a:srgbClr val="000000">
                        <a:alpha val="43137"/>
                      </a:srgbClr>
                    </a:outerShdw>
                  </a:effectLst>
                  <a:latin typeface="DM Sans "/>
                  <a:cs typeface="Arial"/>
                  <a:sym typeface="Arial"/>
                </a:rPr>
                <a:t> </a:t>
              </a:r>
              <a:br>
                <a:rPr lang="en-GB" sz="1600" kern="0">
                  <a:solidFill>
                    <a:srgbClr val="FFFFFF"/>
                  </a:solidFill>
                  <a:effectLst>
                    <a:outerShdw blurRad="38100" dist="38100" dir="2700000" algn="tl">
                      <a:srgbClr val="000000">
                        <a:alpha val="43137"/>
                      </a:srgbClr>
                    </a:outerShdw>
                  </a:effectLst>
                  <a:latin typeface="DM Sans "/>
                  <a:cs typeface="Arial"/>
                  <a:sym typeface="Arial"/>
                </a:rPr>
              </a:br>
              <a:r>
                <a:rPr lang="en-GB" sz="1600" kern="0">
                  <a:solidFill>
                    <a:srgbClr val="FFFFFF"/>
                  </a:solidFill>
                  <a:effectLst>
                    <a:outerShdw blurRad="38100" dist="38100" dir="2700000" algn="tl">
                      <a:srgbClr val="000000">
                        <a:alpha val="43137"/>
                      </a:srgbClr>
                    </a:outerShdw>
                  </a:effectLst>
                  <a:latin typeface="DM Sans "/>
                  <a:cs typeface="Arial"/>
                  <a:sym typeface="Arial"/>
                </a:rPr>
                <a:t>of </a:t>
              </a:r>
              <a:r>
                <a:rPr lang="en-GB" sz="1600" b="1" kern="0">
                  <a:solidFill>
                    <a:srgbClr val="FFFFFF"/>
                  </a:solidFill>
                  <a:effectLst>
                    <a:outerShdw blurRad="38100" dist="38100" dir="2700000" algn="tl">
                      <a:srgbClr val="000000">
                        <a:alpha val="43137"/>
                      </a:srgbClr>
                    </a:outerShdw>
                  </a:effectLst>
                  <a:latin typeface="DM Sans "/>
                  <a:cs typeface="Arial"/>
                  <a:sym typeface="Arial"/>
                </a:rPr>
                <a:t>POTENT </a:t>
              </a:r>
            </a:p>
            <a:p>
              <a:pPr algn="r" defTabSz="1219140">
                <a:buClr>
                  <a:srgbClr val="000000"/>
                </a:buClr>
                <a:defRPr/>
              </a:pPr>
              <a:r>
                <a:rPr lang="en-GB" sz="1600" b="1" kern="0">
                  <a:solidFill>
                    <a:srgbClr val="FFFFFF"/>
                  </a:solidFill>
                  <a:effectLst>
                    <a:outerShdw blurRad="38100" dist="38100" dir="2700000" algn="tl">
                      <a:srgbClr val="000000">
                        <a:alpha val="43137"/>
                      </a:srgbClr>
                    </a:outerShdw>
                  </a:effectLst>
                  <a:latin typeface="DM Sans "/>
                  <a:cs typeface="Arial"/>
                  <a:sym typeface="Arial"/>
                </a:rPr>
                <a:t>ESSENTIAL OIL </a:t>
              </a:r>
            </a:p>
            <a:p>
              <a:pPr algn="r" defTabSz="1219140">
                <a:buClr>
                  <a:srgbClr val="000000"/>
                </a:buClr>
                <a:defRPr/>
              </a:pPr>
              <a:r>
                <a:rPr lang="en-GB" sz="1600" b="1" kern="0">
                  <a:solidFill>
                    <a:srgbClr val="FFFFFF"/>
                  </a:solidFill>
                  <a:effectLst>
                    <a:outerShdw blurRad="38100" dist="38100" dir="2700000" algn="tl">
                      <a:srgbClr val="000000">
                        <a:alpha val="43137"/>
                      </a:srgbClr>
                    </a:outerShdw>
                  </a:effectLst>
                  <a:latin typeface="DM Sans "/>
                  <a:cs typeface="Arial"/>
                  <a:sym typeface="Arial"/>
                </a:rPr>
                <a:t>&amp; FRAGRANCE INNOVATION</a:t>
              </a:r>
              <a:r>
                <a:rPr lang="en-GB" sz="1600" kern="0">
                  <a:solidFill>
                    <a:srgbClr val="FFFFFF"/>
                  </a:solidFill>
                  <a:effectLst>
                    <a:outerShdw blurRad="38100" dist="38100" dir="2700000" algn="tl">
                      <a:srgbClr val="000000">
                        <a:alpha val="43137"/>
                      </a:srgbClr>
                    </a:outerShdw>
                  </a:effectLst>
                  <a:latin typeface="DM Sans "/>
                  <a:cs typeface="Arial"/>
                  <a:sym typeface="Arial"/>
                </a:rPr>
                <a:t> </a:t>
              </a:r>
            </a:p>
            <a:p>
              <a:pPr algn="r" defTabSz="1219140">
                <a:buClr>
                  <a:srgbClr val="000000"/>
                </a:buClr>
                <a:defRPr/>
              </a:pPr>
              <a:r>
                <a:rPr lang="en-GB" sz="1600" kern="0">
                  <a:solidFill>
                    <a:srgbClr val="FFFFFF"/>
                  </a:solidFill>
                  <a:effectLst>
                    <a:outerShdw blurRad="38100" dist="38100" dir="2700000" algn="tl">
                      <a:srgbClr val="000000">
                        <a:alpha val="43137"/>
                      </a:srgbClr>
                    </a:outerShdw>
                  </a:effectLst>
                  <a:latin typeface="DM Sans "/>
                  <a:cs typeface="Arial"/>
                  <a:sym typeface="Arial"/>
                </a:rPr>
                <a:t>with proven impact on mood </a:t>
              </a:r>
            </a:p>
          </p:txBody>
        </p:sp>
      </p:grpSp>
      <p:grpSp>
        <p:nvGrpSpPr>
          <p:cNvPr id="9" name="Agrupar 15">
            <a:extLst>
              <a:ext uri="{FF2B5EF4-FFF2-40B4-BE49-F238E27FC236}">
                <a16:creationId xmlns:a16="http://schemas.microsoft.com/office/drawing/2014/main" id="{AD2AB4EF-3307-F420-B42C-6868D6AB5206}"/>
              </a:ext>
            </a:extLst>
          </p:cNvPr>
          <p:cNvGrpSpPr/>
          <p:nvPr/>
        </p:nvGrpSpPr>
        <p:grpSpPr>
          <a:xfrm>
            <a:off x="5066667" y="2160781"/>
            <a:ext cx="1875426" cy="3693919"/>
            <a:chOff x="-5530708" y="696791"/>
            <a:chExt cx="1935699" cy="4256520"/>
          </a:xfrm>
        </p:grpSpPr>
        <p:pic>
          <p:nvPicPr>
            <p:cNvPr id="10" name="Imagem 7">
              <a:extLst>
                <a:ext uri="{FF2B5EF4-FFF2-40B4-BE49-F238E27FC236}">
                  <a16:creationId xmlns:a16="http://schemas.microsoft.com/office/drawing/2014/main" id="{AD10708B-632B-7A06-1CAB-4E76CF469603}"/>
                </a:ext>
              </a:extLst>
            </p:cNvPr>
            <p:cNvPicPr>
              <a:picLocks noChangeAspect="1"/>
            </p:cNvPicPr>
            <p:nvPr/>
          </p:nvPicPr>
          <p:blipFill>
            <a:blip r:embed="rId6"/>
            <a:stretch>
              <a:fillRect/>
            </a:stretch>
          </p:blipFill>
          <p:spPr>
            <a:xfrm>
              <a:off x="-5530708" y="696791"/>
              <a:ext cx="1935699" cy="4256520"/>
            </a:xfrm>
            <a:prstGeom prst="rect">
              <a:avLst/>
            </a:prstGeom>
          </p:spPr>
        </p:pic>
        <p:sp>
          <p:nvSpPr>
            <p:cNvPr id="17" name="CaixaDeTexto 10">
              <a:extLst>
                <a:ext uri="{FF2B5EF4-FFF2-40B4-BE49-F238E27FC236}">
                  <a16:creationId xmlns:a16="http://schemas.microsoft.com/office/drawing/2014/main" id="{1EECA9C2-74EA-9FD6-4D7D-CFC753BFB4CD}"/>
                </a:ext>
              </a:extLst>
            </p:cNvPr>
            <p:cNvSpPr txBox="1"/>
            <p:nvPr/>
          </p:nvSpPr>
          <p:spPr>
            <a:xfrm>
              <a:off x="-5461022" y="1542084"/>
              <a:ext cx="1736373" cy="2127914"/>
            </a:xfrm>
            <a:prstGeom prst="rect">
              <a:avLst/>
            </a:prstGeom>
            <a:noFill/>
          </p:spPr>
          <p:txBody>
            <a:bodyPr wrap="square" lIns="121920" tIns="60960" rIns="121920" bIns="60960" anchor="t">
              <a:spAutoFit/>
            </a:bodyPr>
            <a:lstStyle/>
            <a:p>
              <a:pPr algn="ctr" defTabSz="1219170">
                <a:buClr>
                  <a:srgbClr val="000000"/>
                </a:buClr>
                <a:defRPr/>
              </a:pPr>
              <a:r>
                <a:rPr lang="fr-FR" sz="1400" b="1" kern="0">
                  <a:solidFill>
                    <a:srgbClr val="000000"/>
                  </a:solidFill>
                  <a:latin typeface="DM Sans "/>
                  <a:cs typeface="Arial"/>
                  <a:sym typeface="Arial"/>
                </a:rPr>
                <a:t>CONSCIOUSLY DESIGNED </a:t>
              </a:r>
              <a:br>
                <a:rPr lang="fr-FR" sz="1400" kern="0">
                  <a:solidFill>
                    <a:srgbClr val="000000"/>
                  </a:solidFill>
                  <a:latin typeface="DM Sans "/>
                  <a:cs typeface="Arial"/>
                  <a:sym typeface="Arial"/>
                </a:rPr>
              </a:br>
              <a:br>
                <a:rPr lang="fr-FR" sz="1400" kern="0">
                  <a:solidFill>
                    <a:srgbClr val="000000"/>
                  </a:solidFill>
                  <a:latin typeface="DM Sans "/>
                  <a:cs typeface="Arial"/>
                  <a:sym typeface="Arial"/>
                </a:rPr>
              </a:br>
              <a:r>
                <a:rPr lang="fr-FR" sz="1400" kern="0">
                  <a:solidFill>
                    <a:srgbClr val="000000"/>
                  </a:solidFill>
                  <a:latin typeface="DM Sans "/>
                  <a:cs typeface="Arial"/>
                  <a:sym typeface="Arial"/>
                </a:rPr>
                <a:t>&gt;</a:t>
              </a:r>
              <a:r>
                <a:rPr lang="en-US" sz="1400" kern="0">
                  <a:solidFill>
                    <a:srgbClr val="000000"/>
                  </a:solidFill>
                  <a:latin typeface="DM Sans "/>
                  <a:cs typeface="Arial"/>
                  <a:sym typeface="Arial"/>
                </a:rPr>
                <a:t>90% natural origin formula </a:t>
              </a:r>
            </a:p>
            <a:p>
              <a:pPr algn="ctr" defTabSz="1219170">
                <a:buClr>
                  <a:srgbClr val="000000"/>
                </a:buClr>
                <a:defRPr/>
              </a:pPr>
              <a:endParaRPr lang="en-US" sz="1400" kern="0">
                <a:solidFill>
                  <a:srgbClr val="000000"/>
                </a:solidFill>
                <a:latin typeface="DM Sans "/>
                <a:cs typeface="Arial"/>
                <a:sym typeface="Arial"/>
              </a:endParaRPr>
            </a:p>
            <a:p>
              <a:pPr algn="ctr" defTabSz="1219170">
                <a:buClr>
                  <a:srgbClr val="000000"/>
                </a:buClr>
                <a:defRPr/>
              </a:pPr>
              <a:r>
                <a:rPr lang="en-US" sz="1400" kern="0">
                  <a:solidFill>
                    <a:srgbClr val="000000"/>
                  </a:solidFill>
                  <a:latin typeface="DM Sans "/>
                  <a:cs typeface="Arial"/>
                  <a:sym typeface="Arial"/>
                </a:rPr>
                <a:t>natural origin fragrance</a:t>
              </a:r>
            </a:p>
          </p:txBody>
        </p:sp>
      </p:grpSp>
      <p:pic>
        <p:nvPicPr>
          <p:cNvPr id="8" name="Picture 7" descr="A black background with a black square&#10;&#10;Description automatically generated with medium confidence">
            <a:extLst>
              <a:ext uri="{FF2B5EF4-FFF2-40B4-BE49-F238E27FC236}">
                <a16:creationId xmlns:a16="http://schemas.microsoft.com/office/drawing/2014/main" id="{001C84F5-2C8D-4889-811B-1613A329937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656207" y="4741007"/>
            <a:ext cx="638258" cy="638258"/>
          </a:xfrm>
          <a:prstGeom prst="rect">
            <a:avLst/>
          </a:prstGeom>
        </p:spPr>
      </p:pic>
    </p:spTree>
    <p:extLst>
      <p:ext uri="{BB962C8B-B14F-4D97-AF65-F5344CB8AC3E}">
        <p14:creationId xmlns:p14="http://schemas.microsoft.com/office/powerpoint/2010/main" val="1864992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2000" fill="hold"/>
                                        <p:tgtEl>
                                          <p:spTgt spid="18"/>
                                        </p:tgtEl>
                                        <p:attrNameLst>
                                          <p:attrName>ppt_x</p:attrName>
                                        </p:attrNameLst>
                                      </p:cBhvr>
                                      <p:tavLst>
                                        <p:tav tm="0">
                                          <p:val>
                                            <p:strVal val="0-#ppt_w/2"/>
                                          </p:val>
                                        </p:tav>
                                        <p:tav tm="100000">
                                          <p:val>
                                            <p:strVal val="#ppt_x"/>
                                          </p:val>
                                        </p:tav>
                                      </p:tavLst>
                                    </p:anim>
                                    <p:anim calcmode="lin" valueType="num">
                                      <p:cBhvr additive="base">
                                        <p:cTn id="8" dur="200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2" accel="50000" fill="hold"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2000" fill="hold"/>
                                        <p:tgtEl>
                                          <p:spTgt spid="21"/>
                                        </p:tgtEl>
                                        <p:attrNameLst>
                                          <p:attrName>ppt_x</p:attrName>
                                        </p:attrNameLst>
                                      </p:cBhvr>
                                      <p:tavLst>
                                        <p:tav tm="0">
                                          <p:val>
                                            <p:strVal val="1+#ppt_w/2"/>
                                          </p:val>
                                        </p:tav>
                                        <p:tav tm="100000">
                                          <p:val>
                                            <p:strVal val="#ppt_x"/>
                                          </p:val>
                                        </p:tav>
                                      </p:tavLst>
                                    </p:anim>
                                    <p:anim calcmode="lin" valueType="num">
                                      <p:cBhvr additive="base">
                                        <p:cTn id="12" dur="2000" fill="hold"/>
                                        <p:tgtEl>
                                          <p:spTgt spid="21"/>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10" presetClass="entr" presetSubtype="0"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A shadow of a tree branch&#10;&#10;Description automatically generated">
            <a:extLst>
              <a:ext uri="{FF2B5EF4-FFF2-40B4-BE49-F238E27FC236}">
                <a16:creationId xmlns:a16="http://schemas.microsoft.com/office/drawing/2014/main" id="{FDA99C2D-2607-3D9A-378C-E3FF4DD2931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6" name="Rectangle 15">
            <a:extLst>
              <a:ext uri="{FF2B5EF4-FFF2-40B4-BE49-F238E27FC236}">
                <a16:creationId xmlns:a16="http://schemas.microsoft.com/office/drawing/2014/main" id="{7F0F068E-4FC8-0F04-B95C-4298A223301C}"/>
              </a:ext>
            </a:extLst>
          </p:cNvPr>
          <p:cNvSpPr/>
          <p:nvPr/>
        </p:nvSpPr>
        <p:spPr>
          <a:xfrm>
            <a:off x="-10864" y="0"/>
            <a:ext cx="4147715" cy="6858000"/>
          </a:xfrm>
          <a:prstGeom prst="rect">
            <a:avLst/>
          </a:prstGeom>
          <a:solidFill>
            <a:srgbClr val="9039AE">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4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21" name="Rectangle 20">
            <a:extLst>
              <a:ext uri="{FF2B5EF4-FFF2-40B4-BE49-F238E27FC236}">
                <a16:creationId xmlns:a16="http://schemas.microsoft.com/office/drawing/2014/main" id="{EE9437FD-4E9E-AAD9-9F32-2918D4FEA4FA}"/>
              </a:ext>
            </a:extLst>
          </p:cNvPr>
          <p:cNvSpPr/>
          <p:nvPr/>
        </p:nvSpPr>
        <p:spPr>
          <a:xfrm>
            <a:off x="8104576" y="0"/>
            <a:ext cx="4098761" cy="6858000"/>
          </a:xfrm>
          <a:prstGeom prst="rect">
            <a:avLst/>
          </a:prstGeom>
          <a:solidFill>
            <a:srgbClr val="343C09">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4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dirty="0">
              <a:ln>
                <a:noFill/>
              </a:ln>
              <a:solidFill>
                <a:srgbClr val="FFFFFF"/>
              </a:solidFill>
              <a:effectLst/>
              <a:uLnTx/>
              <a:uFillTx/>
              <a:latin typeface="Arial"/>
              <a:ea typeface="+mn-ea"/>
              <a:cs typeface="+mn-cs"/>
              <a:sym typeface="Arial"/>
            </a:endParaRPr>
          </a:p>
        </p:txBody>
      </p:sp>
      <p:grpSp>
        <p:nvGrpSpPr>
          <p:cNvPr id="63" name="Agrupar 1">
            <a:extLst>
              <a:ext uri="{FF2B5EF4-FFF2-40B4-BE49-F238E27FC236}">
                <a16:creationId xmlns:a16="http://schemas.microsoft.com/office/drawing/2014/main" id="{B66FCBEB-97E8-5CA0-6C7F-7C4AA08C2470}"/>
              </a:ext>
            </a:extLst>
          </p:cNvPr>
          <p:cNvGrpSpPr/>
          <p:nvPr/>
        </p:nvGrpSpPr>
        <p:grpSpPr>
          <a:xfrm>
            <a:off x="-260505" y="2325182"/>
            <a:ext cx="2640087" cy="3519235"/>
            <a:chOff x="-154025" y="1654482"/>
            <a:chExt cx="1980065" cy="2639426"/>
          </a:xfrm>
        </p:grpSpPr>
        <p:sp>
          <p:nvSpPr>
            <p:cNvPr id="64" name="TextBox 25">
              <a:extLst>
                <a:ext uri="{FF2B5EF4-FFF2-40B4-BE49-F238E27FC236}">
                  <a16:creationId xmlns:a16="http://schemas.microsoft.com/office/drawing/2014/main" id="{810D027C-3A8D-143F-5E89-9EF1DD6FCCFA}"/>
                </a:ext>
              </a:extLst>
            </p:cNvPr>
            <p:cNvSpPr txBox="1"/>
            <p:nvPr/>
          </p:nvSpPr>
          <p:spPr>
            <a:xfrm>
              <a:off x="476928" y="1735636"/>
              <a:ext cx="1123701" cy="315567"/>
            </a:xfrm>
            <a:prstGeom prst="rect">
              <a:avLst/>
            </a:prstGeom>
            <a:noFill/>
          </p:spPr>
          <p:txBody>
            <a:bodyPr wrap="square">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en-US" sz="1050" u="none" strike="noStrike" kern="1200" cap="none" spc="0" normalizeH="0" baseline="0" noProof="0" dirty="0">
                  <a:ln>
                    <a:noFill/>
                  </a:ln>
                  <a:solidFill>
                    <a:srgbClr val="FFFFFF"/>
                  </a:solidFill>
                  <a:effectLst/>
                  <a:uLnTx/>
                  <a:uFillTx/>
                  <a:latin typeface="DM Sans 14pt" pitchFamily="2" charset="77"/>
                  <a:cs typeface="Arial"/>
                  <a:sym typeface="Arial"/>
                </a:rPr>
                <a:t>DERMO SOOTHING</a:t>
              </a:r>
            </a:p>
            <a:p>
              <a:pPr marL="0" marR="0" lvl="0" indent="0" algn="l" defTabSz="1219140" rtl="0" eaLnBrk="1" fontAlgn="auto" latinLnBrk="0" hangingPunct="1">
                <a:lnSpc>
                  <a:spcPct val="100000"/>
                </a:lnSpc>
                <a:spcBef>
                  <a:spcPts val="0"/>
                </a:spcBef>
                <a:spcAft>
                  <a:spcPts val="0"/>
                </a:spcAft>
                <a:buClrTx/>
                <a:buSzTx/>
                <a:buFontTx/>
                <a:buNone/>
                <a:tabLst/>
                <a:defRPr/>
              </a:pPr>
              <a:r>
                <a:rPr kumimoji="0" lang="en-US" sz="1050" u="none" strike="noStrike" kern="1200" cap="none" spc="0" normalizeH="0" baseline="0" noProof="0" dirty="0">
                  <a:ln>
                    <a:noFill/>
                  </a:ln>
                  <a:solidFill>
                    <a:srgbClr val="FFFFFF"/>
                  </a:solidFill>
                  <a:effectLst/>
                  <a:uLnTx/>
                  <a:uFillTx/>
                  <a:latin typeface="DM Sans 14pt" pitchFamily="2" charset="77"/>
                  <a:cs typeface="Arial"/>
                  <a:sym typeface="Arial"/>
                </a:rPr>
                <a:t>SHAMPOO</a:t>
              </a:r>
            </a:p>
          </p:txBody>
        </p:sp>
        <p:pic>
          <p:nvPicPr>
            <p:cNvPr id="65" name="Imagem 17">
              <a:extLst>
                <a:ext uri="{FF2B5EF4-FFF2-40B4-BE49-F238E27FC236}">
                  <a16:creationId xmlns:a16="http://schemas.microsoft.com/office/drawing/2014/main" id="{66C2CA9D-2E10-BFF0-1FBB-B2E699BF3FFC}"/>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54025" y="1654482"/>
              <a:ext cx="1980065" cy="2639426"/>
            </a:xfrm>
            <a:prstGeom prst="rect">
              <a:avLst/>
            </a:prstGeom>
          </p:spPr>
        </p:pic>
      </p:grpSp>
      <p:grpSp>
        <p:nvGrpSpPr>
          <p:cNvPr id="66" name="Agrupar 7">
            <a:extLst>
              <a:ext uri="{FF2B5EF4-FFF2-40B4-BE49-F238E27FC236}">
                <a16:creationId xmlns:a16="http://schemas.microsoft.com/office/drawing/2014/main" id="{9BFD2375-F9C1-223A-96BF-9082ACF54E1B}"/>
              </a:ext>
            </a:extLst>
          </p:cNvPr>
          <p:cNvGrpSpPr/>
          <p:nvPr/>
        </p:nvGrpSpPr>
        <p:grpSpPr>
          <a:xfrm>
            <a:off x="7707521" y="2372669"/>
            <a:ext cx="3265881" cy="3523198"/>
            <a:chOff x="5494664" y="1684201"/>
            <a:chExt cx="2449411" cy="2642398"/>
          </a:xfrm>
        </p:grpSpPr>
        <p:pic>
          <p:nvPicPr>
            <p:cNvPr id="67" name="Imagem 19">
              <a:extLst>
                <a:ext uri="{FF2B5EF4-FFF2-40B4-BE49-F238E27FC236}">
                  <a16:creationId xmlns:a16="http://schemas.microsoft.com/office/drawing/2014/main" id="{EB9B5471-EA6B-DADA-9D4C-6862088FD5B3}"/>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5494664" y="1684201"/>
              <a:ext cx="1982295" cy="2642398"/>
            </a:xfrm>
            <a:prstGeom prst="rect">
              <a:avLst/>
            </a:prstGeom>
          </p:spPr>
        </p:pic>
        <p:sp>
          <p:nvSpPr>
            <p:cNvPr id="68" name="TextBox 49">
              <a:extLst>
                <a:ext uri="{FF2B5EF4-FFF2-40B4-BE49-F238E27FC236}">
                  <a16:creationId xmlns:a16="http://schemas.microsoft.com/office/drawing/2014/main" id="{6842AE54-B0B4-03A8-9640-733E7C690ECE}"/>
                </a:ext>
              </a:extLst>
            </p:cNvPr>
            <p:cNvSpPr txBox="1"/>
            <p:nvPr/>
          </p:nvSpPr>
          <p:spPr>
            <a:xfrm>
              <a:off x="6144015" y="1735636"/>
              <a:ext cx="1800060" cy="315567"/>
            </a:xfrm>
            <a:prstGeom prst="rect">
              <a:avLst/>
            </a:prstGeom>
            <a:noFill/>
          </p:spPr>
          <p:txBody>
            <a:bodyPr wrap="square">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en-US" sz="1050" u="none" strike="noStrike" kern="1200" cap="none" spc="0" normalizeH="0" baseline="0" noProof="0" dirty="0">
                  <a:ln>
                    <a:noFill/>
                  </a:ln>
                  <a:solidFill>
                    <a:srgbClr val="FFFFFF"/>
                  </a:solidFill>
                  <a:effectLst/>
                  <a:uLnTx/>
                  <a:uFillTx/>
                  <a:latin typeface="DM Sans 14pt" pitchFamily="2" charset="77"/>
                  <a:cs typeface="Arial"/>
                  <a:sym typeface="Arial"/>
                </a:rPr>
                <a:t>DERMO FORTIFYING</a:t>
              </a:r>
            </a:p>
            <a:p>
              <a:pPr marL="0" marR="0" lvl="0" indent="0" algn="l" defTabSz="1219140" rtl="0" eaLnBrk="1" fontAlgn="auto" latinLnBrk="0" hangingPunct="1">
                <a:lnSpc>
                  <a:spcPct val="100000"/>
                </a:lnSpc>
                <a:spcBef>
                  <a:spcPts val="0"/>
                </a:spcBef>
                <a:spcAft>
                  <a:spcPts val="0"/>
                </a:spcAft>
                <a:buClrTx/>
                <a:buSzTx/>
                <a:buFontTx/>
                <a:buNone/>
                <a:tabLst/>
                <a:defRPr/>
              </a:pPr>
              <a:r>
                <a:rPr kumimoji="0" lang="en-US" sz="1050" u="none" strike="noStrike" kern="1200" cap="none" spc="0" normalizeH="0" baseline="0" noProof="0" dirty="0">
                  <a:ln>
                    <a:noFill/>
                  </a:ln>
                  <a:solidFill>
                    <a:srgbClr val="FFFFFF"/>
                  </a:solidFill>
                  <a:effectLst/>
                  <a:uLnTx/>
                  <a:uFillTx/>
                  <a:latin typeface="DM Sans 14pt" pitchFamily="2" charset="77"/>
                  <a:cs typeface="Arial"/>
                  <a:sym typeface="Arial"/>
                </a:rPr>
                <a:t>SHAMPOO</a:t>
              </a:r>
            </a:p>
          </p:txBody>
        </p:sp>
      </p:grpSp>
      <p:grpSp>
        <p:nvGrpSpPr>
          <p:cNvPr id="72" name="Agrupar 4">
            <a:extLst>
              <a:ext uri="{FF2B5EF4-FFF2-40B4-BE49-F238E27FC236}">
                <a16:creationId xmlns:a16="http://schemas.microsoft.com/office/drawing/2014/main" id="{EA519415-78F9-183C-9BB4-118673FFFAF0}"/>
              </a:ext>
            </a:extLst>
          </p:cNvPr>
          <p:cNvGrpSpPr/>
          <p:nvPr/>
        </p:nvGrpSpPr>
        <p:grpSpPr>
          <a:xfrm>
            <a:off x="1769046" y="2433387"/>
            <a:ext cx="2845125" cy="3345777"/>
            <a:chOff x="1197523" y="1735636"/>
            <a:chExt cx="2133844" cy="2509333"/>
          </a:xfrm>
        </p:grpSpPr>
        <p:sp>
          <p:nvSpPr>
            <p:cNvPr id="73" name="TextBox 24">
              <a:extLst>
                <a:ext uri="{FF2B5EF4-FFF2-40B4-BE49-F238E27FC236}">
                  <a16:creationId xmlns:a16="http://schemas.microsoft.com/office/drawing/2014/main" id="{3ADE3E7A-42AE-950A-E804-B753DAB3DE37}"/>
                </a:ext>
              </a:extLst>
            </p:cNvPr>
            <p:cNvSpPr txBox="1"/>
            <p:nvPr/>
          </p:nvSpPr>
          <p:spPr>
            <a:xfrm>
              <a:off x="1640535" y="1735636"/>
              <a:ext cx="1690832" cy="315567"/>
            </a:xfrm>
            <a:prstGeom prst="rect">
              <a:avLst/>
            </a:prstGeom>
            <a:noFill/>
          </p:spPr>
          <p:txBody>
            <a:bodyPr wrap="square">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en-US" sz="1050" u="none" strike="noStrike" kern="1200" cap="none" spc="0" normalizeH="0" baseline="0" noProof="0" dirty="0">
                  <a:ln>
                    <a:noFill/>
                  </a:ln>
                  <a:solidFill>
                    <a:srgbClr val="FFFFFF"/>
                  </a:solidFill>
                  <a:effectLst/>
                  <a:uLnTx/>
                  <a:uFillTx/>
                  <a:latin typeface="DM Sans 14pt" pitchFamily="2" charset="77"/>
                  <a:cs typeface="Arial"/>
                  <a:sym typeface="Arial"/>
                </a:rPr>
                <a:t>SCALP REPLENISHING </a:t>
              </a:r>
            </a:p>
            <a:p>
              <a:pPr marL="0" marR="0" lvl="0" indent="0" algn="l" defTabSz="1219140" rtl="0" eaLnBrk="1" fontAlgn="auto" latinLnBrk="0" hangingPunct="1">
                <a:lnSpc>
                  <a:spcPct val="100000"/>
                </a:lnSpc>
                <a:spcBef>
                  <a:spcPts val="0"/>
                </a:spcBef>
                <a:spcAft>
                  <a:spcPts val="0"/>
                </a:spcAft>
                <a:buClrTx/>
                <a:buSzTx/>
                <a:buFontTx/>
                <a:buNone/>
                <a:tabLst/>
                <a:defRPr/>
              </a:pPr>
              <a:r>
                <a:rPr kumimoji="0" lang="en-US" sz="1050" u="none" strike="noStrike" kern="1200" cap="none" spc="0" normalizeH="0" baseline="0" noProof="0" dirty="0">
                  <a:ln>
                    <a:noFill/>
                  </a:ln>
                  <a:solidFill>
                    <a:srgbClr val="FFFFFF"/>
                  </a:solidFill>
                  <a:effectLst/>
                  <a:uLnTx/>
                  <a:uFillTx/>
                  <a:latin typeface="DM Sans 14pt" pitchFamily="2" charset="77"/>
                  <a:cs typeface="Arial"/>
                  <a:sym typeface="Arial"/>
                </a:rPr>
                <a:t>BALM</a:t>
              </a:r>
            </a:p>
          </p:txBody>
        </p:sp>
        <p:pic>
          <p:nvPicPr>
            <p:cNvPr id="74" name="Imagem 40">
              <a:extLst>
                <a:ext uri="{FF2B5EF4-FFF2-40B4-BE49-F238E27FC236}">
                  <a16:creationId xmlns:a16="http://schemas.microsoft.com/office/drawing/2014/main" id="{A7D86C8E-DC6B-26A9-2B9F-0A90B56A2938}"/>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197523" y="2141934"/>
              <a:ext cx="1577671" cy="2103035"/>
            </a:xfrm>
            <a:prstGeom prst="rect">
              <a:avLst/>
            </a:prstGeom>
          </p:spPr>
        </p:pic>
      </p:grpSp>
      <p:grpSp>
        <p:nvGrpSpPr>
          <p:cNvPr id="75" name="Agrupar 8">
            <a:extLst>
              <a:ext uri="{FF2B5EF4-FFF2-40B4-BE49-F238E27FC236}">
                <a16:creationId xmlns:a16="http://schemas.microsoft.com/office/drawing/2014/main" id="{BA310DA1-9E40-CA2B-F1FC-BE99DD6D5263}"/>
              </a:ext>
            </a:extLst>
          </p:cNvPr>
          <p:cNvGrpSpPr/>
          <p:nvPr/>
        </p:nvGrpSpPr>
        <p:grpSpPr>
          <a:xfrm>
            <a:off x="10123383" y="2441249"/>
            <a:ext cx="1950902" cy="3222615"/>
            <a:chOff x="7048531" y="1806295"/>
            <a:chExt cx="1463177" cy="2416961"/>
          </a:xfrm>
        </p:grpSpPr>
        <p:sp>
          <p:nvSpPr>
            <p:cNvPr id="76" name="TextBox 53">
              <a:extLst>
                <a:ext uri="{FF2B5EF4-FFF2-40B4-BE49-F238E27FC236}">
                  <a16:creationId xmlns:a16="http://schemas.microsoft.com/office/drawing/2014/main" id="{00AED087-CD23-AF5D-9977-62BC3725AB65}"/>
                </a:ext>
              </a:extLst>
            </p:cNvPr>
            <p:cNvSpPr txBox="1"/>
            <p:nvPr/>
          </p:nvSpPr>
          <p:spPr>
            <a:xfrm>
              <a:off x="7324766" y="1806295"/>
              <a:ext cx="1186942" cy="315567"/>
            </a:xfrm>
            <a:prstGeom prst="rect">
              <a:avLst/>
            </a:prstGeom>
            <a:noFill/>
          </p:spPr>
          <p:txBody>
            <a:bodyPr wrap="square">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en-US" sz="1050" u="none" strike="noStrike" kern="1200" cap="none" spc="0" normalizeH="0" baseline="0" noProof="0" dirty="0">
                  <a:ln>
                    <a:noFill/>
                  </a:ln>
                  <a:solidFill>
                    <a:srgbClr val="FFFFFF"/>
                  </a:solidFill>
                  <a:effectLst/>
                  <a:uLnTx/>
                  <a:uFillTx/>
                  <a:latin typeface="DM Sans 14pt" pitchFamily="2" charset="77"/>
                  <a:cs typeface="Arial"/>
                  <a:sym typeface="Arial"/>
                </a:rPr>
                <a:t>HAIR &amp; SCALP REVITALIZER SERUM</a:t>
              </a:r>
            </a:p>
          </p:txBody>
        </p:sp>
        <p:pic>
          <p:nvPicPr>
            <p:cNvPr id="77" name="Imagem 43">
              <a:extLst>
                <a:ext uri="{FF2B5EF4-FFF2-40B4-BE49-F238E27FC236}">
                  <a16:creationId xmlns:a16="http://schemas.microsoft.com/office/drawing/2014/main" id="{57C40212-E65A-BC5B-7E96-5959CF72317F}"/>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7048531" y="2416894"/>
              <a:ext cx="1355110" cy="1806362"/>
            </a:xfrm>
            <a:prstGeom prst="rect">
              <a:avLst/>
            </a:prstGeom>
          </p:spPr>
        </p:pic>
      </p:grpSp>
      <p:sp>
        <p:nvSpPr>
          <p:cNvPr id="19" name="Rectangle 18">
            <a:extLst>
              <a:ext uri="{FF2B5EF4-FFF2-40B4-BE49-F238E27FC236}">
                <a16:creationId xmlns:a16="http://schemas.microsoft.com/office/drawing/2014/main" id="{000E9BA8-DFED-285A-ADB1-5E2719C7062B}"/>
              </a:ext>
            </a:extLst>
          </p:cNvPr>
          <p:cNvSpPr/>
          <p:nvPr/>
        </p:nvSpPr>
        <p:spPr>
          <a:xfrm>
            <a:off x="4140252" y="0"/>
            <a:ext cx="3971749" cy="6858000"/>
          </a:xfrm>
          <a:prstGeom prst="rect">
            <a:avLst/>
          </a:prstGeom>
          <a:solidFill>
            <a:srgbClr val="B1BD03">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4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dirty="0">
              <a:ln>
                <a:noFill/>
              </a:ln>
              <a:solidFill>
                <a:srgbClr val="FFFFFF"/>
              </a:solidFill>
              <a:effectLst/>
              <a:uLnTx/>
              <a:uFillTx/>
              <a:latin typeface="Arial"/>
              <a:ea typeface="+mn-ea"/>
              <a:cs typeface="+mn-cs"/>
              <a:sym typeface="Arial"/>
            </a:endParaRPr>
          </a:p>
        </p:txBody>
      </p:sp>
      <p:grpSp>
        <p:nvGrpSpPr>
          <p:cNvPr id="60" name="Agrupar 6">
            <a:extLst>
              <a:ext uri="{FF2B5EF4-FFF2-40B4-BE49-F238E27FC236}">
                <a16:creationId xmlns:a16="http://schemas.microsoft.com/office/drawing/2014/main" id="{7FBF6E7E-AD4C-63D9-3B05-DADF86267FCB}"/>
              </a:ext>
            </a:extLst>
          </p:cNvPr>
          <p:cNvGrpSpPr/>
          <p:nvPr/>
        </p:nvGrpSpPr>
        <p:grpSpPr>
          <a:xfrm>
            <a:off x="5573422" y="2374653"/>
            <a:ext cx="2640086" cy="3519235"/>
            <a:chOff x="4057616" y="1780988"/>
            <a:chExt cx="1980065" cy="2639426"/>
          </a:xfrm>
        </p:grpSpPr>
        <p:pic>
          <p:nvPicPr>
            <p:cNvPr id="61" name="Imagem 3">
              <a:extLst>
                <a:ext uri="{FF2B5EF4-FFF2-40B4-BE49-F238E27FC236}">
                  <a16:creationId xmlns:a16="http://schemas.microsoft.com/office/drawing/2014/main" id="{8172B5E5-5297-6FF7-6B5E-435F4303D0A8}"/>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4057616" y="1780988"/>
              <a:ext cx="1980065" cy="2639426"/>
            </a:xfrm>
            <a:prstGeom prst="rect">
              <a:avLst/>
            </a:prstGeom>
          </p:spPr>
        </p:pic>
        <p:sp>
          <p:nvSpPr>
            <p:cNvPr id="62" name="TextBox 28">
              <a:extLst>
                <a:ext uri="{FF2B5EF4-FFF2-40B4-BE49-F238E27FC236}">
                  <a16:creationId xmlns:a16="http://schemas.microsoft.com/office/drawing/2014/main" id="{F7F7D29E-FFFF-36C8-2703-77DED3189F4F}"/>
                </a:ext>
              </a:extLst>
            </p:cNvPr>
            <p:cNvSpPr txBox="1"/>
            <p:nvPr/>
          </p:nvSpPr>
          <p:spPr>
            <a:xfrm>
              <a:off x="4744805" y="1842296"/>
              <a:ext cx="1196373" cy="315567"/>
            </a:xfrm>
            <a:prstGeom prst="rect">
              <a:avLst/>
            </a:prstGeom>
            <a:noFill/>
          </p:spPr>
          <p:txBody>
            <a:bodyPr wrap="square">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en-US" sz="1050" u="none" strike="noStrike" kern="1200" cap="none" spc="0" normalizeH="0" baseline="0" noProof="0" dirty="0">
                  <a:ln>
                    <a:noFill/>
                  </a:ln>
                  <a:solidFill>
                    <a:srgbClr val="FFFFFF"/>
                  </a:solidFill>
                  <a:effectLst/>
                  <a:uLnTx/>
                  <a:uFillTx/>
                  <a:latin typeface="DM Sans 14pt" pitchFamily="2" charset="77"/>
                  <a:cs typeface="Arial"/>
                  <a:sym typeface="Arial"/>
                </a:rPr>
                <a:t>DERMO CLARIFYING SHAMPOO</a:t>
              </a:r>
            </a:p>
          </p:txBody>
        </p:sp>
      </p:grpSp>
      <p:grpSp>
        <p:nvGrpSpPr>
          <p:cNvPr id="69" name="Agrupar 5">
            <a:extLst>
              <a:ext uri="{FF2B5EF4-FFF2-40B4-BE49-F238E27FC236}">
                <a16:creationId xmlns:a16="http://schemas.microsoft.com/office/drawing/2014/main" id="{FB21DC4E-361D-1CC7-04C8-55F3E09E3C4D}"/>
              </a:ext>
            </a:extLst>
          </p:cNvPr>
          <p:cNvGrpSpPr/>
          <p:nvPr/>
        </p:nvGrpSpPr>
        <p:grpSpPr>
          <a:xfrm>
            <a:off x="4271350" y="2441873"/>
            <a:ext cx="2116747" cy="3663849"/>
            <a:chOff x="3172986" y="1744345"/>
            <a:chExt cx="1587560" cy="2747887"/>
          </a:xfrm>
        </p:grpSpPr>
        <p:pic>
          <p:nvPicPr>
            <p:cNvPr id="70" name="Imagem 24">
              <a:extLst>
                <a:ext uri="{FF2B5EF4-FFF2-40B4-BE49-F238E27FC236}">
                  <a16:creationId xmlns:a16="http://schemas.microsoft.com/office/drawing/2014/main" id="{4138B45D-A31B-F6F8-77DD-26C76BC3BEBF}"/>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3172986" y="2666331"/>
              <a:ext cx="1587560" cy="1825901"/>
            </a:xfrm>
            <a:prstGeom prst="rect">
              <a:avLst/>
            </a:prstGeom>
          </p:spPr>
        </p:pic>
        <p:sp>
          <p:nvSpPr>
            <p:cNvPr id="71" name="TextBox 27">
              <a:extLst>
                <a:ext uri="{FF2B5EF4-FFF2-40B4-BE49-F238E27FC236}">
                  <a16:creationId xmlns:a16="http://schemas.microsoft.com/office/drawing/2014/main" id="{3475E3FE-B453-CBD6-C766-B41D6CF5E8BB}"/>
                </a:ext>
              </a:extLst>
            </p:cNvPr>
            <p:cNvSpPr txBox="1"/>
            <p:nvPr/>
          </p:nvSpPr>
          <p:spPr>
            <a:xfrm>
              <a:off x="3316503" y="1744345"/>
              <a:ext cx="1400009" cy="315567"/>
            </a:xfrm>
            <a:prstGeom prst="rect">
              <a:avLst/>
            </a:prstGeom>
            <a:noFill/>
          </p:spPr>
          <p:txBody>
            <a:bodyPr wrap="square">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en-US" sz="1050" u="none" strike="noStrike" kern="1200" cap="none" spc="0" normalizeH="0" baseline="0" noProof="0" dirty="0">
                  <a:ln>
                    <a:noFill/>
                  </a:ln>
                  <a:solidFill>
                    <a:srgbClr val="FFFFFF"/>
                  </a:solidFill>
                  <a:effectLst/>
                  <a:uLnTx/>
                  <a:uFillTx/>
                  <a:latin typeface="DM Sans 14pt" pitchFamily="2" charset="77"/>
                  <a:cs typeface="Arial"/>
                  <a:sym typeface="Arial"/>
                </a:rPr>
                <a:t>DETOXIFYING</a:t>
              </a:r>
            </a:p>
            <a:p>
              <a:pPr marL="0" marR="0" lvl="0" indent="0" algn="l" defTabSz="1219140" rtl="0" eaLnBrk="1" fontAlgn="auto" latinLnBrk="0" hangingPunct="1">
                <a:lnSpc>
                  <a:spcPct val="100000"/>
                </a:lnSpc>
                <a:spcBef>
                  <a:spcPts val="0"/>
                </a:spcBef>
                <a:spcAft>
                  <a:spcPts val="0"/>
                </a:spcAft>
                <a:buClrTx/>
                <a:buSzTx/>
                <a:buFontTx/>
                <a:buNone/>
                <a:tabLst/>
                <a:defRPr/>
              </a:pPr>
              <a:r>
                <a:rPr kumimoji="0" lang="en-US" sz="1050" u="none" strike="noStrike" kern="1200" cap="none" spc="0" normalizeH="0" baseline="0" noProof="0" dirty="0">
                  <a:ln>
                    <a:noFill/>
                  </a:ln>
                  <a:solidFill>
                    <a:srgbClr val="FFFFFF"/>
                  </a:solidFill>
                  <a:effectLst/>
                  <a:uLnTx/>
                  <a:uFillTx/>
                  <a:latin typeface="DM Sans 14pt" pitchFamily="2" charset="77"/>
                  <a:cs typeface="Arial"/>
                  <a:sym typeface="Arial"/>
                </a:rPr>
                <a:t>SCALP  SCRUB</a:t>
              </a:r>
            </a:p>
          </p:txBody>
        </p:sp>
      </p:grpSp>
      <p:sp>
        <p:nvSpPr>
          <p:cNvPr id="31" name="TextBox 3">
            <a:extLst>
              <a:ext uri="{FF2B5EF4-FFF2-40B4-BE49-F238E27FC236}">
                <a16:creationId xmlns:a16="http://schemas.microsoft.com/office/drawing/2014/main" id="{3F6840BB-BC86-F072-36C8-623D8B32DB38}"/>
              </a:ext>
            </a:extLst>
          </p:cNvPr>
          <p:cNvSpPr txBox="1"/>
          <p:nvPr/>
        </p:nvSpPr>
        <p:spPr>
          <a:xfrm>
            <a:off x="593700" y="1035674"/>
            <a:ext cx="5083243" cy="353943"/>
          </a:xfrm>
          <a:prstGeom prst="rect">
            <a:avLst/>
          </a:prstGeom>
          <a:noFill/>
        </p:spPr>
        <p:txBody>
          <a:bodyPr wrap="square" lIns="121920" tIns="60960" rIns="121920" bIns="60960" anchor="t">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en-US" sz="1500" u="none" strike="noStrike" kern="1200" cap="none" spc="0" normalizeH="0" baseline="0" noProof="0" dirty="0">
                <a:ln>
                  <a:noFill/>
                </a:ln>
                <a:solidFill>
                  <a:srgbClr val="FFFFFF"/>
                </a:solidFill>
                <a:effectLst/>
                <a:uLnTx/>
                <a:uFillTx/>
                <a:latin typeface="DM Sans" pitchFamily="2" charset="0"/>
                <a:cs typeface="Arial"/>
                <a:sym typeface="Arial"/>
              </a:rPr>
              <a:t>A unique </a:t>
            </a:r>
            <a:r>
              <a:rPr kumimoji="0" lang="en-US" sz="1500" u="none" strike="noStrike" kern="0" cap="none" spc="0" normalizeH="0" baseline="0" noProof="0" dirty="0">
                <a:ln>
                  <a:noFill/>
                </a:ln>
                <a:solidFill>
                  <a:srgbClr val="FFFFFF"/>
                </a:solidFill>
                <a:effectLst/>
                <a:uLnTx/>
                <a:uFillTx/>
                <a:latin typeface="DM Sans" pitchFamily="2" charset="0"/>
                <a:cs typeface="Arial"/>
                <a:sym typeface="Arial"/>
              </a:rPr>
              <a:t>natural range b</a:t>
            </a:r>
            <a:r>
              <a:rPr kumimoji="0" lang="en-US" sz="1500" u="none" strike="noStrike" kern="1200" cap="none" spc="0" normalizeH="0" baseline="0" noProof="0" dirty="0">
                <a:ln>
                  <a:noFill/>
                </a:ln>
                <a:solidFill>
                  <a:srgbClr val="FFFFFF"/>
                </a:solidFill>
                <a:effectLst/>
                <a:uLnTx/>
                <a:uFillTx/>
                <a:latin typeface="DM Sans" pitchFamily="2" charset="0"/>
                <a:cs typeface="Arial"/>
                <a:sym typeface="Arial"/>
              </a:rPr>
              <a:t>alancing Hair, Scalp and </a:t>
            </a:r>
            <a:r>
              <a:rPr kumimoji="0" lang="en-US" sz="1500" u="none" strike="noStrike" kern="0" cap="none" spc="0" normalizeH="0" baseline="0" noProof="0" dirty="0">
                <a:ln>
                  <a:noFill/>
                </a:ln>
                <a:solidFill>
                  <a:srgbClr val="FFFFFF"/>
                </a:solidFill>
                <a:effectLst/>
                <a:uLnTx/>
                <a:uFillTx/>
                <a:latin typeface="DM Sans" pitchFamily="2" charset="0"/>
                <a:cs typeface="Arial"/>
                <a:sym typeface="Arial"/>
              </a:rPr>
              <a:t>Mind</a:t>
            </a:r>
            <a:endParaRPr kumimoji="0" lang="en-US" sz="1500" u="none" strike="noStrike" kern="1200" cap="none" spc="0" normalizeH="0" baseline="0" noProof="0" dirty="0">
              <a:ln>
                <a:noFill/>
              </a:ln>
              <a:solidFill>
                <a:srgbClr val="FFFFFF"/>
              </a:solidFill>
              <a:effectLst/>
              <a:uLnTx/>
              <a:uFillTx/>
              <a:latin typeface="DM Sans" pitchFamily="2" charset="0"/>
              <a:cs typeface="Arial"/>
              <a:sym typeface="Arial"/>
            </a:endParaRPr>
          </a:p>
        </p:txBody>
      </p:sp>
      <p:sp>
        <p:nvSpPr>
          <p:cNvPr id="32" name="Text Placeholder 3">
            <a:extLst>
              <a:ext uri="{FF2B5EF4-FFF2-40B4-BE49-F238E27FC236}">
                <a16:creationId xmlns:a16="http://schemas.microsoft.com/office/drawing/2014/main" id="{5EDF793F-3FC9-B6BC-6CF9-D87FB0CCF6E7}"/>
              </a:ext>
            </a:extLst>
          </p:cNvPr>
          <p:cNvSpPr txBox="1">
            <a:spLocks/>
          </p:cNvSpPr>
          <p:nvPr/>
        </p:nvSpPr>
        <p:spPr>
          <a:xfrm>
            <a:off x="593699" y="470244"/>
            <a:ext cx="3187364" cy="579483"/>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1219140" rtl="0" eaLnBrk="1" fontAlgn="auto" latinLnBrk="0" hangingPunct="1">
              <a:lnSpc>
                <a:spcPct val="100000"/>
              </a:lnSpc>
              <a:spcBef>
                <a:spcPts val="0"/>
              </a:spcBef>
              <a:spcAft>
                <a:spcPts val="0"/>
              </a:spcAft>
              <a:buClr>
                <a:srgbClr val="000000"/>
              </a:buClr>
              <a:buSzTx/>
              <a:buFont typeface="Arial" panose="020B0604020202020204" pitchFamily="34" charset="0"/>
              <a:buNone/>
              <a:tabLst/>
              <a:defRPr/>
            </a:pPr>
            <a:r>
              <a:rPr kumimoji="0" lang="en-US" sz="2133" b="1" i="0" u="none" strike="noStrike" kern="0" cap="none" spc="0" normalizeH="0" baseline="0" noProof="0" dirty="0">
                <a:ln>
                  <a:noFill/>
                </a:ln>
                <a:solidFill>
                  <a:srgbClr val="FFFFFF"/>
                </a:solidFill>
                <a:effectLst/>
                <a:uLnTx/>
                <a:uFillTx/>
                <a:latin typeface="DM Sans 14pt" pitchFamily="2" charset="77"/>
                <a:ea typeface="+mn-ea"/>
                <a:cs typeface="+mn-cs"/>
                <a:sym typeface="Arial"/>
              </a:rPr>
              <a:t> </a:t>
            </a:r>
          </a:p>
        </p:txBody>
      </p:sp>
      <p:pic>
        <p:nvPicPr>
          <p:cNvPr id="42" name="Google Shape;279;p62">
            <a:extLst>
              <a:ext uri="{FF2B5EF4-FFF2-40B4-BE49-F238E27FC236}">
                <a16:creationId xmlns:a16="http://schemas.microsoft.com/office/drawing/2014/main" id="{FEC1CF3F-0B14-E112-BB6F-7624663A7ADB}"/>
              </a:ext>
            </a:extLst>
          </p:cNvPr>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a:off x="9532802" y="6261726"/>
            <a:ext cx="2514905" cy="485999"/>
          </a:xfrm>
          <a:prstGeom prst="rect">
            <a:avLst/>
          </a:prstGeom>
          <a:noFill/>
          <a:ln>
            <a:noFill/>
          </a:ln>
        </p:spPr>
      </p:pic>
      <p:grpSp>
        <p:nvGrpSpPr>
          <p:cNvPr id="12" name="Agrupar 11">
            <a:extLst>
              <a:ext uri="{FF2B5EF4-FFF2-40B4-BE49-F238E27FC236}">
                <a16:creationId xmlns:a16="http://schemas.microsoft.com/office/drawing/2014/main" id="{998FD724-42B7-2A95-E17D-9A25F54B1B92}"/>
              </a:ext>
            </a:extLst>
          </p:cNvPr>
          <p:cNvGrpSpPr/>
          <p:nvPr/>
        </p:nvGrpSpPr>
        <p:grpSpPr>
          <a:xfrm>
            <a:off x="8610807" y="1631110"/>
            <a:ext cx="4381841" cy="4520342"/>
            <a:chOff x="6333698" y="1223333"/>
            <a:chExt cx="3286382" cy="3390256"/>
          </a:xfrm>
        </p:grpSpPr>
        <p:sp>
          <p:nvSpPr>
            <p:cNvPr id="28" name="TextBox 7">
              <a:extLst>
                <a:ext uri="{FF2B5EF4-FFF2-40B4-BE49-F238E27FC236}">
                  <a16:creationId xmlns:a16="http://schemas.microsoft.com/office/drawing/2014/main" id="{BD0B8D7C-29F9-6344-9FF1-C42FF51AE08A}"/>
                </a:ext>
              </a:extLst>
            </p:cNvPr>
            <p:cNvSpPr txBox="1"/>
            <p:nvPr/>
          </p:nvSpPr>
          <p:spPr>
            <a:xfrm>
              <a:off x="6333698" y="4244257"/>
              <a:ext cx="2992189" cy="369332"/>
            </a:xfrm>
            <a:prstGeom prst="rect">
              <a:avLst/>
            </a:prstGeom>
            <a:noFill/>
            <a:effectLst/>
          </p:spPr>
          <p:txBody>
            <a:bodyPr wrap="square" lIns="121920" tIns="60960" rIns="121920" bIns="60960" anchor="t">
              <a:spAutoFit/>
            </a:bodyPr>
            <a:lstStyle/>
            <a:p>
              <a:pPr marL="0" marR="0" lvl="0" indent="0" algn="l" defTabSz="1219140" rtl="0" eaLnBrk="1" fontAlgn="auto" latinLnBrk="0" hangingPunct="1">
                <a:lnSpc>
                  <a:spcPct val="100000"/>
                </a:lnSpc>
                <a:spcBef>
                  <a:spcPts val="0"/>
                </a:spcBef>
                <a:spcAft>
                  <a:spcPts val="0"/>
                </a:spcAft>
                <a:buClr>
                  <a:srgbClr val="000000"/>
                </a:buClr>
                <a:buSzTx/>
                <a:buFontTx/>
                <a:buNone/>
                <a:tabLst/>
                <a:defRPr/>
              </a:pPr>
              <a:r>
                <a:rPr kumimoji="0" lang="en-US" sz="1200" b="1" u="none" strike="noStrike" kern="0" cap="none" spc="0" normalizeH="0" baseline="0" noProof="0" dirty="0">
                  <a:ln>
                    <a:noFill/>
                  </a:ln>
                  <a:solidFill>
                    <a:srgbClr val="5E671F"/>
                  </a:solidFill>
                  <a:effectLst/>
                  <a:uLnTx/>
                  <a:uFillTx/>
                  <a:latin typeface="DM Sans "/>
                  <a:cs typeface="Arial"/>
                  <a:sym typeface="Arial"/>
                </a:rPr>
                <a:t>with anti-aging ALPAFLOR</a:t>
              </a:r>
              <a:r>
                <a:rPr kumimoji="0" lang="en-US" sz="1200" b="1" u="none" strike="noStrike" kern="0" cap="none" spc="0" normalizeH="0" baseline="30000" noProof="0" dirty="0">
                  <a:ln>
                    <a:noFill/>
                  </a:ln>
                  <a:solidFill>
                    <a:srgbClr val="5E671F"/>
                  </a:solidFill>
                  <a:effectLst/>
                  <a:uLnTx/>
                  <a:uFillTx/>
                  <a:latin typeface="DM Sans "/>
                  <a:cs typeface="Arial"/>
                  <a:sym typeface="Arial"/>
                </a:rPr>
                <a:t>®</a:t>
              </a:r>
              <a:r>
                <a:rPr kumimoji="0" lang="en-US" sz="1200" b="1" u="none" strike="noStrike" kern="0" cap="none" spc="0" normalizeH="0" baseline="0" noProof="0" dirty="0">
                  <a:ln>
                    <a:noFill/>
                  </a:ln>
                  <a:solidFill>
                    <a:srgbClr val="5E671F"/>
                  </a:solidFill>
                  <a:effectLst/>
                  <a:uLnTx/>
                  <a:uFillTx/>
                  <a:latin typeface="DM Sans "/>
                  <a:cs typeface="Arial"/>
                  <a:sym typeface="Arial"/>
                </a:rPr>
                <a:t> EDELWEISS CB </a:t>
              </a:r>
            </a:p>
            <a:p>
              <a:pPr marL="0" marR="0" lvl="0" indent="0" algn="l" defTabSz="1219140" rtl="0" eaLnBrk="1" fontAlgn="auto" latinLnBrk="0" hangingPunct="1">
                <a:lnSpc>
                  <a:spcPct val="100000"/>
                </a:lnSpc>
                <a:spcBef>
                  <a:spcPts val="0"/>
                </a:spcBef>
                <a:spcAft>
                  <a:spcPts val="0"/>
                </a:spcAft>
                <a:buClr>
                  <a:srgbClr val="000000"/>
                </a:buClr>
                <a:buSzTx/>
                <a:buFontTx/>
                <a:buNone/>
                <a:tabLst/>
                <a:defRPr/>
              </a:pPr>
              <a:r>
                <a:rPr kumimoji="0" lang="en-US" sz="1200" b="1" u="none" strike="noStrike" kern="0" cap="none" spc="0" normalizeH="0" baseline="0" noProof="0" dirty="0">
                  <a:ln>
                    <a:noFill/>
                  </a:ln>
                  <a:solidFill>
                    <a:srgbClr val="5E671F"/>
                  </a:solidFill>
                  <a:effectLst/>
                  <a:uLnTx/>
                  <a:uFillTx/>
                  <a:latin typeface="DM Sans "/>
                  <a:cs typeface="Arial"/>
                  <a:sym typeface="Arial"/>
                </a:rPr>
                <a:t>&amp; strengthening** Rosemary Essential Oil</a:t>
              </a:r>
            </a:p>
          </p:txBody>
        </p:sp>
        <p:sp>
          <p:nvSpPr>
            <p:cNvPr id="38" name="TextBox 1">
              <a:extLst>
                <a:ext uri="{FF2B5EF4-FFF2-40B4-BE49-F238E27FC236}">
                  <a16:creationId xmlns:a16="http://schemas.microsoft.com/office/drawing/2014/main" id="{1395AEA4-7FA1-9CAB-D854-18DA9294FE03}"/>
                </a:ext>
              </a:extLst>
            </p:cNvPr>
            <p:cNvSpPr txBox="1"/>
            <p:nvPr/>
          </p:nvSpPr>
          <p:spPr>
            <a:xfrm>
              <a:off x="6333698" y="1223333"/>
              <a:ext cx="3286382" cy="415498"/>
            </a:xfrm>
            <a:prstGeom prst="rect">
              <a:avLst/>
            </a:prstGeom>
            <a:noFill/>
          </p:spPr>
          <p:txBody>
            <a:bodyPr wrap="square" lIns="121920" tIns="60960" rIns="121920" bIns="60960" rtlCol="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en-US" sz="1400" b="1" u="none" strike="noStrike" kern="1200" cap="none" spc="0" normalizeH="0" baseline="0" noProof="0" dirty="0">
                  <a:ln>
                    <a:noFill/>
                  </a:ln>
                  <a:solidFill>
                    <a:srgbClr val="FFFFFF"/>
                  </a:solidFill>
                  <a:effectLst/>
                  <a:uLnTx/>
                  <a:uFillTx/>
                  <a:latin typeface="DM Sans "/>
                  <a:sym typeface="Arial"/>
                </a:rPr>
                <a:t>STRONG HEAD</a:t>
              </a:r>
            </a:p>
            <a:p>
              <a:pPr marL="0" marR="0" lvl="0" indent="0" algn="l" defTabSz="1219140" rtl="0" eaLnBrk="1" fontAlgn="auto" latinLnBrk="0" hangingPunct="1">
                <a:lnSpc>
                  <a:spcPct val="100000"/>
                </a:lnSpc>
                <a:spcBef>
                  <a:spcPts val="0"/>
                </a:spcBef>
                <a:spcAft>
                  <a:spcPts val="0"/>
                </a:spcAft>
                <a:buClrTx/>
                <a:buSzTx/>
                <a:buFontTx/>
                <a:buNone/>
                <a:tabLst/>
                <a:defRPr/>
              </a:pPr>
              <a:r>
                <a:rPr kumimoji="0" lang="en-US" sz="1400" b="1" u="none" strike="noStrike" kern="1200" cap="none" spc="-53" normalizeH="0" baseline="0" noProof="0" dirty="0">
                  <a:ln>
                    <a:noFill/>
                  </a:ln>
                  <a:solidFill>
                    <a:srgbClr val="FFFFFF"/>
                  </a:solidFill>
                  <a:effectLst/>
                  <a:uLnTx/>
                  <a:uFillTx/>
                  <a:latin typeface="DM Sans "/>
                  <a:sym typeface="Arial"/>
                </a:rPr>
                <a:t>for insecure mind, fragile scalp, hair loss*</a:t>
              </a:r>
            </a:p>
          </p:txBody>
        </p:sp>
        <p:cxnSp>
          <p:nvCxnSpPr>
            <p:cNvPr id="17" name="Conector Reto 16">
              <a:extLst>
                <a:ext uri="{FF2B5EF4-FFF2-40B4-BE49-F238E27FC236}">
                  <a16:creationId xmlns:a16="http://schemas.microsoft.com/office/drawing/2014/main" id="{7F1D91A6-8936-9B6F-5759-8D8E2D09A843}"/>
                </a:ext>
              </a:extLst>
            </p:cNvPr>
            <p:cNvCxnSpPr>
              <a:cxnSpLocks/>
            </p:cNvCxnSpPr>
            <p:nvPr/>
          </p:nvCxnSpPr>
          <p:spPr>
            <a:xfrm flipH="1">
              <a:off x="6333698" y="1229586"/>
              <a:ext cx="1525" cy="368353"/>
            </a:xfrm>
            <a:prstGeom prst="line">
              <a:avLst/>
            </a:prstGeom>
            <a:ln w="57150">
              <a:solidFill>
                <a:srgbClr val="5E671F"/>
              </a:solidFill>
            </a:ln>
          </p:spPr>
          <p:style>
            <a:lnRef idx="1">
              <a:schemeClr val="accent1"/>
            </a:lnRef>
            <a:fillRef idx="0">
              <a:schemeClr val="accent1"/>
            </a:fillRef>
            <a:effectRef idx="0">
              <a:schemeClr val="accent1"/>
            </a:effectRef>
            <a:fontRef idx="minor">
              <a:schemeClr val="tx1"/>
            </a:fontRef>
          </p:style>
        </p:cxnSp>
      </p:grpSp>
      <p:grpSp>
        <p:nvGrpSpPr>
          <p:cNvPr id="11" name="Agrupar 10">
            <a:extLst>
              <a:ext uri="{FF2B5EF4-FFF2-40B4-BE49-F238E27FC236}">
                <a16:creationId xmlns:a16="http://schemas.microsoft.com/office/drawing/2014/main" id="{DD0CC941-0AD6-3587-26A8-E52C7C6EC880}"/>
              </a:ext>
            </a:extLst>
          </p:cNvPr>
          <p:cNvGrpSpPr/>
          <p:nvPr/>
        </p:nvGrpSpPr>
        <p:grpSpPr>
          <a:xfrm>
            <a:off x="4364855" y="1624828"/>
            <a:ext cx="4185451" cy="4531479"/>
            <a:chOff x="3273642" y="1218622"/>
            <a:chExt cx="3139088" cy="3398609"/>
          </a:xfrm>
        </p:grpSpPr>
        <p:sp>
          <p:nvSpPr>
            <p:cNvPr id="27" name="TextBox 7">
              <a:extLst>
                <a:ext uri="{FF2B5EF4-FFF2-40B4-BE49-F238E27FC236}">
                  <a16:creationId xmlns:a16="http://schemas.microsoft.com/office/drawing/2014/main" id="{9124E08E-2602-73B9-E5A1-52DE72B1F13A}"/>
                </a:ext>
              </a:extLst>
            </p:cNvPr>
            <p:cNvSpPr txBox="1"/>
            <p:nvPr/>
          </p:nvSpPr>
          <p:spPr>
            <a:xfrm>
              <a:off x="3273642" y="4247899"/>
              <a:ext cx="3139088" cy="369332"/>
            </a:xfrm>
            <a:prstGeom prst="rect">
              <a:avLst/>
            </a:prstGeom>
            <a:noFill/>
            <a:effectLst/>
          </p:spPr>
          <p:txBody>
            <a:bodyPr wrap="square" lIns="121920" tIns="60960" rIns="121920" bIns="60960" anchor="t">
              <a:spAutoFit/>
            </a:bodyPr>
            <a:lstStyle/>
            <a:p>
              <a:pPr marL="0" marR="0" lvl="0" indent="0" algn="l" defTabSz="1219140" rtl="0" eaLnBrk="1" fontAlgn="auto" latinLnBrk="0" hangingPunct="1">
                <a:lnSpc>
                  <a:spcPct val="100000"/>
                </a:lnSpc>
                <a:spcBef>
                  <a:spcPts val="0"/>
                </a:spcBef>
                <a:spcAft>
                  <a:spcPts val="0"/>
                </a:spcAft>
                <a:buClr>
                  <a:srgbClr val="000000"/>
                </a:buClr>
                <a:buSzTx/>
                <a:buFontTx/>
                <a:buNone/>
                <a:tabLst/>
                <a:defRPr/>
              </a:pPr>
              <a:r>
                <a:rPr kumimoji="0" lang="en-US" sz="1200" b="1" u="none" strike="noStrike" kern="0" cap="none" spc="0" normalizeH="0" baseline="0" noProof="0" dirty="0">
                  <a:ln>
                    <a:noFill/>
                  </a:ln>
                  <a:solidFill>
                    <a:srgbClr val="767F03"/>
                  </a:solidFill>
                  <a:effectLst/>
                  <a:uLnTx/>
                  <a:uFillTx/>
                  <a:latin typeface="DM Sans "/>
                  <a:cs typeface="Arial"/>
                  <a:sym typeface="Arial"/>
                </a:rPr>
                <a:t>with scalp purifying ALPAFLOR</a:t>
              </a:r>
              <a:r>
                <a:rPr kumimoji="0" lang="en-US" sz="1200" b="1" u="none" strike="noStrike" kern="0" cap="none" spc="0" normalizeH="0" baseline="30000" noProof="0" dirty="0">
                  <a:ln>
                    <a:noFill/>
                  </a:ln>
                  <a:solidFill>
                    <a:srgbClr val="767F03"/>
                  </a:solidFill>
                  <a:effectLst/>
                  <a:uLnTx/>
                  <a:uFillTx/>
                  <a:latin typeface="DM Sans "/>
                  <a:cs typeface="Arial"/>
                  <a:sym typeface="Arial"/>
                </a:rPr>
                <a:t>®</a:t>
              </a:r>
              <a:r>
                <a:rPr kumimoji="0" lang="en-US" sz="1200" b="1" u="none" strike="noStrike" kern="0" cap="none" spc="0" normalizeH="0" baseline="0" noProof="0" dirty="0">
                  <a:ln>
                    <a:noFill/>
                  </a:ln>
                  <a:solidFill>
                    <a:srgbClr val="767F03"/>
                  </a:solidFill>
                  <a:effectLst/>
                  <a:uLnTx/>
                  <a:uFillTx/>
                  <a:latin typeface="DM Sans "/>
                  <a:cs typeface="Arial"/>
                  <a:sym typeface="Arial"/>
                </a:rPr>
                <a:t> ALP SEBUM CB</a:t>
              </a:r>
            </a:p>
            <a:p>
              <a:pPr marL="0" marR="0" lvl="0" indent="0" algn="l" defTabSz="1219140" rtl="0" eaLnBrk="1" fontAlgn="auto" latinLnBrk="0" hangingPunct="1">
                <a:lnSpc>
                  <a:spcPct val="100000"/>
                </a:lnSpc>
                <a:spcBef>
                  <a:spcPts val="0"/>
                </a:spcBef>
                <a:spcAft>
                  <a:spcPts val="0"/>
                </a:spcAft>
                <a:buClr>
                  <a:srgbClr val="000000"/>
                </a:buClr>
                <a:buSzTx/>
                <a:buFontTx/>
                <a:buNone/>
                <a:tabLst/>
                <a:defRPr/>
              </a:pPr>
              <a:r>
                <a:rPr kumimoji="0" lang="en-US" sz="1200" b="1" u="none" strike="noStrike" kern="0" cap="none" spc="0" normalizeH="0" baseline="0" noProof="0" dirty="0">
                  <a:ln>
                    <a:noFill/>
                  </a:ln>
                  <a:solidFill>
                    <a:srgbClr val="767F03"/>
                  </a:solidFill>
                  <a:effectLst/>
                  <a:uLnTx/>
                  <a:uFillTx/>
                  <a:latin typeface="DM Sans "/>
                  <a:cs typeface="Arial"/>
                  <a:sym typeface="Arial"/>
                </a:rPr>
                <a:t>&amp; detoxifying** Mint Essential Oil </a:t>
              </a:r>
            </a:p>
          </p:txBody>
        </p:sp>
        <p:sp>
          <p:nvSpPr>
            <p:cNvPr id="37" name="TextBox 1">
              <a:extLst>
                <a:ext uri="{FF2B5EF4-FFF2-40B4-BE49-F238E27FC236}">
                  <a16:creationId xmlns:a16="http://schemas.microsoft.com/office/drawing/2014/main" id="{1F77192F-DE04-598F-896E-9592088CBDA3}"/>
                </a:ext>
              </a:extLst>
            </p:cNvPr>
            <p:cNvSpPr txBox="1"/>
            <p:nvPr/>
          </p:nvSpPr>
          <p:spPr>
            <a:xfrm>
              <a:off x="3446827" y="1218622"/>
              <a:ext cx="2651977" cy="415499"/>
            </a:xfrm>
            <a:prstGeom prst="rect">
              <a:avLst/>
            </a:prstGeom>
            <a:noFill/>
          </p:spPr>
          <p:txBody>
            <a:bodyPr wrap="square" lIns="121920" tIns="60960" rIns="121920" bIns="60960" rtlCol="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en-US" sz="1400" b="1" u="none" strike="noStrike" kern="1200" cap="none" spc="0" normalizeH="0" baseline="0" noProof="0" dirty="0">
                  <a:ln>
                    <a:noFill/>
                  </a:ln>
                  <a:solidFill>
                    <a:srgbClr val="FFFFFF"/>
                  </a:solidFill>
                  <a:effectLst/>
                  <a:uLnTx/>
                  <a:uFillTx/>
                  <a:latin typeface="DM Sans "/>
                  <a:sym typeface="Arial"/>
                </a:rPr>
                <a:t>PURE HEAD</a:t>
              </a:r>
            </a:p>
            <a:p>
              <a:pPr marL="0" marR="0" lvl="0" indent="0" algn="l" defTabSz="1219140" rtl="0" eaLnBrk="1" fontAlgn="auto" latinLnBrk="0" hangingPunct="1">
                <a:lnSpc>
                  <a:spcPct val="100000"/>
                </a:lnSpc>
                <a:spcBef>
                  <a:spcPts val="0"/>
                </a:spcBef>
                <a:spcAft>
                  <a:spcPts val="0"/>
                </a:spcAft>
                <a:buClrTx/>
                <a:buSzTx/>
                <a:buFontTx/>
                <a:buNone/>
                <a:tabLst/>
                <a:defRPr/>
              </a:pPr>
              <a:r>
                <a:rPr kumimoji="0" lang="en-US" sz="1400" b="1" u="none" strike="noStrike" kern="1200" cap="none" spc="-53" normalizeH="0" baseline="0" noProof="0" dirty="0">
                  <a:ln>
                    <a:noFill/>
                  </a:ln>
                  <a:solidFill>
                    <a:srgbClr val="FFFFFF"/>
                  </a:solidFill>
                  <a:effectLst/>
                  <a:uLnTx/>
                  <a:uFillTx/>
                  <a:latin typeface="DM Sans "/>
                  <a:sym typeface="Arial"/>
                </a:rPr>
                <a:t>for dull mind, oily scalp, greasy hair</a:t>
              </a:r>
            </a:p>
          </p:txBody>
        </p:sp>
        <p:cxnSp>
          <p:nvCxnSpPr>
            <p:cNvPr id="22" name="Conector Reto 21">
              <a:extLst>
                <a:ext uri="{FF2B5EF4-FFF2-40B4-BE49-F238E27FC236}">
                  <a16:creationId xmlns:a16="http://schemas.microsoft.com/office/drawing/2014/main" id="{66CA035B-0B10-5A17-736A-CE9E64949EBF}"/>
                </a:ext>
              </a:extLst>
            </p:cNvPr>
            <p:cNvCxnSpPr>
              <a:cxnSpLocks/>
            </p:cNvCxnSpPr>
            <p:nvPr/>
          </p:nvCxnSpPr>
          <p:spPr>
            <a:xfrm flipH="1">
              <a:off x="3414128" y="1226195"/>
              <a:ext cx="1525" cy="368353"/>
            </a:xfrm>
            <a:prstGeom prst="line">
              <a:avLst/>
            </a:prstGeom>
            <a:ln w="57150">
              <a:solidFill>
                <a:srgbClr val="B1BD03"/>
              </a:solidFill>
            </a:ln>
          </p:spPr>
          <p:style>
            <a:lnRef idx="1">
              <a:schemeClr val="accent1"/>
            </a:lnRef>
            <a:fillRef idx="0">
              <a:schemeClr val="accent1"/>
            </a:fillRef>
            <a:effectRef idx="0">
              <a:schemeClr val="accent1"/>
            </a:effectRef>
            <a:fontRef idx="minor">
              <a:schemeClr val="tx1"/>
            </a:fontRef>
          </p:style>
        </p:cxnSp>
      </p:grpSp>
      <p:grpSp>
        <p:nvGrpSpPr>
          <p:cNvPr id="10" name="Agrupar 9">
            <a:extLst>
              <a:ext uri="{FF2B5EF4-FFF2-40B4-BE49-F238E27FC236}">
                <a16:creationId xmlns:a16="http://schemas.microsoft.com/office/drawing/2014/main" id="{94388EFC-BE80-1B16-6D38-C02E65573594}"/>
              </a:ext>
            </a:extLst>
          </p:cNvPr>
          <p:cNvGrpSpPr/>
          <p:nvPr/>
        </p:nvGrpSpPr>
        <p:grpSpPr>
          <a:xfrm>
            <a:off x="555900" y="1629017"/>
            <a:ext cx="3847548" cy="4747991"/>
            <a:chOff x="505862" y="1207685"/>
            <a:chExt cx="2885661" cy="3560991"/>
          </a:xfrm>
        </p:grpSpPr>
        <p:sp>
          <p:nvSpPr>
            <p:cNvPr id="26" name="TextBox 7">
              <a:extLst>
                <a:ext uri="{FF2B5EF4-FFF2-40B4-BE49-F238E27FC236}">
                  <a16:creationId xmlns:a16="http://schemas.microsoft.com/office/drawing/2014/main" id="{A6ECAFEB-39F7-FD99-5C3A-AB254CF1E795}"/>
                </a:ext>
              </a:extLst>
            </p:cNvPr>
            <p:cNvSpPr txBox="1"/>
            <p:nvPr/>
          </p:nvSpPr>
          <p:spPr>
            <a:xfrm>
              <a:off x="505862" y="4233818"/>
              <a:ext cx="2691420" cy="534858"/>
            </a:xfrm>
            <a:prstGeom prst="rect">
              <a:avLst/>
            </a:prstGeom>
            <a:noFill/>
            <a:effectLst/>
          </p:spPr>
          <p:txBody>
            <a:bodyPr wrap="square" lIns="121920" tIns="60960" rIns="121920" bIns="60960" anchor="t">
              <a:spAutoFit/>
            </a:bodyPr>
            <a:lstStyle/>
            <a:p>
              <a:pPr marL="0" marR="0" lvl="0" indent="0" algn="l" defTabSz="914377" rtl="0" eaLnBrk="1" fontAlgn="auto" latinLnBrk="0" hangingPunct="1">
                <a:lnSpc>
                  <a:spcPct val="100000"/>
                </a:lnSpc>
                <a:spcBef>
                  <a:spcPts val="0"/>
                </a:spcBef>
                <a:spcAft>
                  <a:spcPts val="0"/>
                </a:spcAft>
                <a:buClr>
                  <a:srgbClr val="000000"/>
                </a:buClr>
                <a:buSzTx/>
                <a:buFontTx/>
                <a:buNone/>
                <a:tabLst/>
                <a:defRPr/>
              </a:pPr>
              <a:r>
                <a:rPr kumimoji="0" lang="en-US" sz="1200" b="1" u="none" strike="noStrike" kern="0" cap="none" spc="0" normalizeH="0" baseline="0" noProof="0" dirty="0">
                  <a:ln>
                    <a:noFill/>
                  </a:ln>
                  <a:solidFill>
                    <a:srgbClr val="9039AE"/>
                  </a:solidFill>
                  <a:effectLst/>
                  <a:uLnTx/>
                  <a:uFillTx/>
                  <a:latin typeface="DM Sans "/>
                  <a:cs typeface="Arial"/>
                  <a:sym typeface="Arial"/>
                </a:rPr>
                <a:t>with soothing ALPAFLOR</a:t>
              </a:r>
              <a:r>
                <a:rPr kumimoji="0" lang="en-US" sz="1200" b="1" u="none" strike="noStrike" kern="0" cap="none" spc="0" normalizeH="0" baseline="30000" noProof="0" dirty="0">
                  <a:ln>
                    <a:noFill/>
                  </a:ln>
                  <a:solidFill>
                    <a:srgbClr val="9039AE"/>
                  </a:solidFill>
                  <a:effectLst/>
                  <a:uLnTx/>
                  <a:uFillTx/>
                  <a:latin typeface="DM Sans "/>
                  <a:cs typeface="Arial"/>
                  <a:sym typeface="Arial"/>
                </a:rPr>
                <a:t>®</a:t>
              </a:r>
              <a:r>
                <a:rPr kumimoji="0" lang="en-US" sz="1200" b="1" u="none" strike="noStrike" kern="0" cap="none" spc="0" normalizeH="0" baseline="0" noProof="0" dirty="0">
                  <a:ln>
                    <a:noFill/>
                  </a:ln>
                  <a:solidFill>
                    <a:srgbClr val="9039AE"/>
                  </a:solidFill>
                  <a:effectLst/>
                  <a:uLnTx/>
                  <a:uFillTx/>
                  <a:latin typeface="DM Sans "/>
                  <a:cs typeface="Arial"/>
                  <a:sym typeface="Arial"/>
                </a:rPr>
                <a:t> SCUTELLARIA CB </a:t>
              </a:r>
            </a:p>
            <a:p>
              <a:pPr marL="0" marR="0" lvl="0" indent="0" algn="l" defTabSz="914377" rtl="0" eaLnBrk="1" fontAlgn="auto" latinLnBrk="0" hangingPunct="1">
                <a:lnSpc>
                  <a:spcPct val="100000"/>
                </a:lnSpc>
                <a:spcBef>
                  <a:spcPts val="0"/>
                </a:spcBef>
                <a:spcAft>
                  <a:spcPts val="0"/>
                </a:spcAft>
                <a:buClr>
                  <a:srgbClr val="000000"/>
                </a:buClr>
                <a:buSzTx/>
                <a:buFontTx/>
                <a:buNone/>
                <a:tabLst/>
                <a:defRPr/>
              </a:pPr>
              <a:r>
                <a:rPr kumimoji="0" lang="en-US" sz="1200" b="1" u="none" strike="noStrike" kern="0" cap="none" spc="0" normalizeH="0" baseline="0" noProof="0" dirty="0">
                  <a:ln>
                    <a:noFill/>
                  </a:ln>
                  <a:solidFill>
                    <a:srgbClr val="9039AE"/>
                  </a:solidFill>
                  <a:effectLst/>
                  <a:uLnTx/>
                  <a:uFillTx/>
                  <a:latin typeface="DM Sans "/>
                  <a:cs typeface="Arial"/>
                  <a:sym typeface="Arial"/>
                </a:rPr>
                <a:t>&amp; calming** Lavender Essential Oil</a:t>
              </a:r>
            </a:p>
            <a:p>
              <a:pPr marL="0" marR="0" lvl="0" indent="0" algn="l" defTabSz="914377" rtl="0" eaLnBrk="1" fontAlgn="auto" latinLnBrk="0" hangingPunct="1">
                <a:lnSpc>
                  <a:spcPct val="100000"/>
                </a:lnSpc>
                <a:spcBef>
                  <a:spcPts val="0"/>
                </a:spcBef>
                <a:spcAft>
                  <a:spcPts val="0"/>
                </a:spcAft>
                <a:buClr>
                  <a:srgbClr val="000000"/>
                </a:buClr>
                <a:buSzTx/>
                <a:buFontTx/>
                <a:buNone/>
                <a:tabLst/>
                <a:defRPr/>
              </a:pPr>
              <a:endParaRPr kumimoji="0" lang="en-US" sz="1300" b="0" i="0" u="none" strike="noStrike" kern="0" cap="none" spc="0" normalizeH="0" baseline="0" noProof="0" dirty="0">
                <a:ln>
                  <a:noFill/>
                </a:ln>
                <a:solidFill>
                  <a:srgbClr val="9039AE"/>
                </a:solidFill>
                <a:effectLst/>
                <a:uLnTx/>
                <a:uFillTx/>
                <a:latin typeface="DM Sans "/>
                <a:cs typeface="Arial"/>
                <a:sym typeface="Arial"/>
              </a:endParaRPr>
            </a:p>
          </p:txBody>
        </p:sp>
        <p:sp>
          <p:nvSpPr>
            <p:cNvPr id="33" name="TextBox 1">
              <a:extLst>
                <a:ext uri="{FF2B5EF4-FFF2-40B4-BE49-F238E27FC236}">
                  <a16:creationId xmlns:a16="http://schemas.microsoft.com/office/drawing/2014/main" id="{906CBC69-83F9-7DC1-D731-1350D8364F51}"/>
                </a:ext>
              </a:extLst>
            </p:cNvPr>
            <p:cNvSpPr txBox="1"/>
            <p:nvPr/>
          </p:nvSpPr>
          <p:spPr>
            <a:xfrm>
              <a:off x="688683" y="1207685"/>
              <a:ext cx="2702840" cy="415498"/>
            </a:xfrm>
            <a:prstGeom prst="rect">
              <a:avLst/>
            </a:prstGeom>
            <a:noFill/>
          </p:spPr>
          <p:txBody>
            <a:bodyPr wrap="square" lIns="121920" tIns="60960" rIns="121920" bIns="60960" rtlCol="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en-US" sz="1400" b="1" u="none" strike="noStrike" kern="1200" cap="none" spc="0" normalizeH="0" baseline="0" noProof="0" dirty="0">
                  <a:ln>
                    <a:noFill/>
                  </a:ln>
                  <a:solidFill>
                    <a:srgbClr val="FFFFFF"/>
                  </a:solidFill>
                  <a:effectLst/>
                  <a:uLnTx/>
                  <a:uFillTx/>
                  <a:latin typeface="DM Sans "/>
                  <a:sym typeface="Arial"/>
                </a:rPr>
                <a:t>SOOTHED HEAD</a:t>
              </a:r>
            </a:p>
            <a:p>
              <a:pPr marL="0" marR="0" lvl="0" indent="0" algn="l" defTabSz="1219140" rtl="0" eaLnBrk="1" fontAlgn="auto" latinLnBrk="0" hangingPunct="1">
                <a:lnSpc>
                  <a:spcPct val="100000"/>
                </a:lnSpc>
                <a:spcBef>
                  <a:spcPts val="0"/>
                </a:spcBef>
                <a:spcAft>
                  <a:spcPts val="0"/>
                </a:spcAft>
                <a:buClrTx/>
                <a:buSzTx/>
                <a:buFontTx/>
                <a:buNone/>
                <a:tabLst/>
                <a:defRPr/>
              </a:pPr>
              <a:r>
                <a:rPr kumimoji="0" lang="en-US" sz="1400" b="1" u="none" strike="noStrike" kern="1200" cap="none" spc="-53" normalizeH="0" baseline="0" noProof="0" dirty="0">
                  <a:ln>
                    <a:noFill/>
                  </a:ln>
                  <a:solidFill>
                    <a:srgbClr val="FFFFFF"/>
                  </a:solidFill>
                  <a:effectLst/>
                  <a:uLnTx/>
                  <a:uFillTx/>
                  <a:latin typeface="DM Sans "/>
                  <a:sym typeface="Arial"/>
                </a:rPr>
                <a:t>for stressed mind, itchy scalp, dull hair</a:t>
              </a:r>
            </a:p>
          </p:txBody>
        </p:sp>
        <p:cxnSp>
          <p:nvCxnSpPr>
            <p:cNvPr id="23" name="Conector Reto 22">
              <a:extLst>
                <a:ext uri="{FF2B5EF4-FFF2-40B4-BE49-F238E27FC236}">
                  <a16:creationId xmlns:a16="http://schemas.microsoft.com/office/drawing/2014/main" id="{F93FE070-314C-D574-7FE7-FD833FA68324}"/>
                </a:ext>
              </a:extLst>
            </p:cNvPr>
            <p:cNvCxnSpPr>
              <a:cxnSpLocks/>
            </p:cNvCxnSpPr>
            <p:nvPr/>
          </p:nvCxnSpPr>
          <p:spPr>
            <a:xfrm flipH="1">
              <a:off x="632650" y="1213642"/>
              <a:ext cx="1525" cy="368353"/>
            </a:xfrm>
            <a:prstGeom prst="line">
              <a:avLst/>
            </a:prstGeom>
            <a:ln w="57150">
              <a:solidFill>
                <a:srgbClr val="9039AE"/>
              </a:solidFill>
            </a:ln>
          </p:spPr>
          <p:style>
            <a:lnRef idx="1">
              <a:schemeClr val="accent1"/>
            </a:lnRef>
            <a:fillRef idx="0">
              <a:schemeClr val="accent1"/>
            </a:fillRef>
            <a:effectRef idx="0">
              <a:schemeClr val="accent1"/>
            </a:effectRef>
            <a:fontRef idx="minor">
              <a:schemeClr val="tx1"/>
            </a:fontRef>
          </p:style>
        </p:cxnSp>
      </p:grpSp>
      <p:sp>
        <p:nvSpPr>
          <p:cNvPr id="79" name="CaixaDeTexto 14">
            <a:extLst>
              <a:ext uri="{FF2B5EF4-FFF2-40B4-BE49-F238E27FC236}">
                <a16:creationId xmlns:a16="http://schemas.microsoft.com/office/drawing/2014/main" id="{11445362-9493-9D6D-BCB5-3E2B5B964B19}"/>
              </a:ext>
            </a:extLst>
          </p:cNvPr>
          <p:cNvSpPr txBox="1"/>
          <p:nvPr/>
        </p:nvSpPr>
        <p:spPr>
          <a:xfrm>
            <a:off x="590974" y="6098977"/>
            <a:ext cx="9092041" cy="800219"/>
          </a:xfrm>
          <a:prstGeom prst="rect">
            <a:avLst/>
          </a:prstGeom>
          <a:noFill/>
        </p:spPr>
        <p:txBody>
          <a:bodyPr wrap="square" lIns="121920" tIns="60960" rIns="121920" bIns="60960" anchor="t">
            <a:spAutoFit/>
          </a:bodyPr>
          <a:lstStyle/>
          <a:p>
            <a:pPr marL="0" marR="0" lvl="0" indent="0" algn="l" defTabSz="914377" rtl="0" eaLnBrk="1" fontAlgn="auto" latinLnBrk="0" hangingPunct="1">
              <a:lnSpc>
                <a:spcPct val="150000"/>
              </a:lnSpc>
              <a:spcBef>
                <a:spcPts val="0"/>
              </a:spcBef>
              <a:spcAft>
                <a:spcPts val="0"/>
              </a:spcAft>
              <a:buClrTx/>
              <a:buSzTx/>
              <a:buFontTx/>
              <a:buNone/>
              <a:tabLst/>
              <a:defRPr/>
            </a:pPr>
            <a:r>
              <a:rPr kumimoji="0" lang="en-US" sz="800" u="none" strike="noStrike" kern="1200" cap="none" spc="0" normalizeH="0" baseline="0" noProof="0" dirty="0">
                <a:ln>
                  <a:noFill/>
                </a:ln>
                <a:solidFill>
                  <a:srgbClr val="FFFFFF"/>
                </a:solidFill>
                <a:effectLst/>
                <a:uLnTx/>
                <a:uFillTx/>
                <a:latin typeface="DM Sans" pitchFamily="2" charset="0"/>
                <a:cs typeface="Arial"/>
                <a:sym typeface="Arial"/>
              </a:rPr>
              <a:t>Products are for illustration only, not for sale. dsm-firmenich is not responsible for final products claims.</a:t>
            </a:r>
          </a:p>
          <a:p>
            <a:pPr marR="0" lvl="0" algn="l" defTabSz="914377" rtl="0" eaLnBrk="1" fontAlgn="auto" latinLnBrk="0" hangingPunct="1">
              <a:spcBef>
                <a:spcPts val="0"/>
              </a:spcBef>
              <a:spcAft>
                <a:spcPts val="0"/>
              </a:spcAft>
              <a:buClr>
                <a:srgbClr val="000000"/>
              </a:buClr>
              <a:buSzTx/>
              <a:tabLst/>
              <a:defRPr/>
            </a:pPr>
            <a:r>
              <a:rPr lang="en-US" sz="800" dirty="0">
                <a:solidFill>
                  <a:srgbClr val="FFFFFF"/>
                </a:solidFill>
                <a:latin typeface="DM Sans"/>
                <a:cs typeface="Arial"/>
                <a:sym typeface="Arial"/>
              </a:rPr>
              <a:t>* Hair</a:t>
            </a:r>
            <a:r>
              <a:rPr kumimoji="0" lang="en-US" sz="800" u="none" strike="noStrike" kern="1200" cap="none" spc="0" normalizeH="0" baseline="0" noProof="0" dirty="0">
                <a:ln>
                  <a:noFill/>
                </a:ln>
                <a:solidFill>
                  <a:srgbClr val="FFFFFF"/>
                </a:solidFill>
                <a:effectLst/>
                <a:uLnTx/>
                <a:uFillTx/>
                <a:latin typeface="DM Sans"/>
                <a:cs typeface="Arial"/>
                <a:sym typeface="Arial"/>
              </a:rPr>
              <a:t> loss is a drug claim in USA</a:t>
            </a:r>
          </a:p>
          <a:p>
            <a:pPr defTabSz="914377">
              <a:buClr>
                <a:srgbClr val="000000"/>
              </a:buClr>
              <a:defRPr/>
            </a:pPr>
            <a:r>
              <a:rPr lang="en-US" sz="800" dirty="0">
                <a:solidFill>
                  <a:srgbClr val="FFFFFF"/>
                </a:solidFill>
                <a:latin typeface="DM Sans"/>
                <a:cs typeface="Arial"/>
                <a:sym typeface="Arial"/>
              </a:rPr>
              <a:t>** </a:t>
            </a:r>
            <a:r>
              <a:rPr lang="en-US" sz="800" u="sng" dirty="0">
                <a:solidFill>
                  <a:schemeClr val="bg1"/>
                </a:solidFill>
                <a:effectLst/>
                <a:latin typeface="DM Sans" pitchFamily="2" charset="0"/>
                <a:ea typeface="DM Sans" pitchFamily="2" charset="0"/>
                <a:hlinkClick r:id="rId11">
                  <a:extLst>
                    <a:ext uri="{A12FA001-AC4F-418D-AE19-62706E023703}">
                      <ahyp:hlinkClr xmlns:ahyp="http://schemas.microsoft.com/office/drawing/2018/hyperlinkcolor" val="tx"/>
                    </a:ext>
                  </a:extLst>
                </a:hlinkClick>
              </a:rPr>
              <a:t>Mentha piperita: Essential Oil and Extracts, Their Biological Activities, and Perspectives on the Development of New Medicinal and Cosmetic Products - PMC (nih.gov)</a:t>
            </a:r>
            <a:r>
              <a:rPr lang="en-US" sz="800" dirty="0">
                <a:solidFill>
                  <a:schemeClr val="bg1"/>
                </a:solidFill>
                <a:effectLst/>
                <a:latin typeface="Calibri" panose="020F0502020204030204" pitchFamily="34" charset="0"/>
                <a:ea typeface="DM Sans" pitchFamily="2" charset="0"/>
              </a:rPr>
              <a:t> &amp; </a:t>
            </a:r>
            <a:r>
              <a:rPr lang="en-US" sz="800" u="sng" dirty="0">
                <a:solidFill>
                  <a:schemeClr val="bg1"/>
                </a:solidFill>
                <a:effectLst/>
                <a:latin typeface="DM Sans" pitchFamily="2" charset="0"/>
                <a:ea typeface="DM Sans" pitchFamily="2" charset="0"/>
                <a:hlinkClick r:id="rId12">
                  <a:extLst>
                    <a:ext uri="{A12FA001-AC4F-418D-AE19-62706E023703}">
                      <ahyp:hlinkClr xmlns:ahyp="http://schemas.microsoft.com/office/drawing/2018/hyperlinkcolor" val="tx"/>
                    </a:ext>
                  </a:extLst>
                </a:hlinkClick>
              </a:rPr>
              <a:t>Treatment options for androgenetic alopecia: Efficacy, side effects, compliance, financial considerations, and ethics - PMC (nih.gov)</a:t>
            </a:r>
            <a:r>
              <a:rPr lang="en-US" sz="800" dirty="0">
                <a:solidFill>
                  <a:schemeClr val="bg1"/>
                </a:solidFill>
                <a:effectLst/>
                <a:latin typeface="DM Sans" pitchFamily="2" charset="0"/>
                <a:ea typeface="DM Sans" pitchFamily="2" charset="0"/>
              </a:rPr>
              <a:t> &amp; </a:t>
            </a:r>
            <a:r>
              <a:rPr lang="en-US" sz="800" u="sng" dirty="0">
                <a:solidFill>
                  <a:schemeClr val="bg1"/>
                </a:solidFill>
                <a:effectLst/>
                <a:latin typeface="DM Sans" pitchFamily="2" charset="0"/>
                <a:ea typeface="DM Sans" pitchFamily="2" charset="0"/>
                <a:hlinkClick r:id="rId13">
                  <a:extLst>
                    <a:ext uri="{A12FA001-AC4F-418D-AE19-62706E023703}">
                      <ahyp:hlinkClr xmlns:ahyp="http://schemas.microsoft.com/office/drawing/2018/hyperlinkcolor" val="tx"/>
                    </a:ext>
                  </a:extLst>
                </a:hlinkClick>
              </a:rPr>
              <a:t>Essential Oils in the Treatment of Various Types of Acne-A Review - PubMed (nih.gov)</a:t>
            </a:r>
            <a:endParaRPr lang="en-US" sz="800" dirty="0">
              <a:solidFill>
                <a:schemeClr val="bg1"/>
              </a:solidFill>
              <a:effectLst/>
              <a:latin typeface="Calibri" panose="020F0502020204030204" pitchFamily="34" charset="0"/>
              <a:ea typeface="DM Sans" pitchFamily="2" charset="0"/>
            </a:endParaRPr>
          </a:p>
        </p:txBody>
      </p:sp>
      <p:sp>
        <p:nvSpPr>
          <p:cNvPr id="2" name="TextBox 1">
            <a:extLst>
              <a:ext uri="{FF2B5EF4-FFF2-40B4-BE49-F238E27FC236}">
                <a16:creationId xmlns:a16="http://schemas.microsoft.com/office/drawing/2014/main" id="{B672D4D3-19E2-E5D4-9F8F-E9BC06A9BE6E}"/>
              </a:ext>
            </a:extLst>
          </p:cNvPr>
          <p:cNvSpPr txBox="1"/>
          <p:nvPr/>
        </p:nvSpPr>
        <p:spPr>
          <a:xfrm>
            <a:off x="219652" y="6388671"/>
            <a:ext cx="1040625" cy="292388"/>
          </a:xfrm>
          <a:prstGeom prst="rect">
            <a:avLst/>
          </a:prstGeom>
          <a:noFill/>
        </p:spPr>
        <p:txBody>
          <a:bodyPr wrap="square">
            <a:spAutoFit/>
          </a:bodyPr>
          <a:lstStyle/>
          <a:p>
            <a:fld id="{5BA3E189-2F3A-42E5-B572-3520703B6186}" type="slidenum">
              <a:rPr lang="en-US" sz="1300" smtClean="0">
                <a:solidFill>
                  <a:schemeClr val="bg1"/>
                </a:solidFill>
                <a:latin typeface="DM Sans"/>
              </a:rPr>
              <a:pPr/>
              <a:t>12</a:t>
            </a:fld>
            <a:endParaRPr lang="en-US" sz="1300" dirty="0">
              <a:solidFill>
                <a:schemeClr val="bg1"/>
              </a:solidFill>
            </a:endParaRPr>
          </a:p>
        </p:txBody>
      </p:sp>
      <p:pic>
        <p:nvPicPr>
          <p:cNvPr id="3" name="Picture 2">
            <a:extLst>
              <a:ext uri="{FF2B5EF4-FFF2-40B4-BE49-F238E27FC236}">
                <a16:creationId xmlns:a16="http://schemas.microsoft.com/office/drawing/2014/main" id="{0CE16EE2-6F2D-DBFE-ADDA-143F8D258410}"/>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724952" y="554682"/>
            <a:ext cx="3125980" cy="468897"/>
          </a:xfrm>
          <a:prstGeom prst="rect">
            <a:avLst/>
          </a:prstGeom>
        </p:spPr>
      </p:pic>
    </p:spTree>
    <p:extLst>
      <p:ext uri="{BB962C8B-B14F-4D97-AF65-F5344CB8AC3E}">
        <p14:creationId xmlns:p14="http://schemas.microsoft.com/office/powerpoint/2010/main" val="2457894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3"/>
                                        </p:tgtEl>
                                        <p:attrNameLst>
                                          <p:attrName>style.visibility</p:attrName>
                                        </p:attrNameLst>
                                      </p:cBhvr>
                                      <p:to>
                                        <p:strVal val="visible"/>
                                      </p:to>
                                    </p:set>
                                    <p:animEffect transition="in" filter="fade">
                                      <p:cBhvr>
                                        <p:cTn id="11" dur="500"/>
                                        <p:tgtEl>
                                          <p:spTgt spid="6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72"/>
                                        </p:tgtEl>
                                        <p:attrNameLst>
                                          <p:attrName>style.visibility</p:attrName>
                                        </p:attrNameLst>
                                      </p:cBhvr>
                                      <p:to>
                                        <p:strVal val="visible"/>
                                      </p:to>
                                    </p:set>
                                    <p:animEffect transition="in" filter="fade">
                                      <p:cBhvr>
                                        <p:cTn id="15" dur="500"/>
                                        <p:tgtEl>
                                          <p:spTgt spid="72"/>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69"/>
                                        </p:tgtEl>
                                        <p:attrNameLst>
                                          <p:attrName>style.visibility</p:attrName>
                                        </p:attrNameLst>
                                      </p:cBhvr>
                                      <p:to>
                                        <p:strVal val="visible"/>
                                      </p:to>
                                    </p:set>
                                    <p:animEffect transition="in" filter="fade">
                                      <p:cBhvr>
                                        <p:cTn id="23" dur="500"/>
                                        <p:tgtEl>
                                          <p:spTgt spid="69"/>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60"/>
                                        </p:tgtEl>
                                        <p:attrNameLst>
                                          <p:attrName>style.visibility</p:attrName>
                                        </p:attrNameLst>
                                      </p:cBhvr>
                                      <p:to>
                                        <p:strVal val="visible"/>
                                      </p:to>
                                    </p:set>
                                    <p:animEffect transition="in" filter="fade">
                                      <p:cBhvr>
                                        <p:cTn id="27" dur="500"/>
                                        <p:tgtEl>
                                          <p:spTgt spid="60"/>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66"/>
                                        </p:tgtEl>
                                        <p:attrNameLst>
                                          <p:attrName>style.visibility</p:attrName>
                                        </p:attrNameLst>
                                      </p:cBhvr>
                                      <p:to>
                                        <p:strVal val="visible"/>
                                      </p:to>
                                    </p:set>
                                    <p:animEffect transition="in" filter="fade">
                                      <p:cBhvr>
                                        <p:cTn id="35" dur="500"/>
                                        <p:tgtEl>
                                          <p:spTgt spid="66"/>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75"/>
                                        </p:tgtEl>
                                        <p:attrNameLst>
                                          <p:attrName>style.visibility</p:attrName>
                                        </p:attrNameLst>
                                      </p:cBhvr>
                                      <p:to>
                                        <p:strVal val="visible"/>
                                      </p:to>
                                    </p:set>
                                    <p:animEffect transition="in" filter="fade">
                                      <p:cBhvr>
                                        <p:cTn id="39"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840BD61F-ED75-1D82-F409-0832ADDCFB7C}"/>
              </a:ext>
            </a:extLst>
          </p:cNvPr>
          <p:cNvSpPr/>
          <p:nvPr/>
        </p:nvSpPr>
        <p:spPr>
          <a:xfrm>
            <a:off x="11391901" y="30368"/>
            <a:ext cx="800099" cy="3461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7" name="Picture 36" descr="A close-up of a plant&#10;&#10;Description automatically generated">
            <a:extLst>
              <a:ext uri="{FF2B5EF4-FFF2-40B4-BE49-F238E27FC236}">
                <a16:creationId xmlns:a16="http://schemas.microsoft.com/office/drawing/2014/main" id="{B8D0C922-DAF2-38CA-C50E-F96D5E8596D9}"/>
              </a:ext>
            </a:extLst>
          </p:cNvPr>
          <p:cNvPicPr>
            <a:picLocks noChangeAspect="1"/>
          </p:cNvPicPr>
          <p:nvPr/>
        </p:nvPicPr>
        <p:blipFill rotWithShape="1">
          <a:blip r:embed="rId3" cstate="screen">
            <a:alphaModFix amt="60000"/>
            <a:extLst>
              <a:ext uri="{BEBA8EAE-BF5A-486C-A8C5-ECC9F3942E4B}">
                <a14:imgProps xmlns:a14="http://schemas.microsoft.com/office/drawing/2010/main">
                  <a14:imgLayer r:embed="rId4">
                    <a14:imgEffect>
                      <a14:sharpenSoften amount="-100000"/>
                    </a14:imgEffect>
                    <a14:imgEffect>
                      <a14:brightnessContrast bright="-45000"/>
                    </a14:imgEffect>
                  </a14:imgLayer>
                </a14:imgProps>
              </a:ext>
              <a:ext uri="{28A0092B-C50C-407E-A947-70E740481C1C}">
                <a14:useLocalDpi xmlns:a14="http://schemas.microsoft.com/office/drawing/2010/main"/>
              </a:ext>
            </a:extLst>
          </a:blip>
          <a:srcRect/>
          <a:stretch/>
        </p:blipFill>
        <p:spPr>
          <a:xfrm>
            <a:off x="-46424" y="0"/>
            <a:ext cx="12252014" cy="6870237"/>
          </a:xfrm>
          <a:prstGeom prst="rect">
            <a:avLst/>
          </a:prstGeom>
          <a:ln>
            <a:solidFill>
              <a:schemeClr val="bg1"/>
            </a:solidFill>
          </a:ln>
        </p:spPr>
      </p:pic>
      <p:sp>
        <p:nvSpPr>
          <p:cNvPr id="11" name="Rectangle 10">
            <a:extLst>
              <a:ext uri="{FF2B5EF4-FFF2-40B4-BE49-F238E27FC236}">
                <a16:creationId xmlns:a16="http://schemas.microsoft.com/office/drawing/2014/main" id="{1BB1F4CC-642C-E667-215A-F7AF1A5952C0}"/>
              </a:ext>
            </a:extLst>
          </p:cNvPr>
          <p:cNvSpPr/>
          <p:nvPr/>
        </p:nvSpPr>
        <p:spPr>
          <a:xfrm>
            <a:off x="5315684" y="0"/>
            <a:ext cx="6889906" cy="6858000"/>
          </a:xfrm>
          <a:prstGeom prst="rect">
            <a:avLst/>
          </a:prstGeom>
          <a:solidFill>
            <a:srgbClr val="722D8C">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buClr>
                <a:srgbClr val="000000"/>
              </a:buClr>
            </a:pPr>
            <a:endParaRPr lang="en-US" sz="1867" kern="0" dirty="0">
              <a:solidFill>
                <a:srgbClr val="FFFFFF"/>
              </a:solidFill>
              <a:latin typeface="Arial"/>
              <a:sym typeface="Arial"/>
            </a:endParaRPr>
          </a:p>
        </p:txBody>
      </p:sp>
      <p:sp>
        <p:nvSpPr>
          <p:cNvPr id="16" name="Rectangle 15">
            <a:extLst>
              <a:ext uri="{FF2B5EF4-FFF2-40B4-BE49-F238E27FC236}">
                <a16:creationId xmlns:a16="http://schemas.microsoft.com/office/drawing/2014/main" id="{7F0F068E-4FC8-0F04-B95C-4298A223301C}"/>
              </a:ext>
            </a:extLst>
          </p:cNvPr>
          <p:cNvSpPr/>
          <p:nvPr/>
        </p:nvSpPr>
        <p:spPr>
          <a:xfrm>
            <a:off x="-43655" y="16921"/>
            <a:ext cx="5362108" cy="6858000"/>
          </a:xfrm>
          <a:prstGeom prst="rect">
            <a:avLst/>
          </a:prstGeom>
          <a:solidFill>
            <a:srgbClr val="9039AE">
              <a:alpha val="2047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buClr>
                <a:srgbClr val="000000"/>
              </a:buClr>
            </a:pPr>
            <a:endParaRPr lang="en-US" sz="1867" kern="0" dirty="0">
              <a:solidFill>
                <a:srgbClr val="FFFFFF"/>
              </a:solidFill>
              <a:latin typeface="Arial"/>
              <a:sym typeface="Arial"/>
            </a:endParaRPr>
          </a:p>
        </p:txBody>
      </p:sp>
      <p:sp>
        <p:nvSpPr>
          <p:cNvPr id="32" name="Text Placeholder 3">
            <a:extLst>
              <a:ext uri="{FF2B5EF4-FFF2-40B4-BE49-F238E27FC236}">
                <a16:creationId xmlns:a16="http://schemas.microsoft.com/office/drawing/2014/main" id="{5EDF793F-3FC9-B6BC-6CF9-D87FB0CCF6E7}"/>
              </a:ext>
            </a:extLst>
          </p:cNvPr>
          <p:cNvSpPr txBox="1">
            <a:spLocks/>
          </p:cNvSpPr>
          <p:nvPr/>
        </p:nvSpPr>
        <p:spPr>
          <a:xfrm>
            <a:off x="593699" y="470244"/>
            <a:ext cx="3187364" cy="579483"/>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defTabSz="1219140">
              <a:buClr>
                <a:srgbClr val="000000"/>
              </a:buClr>
            </a:pPr>
            <a:r>
              <a:rPr lang="en-US" sz="2133" b="1" dirty="0">
                <a:solidFill>
                  <a:srgbClr val="FFFFFF"/>
                </a:solidFill>
                <a:latin typeface="DM Sans 14pt" pitchFamily="2" charset="77"/>
                <a:sym typeface="Arial"/>
              </a:rPr>
              <a:t> </a:t>
            </a:r>
          </a:p>
        </p:txBody>
      </p:sp>
      <p:sp>
        <p:nvSpPr>
          <p:cNvPr id="79" name="CaixaDeTexto 14">
            <a:extLst>
              <a:ext uri="{FF2B5EF4-FFF2-40B4-BE49-F238E27FC236}">
                <a16:creationId xmlns:a16="http://schemas.microsoft.com/office/drawing/2014/main" id="{11445362-9493-9D6D-BCB5-3E2B5B964B19}"/>
              </a:ext>
            </a:extLst>
          </p:cNvPr>
          <p:cNvSpPr txBox="1"/>
          <p:nvPr/>
        </p:nvSpPr>
        <p:spPr>
          <a:xfrm>
            <a:off x="441507" y="6435831"/>
            <a:ext cx="4874177" cy="246221"/>
          </a:xfrm>
          <a:prstGeom prst="rect">
            <a:avLst/>
          </a:prstGeom>
          <a:noFill/>
        </p:spPr>
        <p:txBody>
          <a:bodyPr wrap="square" lIns="121920" tIns="60960" rIns="121920" bIns="60960" anchor="t">
            <a:spAutoFit/>
          </a:bodyPr>
          <a:lstStyle/>
          <a:p>
            <a:pPr defTabSz="914377"/>
            <a:r>
              <a:rPr lang="en-US" sz="800" dirty="0">
                <a:solidFill>
                  <a:schemeClr val="bg1"/>
                </a:solidFill>
                <a:latin typeface="DM Sans" pitchFamily="2" charset="0"/>
                <a:cs typeface="Arial"/>
              </a:rPr>
              <a:t>*** </a:t>
            </a:r>
            <a:r>
              <a:rPr lang="en-US" sz="800" dirty="0">
                <a:solidFill>
                  <a:schemeClr val="bg1"/>
                </a:solidFill>
                <a:latin typeface="DM Sans" pitchFamily="2" charset="0"/>
                <a:cs typeface="Arial"/>
                <a:hlinkClick r:id="rId5">
                  <a:extLst>
                    <a:ext uri="{A12FA001-AC4F-418D-AE19-62706E023703}">
                      <ahyp:hlinkClr xmlns:ahyp="http://schemas.microsoft.com/office/drawing/2018/hyperlinkcolor" val="tx"/>
                    </a:ext>
                  </a:extLst>
                </a:hlinkClick>
              </a:rPr>
              <a:t>Essential Oils in the Treatment of Various Types of Acne-A Review - PubMed (nih.gov)</a:t>
            </a:r>
            <a:endParaRPr lang="en-US" sz="800" dirty="0">
              <a:solidFill>
                <a:schemeClr val="bg1"/>
              </a:solidFill>
              <a:latin typeface="DM Sans" pitchFamily="2" charset="0"/>
              <a:cs typeface="Arial"/>
            </a:endParaRPr>
          </a:p>
        </p:txBody>
      </p:sp>
      <p:sp>
        <p:nvSpPr>
          <p:cNvPr id="6" name="TextBox 5">
            <a:extLst>
              <a:ext uri="{FF2B5EF4-FFF2-40B4-BE49-F238E27FC236}">
                <a16:creationId xmlns:a16="http://schemas.microsoft.com/office/drawing/2014/main" id="{AF494431-46A4-94E9-2E40-8C625E5AB536}"/>
              </a:ext>
            </a:extLst>
          </p:cNvPr>
          <p:cNvSpPr txBox="1"/>
          <p:nvPr/>
        </p:nvSpPr>
        <p:spPr>
          <a:xfrm>
            <a:off x="5511079" y="270741"/>
            <a:ext cx="6962407" cy="461665"/>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DM Sans "/>
              </a:rPr>
              <a:t>&gt;</a:t>
            </a:r>
            <a:r>
              <a:rPr lang="en-US" sz="2400" dirty="0">
                <a:solidFill>
                  <a:schemeClr val="bg1"/>
                </a:solidFill>
                <a:latin typeface="DM Sans "/>
              </a:rPr>
              <a:t>90</a:t>
            </a:r>
            <a:r>
              <a:rPr kumimoji="0" lang="en-US" sz="2400" u="none" strike="noStrike" kern="1200" cap="none" spc="0" normalizeH="0" baseline="0" noProof="0" dirty="0">
                <a:ln>
                  <a:noFill/>
                </a:ln>
                <a:solidFill>
                  <a:schemeClr val="bg1"/>
                </a:solidFill>
                <a:effectLst/>
                <a:uLnTx/>
                <a:uFillTx/>
                <a:latin typeface="DM Sans "/>
              </a:rPr>
              <a:t>% </a:t>
            </a:r>
            <a:r>
              <a:rPr kumimoji="0" lang="en-US" sz="1600" u="none" strike="noStrike" kern="1200" cap="none" spc="0" normalizeH="0" baseline="0" noProof="0" dirty="0">
                <a:ln>
                  <a:noFill/>
                </a:ln>
                <a:solidFill>
                  <a:schemeClr val="bg1"/>
                </a:solidFill>
                <a:effectLst/>
                <a:uLnTx/>
                <a:uFillTx/>
                <a:latin typeface="DM Sans "/>
              </a:rPr>
              <a:t>natural origin formula &amp; natural origin fragrance*</a:t>
            </a:r>
            <a:endParaRPr lang="en-US" sz="1700" u="none" strike="noStrike" kern="1200" cap="none" spc="0" normalizeH="0" baseline="0" noProof="0" dirty="0">
              <a:ln>
                <a:noFill/>
              </a:ln>
              <a:solidFill>
                <a:schemeClr val="bg1"/>
              </a:solidFill>
              <a:effectLst/>
              <a:uLnTx/>
              <a:uFillTx/>
              <a:latin typeface="DM Sans "/>
            </a:endParaRPr>
          </a:p>
        </p:txBody>
      </p:sp>
      <p:sp>
        <p:nvSpPr>
          <p:cNvPr id="8" name="TextBox 7">
            <a:extLst>
              <a:ext uri="{FF2B5EF4-FFF2-40B4-BE49-F238E27FC236}">
                <a16:creationId xmlns:a16="http://schemas.microsoft.com/office/drawing/2014/main" id="{8A7F25F8-F424-BB47-5066-D67651A0A365}"/>
              </a:ext>
            </a:extLst>
          </p:cNvPr>
          <p:cNvSpPr txBox="1"/>
          <p:nvPr/>
        </p:nvSpPr>
        <p:spPr>
          <a:xfrm>
            <a:off x="7426338" y="1026303"/>
            <a:ext cx="3305829" cy="1061829"/>
          </a:xfrm>
          <a:prstGeom prst="rect">
            <a:avLst/>
          </a:prstGeom>
          <a:noFill/>
        </p:spPr>
        <p:txBody>
          <a:bodyPr wrap="square">
            <a:spAutoFit/>
          </a:bodyPr>
          <a:lstStyle/>
          <a:p>
            <a:pPr>
              <a:defRPr/>
            </a:pPr>
            <a:r>
              <a:rPr lang="en-US" sz="1000" kern="0" dirty="0">
                <a:solidFill>
                  <a:schemeClr val="bg1"/>
                </a:solidFill>
                <a:latin typeface="DM Sans "/>
                <a:cs typeface="Arial"/>
                <a:sym typeface="Arial"/>
              </a:rPr>
              <a:t>&gt;2.5% of a </a:t>
            </a:r>
            <a:r>
              <a:rPr lang="en-US" sz="1000" b="1" kern="0" dirty="0" err="1">
                <a:solidFill>
                  <a:schemeClr val="bg1"/>
                </a:solidFill>
                <a:latin typeface="DM Sans "/>
                <a:cs typeface="Arial"/>
                <a:sym typeface="Arial"/>
              </a:rPr>
              <a:t>dsm-firmenich</a:t>
            </a:r>
            <a:r>
              <a:rPr lang="en-US" sz="1000" b="1" kern="0" dirty="0">
                <a:solidFill>
                  <a:schemeClr val="bg1"/>
                </a:solidFill>
                <a:latin typeface="DM Sans "/>
                <a:cs typeface="Arial"/>
                <a:sym typeface="Arial"/>
              </a:rPr>
              <a:t> </a:t>
            </a:r>
            <a:r>
              <a:rPr lang="en-US" sz="1100" b="1" kern="0" dirty="0">
                <a:solidFill>
                  <a:schemeClr val="bg1"/>
                </a:solidFill>
                <a:latin typeface="DM Sans "/>
                <a:cs typeface="Arial"/>
                <a:sym typeface="Arial"/>
              </a:rPr>
              <a:t>NATURAL TOGETHER</a:t>
            </a:r>
            <a:r>
              <a:rPr lang="en-US" sz="1100" b="1" kern="0" baseline="30000" dirty="0">
                <a:solidFill>
                  <a:schemeClr val="bg1"/>
                </a:solidFill>
                <a:latin typeface="DM Sans "/>
                <a:cs typeface="Arial"/>
                <a:sym typeface="Arial"/>
              </a:rPr>
              <a:t>TM</a:t>
            </a:r>
            <a:r>
              <a:rPr lang="en-US" sz="1100" b="1" kern="0" dirty="0">
                <a:solidFill>
                  <a:schemeClr val="bg1"/>
                </a:solidFill>
                <a:latin typeface="DM Sans "/>
                <a:cs typeface="Arial"/>
                <a:sym typeface="Arial"/>
              </a:rPr>
              <a:t> LAVENDER ESSENTIAL OIL</a:t>
            </a:r>
          </a:p>
          <a:p>
            <a:pPr>
              <a:defRPr/>
            </a:pPr>
            <a:r>
              <a:rPr lang="en-US" sz="1000" kern="0" dirty="0">
                <a:solidFill>
                  <a:schemeClr val="bg1"/>
                </a:solidFill>
                <a:latin typeface="DM Sans "/>
                <a:cs typeface="Arial"/>
                <a:sym typeface="Arial"/>
              </a:rPr>
              <a:t>&gt;5% of lavender essential oils in total</a:t>
            </a:r>
          </a:p>
          <a:p>
            <a:pPr>
              <a:defRPr/>
            </a:pPr>
            <a:endParaRPr lang="en-US" sz="1000" kern="0" dirty="0">
              <a:solidFill>
                <a:schemeClr val="bg1"/>
              </a:solidFill>
              <a:latin typeface="DM Sans "/>
              <a:cs typeface="Arial"/>
              <a:sym typeface="Arial"/>
            </a:endParaRPr>
          </a:p>
          <a:p>
            <a:pPr>
              <a:defRPr/>
            </a:pPr>
            <a:r>
              <a:rPr lang="en-US" sz="1100" b="1" kern="0" dirty="0">
                <a:solidFill>
                  <a:schemeClr val="bg1"/>
                </a:solidFill>
                <a:latin typeface="DM Sans "/>
                <a:cs typeface="Arial"/>
                <a:sym typeface="Arial"/>
              </a:rPr>
              <a:t>EMOTIWAVES® RELAXED </a:t>
            </a:r>
            <a:r>
              <a:rPr lang="en-US" sz="1000" kern="0" dirty="0">
                <a:solidFill>
                  <a:schemeClr val="bg1"/>
                </a:solidFill>
                <a:latin typeface="DM Sans "/>
                <a:cs typeface="Arial"/>
                <a:sym typeface="Arial"/>
              </a:rPr>
              <a:t>- an essential oil shown to elicit relaxing feelings</a:t>
            </a:r>
          </a:p>
        </p:txBody>
      </p:sp>
      <p:sp>
        <p:nvSpPr>
          <p:cNvPr id="9" name="TextBox 8">
            <a:extLst>
              <a:ext uri="{FF2B5EF4-FFF2-40B4-BE49-F238E27FC236}">
                <a16:creationId xmlns:a16="http://schemas.microsoft.com/office/drawing/2014/main" id="{8E6364B6-7777-0CF5-B593-AC22838A3DE0}"/>
              </a:ext>
            </a:extLst>
          </p:cNvPr>
          <p:cNvSpPr txBox="1"/>
          <p:nvPr/>
        </p:nvSpPr>
        <p:spPr>
          <a:xfrm>
            <a:off x="10063947" y="5157062"/>
            <a:ext cx="1739137" cy="600164"/>
          </a:xfrm>
          <a:prstGeom prst="rect">
            <a:avLst/>
          </a:prstGeom>
          <a:noFill/>
        </p:spPr>
        <p:txBody>
          <a:bodyPr wrap="square" lIns="91440" tIns="45720" rIns="91440" bIns="45720" anchor="t">
            <a:spAutoFit/>
          </a:bodyPr>
          <a:lstStyle/>
          <a:p>
            <a:pPr>
              <a:defRPr/>
            </a:pPr>
            <a:r>
              <a:rPr kumimoji="0" lang="en-US" sz="1100" b="1" u="none" strike="noStrike" kern="0" cap="none" spc="0" normalizeH="0" baseline="0" noProof="0" dirty="0">
                <a:ln>
                  <a:noFill/>
                </a:ln>
                <a:solidFill>
                  <a:schemeClr val="bg1"/>
                </a:solidFill>
                <a:effectLst/>
                <a:uLnTx/>
                <a:uFillTx/>
                <a:latin typeface="DM Sans "/>
                <a:cs typeface="Arial"/>
                <a:sym typeface="Arial"/>
              </a:rPr>
              <a:t>D-Panthenol 75 L: </a:t>
            </a:r>
          </a:p>
          <a:p>
            <a:pPr>
              <a:defRPr/>
            </a:pPr>
            <a:r>
              <a:rPr lang="en-US" sz="1100" dirty="0">
                <a:solidFill>
                  <a:schemeClr val="bg1"/>
                </a:solidFill>
                <a:latin typeface="DM Sans "/>
              </a:rPr>
              <a:t>Panthenol for thicker and stronger hair</a:t>
            </a:r>
            <a:endParaRPr lang="en-US" sz="1100" u="none" strike="noStrike" kern="1200" cap="none" spc="0" normalizeH="0" baseline="0" noProof="0" dirty="0">
              <a:ln>
                <a:noFill/>
              </a:ln>
              <a:solidFill>
                <a:schemeClr val="bg1"/>
              </a:solidFill>
              <a:effectLst/>
              <a:uLnTx/>
              <a:uFillTx/>
              <a:latin typeface="DM Sans "/>
            </a:endParaRPr>
          </a:p>
        </p:txBody>
      </p:sp>
      <p:pic>
        <p:nvPicPr>
          <p:cNvPr id="2" name="Imagem 13">
            <a:extLst>
              <a:ext uri="{FF2B5EF4-FFF2-40B4-BE49-F238E27FC236}">
                <a16:creationId xmlns:a16="http://schemas.microsoft.com/office/drawing/2014/main" id="{5CE02B3F-9337-E7AB-DB1F-5082DE3AE2A1}"/>
              </a:ext>
            </a:extLst>
          </p:cNvPr>
          <p:cNvPicPr>
            <a:picLocks noChangeAspect="1"/>
          </p:cNvPicPr>
          <p:nvPr/>
        </p:nvPicPr>
        <p:blipFill>
          <a:blip r:embed="rId6"/>
          <a:stretch>
            <a:fillRect/>
          </a:stretch>
        </p:blipFill>
        <p:spPr>
          <a:xfrm>
            <a:off x="7556898" y="2145059"/>
            <a:ext cx="2870771" cy="3079134"/>
          </a:xfrm>
          <a:prstGeom prst="rect">
            <a:avLst/>
          </a:prstGeom>
        </p:spPr>
      </p:pic>
      <p:sp>
        <p:nvSpPr>
          <p:cNvPr id="13" name="TextBox 25">
            <a:extLst>
              <a:ext uri="{FF2B5EF4-FFF2-40B4-BE49-F238E27FC236}">
                <a16:creationId xmlns:a16="http://schemas.microsoft.com/office/drawing/2014/main" id="{BDE21C2C-78A1-92AC-9D52-B8FAA9E34B91}"/>
              </a:ext>
            </a:extLst>
          </p:cNvPr>
          <p:cNvSpPr txBox="1"/>
          <p:nvPr/>
        </p:nvSpPr>
        <p:spPr>
          <a:xfrm>
            <a:off x="8297157" y="3450381"/>
            <a:ext cx="1390252" cy="861774"/>
          </a:xfrm>
          <a:prstGeom prst="rect">
            <a:avLst/>
          </a:prstGeom>
          <a:noFill/>
        </p:spPr>
        <p:txBody>
          <a:bodyPr wrap="square" lIns="121920" tIns="60960" rIns="121920" bIns="60960" anchor="t">
            <a:spAutoFit/>
          </a:bodyPr>
          <a:lstStyle/>
          <a:p>
            <a:pPr algn="ctr" defTabSz="1219140">
              <a:buClr>
                <a:srgbClr val="000000"/>
              </a:buClr>
              <a:defRPr/>
            </a:pPr>
            <a:r>
              <a:rPr lang="en-US" sz="2400" b="1" kern="0" dirty="0">
                <a:solidFill>
                  <a:schemeClr val="bg1"/>
                </a:solidFill>
                <a:latin typeface="DM Sans" pitchFamily="2" charset="0"/>
                <a:cs typeface="Arial"/>
                <a:sym typeface="Arial"/>
              </a:rPr>
              <a:t>HEAD CARE</a:t>
            </a:r>
          </a:p>
        </p:txBody>
      </p:sp>
      <p:sp>
        <p:nvSpPr>
          <p:cNvPr id="18" name="CaixaDeTexto 14">
            <a:extLst>
              <a:ext uri="{FF2B5EF4-FFF2-40B4-BE49-F238E27FC236}">
                <a16:creationId xmlns:a16="http://schemas.microsoft.com/office/drawing/2014/main" id="{63CF84D1-BE17-1D54-0F4C-338CB2B7F49D}"/>
              </a:ext>
            </a:extLst>
          </p:cNvPr>
          <p:cNvSpPr txBox="1"/>
          <p:nvPr/>
        </p:nvSpPr>
        <p:spPr>
          <a:xfrm rot="16200000">
            <a:off x="-2723731" y="3223880"/>
            <a:ext cx="6013662" cy="410241"/>
          </a:xfrm>
          <a:prstGeom prst="rect">
            <a:avLst/>
          </a:prstGeom>
          <a:noFill/>
        </p:spPr>
        <p:txBody>
          <a:bodyPr wrap="square" lIns="121920" tIns="60960" rIns="121920" bIns="60960" anchor="t">
            <a:spAutoFit/>
          </a:bodyPr>
          <a:lstStyle/>
          <a:p>
            <a:pPr defTabSz="914377"/>
            <a:r>
              <a:rPr lang="en-US" sz="933" dirty="0">
                <a:solidFill>
                  <a:srgbClr val="FFFFFF"/>
                </a:solidFill>
                <a:latin typeface="DM Sans "/>
                <a:cs typeface="Arial"/>
                <a:sym typeface="Arial"/>
              </a:rPr>
              <a:t>Products are for illustration only, not for sale. dsm-firmenich is not responsible for final products claims.</a:t>
            </a:r>
          </a:p>
          <a:p>
            <a:pPr defTabSz="914377"/>
            <a:endParaRPr lang="en-US" sz="933" dirty="0">
              <a:solidFill>
                <a:srgbClr val="FFFFFF"/>
              </a:solidFill>
              <a:latin typeface="DM Sans "/>
              <a:cs typeface="Arial"/>
              <a:sym typeface="Arial"/>
            </a:endParaRPr>
          </a:p>
        </p:txBody>
      </p:sp>
      <p:grpSp>
        <p:nvGrpSpPr>
          <p:cNvPr id="17" name="Agrupar 4">
            <a:extLst>
              <a:ext uri="{FF2B5EF4-FFF2-40B4-BE49-F238E27FC236}">
                <a16:creationId xmlns:a16="http://schemas.microsoft.com/office/drawing/2014/main" id="{DDF937FE-B7B5-A32C-C644-2B67EA73A5A3}"/>
              </a:ext>
            </a:extLst>
          </p:cNvPr>
          <p:cNvGrpSpPr/>
          <p:nvPr/>
        </p:nvGrpSpPr>
        <p:grpSpPr>
          <a:xfrm>
            <a:off x="2294239" y="2101066"/>
            <a:ext cx="2963996" cy="3361027"/>
            <a:chOff x="1108369" y="1735636"/>
            <a:chExt cx="2222998" cy="2520772"/>
          </a:xfrm>
        </p:grpSpPr>
        <p:sp>
          <p:nvSpPr>
            <p:cNvPr id="19" name="TextBox 24">
              <a:extLst>
                <a:ext uri="{FF2B5EF4-FFF2-40B4-BE49-F238E27FC236}">
                  <a16:creationId xmlns:a16="http://schemas.microsoft.com/office/drawing/2014/main" id="{951319B1-0FB7-96AB-4E2C-EBDC9D0D86E5}"/>
                </a:ext>
              </a:extLst>
            </p:cNvPr>
            <p:cNvSpPr txBox="1"/>
            <p:nvPr/>
          </p:nvSpPr>
          <p:spPr>
            <a:xfrm>
              <a:off x="1640535" y="1735636"/>
              <a:ext cx="1690832" cy="346249"/>
            </a:xfrm>
            <a:prstGeom prst="rect">
              <a:avLst/>
            </a:prstGeom>
            <a:noFill/>
          </p:spPr>
          <p:txBody>
            <a:bodyPr wrap="square">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en-US" sz="1200" b="1" u="none" strike="noStrike" kern="1200" cap="none" spc="0" normalizeH="0" baseline="0" noProof="0" dirty="0">
                  <a:ln>
                    <a:noFill/>
                  </a:ln>
                  <a:solidFill>
                    <a:srgbClr val="FFFFFF"/>
                  </a:solidFill>
                  <a:effectLst/>
                  <a:uLnTx/>
                  <a:uFillTx/>
                  <a:latin typeface="DM Sans "/>
                  <a:cs typeface="Arial"/>
                  <a:sym typeface="Arial"/>
                </a:rPr>
                <a:t>Scalp </a:t>
              </a:r>
            </a:p>
            <a:p>
              <a:pPr marL="0" marR="0" lvl="0" indent="0" algn="l" defTabSz="1219140" rtl="0" eaLnBrk="1" fontAlgn="auto" latinLnBrk="0" hangingPunct="1">
                <a:lnSpc>
                  <a:spcPct val="100000"/>
                </a:lnSpc>
                <a:spcBef>
                  <a:spcPts val="0"/>
                </a:spcBef>
                <a:spcAft>
                  <a:spcPts val="0"/>
                </a:spcAft>
                <a:buClrTx/>
                <a:buSzTx/>
                <a:buFontTx/>
                <a:buNone/>
                <a:tabLst/>
                <a:defRPr/>
              </a:pPr>
              <a:r>
                <a:rPr kumimoji="0" lang="en-US" sz="1200" b="1" u="none" strike="noStrike" kern="1200" cap="none" spc="0" normalizeH="0" baseline="0" noProof="0" dirty="0">
                  <a:ln>
                    <a:noFill/>
                  </a:ln>
                  <a:solidFill>
                    <a:srgbClr val="FFFFFF"/>
                  </a:solidFill>
                  <a:effectLst/>
                  <a:uLnTx/>
                  <a:uFillTx/>
                  <a:latin typeface="DM Sans "/>
                  <a:cs typeface="Arial"/>
                  <a:sym typeface="Arial"/>
                </a:rPr>
                <a:t>Replenishing Balm</a:t>
              </a:r>
            </a:p>
          </p:txBody>
        </p:sp>
        <p:pic>
          <p:nvPicPr>
            <p:cNvPr id="20" name="Imagem 40">
              <a:extLst>
                <a:ext uri="{FF2B5EF4-FFF2-40B4-BE49-F238E27FC236}">
                  <a16:creationId xmlns:a16="http://schemas.microsoft.com/office/drawing/2014/main" id="{55D05CD3-30C2-7B0F-1F96-FC4C1AE7C18A}"/>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1108369" y="2153373"/>
              <a:ext cx="1577671" cy="2103035"/>
            </a:xfrm>
            <a:prstGeom prst="rect">
              <a:avLst/>
            </a:prstGeom>
          </p:spPr>
        </p:pic>
      </p:grpSp>
      <p:grpSp>
        <p:nvGrpSpPr>
          <p:cNvPr id="21" name="Agrupar 9">
            <a:extLst>
              <a:ext uri="{FF2B5EF4-FFF2-40B4-BE49-F238E27FC236}">
                <a16:creationId xmlns:a16="http://schemas.microsoft.com/office/drawing/2014/main" id="{BAF2F12C-1D41-11F1-496D-CB46F86D8AB3}"/>
              </a:ext>
            </a:extLst>
          </p:cNvPr>
          <p:cNvGrpSpPr/>
          <p:nvPr/>
        </p:nvGrpSpPr>
        <p:grpSpPr>
          <a:xfrm>
            <a:off x="618611" y="557133"/>
            <a:ext cx="5352985" cy="5700887"/>
            <a:chOff x="228398" y="653010"/>
            <a:chExt cx="4014739" cy="4275662"/>
          </a:xfrm>
        </p:grpSpPr>
        <p:sp>
          <p:nvSpPr>
            <p:cNvPr id="22" name="TextBox 7">
              <a:extLst>
                <a:ext uri="{FF2B5EF4-FFF2-40B4-BE49-F238E27FC236}">
                  <a16:creationId xmlns:a16="http://schemas.microsoft.com/office/drawing/2014/main" id="{F36A2491-B5DE-A6A7-3E21-FB21FFE9BD2E}"/>
                </a:ext>
              </a:extLst>
            </p:cNvPr>
            <p:cNvSpPr txBox="1"/>
            <p:nvPr/>
          </p:nvSpPr>
          <p:spPr>
            <a:xfrm>
              <a:off x="726659" y="4559340"/>
              <a:ext cx="2691420" cy="369332"/>
            </a:xfrm>
            <a:prstGeom prst="rect">
              <a:avLst/>
            </a:prstGeom>
            <a:noFill/>
            <a:effectLst/>
          </p:spPr>
          <p:txBody>
            <a:bodyPr wrap="square" lIns="121920" tIns="60960" rIns="121920" bIns="60960" anchor="t">
              <a:spAutoFit/>
            </a:bodyPr>
            <a:lstStyle/>
            <a:p>
              <a:pPr marL="0" marR="0" lvl="0" indent="0" algn="l" defTabSz="914377" rtl="0" eaLnBrk="1" fontAlgn="auto" latinLnBrk="0" hangingPunct="1">
                <a:lnSpc>
                  <a:spcPct val="100000"/>
                </a:lnSpc>
                <a:spcBef>
                  <a:spcPts val="0"/>
                </a:spcBef>
                <a:spcAft>
                  <a:spcPts val="0"/>
                </a:spcAft>
                <a:buClr>
                  <a:srgbClr val="000000"/>
                </a:buClr>
                <a:buSzTx/>
                <a:buFontTx/>
                <a:buNone/>
                <a:tabLst/>
                <a:defRPr/>
              </a:pPr>
              <a:r>
                <a:rPr kumimoji="0" lang="en-US" sz="1200" u="none" strike="noStrike" kern="0" cap="none" spc="0" normalizeH="0" baseline="0" noProof="0" dirty="0">
                  <a:ln>
                    <a:noFill/>
                  </a:ln>
                  <a:solidFill>
                    <a:schemeClr val="bg1"/>
                  </a:solidFill>
                  <a:effectLst/>
                  <a:uLnTx/>
                  <a:uFillTx/>
                  <a:latin typeface="DM Sans "/>
                  <a:cs typeface="Arial"/>
                  <a:sym typeface="Arial"/>
                </a:rPr>
                <a:t>with soothing ALPAFLOR</a:t>
              </a:r>
              <a:r>
                <a:rPr kumimoji="0" lang="en-US" sz="1200" u="none" strike="noStrike" kern="0" cap="none" spc="0" normalizeH="0" baseline="30000" noProof="0" dirty="0">
                  <a:ln>
                    <a:noFill/>
                  </a:ln>
                  <a:solidFill>
                    <a:schemeClr val="bg1"/>
                  </a:solidFill>
                  <a:effectLst/>
                  <a:uLnTx/>
                  <a:uFillTx/>
                  <a:latin typeface="DM Sans "/>
                  <a:cs typeface="Arial"/>
                  <a:sym typeface="Arial"/>
                </a:rPr>
                <a:t>®</a:t>
              </a:r>
              <a:r>
                <a:rPr kumimoji="0" lang="en-US" sz="1200" u="none" strike="noStrike" kern="0" cap="none" spc="0" normalizeH="0" baseline="0" noProof="0" dirty="0">
                  <a:ln>
                    <a:noFill/>
                  </a:ln>
                  <a:solidFill>
                    <a:schemeClr val="bg1"/>
                  </a:solidFill>
                  <a:effectLst/>
                  <a:uLnTx/>
                  <a:uFillTx/>
                  <a:latin typeface="DM Sans "/>
                  <a:cs typeface="Arial"/>
                  <a:sym typeface="Arial"/>
                </a:rPr>
                <a:t> SCUTELLARIA CB </a:t>
              </a:r>
            </a:p>
            <a:p>
              <a:pPr marL="0" marR="0" lvl="0" indent="0" algn="l" defTabSz="914377" rtl="0" eaLnBrk="1" fontAlgn="auto" latinLnBrk="0" hangingPunct="1">
                <a:lnSpc>
                  <a:spcPct val="100000"/>
                </a:lnSpc>
                <a:spcBef>
                  <a:spcPts val="0"/>
                </a:spcBef>
                <a:spcAft>
                  <a:spcPts val="0"/>
                </a:spcAft>
                <a:buClr>
                  <a:srgbClr val="000000"/>
                </a:buClr>
                <a:buSzTx/>
                <a:buFontTx/>
                <a:buNone/>
                <a:tabLst/>
                <a:defRPr/>
              </a:pPr>
              <a:r>
                <a:rPr kumimoji="0" lang="en-US" sz="1200" u="none" strike="noStrike" kern="0" cap="none" spc="0" normalizeH="0" baseline="0" noProof="0" dirty="0">
                  <a:ln>
                    <a:noFill/>
                  </a:ln>
                  <a:solidFill>
                    <a:schemeClr val="bg1"/>
                  </a:solidFill>
                  <a:effectLst/>
                  <a:uLnTx/>
                  <a:uFillTx/>
                  <a:latin typeface="DM Sans "/>
                  <a:cs typeface="Arial"/>
                  <a:sym typeface="Arial"/>
                </a:rPr>
                <a:t>&amp; calming*** Lavender Essential Oil</a:t>
              </a:r>
            </a:p>
          </p:txBody>
        </p:sp>
        <p:sp>
          <p:nvSpPr>
            <p:cNvPr id="24" name="TextBox 1">
              <a:extLst>
                <a:ext uri="{FF2B5EF4-FFF2-40B4-BE49-F238E27FC236}">
                  <a16:creationId xmlns:a16="http://schemas.microsoft.com/office/drawing/2014/main" id="{15FAE3DE-FC2F-4ACA-2B34-FF3D45F2A217}"/>
                </a:ext>
              </a:extLst>
            </p:cNvPr>
            <p:cNvSpPr txBox="1"/>
            <p:nvPr/>
          </p:nvSpPr>
          <p:spPr>
            <a:xfrm>
              <a:off x="359466" y="945913"/>
              <a:ext cx="3883671" cy="715580"/>
            </a:xfrm>
            <a:prstGeom prst="rect">
              <a:avLst/>
            </a:prstGeom>
            <a:noFill/>
          </p:spPr>
          <p:txBody>
            <a:bodyPr wrap="square" lIns="121920" tIns="60960" rIns="121920" bIns="60960" rtlCol="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en-US" sz="4000" b="1" u="none" strike="noStrike" kern="1200" cap="none" spc="300" normalizeH="0" baseline="0" noProof="0" dirty="0">
                  <a:ln>
                    <a:noFill/>
                  </a:ln>
                  <a:solidFill>
                    <a:srgbClr val="82518D"/>
                  </a:solidFill>
                  <a:effectLst/>
                  <a:uLnTx/>
                  <a:uFillTx/>
                  <a:latin typeface="DM Sans "/>
                  <a:sym typeface="Arial"/>
                </a:rPr>
                <a:t>SOOTHED </a:t>
              </a:r>
              <a:r>
                <a:rPr kumimoji="0" lang="en-US" sz="4000" u="none" strike="noStrike" kern="1200" cap="none" spc="300" normalizeH="0" baseline="0" noProof="0" dirty="0">
                  <a:ln>
                    <a:noFill/>
                  </a:ln>
                  <a:effectLst/>
                  <a:uLnTx/>
                  <a:uFillTx/>
                  <a:latin typeface="DM Sans "/>
                  <a:sym typeface="Arial"/>
                </a:rPr>
                <a:t>HEAD</a:t>
              </a:r>
            </a:p>
            <a:p>
              <a:pPr marL="0" marR="0" lvl="0" indent="0" algn="l" defTabSz="1219140" rtl="0" eaLnBrk="1" fontAlgn="auto" latinLnBrk="0" hangingPunct="1">
                <a:lnSpc>
                  <a:spcPct val="100000"/>
                </a:lnSpc>
                <a:spcBef>
                  <a:spcPts val="0"/>
                </a:spcBef>
                <a:spcAft>
                  <a:spcPts val="0"/>
                </a:spcAft>
                <a:buClrTx/>
                <a:buSzTx/>
                <a:buFontTx/>
                <a:buNone/>
                <a:tabLst/>
                <a:defRPr/>
              </a:pPr>
              <a:r>
                <a:rPr kumimoji="0" lang="en-US" sz="1400" b="1" u="none" strike="noStrike" kern="1200" cap="none" spc="-53" normalizeH="0" baseline="0" noProof="0" dirty="0">
                  <a:ln>
                    <a:noFill/>
                  </a:ln>
                  <a:solidFill>
                    <a:srgbClr val="FFFFFF"/>
                  </a:solidFill>
                  <a:effectLst/>
                  <a:uLnTx/>
                  <a:uFillTx/>
                  <a:latin typeface="DM Sans "/>
                  <a:sym typeface="Arial"/>
                </a:rPr>
                <a:t>for stressed mind, itchy scalp, dull hair</a:t>
              </a:r>
            </a:p>
          </p:txBody>
        </p:sp>
        <p:cxnSp>
          <p:nvCxnSpPr>
            <p:cNvPr id="25" name="Conector Reto 22">
              <a:extLst>
                <a:ext uri="{FF2B5EF4-FFF2-40B4-BE49-F238E27FC236}">
                  <a16:creationId xmlns:a16="http://schemas.microsoft.com/office/drawing/2014/main" id="{40537755-0826-4FFE-D00B-28857C6259AC}"/>
                </a:ext>
              </a:extLst>
            </p:cNvPr>
            <p:cNvCxnSpPr>
              <a:cxnSpLocks/>
            </p:cNvCxnSpPr>
            <p:nvPr/>
          </p:nvCxnSpPr>
          <p:spPr>
            <a:xfrm>
              <a:off x="228398" y="653010"/>
              <a:ext cx="0" cy="702000"/>
            </a:xfrm>
            <a:prstGeom prst="line">
              <a:avLst/>
            </a:prstGeom>
            <a:ln w="76200">
              <a:solidFill>
                <a:srgbClr val="82518D"/>
              </a:solidFill>
            </a:ln>
          </p:spPr>
          <p:style>
            <a:lnRef idx="1">
              <a:schemeClr val="accent1"/>
            </a:lnRef>
            <a:fillRef idx="0">
              <a:schemeClr val="accent1"/>
            </a:fillRef>
            <a:effectRef idx="0">
              <a:schemeClr val="accent1"/>
            </a:effectRef>
            <a:fontRef idx="minor">
              <a:schemeClr val="tx1"/>
            </a:fontRef>
          </p:style>
        </p:cxnSp>
        <p:cxnSp>
          <p:nvCxnSpPr>
            <p:cNvPr id="12" name="Conector Reto 22">
              <a:extLst>
                <a:ext uri="{FF2B5EF4-FFF2-40B4-BE49-F238E27FC236}">
                  <a16:creationId xmlns:a16="http://schemas.microsoft.com/office/drawing/2014/main" id="{9CDDA9CB-41AE-EF6F-CA13-184F1B21AD7F}"/>
                </a:ext>
              </a:extLst>
            </p:cNvPr>
            <p:cNvCxnSpPr>
              <a:cxnSpLocks/>
            </p:cNvCxnSpPr>
            <p:nvPr/>
          </p:nvCxnSpPr>
          <p:spPr>
            <a:xfrm>
              <a:off x="281563" y="653010"/>
              <a:ext cx="0" cy="702000"/>
            </a:xfrm>
            <a:prstGeom prst="line">
              <a:avLst/>
            </a:prstGeom>
            <a:ln w="76200">
              <a:solidFill>
                <a:srgbClr val="82518D"/>
              </a:solidFill>
            </a:ln>
          </p:spPr>
          <p:style>
            <a:lnRef idx="1">
              <a:schemeClr val="accent1"/>
            </a:lnRef>
            <a:fillRef idx="0">
              <a:schemeClr val="accent1"/>
            </a:fillRef>
            <a:effectRef idx="0">
              <a:schemeClr val="accent1"/>
            </a:effectRef>
            <a:fontRef idx="minor">
              <a:schemeClr val="tx1"/>
            </a:fontRef>
          </p:style>
        </p:cxnSp>
      </p:grpSp>
      <p:sp>
        <p:nvSpPr>
          <p:cNvPr id="29" name="TextBox 28">
            <a:extLst>
              <a:ext uri="{FF2B5EF4-FFF2-40B4-BE49-F238E27FC236}">
                <a16:creationId xmlns:a16="http://schemas.microsoft.com/office/drawing/2014/main" id="{FED3F269-A0FB-8760-159A-7C9EE6F1F642}"/>
              </a:ext>
            </a:extLst>
          </p:cNvPr>
          <p:cNvSpPr txBox="1"/>
          <p:nvPr/>
        </p:nvSpPr>
        <p:spPr>
          <a:xfrm>
            <a:off x="6053352" y="5157062"/>
            <a:ext cx="2591143" cy="1107996"/>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u="none" strike="noStrike" kern="0" cap="none" spc="0" normalizeH="0" baseline="0" noProof="0" dirty="0">
                <a:ln>
                  <a:noFill/>
                </a:ln>
                <a:solidFill>
                  <a:schemeClr val="bg1"/>
                </a:solidFill>
                <a:effectLst/>
                <a:uLnTx/>
                <a:uFillTx/>
                <a:latin typeface="DM Sans "/>
                <a:cs typeface="Arial"/>
                <a:sym typeface="Arial"/>
              </a:rPr>
              <a:t>ALPAFLOR</a:t>
            </a:r>
            <a:r>
              <a:rPr kumimoji="0" lang="en-US" sz="1100" b="1" u="none" strike="noStrike" kern="0" cap="none" spc="0" normalizeH="0" baseline="30000" noProof="0" dirty="0">
                <a:ln>
                  <a:noFill/>
                </a:ln>
                <a:solidFill>
                  <a:schemeClr val="bg1"/>
                </a:solidFill>
                <a:effectLst/>
                <a:uLnTx/>
                <a:uFillTx/>
                <a:latin typeface="DM Sans "/>
                <a:cs typeface="Arial"/>
                <a:sym typeface="Arial"/>
              </a:rPr>
              <a:t>®</a:t>
            </a:r>
            <a:r>
              <a:rPr kumimoji="0" lang="en-US" sz="1100" b="1" u="none" strike="noStrike" kern="0" cap="none" spc="0" normalizeH="0" baseline="0" noProof="0" dirty="0">
                <a:ln>
                  <a:noFill/>
                </a:ln>
                <a:solidFill>
                  <a:schemeClr val="bg1"/>
                </a:solidFill>
                <a:effectLst/>
                <a:uLnTx/>
                <a:uFillTx/>
                <a:latin typeface="DM Sans "/>
                <a:cs typeface="Arial"/>
                <a:sym typeface="Arial"/>
              </a:rPr>
              <a:t> SCUTELLARIA CB:</a:t>
            </a:r>
          </a:p>
          <a:p>
            <a:pPr>
              <a:defRPr/>
            </a:pPr>
            <a:r>
              <a:rPr lang="en-US" sz="1100" kern="0" dirty="0">
                <a:solidFill>
                  <a:schemeClr val="bg1"/>
                </a:solidFill>
                <a:latin typeface="DM Sans "/>
                <a:cs typeface="Arial"/>
                <a:sym typeface="Arial"/>
              </a:rPr>
              <a:t>Relieve urban stress, soothing**</a:t>
            </a:r>
          </a:p>
          <a:p>
            <a:pPr>
              <a:defRPr/>
            </a:pPr>
            <a:endParaRPr lang="en-US" sz="1100" kern="0" dirty="0">
              <a:solidFill>
                <a:schemeClr val="bg1"/>
              </a:solidFill>
              <a:latin typeface="DM Sans "/>
              <a:cs typeface="Arial"/>
              <a:sym typeface="Arial"/>
            </a:endParaRPr>
          </a:p>
          <a:p>
            <a:pPr>
              <a:defRPr/>
            </a:pPr>
            <a:r>
              <a:rPr kumimoji="0" lang="en-US" sz="1100" b="1" u="none" strike="noStrike" kern="0" cap="none" spc="0" normalizeH="0" baseline="0" noProof="0" dirty="0">
                <a:ln>
                  <a:noFill/>
                </a:ln>
                <a:solidFill>
                  <a:schemeClr val="bg1"/>
                </a:solidFill>
                <a:effectLst/>
                <a:uLnTx/>
                <a:uFillTx/>
                <a:latin typeface="DM Sans "/>
                <a:cs typeface="Arial"/>
                <a:sym typeface="Arial"/>
              </a:rPr>
              <a:t>PENTAVITIN</a:t>
            </a:r>
            <a:r>
              <a:rPr kumimoji="0" lang="en-US" sz="1100" b="1" u="none" strike="noStrike" kern="0" cap="none" spc="0" normalizeH="0" baseline="30000" noProof="0" dirty="0">
                <a:ln>
                  <a:noFill/>
                </a:ln>
                <a:solidFill>
                  <a:schemeClr val="bg1"/>
                </a:solidFill>
                <a:effectLst/>
                <a:uLnTx/>
                <a:uFillTx/>
                <a:latin typeface="DM Sans "/>
                <a:cs typeface="Arial"/>
                <a:sym typeface="Arial"/>
              </a:rPr>
              <a:t>®</a:t>
            </a:r>
            <a:r>
              <a:rPr kumimoji="0" lang="en-US" sz="1100" b="1" u="none" strike="noStrike" kern="0" cap="none" spc="0" normalizeH="0" baseline="0" noProof="0" dirty="0">
                <a:ln>
                  <a:noFill/>
                </a:ln>
                <a:solidFill>
                  <a:schemeClr val="bg1"/>
                </a:solidFill>
                <a:effectLst/>
                <a:uLnTx/>
                <a:uFillTx/>
                <a:latin typeface="DM Sans "/>
                <a:cs typeface="Arial"/>
                <a:sym typeface="Arial"/>
              </a:rPr>
              <a:t>: </a:t>
            </a:r>
            <a:r>
              <a:rPr kumimoji="0" lang="en-US" sz="1100" u="none" strike="noStrike" kern="1200" cap="none" spc="0" normalizeH="0" baseline="0" noProof="0" dirty="0">
                <a:ln>
                  <a:noFill/>
                </a:ln>
                <a:solidFill>
                  <a:schemeClr val="bg1"/>
                </a:solidFill>
                <a:effectLst/>
                <a:uLnTx/>
                <a:uFillTx/>
                <a:latin typeface="DM Sans "/>
              </a:rPr>
              <a:t>Achieve long lasting moisturization and reinforce your scalp barrier </a:t>
            </a:r>
            <a:r>
              <a:rPr lang="en-US" sz="1100" kern="0" dirty="0">
                <a:solidFill>
                  <a:schemeClr val="bg1"/>
                </a:solidFill>
                <a:latin typeface="DM Sans "/>
                <a:cs typeface="Arial"/>
                <a:sym typeface="Arial"/>
              </a:rPr>
              <a:t> </a:t>
            </a:r>
            <a:endParaRPr lang="en-US" sz="1100" u="none" strike="noStrike" kern="0" cap="none" spc="0" normalizeH="0" baseline="0" noProof="0" dirty="0">
              <a:ln>
                <a:noFill/>
              </a:ln>
              <a:solidFill>
                <a:schemeClr val="bg1"/>
              </a:solidFill>
              <a:effectLst/>
              <a:uLnTx/>
              <a:uFillTx/>
              <a:latin typeface="DM Sans "/>
              <a:cs typeface="Arial"/>
            </a:endParaRPr>
          </a:p>
        </p:txBody>
      </p:sp>
      <p:pic>
        <p:nvPicPr>
          <p:cNvPr id="35" name="Google Shape;279;p62">
            <a:extLst>
              <a:ext uri="{FF2B5EF4-FFF2-40B4-BE49-F238E27FC236}">
                <a16:creationId xmlns:a16="http://schemas.microsoft.com/office/drawing/2014/main" id="{14FE9F5B-A300-987C-0D04-3D5656B243F3}"/>
              </a:ext>
            </a:extLst>
          </p:cNvPr>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9530993" y="6208130"/>
            <a:ext cx="2514905" cy="485999"/>
          </a:xfrm>
          <a:prstGeom prst="rect">
            <a:avLst/>
          </a:prstGeom>
          <a:noFill/>
          <a:ln>
            <a:noFill/>
          </a:ln>
        </p:spPr>
      </p:pic>
      <p:cxnSp>
        <p:nvCxnSpPr>
          <p:cNvPr id="10" name="Straight Connector 9">
            <a:extLst>
              <a:ext uri="{FF2B5EF4-FFF2-40B4-BE49-F238E27FC236}">
                <a16:creationId xmlns:a16="http://schemas.microsoft.com/office/drawing/2014/main" id="{F27EBA9F-D5F9-6D4B-B4DC-7D1D73602364}"/>
              </a:ext>
            </a:extLst>
          </p:cNvPr>
          <p:cNvCxnSpPr/>
          <p:nvPr/>
        </p:nvCxnSpPr>
        <p:spPr>
          <a:xfrm>
            <a:off x="5650992" y="878950"/>
            <a:ext cx="6140958"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F579A156-1B48-FE3E-BF4C-ACABE5C989F7}"/>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31694" y="554682"/>
            <a:ext cx="3125980" cy="468897"/>
          </a:xfrm>
          <a:prstGeom prst="rect">
            <a:avLst/>
          </a:prstGeom>
        </p:spPr>
      </p:pic>
      <p:pic>
        <p:nvPicPr>
          <p:cNvPr id="30" name="Picture 29" descr="A black background with a black square&#10;&#10;Description automatically generated with medium confidence">
            <a:extLst>
              <a:ext uri="{FF2B5EF4-FFF2-40B4-BE49-F238E27FC236}">
                <a16:creationId xmlns:a16="http://schemas.microsoft.com/office/drawing/2014/main" id="{D2E2693E-0582-6B36-FA52-4DE3F84B902E}"/>
              </a:ext>
            </a:extLst>
          </p:cNvPr>
          <p:cNvPicPr>
            <a:picLocks noChangeAspect="1"/>
          </p:cNvPicPr>
          <p:nvPr/>
        </p:nvPicPr>
        <p:blipFill>
          <a:blip r:embed="rId10" cstate="screen">
            <a:lum bright="70000" contrast="-70000"/>
            <a:extLst>
              <a:ext uri="{BEBA8EAE-BF5A-486C-A8C5-ECC9F3942E4B}">
                <a14:imgProps xmlns:a14="http://schemas.microsoft.com/office/drawing/2010/main">
                  <a14:imgLayer r:embed="rId11">
                    <a14:imgEffect>
                      <a14:artisticPhotocopy/>
                    </a14:imgEffect>
                    <a14:imgEffect>
                      <a14:saturation sat="200000"/>
                    </a14:imgEffect>
                  </a14:imgLayer>
                </a14:imgProps>
              </a:ext>
              <a:ext uri="{28A0092B-C50C-407E-A947-70E740481C1C}">
                <a14:useLocalDpi xmlns:a14="http://schemas.microsoft.com/office/drawing/2010/main"/>
              </a:ext>
            </a:extLst>
          </a:blip>
          <a:stretch>
            <a:fillRect/>
          </a:stretch>
        </p:blipFill>
        <p:spPr>
          <a:xfrm>
            <a:off x="5717395" y="266306"/>
            <a:ext cx="470535" cy="470535"/>
          </a:xfrm>
          <a:prstGeom prst="rect">
            <a:avLst/>
          </a:prstGeom>
        </p:spPr>
      </p:pic>
      <p:grpSp>
        <p:nvGrpSpPr>
          <p:cNvPr id="3" name="Agrupar 1">
            <a:extLst>
              <a:ext uri="{FF2B5EF4-FFF2-40B4-BE49-F238E27FC236}">
                <a16:creationId xmlns:a16="http://schemas.microsoft.com/office/drawing/2014/main" id="{3620C70F-D27B-3032-D296-CD2E9522D943}"/>
              </a:ext>
            </a:extLst>
          </p:cNvPr>
          <p:cNvGrpSpPr/>
          <p:nvPr/>
        </p:nvGrpSpPr>
        <p:grpSpPr>
          <a:xfrm>
            <a:off x="383561" y="2063954"/>
            <a:ext cx="2640087" cy="3519235"/>
            <a:chOff x="-154025" y="1707801"/>
            <a:chExt cx="1980065" cy="2639426"/>
          </a:xfrm>
        </p:grpSpPr>
        <p:pic>
          <p:nvPicPr>
            <p:cNvPr id="5" name="Imagem 17">
              <a:extLst>
                <a:ext uri="{FF2B5EF4-FFF2-40B4-BE49-F238E27FC236}">
                  <a16:creationId xmlns:a16="http://schemas.microsoft.com/office/drawing/2014/main" id="{206FC909-F22E-7522-B793-E63B4FCCC606}"/>
                </a:ext>
              </a:extLst>
            </p:cNvPr>
            <p:cNvPicPr>
              <a:picLocks noChangeAspect="1"/>
            </p:cNvPicPr>
            <p:nvPr/>
          </p:nvPicPr>
          <p:blipFill>
            <a:blip r:embed="rId12" cstate="screen">
              <a:extLst>
                <a:ext uri="{28A0092B-C50C-407E-A947-70E740481C1C}">
                  <a14:useLocalDpi xmlns:a14="http://schemas.microsoft.com/office/drawing/2010/main"/>
                </a:ext>
              </a:extLst>
            </a:blip>
            <a:srcRect/>
            <a:stretch/>
          </p:blipFill>
          <p:spPr>
            <a:xfrm>
              <a:off x="-154025" y="1707801"/>
              <a:ext cx="1980065" cy="2639426"/>
            </a:xfrm>
            <a:prstGeom prst="rect">
              <a:avLst/>
            </a:prstGeom>
          </p:spPr>
        </p:pic>
        <p:sp>
          <p:nvSpPr>
            <p:cNvPr id="4" name="TextBox 25">
              <a:extLst>
                <a:ext uri="{FF2B5EF4-FFF2-40B4-BE49-F238E27FC236}">
                  <a16:creationId xmlns:a16="http://schemas.microsoft.com/office/drawing/2014/main" id="{9A4D7BE1-3E34-0350-9BA3-2B1665AB3649}"/>
                </a:ext>
              </a:extLst>
            </p:cNvPr>
            <p:cNvSpPr txBox="1"/>
            <p:nvPr/>
          </p:nvSpPr>
          <p:spPr>
            <a:xfrm>
              <a:off x="476928" y="1735636"/>
              <a:ext cx="1123701" cy="346249"/>
            </a:xfrm>
            <a:prstGeom prst="rect">
              <a:avLst/>
            </a:prstGeom>
            <a:noFill/>
          </p:spPr>
          <p:txBody>
            <a:bodyPr wrap="square">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en-US" sz="1200" b="1" u="none" strike="noStrike" kern="1200" cap="none" spc="0" normalizeH="0" baseline="0" noProof="0" dirty="0">
                  <a:ln>
                    <a:noFill/>
                  </a:ln>
                  <a:solidFill>
                    <a:srgbClr val="FFFFFF"/>
                  </a:solidFill>
                  <a:effectLst/>
                  <a:uLnTx/>
                  <a:uFillTx/>
                  <a:latin typeface="DM Sans "/>
                  <a:cs typeface="Arial"/>
                  <a:sym typeface="Arial"/>
                </a:rPr>
                <a:t>Dermo Soothing</a:t>
              </a:r>
            </a:p>
            <a:p>
              <a:pPr marL="0" marR="0" lvl="0" indent="0" algn="l" defTabSz="1219140" rtl="0" eaLnBrk="1" fontAlgn="auto" latinLnBrk="0" hangingPunct="1">
                <a:lnSpc>
                  <a:spcPct val="100000"/>
                </a:lnSpc>
                <a:spcBef>
                  <a:spcPts val="0"/>
                </a:spcBef>
                <a:spcAft>
                  <a:spcPts val="0"/>
                </a:spcAft>
                <a:buClrTx/>
                <a:buSzTx/>
                <a:buFontTx/>
                <a:buNone/>
                <a:tabLst/>
                <a:defRPr/>
              </a:pPr>
              <a:r>
                <a:rPr kumimoji="0" lang="en-US" sz="1200" b="1" u="none" strike="noStrike" kern="1200" cap="none" spc="0" normalizeH="0" baseline="0" noProof="0" dirty="0">
                  <a:ln>
                    <a:noFill/>
                  </a:ln>
                  <a:solidFill>
                    <a:srgbClr val="FFFFFF"/>
                  </a:solidFill>
                  <a:effectLst/>
                  <a:uLnTx/>
                  <a:uFillTx/>
                  <a:latin typeface="DM Sans "/>
                  <a:cs typeface="Arial"/>
                  <a:sym typeface="Arial"/>
                </a:rPr>
                <a:t>Shampoo</a:t>
              </a:r>
            </a:p>
          </p:txBody>
        </p:sp>
      </p:grpSp>
      <p:sp>
        <p:nvSpPr>
          <p:cNvPr id="39" name="Rectangle 38">
            <a:extLst>
              <a:ext uri="{FF2B5EF4-FFF2-40B4-BE49-F238E27FC236}">
                <a16:creationId xmlns:a16="http://schemas.microsoft.com/office/drawing/2014/main" id="{B1E39E1C-7AC1-17CF-616D-F2B07A2F0B1B}"/>
              </a:ext>
            </a:extLst>
          </p:cNvPr>
          <p:cNvSpPr/>
          <p:nvPr/>
        </p:nvSpPr>
        <p:spPr>
          <a:xfrm>
            <a:off x="1282702" y="5285453"/>
            <a:ext cx="2147912" cy="4924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50" b="1" dirty="0">
                <a:solidFill>
                  <a:schemeClr val="bg1"/>
                </a:solidFill>
                <a:latin typeface="DM Sans" pitchFamily="2" charset="0"/>
              </a:rPr>
              <a:t>93% Natural Origin </a:t>
            </a:r>
          </a:p>
          <a:p>
            <a:r>
              <a:rPr lang="en-US" sz="1050" dirty="0">
                <a:solidFill>
                  <a:schemeClr val="bg1"/>
                </a:solidFill>
                <a:latin typeface="DM Sans" pitchFamily="2" charset="0"/>
              </a:rPr>
              <a:t>According to ISO 16128</a:t>
            </a:r>
          </a:p>
        </p:txBody>
      </p:sp>
      <p:sp>
        <p:nvSpPr>
          <p:cNvPr id="40" name="Rectangle 39">
            <a:extLst>
              <a:ext uri="{FF2B5EF4-FFF2-40B4-BE49-F238E27FC236}">
                <a16:creationId xmlns:a16="http://schemas.microsoft.com/office/drawing/2014/main" id="{2D35A221-D6DC-6AFB-711C-61D93D94F306}"/>
              </a:ext>
            </a:extLst>
          </p:cNvPr>
          <p:cNvSpPr/>
          <p:nvPr/>
        </p:nvSpPr>
        <p:spPr>
          <a:xfrm>
            <a:off x="2777322" y="5285453"/>
            <a:ext cx="2135856" cy="4924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50" b="1" dirty="0">
                <a:solidFill>
                  <a:schemeClr val="bg1"/>
                </a:solidFill>
                <a:latin typeface="DM Sans" pitchFamily="2" charset="0"/>
              </a:rPr>
              <a:t>97% Natural Origin </a:t>
            </a:r>
          </a:p>
          <a:p>
            <a:r>
              <a:rPr lang="en-US" sz="1050" dirty="0">
                <a:solidFill>
                  <a:schemeClr val="bg1"/>
                </a:solidFill>
                <a:latin typeface="DM Sans" pitchFamily="2" charset="0"/>
              </a:rPr>
              <a:t>According to ISO 16128</a:t>
            </a:r>
          </a:p>
        </p:txBody>
      </p:sp>
      <p:sp>
        <p:nvSpPr>
          <p:cNvPr id="27" name="TextBox 26">
            <a:extLst>
              <a:ext uri="{FF2B5EF4-FFF2-40B4-BE49-F238E27FC236}">
                <a16:creationId xmlns:a16="http://schemas.microsoft.com/office/drawing/2014/main" id="{0C252021-249B-B345-178A-F9B3176C4F28}"/>
              </a:ext>
            </a:extLst>
          </p:cNvPr>
          <p:cNvSpPr txBox="1"/>
          <p:nvPr/>
        </p:nvSpPr>
        <p:spPr>
          <a:xfrm>
            <a:off x="5370038" y="6435831"/>
            <a:ext cx="7411720" cy="338554"/>
          </a:xfrm>
          <a:prstGeom prst="rect">
            <a:avLst/>
          </a:prstGeom>
          <a:noFill/>
        </p:spPr>
        <p:txBody>
          <a:bodyPr wrap="square">
            <a:spAutoFit/>
          </a:bodyPr>
          <a:lstStyle/>
          <a:p>
            <a:pPr marL="0" marR="0" lvl="0" indent="0" defTabSz="914377" rtl="0" eaLnBrk="1" fontAlgn="auto" latinLnBrk="0" hangingPunct="1">
              <a:lnSpc>
                <a:spcPct val="100000"/>
              </a:lnSpc>
              <a:spcBef>
                <a:spcPts val="0"/>
              </a:spcBef>
              <a:spcAft>
                <a:spcPts val="0"/>
              </a:spcAft>
              <a:buClrTx/>
              <a:buSzTx/>
              <a:buFontTx/>
              <a:buNone/>
              <a:tabLst/>
              <a:defRPr/>
            </a:pPr>
            <a:r>
              <a:rPr kumimoji="0" lang="pt-BR" sz="800" b="0" i="0" u="none" strike="noStrike" kern="1200" cap="none" spc="0" normalizeH="0" baseline="0" noProof="0">
                <a:ln>
                  <a:noFill/>
                </a:ln>
                <a:solidFill>
                  <a:srgbClr val="FFFFFF"/>
                </a:solidFill>
                <a:effectLst/>
                <a:uLnTx/>
                <a:uFillTx/>
                <a:latin typeface="DM Sans "/>
                <a:ea typeface="+mn-ea"/>
                <a:cs typeface="Arial"/>
                <a:sym typeface="Arial"/>
              </a:rPr>
              <a:t>*Natural origin fragrance = &gt;50% </a:t>
            </a:r>
            <a:r>
              <a:rPr kumimoji="0" lang="pt-BR" sz="800" b="0" i="0" u="none" strike="noStrike" kern="1200" cap="none" spc="0" normalizeH="0" baseline="0" noProof="0" err="1">
                <a:ln>
                  <a:noFill/>
                </a:ln>
                <a:solidFill>
                  <a:srgbClr val="FFFFFF"/>
                </a:solidFill>
                <a:effectLst/>
                <a:uLnTx/>
                <a:uFillTx/>
                <a:latin typeface="DM Sans "/>
                <a:ea typeface="+mn-ea"/>
                <a:cs typeface="Arial"/>
                <a:sym typeface="Arial"/>
              </a:rPr>
              <a:t>carbon</a:t>
            </a:r>
            <a:r>
              <a:rPr kumimoji="0" lang="pt-BR" sz="800" b="0" i="0" u="none" strike="noStrike" kern="1200" cap="none" spc="0" normalizeH="0" baseline="0" noProof="0">
                <a:ln>
                  <a:noFill/>
                </a:ln>
                <a:solidFill>
                  <a:srgbClr val="FFFFFF"/>
                </a:solidFill>
                <a:effectLst/>
                <a:uLnTx/>
                <a:uFillTx/>
                <a:latin typeface="DM Sans "/>
                <a:ea typeface="+mn-ea"/>
                <a:cs typeface="Arial"/>
                <a:sym typeface="Arial"/>
              </a:rPr>
              <a:t> </a:t>
            </a:r>
            <a:r>
              <a:rPr kumimoji="0" lang="pt-BR" sz="800" b="0" i="0" u="none" strike="noStrike" kern="1200" cap="none" spc="0" normalizeH="0" baseline="0" noProof="0" err="1">
                <a:ln>
                  <a:noFill/>
                </a:ln>
                <a:solidFill>
                  <a:srgbClr val="FFFFFF"/>
                </a:solidFill>
                <a:effectLst/>
                <a:uLnTx/>
                <a:uFillTx/>
                <a:latin typeface="DM Sans "/>
                <a:ea typeface="+mn-ea"/>
                <a:cs typeface="Arial"/>
                <a:sym typeface="Arial"/>
              </a:rPr>
              <a:t>renewable</a:t>
            </a:r>
            <a:endParaRPr kumimoji="0" lang="pt-BR" sz="800" b="0" i="0" u="none" strike="noStrike" kern="1200" cap="none" spc="0" normalizeH="0" baseline="0" noProof="0">
              <a:ln>
                <a:noFill/>
              </a:ln>
              <a:solidFill>
                <a:srgbClr val="FFFFFF"/>
              </a:solidFill>
              <a:effectLst/>
              <a:uLnTx/>
              <a:uFillTx/>
              <a:latin typeface="DM Sans "/>
              <a:ea typeface="+mn-ea"/>
              <a:cs typeface="Arial"/>
              <a:sym typeface="Arial"/>
            </a:endParaRPr>
          </a:p>
          <a:p>
            <a:pPr marL="0" marR="0" lvl="0" indent="0" defTabSz="914377" rtl="0" eaLnBrk="1" fontAlgn="auto" latinLnBrk="0" hangingPunct="1">
              <a:lnSpc>
                <a:spcPct val="100000"/>
              </a:lnSpc>
              <a:spcBef>
                <a:spcPts val="0"/>
              </a:spcBef>
              <a:spcAft>
                <a:spcPts val="0"/>
              </a:spcAft>
              <a:buClrTx/>
              <a:buSzTx/>
              <a:buFontTx/>
              <a:buNone/>
              <a:tabLst/>
              <a:defRPr/>
            </a:pPr>
            <a:r>
              <a:rPr kumimoji="0" lang="pt-BR" sz="800" b="0" i="0" u="none" strike="noStrike" kern="1200" cap="none" spc="0" normalizeH="0" baseline="0" noProof="0">
                <a:ln>
                  <a:noFill/>
                </a:ln>
                <a:solidFill>
                  <a:srgbClr val="FFFFFF"/>
                </a:solidFill>
                <a:effectLst/>
                <a:uLnTx/>
                <a:uFillTx/>
                <a:latin typeface="DM Sans "/>
                <a:ea typeface="+mn-ea"/>
                <a:cs typeface="Arial"/>
              </a:rPr>
              <a:t>** </a:t>
            </a:r>
            <a:r>
              <a:rPr kumimoji="0" lang="pt-BR" sz="800" b="0" i="0" u="none" strike="noStrike" kern="1200" cap="none" spc="0" normalizeH="0" baseline="0" noProof="0" err="1">
                <a:ln>
                  <a:noFill/>
                </a:ln>
                <a:solidFill>
                  <a:srgbClr val="FFFFFF"/>
                </a:solidFill>
                <a:effectLst/>
                <a:uLnTx/>
                <a:uFillTx/>
                <a:latin typeface="DM Sans "/>
                <a:ea typeface="+mn-ea"/>
                <a:cs typeface="Arial"/>
              </a:rPr>
              <a:t>Tested</a:t>
            </a:r>
            <a:r>
              <a:rPr kumimoji="0" lang="pt-BR" sz="800" b="0" i="0" u="none" strike="noStrike" kern="1200" cap="none" spc="0" normalizeH="0" baseline="0" noProof="0">
                <a:ln>
                  <a:noFill/>
                </a:ln>
                <a:solidFill>
                  <a:srgbClr val="FFFFFF"/>
                </a:solidFill>
                <a:effectLst/>
                <a:uLnTx/>
                <a:uFillTx/>
                <a:latin typeface="DM Sans "/>
                <a:ea typeface="+mn-ea"/>
                <a:cs typeface="Arial"/>
              </a:rPr>
              <a:t> in vivo in </a:t>
            </a:r>
            <a:r>
              <a:rPr kumimoji="0" lang="pt-BR" sz="800" b="0" i="0" u="none" strike="noStrike" kern="1200" cap="none" spc="0" normalizeH="0" baseline="0" noProof="0" err="1">
                <a:ln>
                  <a:noFill/>
                </a:ln>
                <a:solidFill>
                  <a:srgbClr val="FFFFFF"/>
                </a:solidFill>
                <a:effectLst/>
                <a:uLnTx/>
                <a:uFillTx/>
                <a:latin typeface="DM Sans "/>
                <a:ea typeface="+mn-ea"/>
                <a:cs typeface="Arial"/>
              </a:rPr>
              <a:t>leave</a:t>
            </a:r>
            <a:r>
              <a:rPr kumimoji="0" lang="pt-BR" sz="800" b="0" i="0" u="none" strike="noStrike" kern="1200" cap="none" spc="0" normalizeH="0" baseline="0" noProof="0">
                <a:ln>
                  <a:noFill/>
                </a:ln>
                <a:solidFill>
                  <a:srgbClr val="FFFFFF"/>
                </a:solidFill>
                <a:effectLst/>
                <a:uLnTx/>
                <a:uFillTx/>
                <a:latin typeface="DM Sans "/>
                <a:ea typeface="+mn-ea"/>
                <a:cs typeface="Arial"/>
              </a:rPr>
              <a:t> </a:t>
            </a:r>
            <a:r>
              <a:rPr kumimoji="0" lang="pt-BR" sz="800" b="0" i="0" u="none" strike="noStrike" kern="1200" cap="none" spc="0" normalizeH="0" baseline="0" noProof="0" err="1">
                <a:ln>
                  <a:noFill/>
                </a:ln>
                <a:solidFill>
                  <a:srgbClr val="FFFFFF"/>
                </a:solidFill>
                <a:effectLst/>
                <a:uLnTx/>
                <a:uFillTx/>
                <a:latin typeface="DM Sans "/>
                <a:ea typeface="+mn-ea"/>
                <a:cs typeface="Arial"/>
              </a:rPr>
              <a:t>on</a:t>
            </a:r>
            <a:r>
              <a:rPr kumimoji="0" lang="pt-BR" sz="800" b="0" i="0" u="none" strike="noStrike" kern="1200" cap="none" spc="0" normalizeH="0" baseline="0" noProof="0">
                <a:ln>
                  <a:noFill/>
                </a:ln>
                <a:solidFill>
                  <a:srgbClr val="FFFFFF"/>
                </a:solidFill>
                <a:effectLst/>
                <a:uLnTx/>
                <a:uFillTx/>
                <a:latin typeface="DM Sans "/>
                <a:ea typeface="+mn-ea"/>
                <a:cs typeface="Arial"/>
              </a:rPr>
              <a:t> </a:t>
            </a:r>
            <a:r>
              <a:rPr kumimoji="0" lang="pt-BR" sz="800" b="0" i="0" u="none" strike="noStrike" kern="1200" cap="none" spc="0" normalizeH="0" baseline="0" noProof="0" err="1">
                <a:ln>
                  <a:noFill/>
                </a:ln>
                <a:solidFill>
                  <a:srgbClr val="FFFFFF"/>
                </a:solidFill>
                <a:effectLst/>
                <a:uLnTx/>
                <a:uFillTx/>
                <a:latin typeface="DM Sans "/>
                <a:ea typeface="+mn-ea"/>
                <a:cs typeface="Arial"/>
              </a:rPr>
              <a:t>formulation</a:t>
            </a:r>
            <a:r>
              <a:rPr kumimoji="0" lang="pt-BR" sz="800" b="0" i="0" u="none" strike="noStrike" kern="1200" cap="none" spc="0" normalizeH="0" baseline="0" noProof="0">
                <a:ln>
                  <a:noFill/>
                </a:ln>
                <a:solidFill>
                  <a:srgbClr val="FFFFFF"/>
                </a:solidFill>
                <a:effectLst/>
                <a:uLnTx/>
                <a:uFillTx/>
                <a:latin typeface="DM Sans "/>
                <a:ea typeface="+mn-ea"/>
                <a:cs typeface="Arial"/>
              </a:rPr>
              <a:t> </a:t>
            </a:r>
            <a:r>
              <a:rPr kumimoji="0" lang="pt-BR" sz="800" b="0" i="0" u="none" strike="noStrike" kern="1200" cap="none" spc="0" normalizeH="0" baseline="0" noProof="0" err="1">
                <a:ln>
                  <a:noFill/>
                </a:ln>
                <a:solidFill>
                  <a:srgbClr val="FFFFFF"/>
                </a:solidFill>
                <a:effectLst/>
                <a:uLnTx/>
                <a:uFillTx/>
                <a:latin typeface="DM Sans "/>
                <a:ea typeface="+mn-ea"/>
                <a:cs typeface="Arial"/>
              </a:rPr>
              <a:t>on</a:t>
            </a:r>
            <a:r>
              <a:rPr kumimoji="0" lang="pt-BR" sz="800" b="0" i="0" u="none" strike="noStrike" kern="1200" cap="none" spc="0" normalizeH="0" baseline="0" noProof="0">
                <a:ln>
                  <a:noFill/>
                </a:ln>
                <a:solidFill>
                  <a:srgbClr val="FFFFFF"/>
                </a:solidFill>
                <a:effectLst/>
                <a:uLnTx/>
                <a:uFillTx/>
                <a:latin typeface="DM Sans "/>
                <a:ea typeface="+mn-ea"/>
                <a:cs typeface="Arial"/>
              </a:rPr>
              <a:t> facial </a:t>
            </a:r>
            <a:r>
              <a:rPr kumimoji="0" lang="pt-BR" sz="800" b="0" i="0" u="none" strike="noStrike" kern="1200" cap="none" spc="0" normalizeH="0" baseline="0" noProof="0" err="1">
                <a:ln>
                  <a:noFill/>
                </a:ln>
                <a:solidFill>
                  <a:srgbClr val="FFFFFF"/>
                </a:solidFill>
                <a:effectLst/>
                <a:uLnTx/>
                <a:uFillTx/>
                <a:latin typeface="DM Sans "/>
                <a:ea typeface="+mn-ea"/>
                <a:cs typeface="Arial"/>
              </a:rPr>
              <a:t>skin</a:t>
            </a:r>
            <a:r>
              <a:rPr kumimoji="0" lang="pt-BR" sz="800" b="0" i="0" u="none" strike="noStrike" kern="1200" cap="none" spc="0" normalizeH="0" baseline="0" noProof="0">
                <a:ln>
                  <a:noFill/>
                </a:ln>
                <a:solidFill>
                  <a:srgbClr val="FFFFFF"/>
                </a:solidFill>
                <a:effectLst/>
                <a:uLnTx/>
                <a:uFillTx/>
                <a:latin typeface="DM Sans "/>
                <a:ea typeface="+mn-ea"/>
                <a:cs typeface="Arial"/>
              </a:rPr>
              <a:t> </a:t>
            </a:r>
            <a:r>
              <a:rPr kumimoji="0" lang="pt-BR" sz="800" b="0" i="0" u="none" strike="noStrike" kern="1200" cap="none" spc="0" normalizeH="0" baseline="0" noProof="0" err="1">
                <a:ln>
                  <a:noFill/>
                </a:ln>
                <a:solidFill>
                  <a:srgbClr val="FFFFFF"/>
                </a:solidFill>
                <a:effectLst/>
                <a:uLnTx/>
                <a:uFillTx/>
                <a:latin typeface="DM Sans "/>
                <a:ea typeface="+mn-ea"/>
                <a:cs typeface="Arial"/>
              </a:rPr>
              <a:t>at</a:t>
            </a:r>
            <a:r>
              <a:rPr kumimoji="0" lang="pt-BR" sz="800" b="0" i="0" u="none" strike="noStrike" kern="1200" cap="none" spc="0" normalizeH="0" baseline="0" noProof="0">
                <a:ln>
                  <a:noFill/>
                </a:ln>
                <a:solidFill>
                  <a:srgbClr val="FFFFFF"/>
                </a:solidFill>
                <a:effectLst/>
                <a:uLnTx/>
                <a:uFillTx/>
                <a:latin typeface="DM Sans "/>
                <a:ea typeface="+mn-ea"/>
                <a:cs typeface="Arial"/>
              </a:rPr>
              <a:t> 3%</a:t>
            </a:r>
          </a:p>
        </p:txBody>
      </p:sp>
    </p:spTree>
    <p:extLst>
      <p:ext uri="{BB962C8B-B14F-4D97-AF65-F5344CB8AC3E}">
        <p14:creationId xmlns:p14="http://schemas.microsoft.com/office/powerpoint/2010/main" val="3802446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par>
                                <p:cTn id="11" presetID="10"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10" presetClass="entr" presetSubtype="0"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9"/>
                                        </p:tgtEl>
                                        <p:attrNameLst>
                                          <p:attrName>style.visibility</p:attrName>
                                        </p:attrNameLst>
                                      </p:cBhvr>
                                      <p:to>
                                        <p:strVal val="visible"/>
                                      </p:to>
                                    </p:set>
                                    <p:animEffect transition="in" filter="fade">
                                      <p:cBhvr>
                                        <p:cTn id="19" dur="500"/>
                                        <p:tgtEl>
                                          <p:spTgt spid="3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fade">
                                      <p:cBhvr>
                                        <p:cTn id="22" dur="500"/>
                                        <p:tgtEl>
                                          <p:spTgt spid="4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79"/>
                                        </p:tgtEl>
                                        <p:attrNameLst>
                                          <p:attrName>style.visibility</p:attrName>
                                        </p:attrNameLst>
                                      </p:cBhvr>
                                      <p:to>
                                        <p:strVal val="visible"/>
                                      </p:to>
                                    </p:set>
                                    <p:animEffect transition="in" filter="fade">
                                      <p:cBhvr>
                                        <p:cTn id="25" dur="500"/>
                                        <p:tgtEl>
                                          <p:spTgt spid="7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500"/>
                                        <p:tgtEl>
                                          <p:spTgt spid="18"/>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fade">
                                      <p:cBhvr>
                                        <p:cTn id="33" dur="500"/>
                                        <p:tgtEl>
                                          <p:spTgt spid="30"/>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fade">
                                      <p:cBhvr>
                                        <p:cTn id="36" dur="500"/>
                                        <p:tgtEl>
                                          <p:spTgt spid="6"/>
                                        </p:tgtEl>
                                      </p:cBhvr>
                                    </p:animEffect>
                                  </p:childTnLst>
                                </p:cTn>
                              </p:par>
                              <p:par>
                                <p:cTn id="37" presetID="10" presetClass="entr" presetSubtype="0" fill="hold" nodeType="with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500"/>
                                        <p:tgtEl>
                                          <p:spTgt spid="10"/>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500"/>
                                        <p:tgtEl>
                                          <p:spTgt spid="8"/>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fade">
                                      <p:cBhvr>
                                        <p:cTn id="45" dur="500"/>
                                        <p:tgtEl>
                                          <p:spTgt spid="13"/>
                                        </p:tgtEl>
                                      </p:cBhvr>
                                    </p:animEffect>
                                  </p:childTnLst>
                                </p:cTn>
                              </p:par>
                              <p:par>
                                <p:cTn id="46" presetID="10" presetClass="entr" presetSubtype="0" fill="hold" nodeType="withEffect">
                                  <p:stCondLst>
                                    <p:cond delay="0"/>
                                  </p:stCondLst>
                                  <p:childTnLst>
                                    <p:set>
                                      <p:cBhvr>
                                        <p:cTn id="47" dur="1" fill="hold">
                                          <p:stCondLst>
                                            <p:cond delay="0"/>
                                          </p:stCondLst>
                                        </p:cTn>
                                        <p:tgtEl>
                                          <p:spTgt spid="2"/>
                                        </p:tgtEl>
                                        <p:attrNameLst>
                                          <p:attrName>style.visibility</p:attrName>
                                        </p:attrNameLst>
                                      </p:cBhvr>
                                      <p:to>
                                        <p:strVal val="visible"/>
                                      </p:to>
                                    </p:set>
                                    <p:animEffect transition="in" filter="fade">
                                      <p:cBhvr>
                                        <p:cTn id="48" dur="500"/>
                                        <p:tgtEl>
                                          <p:spTgt spid="2"/>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fade">
                                      <p:cBhvr>
                                        <p:cTn id="51" dur="500"/>
                                        <p:tgtEl>
                                          <p:spTgt spid="29"/>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7"/>
                                        </p:tgtEl>
                                        <p:attrNameLst>
                                          <p:attrName>style.visibility</p:attrName>
                                        </p:attrNameLst>
                                      </p:cBhvr>
                                      <p:to>
                                        <p:strVal val="visible"/>
                                      </p:to>
                                    </p:set>
                                    <p:animEffect transition="in" filter="fade">
                                      <p:cBhvr>
                                        <p:cTn id="54" dur="500"/>
                                        <p:tgtEl>
                                          <p:spTgt spid="27"/>
                                        </p:tgtEl>
                                      </p:cBhvr>
                                    </p:animEffect>
                                  </p:childTnLst>
                                </p:cTn>
                              </p:par>
                              <p:par>
                                <p:cTn id="55" presetID="10" presetClass="entr" presetSubtype="0" fill="hold" nodeType="with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fade">
                                      <p:cBhvr>
                                        <p:cTn id="57" dur="500"/>
                                        <p:tgtEl>
                                          <p:spTgt spid="35"/>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9"/>
                                        </p:tgtEl>
                                        <p:attrNameLst>
                                          <p:attrName>style.visibility</p:attrName>
                                        </p:attrNameLst>
                                      </p:cBhvr>
                                      <p:to>
                                        <p:strVal val="visible"/>
                                      </p:to>
                                    </p:set>
                                    <p:animEffect transition="in" filter="fade">
                                      <p:cBhvr>
                                        <p:cTn id="6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6" grpId="0"/>
      <p:bldP spid="8" grpId="0"/>
      <p:bldP spid="9" grpId="0"/>
      <p:bldP spid="13" grpId="0"/>
      <p:bldP spid="18" grpId="0"/>
      <p:bldP spid="29" grpId="0"/>
      <p:bldP spid="39" grpId="0"/>
      <p:bldP spid="40" grpId="0"/>
      <p:bldP spid="2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0DB7CD6-1E24-D604-9098-754DD16B7FC0}"/>
              </a:ext>
            </a:extLst>
          </p:cNvPr>
          <p:cNvSpPr/>
          <p:nvPr/>
        </p:nvSpPr>
        <p:spPr>
          <a:xfrm>
            <a:off x="11391901" y="30368"/>
            <a:ext cx="800099" cy="3461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latin typeface="DM Sans "/>
            </a:endParaRPr>
          </a:p>
        </p:txBody>
      </p:sp>
      <p:pic>
        <p:nvPicPr>
          <p:cNvPr id="9" name="Picture 8" descr="A close-up of a plant&#10;&#10;Description automatically generated">
            <a:extLst>
              <a:ext uri="{FF2B5EF4-FFF2-40B4-BE49-F238E27FC236}">
                <a16:creationId xmlns:a16="http://schemas.microsoft.com/office/drawing/2014/main" id="{B045F029-90C5-C18F-8E26-D74655E9F213}"/>
              </a:ext>
            </a:extLst>
          </p:cNvPr>
          <p:cNvPicPr>
            <a:picLocks noChangeAspect="1"/>
          </p:cNvPicPr>
          <p:nvPr/>
        </p:nvPicPr>
        <p:blipFill rotWithShape="1">
          <a:blip r:embed="rId3" cstate="screen">
            <a:alphaModFix amt="60000"/>
            <a:extLst>
              <a:ext uri="{BEBA8EAE-BF5A-486C-A8C5-ECC9F3942E4B}">
                <a14:imgProps xmlns:a14="http://schemas.microsoft.com/office/drawing/2010/main">
                  <a14:imgLayer r:embed="rId4">
                    <a14:imgEffect>
                      <a14:sharpenSoften amount="-100000"/>
                    </a14:imgEffect>
                    <a14:imgEffect>
                      <a14:brightnessContrast bright="-45000"/>
                    </a14:imgEffect>
                  </a14:imgLayer>
                </a14:imgProps>
              </a:ext>
              <a:ext uri="{28A0092B-C50C-407E-A947-70E740481C1C}">
                <a14:useLocalDpi xmlns:a14="http://schemas.microsoft.com/office/drawing/2010/main"/>
              </a:ext>
            </a:extLst>
          </a:blip>
          <a:srcRect/>
          <a:stretch/>
        </p:blipFill>
        <p:spPr>
          <a:xfrm>
            <a:off x="-46424" y="0"/>
            <a:ext cx="12252014" cy="6870237"/>
          </a:xfrm>
          <a:prstGeom prst="rect">
            <a:avLst/>
          </a:prstGeom>
          <a:ln>
            <a:solidFill>
              <a:schemeClr val="bg1"/>
            </a:solidFill>
          </a:ln>
        </p:spPr>
      </p:pic>
      <p:sp>
        <p:nvSpPr>
          <p:cNvPr id="10" name="Rectangle 9">
            <a:extLst>
              <a:ext uri="{FF2B5EF4-FFF2-40B4-BE49-F238E27FC236}">
                <a16:creationId xmlns:a16="http://schemas.microsoft.com/office/drawing/2014/main" id="{C4F0F711-F204-6420-0D54-54BA0C8CDBF5}"/>
              </a:ext>
            </a:extLst>
          </p:cNvPr>
          <p:cNvSpPr/>
          <p:nvPr/>
        </p:nvSpPr>
        <p:spPr>
          <a:xfrm>
            <a:off x="-32835" y="-1210"/>
            <a:ext cx="12238425" cy="6858000"/>
          </a:xfrm>
          <a:prstGeom prst="rect">
            <a:avLst/>
          </a:prstGeom>
          <a:solidFill>
            <a:srgbClr val="9039AE">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buClr>
                <a:srgbClr val="000000"/>
              </a:buClr>
            </a:pPr>
            <a:endParaRPr lang="en-GB" sz="1867" kern="0">
              <a:solidFill>
                <a:srgbClr val="FFFFFF"/>
              </a:solidFill>
              <a:latin typeface="DM Sans "/>
              <a:sym typeface="Arial"/>
            </a:endParaRPr>
          </a:p>
        </p:txBody>
      </p:sp>
      <p:sp>
        <p:nvSpPr>
          <p:cNvPr id="32" name="Text Placeholder 3">
            <a:extLst>
              <a:ext uri="{FF2B5EF4-FFF2-40B4-BE49-F238E27FC236}">
                <a16:creationId xmlns:a16="http://schemas.microsoft.com/office/drawing/2014/main" id="{5EDF793F-3FC9-B6BC-6CF9-D87FB0CCF6E7}"/>
              </a:ext>
            </a:extLst>
          </p:cNvPr>
          <p:cNvSpPr txBox="1">
            <a:spLocks/>
          </p:cNvSpPr>
          <p:nvPr/>
        </p:nvSpPr>
        <p:spPr>
          <a:xfrm>
            <a:off x="593699" y="470244"/>
            <a:ext cx="3187364" cy="579483"/>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defTabSz="1219140">
              <a:buClr>
                <a:srgbClr val="000000"/>
              </a:buClr>
            </a:pPr>
            <a:r>
              <a:rPr lang="en-US" sz="2133" b="1">
                <a:solidFill>
                  <a:srgbClr val="FFFFFF"/>
                </a:solidFill>
                <a:latin typeface="DM Sans "/>
                <a:sym typeface="Arial"/>
              </a:rPr>
              <a:t> </a:t>
            </a:r>
          </a:p>
        </p:txBody>
      </p:sp>
      <p:pic>
        <p:nvPicPr>
          <p:cNvPr id="42" name="Google Shape;279;p62">
            <a:extLst>
              <a:ext uri="{FF2B5EF4-FFF2-40B4-BE49-F238E27FC236}">
                <a16:creationId xmlns:a16="http://schemas.microsoft.com/office/drawing/2014/main" id="{FEC1CF3F-0B14-E112-BB6F-7624663A7ADB}"/>
              </a:ext>
            </a:extLst>
          </p:cNvPr>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9532802" y="6210002"/>
            <a:ext cx="2514905" cy="485999"/>
          </a:xfrm>
          <a:prstGeom prst="rect">
            <a:avLst/>
          </a:prstGeom>
          <a:noFill/>
          <a:ln>
            <a:noFill/>
          </a:ln>
        </p:spPr>
      </p:pic>
      <p:sp>
        <p:nvSpPr>
          <p:cNvPr id="41" name="Text Placeholder 3">
            <a:extLst>
              <a:ext uri="{FF2B5EF4-FFF2-40B4-BE49-F238E27FC236}">
                <a16:creationId xmlns:a16="http://schemas.microsoft.com/office/drawing/2014/main" id="{3C4B62DA-B564-D593-917F-78C68C3F6BAB}"/>
              </a:ext>
            </a:extLst>
          </p:cNvPr>
          <p:cNvSpPr>
            <a:spLocks noGrp="1"/>
          </p:cNvSpPr>
          <p:nvPr>
            <p:ph type="body" idx="11"/>
          </p:nvPr>
        </p:nvSpPr>
        <p:spPr>
          <a:xfrm>
            <a:off x="11003687" y="934933"/>
            <a:ext cx="740796" cy="288767"/>
          </a:xfrm>
        </p:spPr>
        <p:txBody>
          <a:bodyPr/>
          <a:lstStyle/>
          <a:p>
            <a:pPr algn="r"/>
            <a:r>
              <a:rPr lang="en-US" sz="1200" b="1">
                <a:solidFill>
                  <a:schemeClr val="bg1"/>
                </a:solidFill>
                <a:latin typeface="DM Sans "/>
              </a:rPr>
              <a:t>ID CARD</a:t>
            </a:r>
          </a:p>
        </p:txBody>
      </p:sp>
      <p:sp>
        <p:nvSpPr>
          <p:cNvPr id="47" name="Title 27">
            <a:extLst>
              <a:ext uri="{FF2B5EF4-FFF2-40B4-BE49-F238E27FC236}">
                <a16:creationId xmlns:a16="http://schemas.microsoft.com/office/drawing/2014/main" id="{8054D56A-10E5-2AA8-B83B-C471CE60B1AA}"/>
              </a:ext>
            </a:extLst>
          </p:cNvPr>
          <p:cNvSpPr txBox="1">
            <a:spLocks/>
          </p:cNvSpPr>
          <p:nvPr/>
        </p:nvSpPr>
        <p:spPr>
          <a:xfrm>
            <a:off x="625410" y="312925"/>
            <a:ext cx="5117653" cy="629205"/>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1800" b="1" kern="1200">
                <a:solidFill>
                  <a:schemeClr val="tx1"/>
                </a:solidFill>
                <a:latin typeface="+mn-lt"/>
                <a:ea typeface="+mj-ea"/>
                <a:cs typeface="+mj-cs"/>
              </a:defRPr>
            </a:lvl1pPr>
          </a:lstStyle>
          <a:p>
            <a:pPr>
              <a:lnSpc>
                <a:spcPct val="150000"/>
              </a:lnSpc>
            </a:pPr>
            <a:r>
              <a:rPr lang="en-US" sz="2500">
                <a:solidFill>
                  <a:schemeClr val="bg1"/>
                </a:solidFill>
                <a:latin typeface="DM Sans "/>
              </a:rPr>
              <a:t>ALPAFLOR® SCUTELLARIA CB</a:t>
            </a:r>
            <a:endParaRPr lang="en-US" sz="2500">
              <a:solidFill>
                <a:schemeClr val="bg1"/>
              </a:solidFill>
              <a:latin typeface="DM Sans "/>
              <a:ea typeface="+mn-ea"/>
              <a:cs typeface="+mn-cs"/>
            </a:endParaRPr>
          </a:p>
        </p:txBody>
      </p:sp>
      <p:sp>
        <p:nvSpPr>
          <p:cNvPr id="50" name="Title 27">
            <a:extLst>
              <a:ext uri="{FF2B5EF4-FFF2-40B4-BE49-F238E27FC236}">
                <a16:creationId xmlns:a16="http://schemas.microsoft.com/office/drawing/2014/main" id="{495CCE79-0CFB-D681-2C69-AFCF54A6D443}"/>
              </a:ext>
            </a:extLst>
          </p:cNvPr>
          <p:cNvSpPr txBox="1">
            <a:spLocks/>
          </p:cNvSpPr>
          <p:nvPr/>
        </p:nvSpPr>
        <p:spPr>
          <a:xfrm>
            <a:off x="636777" y="904122"/>
            <a:ext cx="7975358" cy="342986"/>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1800" b="1" kern="1200">
                <a:solidFill>
                  <a:schemeClr val="tx1"/>
                </a:solidFill>
                <a:latin typeface="+mn-lt"/>
                <a:ea typeface="+mj-ea"/>
                <a:cs typeface="+mj-cs"/>
              </a:defRPr>
            </a:lvl1pPr>
          </a:lstStyle>
          <a:p>
            <a:pPr>
              <a:lnSpc>
                <a:spcPct val="150000"/>
              </a:lnSpc>
            </a:pPr>
            <a:r>
              <a:rPr lang="en-US" sz="1200" b="0">
                <a:solidFill>
                  <a:schemeClr val="bg1"/>
                </a:solidFill>
                <a:latin typeface="DM Sans "/>
              </a:rPr>
              <a:t>INCI NAME: </a:t>
            </a:r>
            <a:r>
              <a:rPr lang="en-US" sz="1200" b="0" err="1">
                <a:solidFill>
                  <a:schemeClr val="bg1"/>
                </a:solidFill>
                <a:latin typeface="DM Sans "/>
              </a:rPr>
              <a:t>Scutellaria</a:t>
            </a:r>
            <a:r>
              <a:rPr lang="en-US" sz="1200" b="0">
                <a:solidFill>
                  <a:schemeClr val="bg1"/>
                </a:solidFill>
                <a:latin typeface="DM Sans "/>
              </a:rPr>
              <a:t> Alpina Flower/Leaf/Stem Extract, Glycerin, Water, Citric Acid</a:t>
            </a:r>
          </a:p>
          <a:p>
            <a:pPr>
              <a:lnSpc>
                <a:spcPct val="150000"/>
              </a:lnSpc>
            </a:pPr>
            <a:endParaRPr lang="en-US" sz="1200" b="0">
              <a:solidFill>
                <a:schemeClr val="bg1"/>
              </a:solidFill>
              <a:latin typeface="DM Sans "/>
            </a:endParaRPr>
          </a:p>
        </p:txBody>
      </p:sp>
      <p:sp>
        <p:nvSpPr>
          <p:cNvPr id="51" name="CaixaDeTexto 36">
            <a:extLst>
              <a:ext uri="{FF2B5EF4-FFF2-40B4-BE49-F238E27FC236}">
                <a16:creationId xmlns:a16="http://schemas.microsoft.com/office/drawing/2014/main" id="{EE9B6B5F-1C55-8871-A644-E5B8991AEAE2}"/>
              </a:ext>
            </a:extLst>
          </p:cNvPr>
          <p:cNvSpPr txBox="1"/>
          <p:nvPr/>
        </p:nvSpPr>
        <p:spPr>
          <a:xfrm>
            <a:off x="9977864" y="2369421"/>
            <a:ext cx="1598327" cy="400110"/>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a:ln>
                  <a:noFill/>
                </a:ln>
                <a:solidFill>
                  <a:schemeClr val="bg1"/>
                </a:solidFill>
                <a:effectLst/>
                <a:uLnTx/>
                <a:uFillTx/>
                <a:latin typeface="DM Sans "/>
              </a:rPr>
              <a:t>main components readily biodegradable</a:t>
            </a:r>
          </a:p>
        </p:txBody>
      </p:sp>
      <p:sp>
        <p:nvSpPr>
          <p:cNvPr id="52" name="CaixaDeTexto 38">
            <a:extLst>
              <a:ext uri="{FF2B5EF4-FFF2-40B4-BE49-F238E27FC236}">
                <a16:creationId xmlns:a16="http://schemas.microsoft.com/office/drawing/2014/main" id="{AEED61A0-46EE-E00D-FB02-EDBB1E107151}"/>
              </a:ext>
            </a:extLst>
          </p:cNvPr>
          <p:cNvSpPr txBox="1"/>
          <p:nvPr/>
        </p:nvSpPr>
        <p:spPr>
          <a:xfrm>
            <a:off x="9045470" y="2473637"/>
            <a:ext cx="743583"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a:ln>
                  <a:noFill/>
                </a:ln>
                <a:solidFill>
                  <a:schemeClr val="bg1"/>
                </a:solidFill>
                <a:effectLst/>
                <a:uLnTx/>
                <a:uFillTx/>
                <a:latin typeface="DM Sans "/>
              </a:rPr>
              <a:t>Water  </a:t>
            </a:r>
          </a:p>
        </p:txBody>
      </p:sp>
      <p:sp>
        <p:nvSpPr>
          <p:cNvPr id="53" name="CaixaDeTexto 39">
            <a:extLst>
              <a:ext uri="{FF2B5EF4-FFF2-40B4-BE49-F238E27FC236}">
                <a16:creationId xmlns:a16="http://schemas.microsoft.com/office/drawing/2014/main" id="{390F5586-1028-FD25-8ABC-0BC7804B0215}"/>
              </a:ext>
            </a:extLst>
          </p:cNvPr>
          <p:cNvSpPr txBox="1"/>
          <p:nvPr/>
        </p:nvSpPr>
        <p:spPr>
          <a:xfrm>
            <a:off x="7435156" y="2473637"/>
            <a:ext cx="743583"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a:ln>
                  <a:noFill/>
                </a:ln>
                <a:solidFill>
                  <a:schemeClr val="bg1"/>
                </a:solidFill>
                <a:effectLst/>
                <a:uLnTx/>
                <a:uFillTx/>
                <a:latin typeface="DM Sans "/>
              </a:rPr>
              <a:t>Free  </a:t>
            </a:r>
          </a:p>
        </p:txBody>
      </p:sp>
      <p:sp>
        <p:nvSpPr>
          <p:cNvPr id="54" name="CaixaDeTexto 40">
            <a:extLst>
              <a:ext uri="{FF2B5EF4-FFF2-40B4-BE49-F238E27FC236}">
                <a16:creationId xmlns:a16="http://schemas.microsoft.com/office/drawing/2014/main" id="{1D4E9305-3E79-135D-C640-EF294F296363}"/>
              </a:ext>
            </a:extLst>
          </p:cNvPr>
          <p:cNvSpPr txBox="1"/>
          <p:nvPr/>
        </p:nvSpPr>
        <p:spPr>
          <a:xfrm>
            <a:off x="5474537" y="2473637"/>
            <a:ext cx="743583" cy="24622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a:ln>
                  <a:noFill/>
                </a:ln>
                <a:solidFill>
                  <a:schemeClr val="bg1"/>
                </a:solidFill>
                <a:effectLst/>
                <a:uLnTx/>
                <a:uFillTx/>
                <a:latin typeface="DM Sans "/>
              </a:rPr>
              <a:t>1-3%</a:t>
            </a:r>
          </a:p>
        </p:txBody>
      </p:sp>
      <p:sp>
        <p:nvSpPr>
          <p:cNvPr id="55" name="CaixaDeTexto 41">
            <a:extLst>
              <a:ext uri="{FF2B5EF4-FFF2-40B4-BE49-F238E27FC236}">
                <a16:creationId xmlns:a16="http://schemas.microsoft.com/office/drawing/2014/main" id="{4D17D16E-EE2F-FEE5-405E-1CF2F6C43787}"/>
              </a:ext>
            </a:extLst>
          </p:cNvPr>
          <p:cNvSpPr txBox="1"/>
          <p:nvPr/>
        </p:nvSpPr>
        <p:spPr>
          <a:xfrm>
            <a:off x="4248750" y="2473637"/>
            <a:ext cx="743583"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a:ln>
                  <a:noFill/>
                </a:ln>
                <a:solidFill>
                  <a:schemeClr val="bg1"/>
                </a:solidFill>
                <a:effectLst/>
                <a:uLnTx/>
                <a:uFillTx/>
                <a:latin typeface="DM Sans "/>
              </a:rPr>
              <a:t>Liquid</a:t>
            </a:r>
          </a:p>
        </p:txBody>
      </p:sp>
      <p:sp>
        <p:nvSpPr>
          <p:cNvPr id="56" name="CaixaDeTexto 42">
            <a:extLst>
              <a:ext uri="{FF2B5EF4-FFF2-40B4-BE49-F238E27FC236}">
                <a16:creationId xmlns:a16="http://schemas.microsoft.com/office/drawing/2014/main" id="{64BD1F2E-72E6-5834-3F7F-8E8F02C9B86D}"/>
              </a:ext>
            </a:extLst>
          </p:cNvPr>
          <p:cNvSpPr txBox="1"/>
          <p:nvPr/>
        </p:nvSpPr>
        <p:spPr>
          <a:xfrm>
            <a:off x="2408094" y="2473637"/>
            <a:ext cx="743583" cy="24622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a:ln>
                  <a:noFill/>
                </a:ln>
                <a:solidFill>
                  <a:schemeClr val="bg1"/>
                </a:solidFill>
                <a:effectLst/>
                <a:uLnTx/>
                <a:uFillTx/>
                <a:latin typeface="DM Sans "/>
              </a:rPr>
              <a:t>3,5-5,5</a:t>
            </a:r>
          </a:p>
        </p:txBody>
      </p:sp>
      <p:sp>
        <p:nvSpPr>
          <p:cNvPr id="70" name="Title 27">
            <a:extLst>
              <a:ext uri="{FF2B5EF4-FFF2-40B4-BE49-F238E27FC236}">
                <a16:creationId xmlns:a16="http://schemas.microsoft.com/office/drawing/2014/main" id="{EE2E73D8-F978-1FD9-23C2-6C02CE8825DE}"/>
              </a:ext>
            </a:extLst>
          </p:cNvPr>
          <p:cNvSpPr txBox="1">
            <a:spLocks/>
          </p:cNvSpPr>
          <p:nvPr/>
        </p:nvSpPr>
        <p:spPr>
          <a:xfrm>
            <a:off x="9148646" y="5963781"/>
            <a:ext cx="2334640" cy="246221"/>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1800" b="1" kern="1200">
                <a:solidFill>
                  <a:schemeClr val="tx1"/>
                </a:solidFill>
                <a:latin typeface="+mn-lt"/>
                <a:ea typeface="+mj-ea"/>
                <a:cs typeface="+mj-cs"/>
              </a:defRPr>
            </a:lvl1pPr>
          </a:lstStyle>
          <a:p>
            <a:pPr algn="r">
              <a:lnSpc>
                <a:spcPct val="150000"/>
              </a:lnSpc>
            </a:pPr>
            <a:r>
              <a:rPr lang="en-US" sz="1000" b="0">
                <a:solidFill>
                  <a:schemeClr val="bg1">
                    <a:lumMod val="95000"/>
                  </a:schemeClr>
                </a:solidFill>
                <a:latin typeface="DM Sans "/>
              </a:rPr>
              <a:t>* in vitro ** in vivo</a:t>
            </a:r>
          </a:p>
        </p:txBody>
      </p:sp>
      <p:pic>
        <p:nvPicPr>
          <p:cNvPr id="71" name="Imagem 68">
            <a:extLst>
              <a:ext uri="{FF2B5EF4-FFF2-40B4-BE49-F238E27FC236}">
                <a16:creationId xmlns:a16="http://schemas.microsoft.com/office/drawing/2014/main" id="{B410FF85-8DA8-9362-CDC5-437B11B412C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656794" y="2499637"/>
            <a:ext cx="330000" cy="180000"/>
          </a:xfrm>
          <a:prstGeom prst="rect">
            <a:avLst/>
          </a:prstGeom>
        </p:spPr>
      </p:pic>
      <p:pic>
        <p:nvPicPr>
          <p:cNvPr id="75" name="Imagem 72">
            <a:extLst>
              <a:ext uri="{FF2B5EF4-FFF2-40B4-BE49-F238E27FC236}">
                <a16:creationId xmlns:a16="http://schemas.microsoft.com/office/drawing/2014/main" id="{1C05A59D-AECF-DD4D-578E-F2C67E202903}"/>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087555" y="2447802"/>
            <a:ext cx="161538" cy="252000"/>
          </a:xfrm>
          <a:prstGeom prst="rect">
            <a:avLst/>
          </a:prstGeom>
        </p:spPr>
      </p:pic>
      <p:pic>
        <p:nvPicPr>
          <p:cNvPr id="76" name="Imagem 5">
            <a:extLst>
              <a:ext uri="{FF2B5EF4-FFF2-40B4-BE49-F238E27FC236}">
                <a16:creationId xmlns:a16="http://schemas.microsoft.com/office/drawing/2014/main" id="{2F9A64A9-0782-BF41-57FB-8A02EFCEFC16}"/>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111821" y="2470747"/>
            <a:ext cx="264923" cy="252000"/>
          </a:xfrm>
          <a:prstGeom prst="rect">
            <a:avLst/>
          </a:prstGeom>
        </p:spPr>
      </p:pic>
      <p:graphicFrame>
        <p:nvGraphicFramePr>
          <p:cNvPr id="80" name="Tabela 67">
            <a:extLst>
              <a:ext uri="{FF2B5EF4-FFF2-40B4-BE49-F238E27FC236}">
                <a16:creationId xmlns:a16="http://schemas.microsoft.com/office/drawing/2014/main" id="{2AF4E425-379B-C636-5C71-931CE7D3DC8E}"/>
              </a:ext>
            </a:extLst>
          </p:cNvPr>
          <p:cNvGraphicFramePr>
            <a:graphicFrameLocks noGrp="1"/>
          </p:cNvGraphicFramePr>
          <p:nvPr>
            <p:extLst>
              <p:ext uri="{D42A27DB-BD31-4B8C-83A1-F6EECF244321}">
                <p14:modId xmlns:p14="http://schemas.microsoft.com/office/powerpoint/2010/main" val="874873116"/>
              </p:ext>
            </p:extLst>
          </p:nvPr>
        </p:nvGraphicFramePr>
        <p:xfrm>
          <a:off x="607574" y="1482670"/>
          <a:ext cx="10968617" cy="507071"/>
        </p:xfrm>
        <a:graphic>
          <a:graphicData uri="http://schemas.openxmlformats.org/drawingml/2006/table">
            <a:tbl>
              <a:tblPr firstRow="1" bandRow="1">
                <a:tableStyleId>{5C22544A-7EE6-4342-B048-85BDC9FD1C3A}</a:tableStyleId>
              </a:tblPr>
              <a:tblGrid>
                <a:gridCol w="10968617">
                  <a:extLst>
                    <a:ext uri="{9D8B030D-6E8A-4147-A177-3AD203B41FA5}">
                      <a16:colId xmlns:a16="http://schemas.microsoft.com/office/drawing/2014/main" val="3104197843"/>
                    </a:ext>
                  </a:extLst>
                </a:gridCol>
              </a:tblGrid>
              <a:tr h="507071">
                <a:tc>
                  <a:txBody>
                    <a:bodyPr/>
                    <a:lstStyle/>
                    <a:p>
                      <a:pPr algn="l"/>
                      <a:r>
                        <a:rPr kumimoji="0" lang="en-GB" sz="1200" b="1" i="0" u="none" strike="noStrike" kern="0" cap="none" spc="100" normalizeH="0" baseline="0" noProof="0" dirty="0">
                          <a:ln>
                            <a:noFill/>
                          </a:ln>
                          <a:solidFill>
                            <a:schemeClr val="bg1"/>
                          </a:solidFill>
                          <a:effectLst/>
                          <a:uLnTx/>
                          <a:uFillTx/>
                          <a:latin typeface="DM Sans" pitchFamily="2" charset="0"/>
                        </a:rPr>
                        <a:t>TECHNOLOGY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18687214"/>
                  </a:ext>
                </a:extLst>
              </a:tr>
            </a:tbl>
          </a:graphicData>
        </a:graphic>
      </p:graphicFrame>
      <p:graphicFrame>
        <p:nvGraphicFramePr>
          <p:cNvPr id="82" name="Tabela 33">
            <a:extLst>
              <a:ext uri="{FF2B5EF4-FFF2-40B4-BE49-F238E27FC236}">
                <a16:creationId xmlns:a16="http://schemas.microsoft.com/office/drawing/2014/main" id="{A660EF1C-99CE-06FC-0EBB-D58752595DBF}"/>
              </a:ext>
            </a:extLst>
          </p:cNvPr>
          <p:cNvGraphicFramePr>
            <a:graphicFrameLocks noGrp="1"/>
          </p:cNvGraphicFramePr>
          <p:nvPr>
            <p:extLst>
              <p:ext uri="{D42A27DB-BD31-4B8C-83A1-F6EECF244321}">
                <p14:modId xmlns:p14="http://schemas.microsoft.com/office/powerpoint/2010/main" val="3375464493"/>
              </p:ext>
            </p:extLst>
          </p:nvPr>
        </p:nvGraphicFramePr>
        <p:xfrm>
          <a:off x="643704" y="2921309"/>
          <a:ext cx="9602439" cy="1986661"/>
        </p:xfrm>
        <a:graphic>
          <a:graphicData uri="http://schemas.openxmlformats.org/drawingml/2006/table">
            <a:tbl>
              <a:tblPr firstRow="1" bandRow="1">
                <a:tableStyleId>{5C22544A-7EE6-4342-B048-85BDC9FD1C3A}</a:tableStyleId>
              </a:tblPr>
              <a:tblGrid>
                <a:gridCol w="1976648">
                  <a:extLst>
                    <a:ext uri="{9D8B030D-6E8A-4147-A177-3AD203B41FA5}">
                      <a16:colId xmlns:a16="http://schemas.microsoft.com/office/drawing/2014/main" val="3391187109"/>
                    </a:ext>
                  </a:extLst>
                </a:gridCol>
                <a:gridCol w="7625791">
                  <a:extLst>
                    <a:ext uri="{9D8B030D-6E8A-4147-A177-3AD203B41FA5}">
                      <a16:colId xmlns:a16="http://schemas.microsoft.com/office/drawing/2014/main" val="2753010970"/>
                    </a:ext>
                  </a:extLst>
                </a:gridCol>
              </a:tblGrid>
              <a:tr h="1386422">
                <a:tc>
                  <a:txBody>
                    <a:bodyPr/>
                    <a:lstStyle/>
                    <a:p>
                      <a:pPr marL="0" marR="0" lvl="0" indent="0" algn="l" defTabSz="914400" rtl="0" eaLnBrk="1" fontAlgn="auto" latinLnBrk="0" hangingPunct="1">
                        <a:lnSpc>
                          <a:spcPct val="100000"/>
                        </a:lnSpc>
                        <a:spcBef>
                          <a:spcPts val="0"/>
                        </a:spcBef>
                        <a:spcAft>
                          <a:spcPts val="0"/>
                        </a:spcAft>
                        <a:buClr>
                          <a:schemeClr val="bg1"/>
                        </a:buClr>
                        <a:buSzTx/>
                        <a:buFontTx/>
                        <a:buNone/>
                        <a:tabLst/>
                        <a:defRPr/>
                      </a:pPr>
                      <a:r>
                        <a:rPr lang="en-GB" sz="1200" b="1" i="0" kern="0" spc="100">
                          <a:solidFill>
                            <a:schemeClr val="bg1"/>
                          </a:solidFill>
                          <a:latin typeface="DM Sans" pitchFamily="2" charset="0"/>
                        </a:rPr>
                        <a:t>BENEFITS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63450" marR="0" lvl="0" indent="-171450" algn="l" defTabSz="914400" rtl="0" eaLnBrk="1" fontAlgn="auto" latinLnBrk="0" hangingPunct="1">
                        <a:lnSpc>
                          <a:spcPct val="150000"/>
                        </a:lnSpc>
                        <a:spcBef>
                          <a:spcPts val="0"/>
                        </a:spcBef>
                        <a:spcAft>
                          <a:spcPts val="0"/>
                        </a:spcAft>
                        <a:buClr>
                          <a:schemeClr val="bg1"/>
                        </a:buClr>
                        <a:buSzPct val="150000"/>
                        <a:buFont typeface="Arial" panose="020B0604020202020204" pitchFamily="34" charset="0"/>
                        <a:buChar char="•"/>
                        <a:tabLst/>
                        <a:defRPr/>
                      </a:pPr>
                      <a:r>
                        <a:rPr kumimoji="0" lang="en-US" sz="1200" b="0" i="0" u="none" strike="noStrike" kern="1200" cap="none" spc="0" normalizeH="0" baseline="0" noProof="0" dirty="0">
                          <a:ln>
                            <a:noFill/>
                          </a:ln>
                          <a:solidFill>
                            <a:schemeClr val="bg1"/>
                          </a:solidFill>
                          <a:effectLst/>
                          <a:uLnTx/>
                          <a:uFillTx/>
                          <a:latin typeface="DM Sans" pitchFamily="2" charset="0"/>
                        </a:rPr>
                        <a:t>Activates key </a:t>
                      </a:r>
                      <a:r>
                        <a:rPr kumimoji="0" lang="en-US" sz="1200" b="0" i="0" u="none" strike="noStrike" kern="1200" cap="none" spc="0" normalizeH="0" baseline="0" noProof="0" dirty="0" err="1">
                          <a:ln>
                            <a:noFill/>
                          </a:ln>
                          <a:solidFill>
                            <a:schemeClr val="bg1"/>
                          </a:solidFill>
                          <a:effectLst/>
                          <a:uLnTx/>
                          <a:uFillTx/>
                          <a:latin typeface="DM Sans" pitchFamily="2" charset="0"/>
                        </a:rPr>
                        <a:t>neuromediators</a:t>
                      </a:r>
                      <a:r>
                        <a:rPr kumimoji="0" lang="en-US" sz="1200" b="0" i="0" u="none" strike="noStrike" kern="1200" cap="none" spc="0" normalizeH="0" baseline="0" noProof="0" dirty="0">
                          <a:ln>
                            <a:noFill/>
                          </a:ln>
                          <a:solidFill>
                            <a:schemeClr val="bg1"/>
                          </a:solidFill>
                          <a:effectLst/>
                          <a:uLnTx/>
                          <a:uFillTx/>
                          <a:latin typeface="DM Sans" pitchFamily="2" charset="0"/>
                        </a:rPr>
                        <a:t> such as GABAB receptors and  </a:t>
                      </a:r>
                      <a:r>
                        <a:rPr kumimoji="0" lang="el-GR" sz="1200" b="0" i="0" u="none" strike="noStrike" kern="1200" cap="none" spc="0" normalizeH="0" baseline="0" noProof="0" dirty="0">
                          <a:ln>
                            <a:noFill/>
                          </a:ln>
                          <a:solidFill>
                            <a:schemeClr val="bg1"/>
                          </a:solidFill>
                          <a:effectLst/>
                          <a:uLnTx/>
                          <a:uFillTx/>
                          <a:latin typeface="DM Sans" pitchFamily="2" charset="0"/>
                        </a:rPr>
                        <a:t>β-</a:t>
                      </a:r>
                      <a:r>
                        <a:rPr kumimoji="0" lang="en-US" sz="1200" b="0" i="0" u="none" strike="noStrike" kern="1200" cap="none" spc="0" normalizeH="0" baseline="0" noProof="0" dirty="0">
                          <a:ln>
                            <a:noFill/>
                          </a:ln>
                          <a:solidFill>
                            <a:schemeClr val="bg1"/>
                          </a:solidFill>
                          <a:effectLst/>
                          <a:uLnTx/>
                          <a:uFillTx/>
                          <a:latin typeface="DM Sans" pitchFamily="2" charset="0"/>
                        </a:rPr>
                        <a:t>endorphin*</a:t>
                      </a:r>
                    </a:p>
                    <a:p>
                      <a:pPr marL="63450" marR="0" lvl="0" indent="-171450" algn="l" defTabSz="914400" rtl="0" eaLnBrk="1" fontAlgn="auto" latinLnBrk="0" hangingPunct="1">
                        <a:lnSpc>
                          <a:spcPct val="150000"/>
                        </a:lnSpc>
                        <a:spcBef>
                          <a:spcPts val="0"/>
                        </a:spcBef>
                        <a:spcAft>
                          <a:spcPts val="0"/>
                        </a:spcAft>
                        <a:buClr>
                          <a:schemeClr val="bg1"/>
                        </a:buClr>
                        <a:buSzPct val="150000"/>
                        <a:buFont typeface="Arial" panose="020B0604020202020204" pitchFamily="34" charset="0"/>
                        <a:buChar char="•"/>
                        <a:tabLst/>
                        <a:defRPr/>
                      </a:pPr>
                      <a:r>
                        <a:rPr kumimoji="0" lang="en-US" sz="1200" b="0" i="0" u="none" strike="noStrike" kern="1200" cap="none" spc="0" normalizeH="0" baseline="0" noProof="0" dirty="0">
                          <a:ln>
                            <a:noFill/>
                          </a:ln>
                          <a:solidFill>
                            <a:schemeClr val="bg1"/>
                          </a:solidFill>
                          <a:effectLst/>
                          <a:uLnTx/>
                          <a:uFillTx/>
                          <a:latin typeface="DM Sans" pitchFamily="2" charset="0"/>
                        </a:rPr>
                        <a:t>Protects the skin’s barrier function*</a:t>
                      </a:r>
                    </a:p>
                    <a:p>
                      <a:pPr marL="63450" marR="0" lvl="0" indent="-171450" algn="l" defTabSz="914400" rtl="0" eaLnBrk="1" fontAlgn="auto" latinLnBrk="0" hangingPunct="1">
                        <a:lnSpc>
                          <a:spcPct val="150000"/>
                        </a:lnSpc>
                        <a:spcBef>
                          <a:spcPts val="0"/>
                        </a:spcBef>
                        <a:spcAft>
                          <a:spcPts val="0"/>
                        </a:spcAft>
                        <a:buClr>
                          <a:schemeClr val="bg1"/>
                        </a:buClr>
                        <a:buSzPct val="150000"/>
                        <a:buFont typeface="Arial" panose="020B0604020202020204" pitchFamily="34" charset="0"/>
                        <a:buChar char="•"/>
                        <a:tabLst/>
                        <a:defRPr/>
                      </a:pPr>
                      <a:r>
                        <a:rPr kumimoji="0" lang="en-US" sz="1200" b="0" i="0" u="none" strike="noStrike" kern="1200" cap="none" spc="0" normalizeH="0" baseline="0" noProof="0" dirty="0">
                          <a:ln>
                            <a:noFill/>
                          </a:ln>
                          <a:solidFill>
                            <a:schemeClr val="bg1"/>
                          </a:solidFill>
                          <a:effectLst/>
                          <a:uLnTx/>
                          <a:uFillTx/>
                          <a:latin typeface="DM Sans" pitchFamily="2" charset="0"/>
                        </a:rPr>
                        <a:t>Rare alpine plant species with unique composition</a:t>
                      </a:r>
                    </a:p>
                    <a:p>
                      <a:pPr marL="63450" marR="0" lvl="0" indent="-171450" algn="l" defTabSz="914400" rtl="0" eaLnBrk="1" fontAlgn="auto" latinLnBrk="0" hangingPunct="1">
                        <a:lnSpc>
                          <a:spcPct val="150000"/>
                        </a:lnSpc>
                        <a:spcBef>
                          <a:spcPts val="0"/>
                        </a:spcBef>
                        <a:spcAft>
                          <a:spcPts val="0"/>
                        </a:spcAft>
                        <a:buClr>
                          <a:schemeClr val="bg1"/>
                        </a:buClr>
                        <a:buSzPct val="150000"/>
                        <a:buFont typeface="Arial" panose="020B0604020202020204" pitchFamily="34" charset="0"/>
                        <a:buChar char="•"/>
                        <a:tabLst/>
                        <a:defRPr/>
                      </a:pPr>
                      <a:r>
                        <a:rPr kumimoji="0" lang="en-US" sz="1200" b="0" i="0" u="none" strike="noStrike" kern="1200" cap="none" spc="0" normalizeH="0" baseline="0" noProof="0" dirty="0">
                          <a:ln>
                            <a:noFill/>
                          </a:ln>
                          <a:solidFill>
                            <a:schemeClr val="bg1"/>
                          </a:solidFill>
                          <a:effectLst/>
                          <a:uLnTx/>
                          <a:uFillTx/>
                          <a:latin typeface="DM Sans" pitchFamily="2" charset="0"/>
                        </a:rPr>
                        <a:t>Relieves unpleasant sensations and hydrates the skin for incomparable comfort**</a:t>
                      </a:r>
                    </a:p>
                    <a:p>
                      <a:pPr marL="63450" marR="0" lvl="0" indent="-171450" algn="l" defTabSz="914400" rtl="0" eaLnBrk="1" fontAlgn="auto" latinLnBrk="0" hangingPunct="1">
                        <a:lnSpc>
                          <a:spcPct val="150000"/>
                        </a:lnSpc>
                        <a:spcBef>
                          <a:spcPts val="0"/>
                        </a:spcBef>
                        <a:spcAft>
                          <a:spcPts val="0"/>
                        </a:spcAft>
                        <a:buClr>
                          <a:schemeClr val="bg1"/>
                        </a:buClr>
                        <a:buSzPct val="150000"/>
                        <a:buFont typeface="Arial" panose="020B0604020202020204" pitchFamily="34" charset="0"/>
                        <a:buChar char="•"/>
                        <a:tabLst/>
                        <a:defRPr/>
                      </a:pPr>
                      <a:r>
                        <a:rPr kumimoji="0" lang="en-US" sz="1200" b="0" i="0" u="none" strike="noStrike" kern="1200" cap="none" spc="0" normalizeH="0" baseline="0" noProof="0" dirty="0">
                          <a:ln>
                            <a:noFill/>
                          </a:ln>
                          <a:solidFill>
                            <a:schemeClr val="bg1"/>
                          </a:solidFill>
                          <a:effectLst/>
                          <a:uLnTx/>
                          <a:uFillTx/>
                          <a:latin typeface="DM Sans" pitchFamily="2" charset="0"/>
                        </a:rPr>
                        <a:t>Keeps healthy looking skin and improves skin appearance** </a:t>
                      </a:r>
                    </a:p>
                    <a:p>
                      <a:pPr marL="63450" marR="0" lvl="0" indent="-171450" algn="l" defTabSz="914400" rtl="0" eaLnBrk="1" fontAlgn="auto" latinLnBrk="0" hangingPunct="1">
                        <a:lnSpc>
                          <a:spcPct val="150000"/>
                        </a:lnSpc>
                        <a:spcBef>
                          <a:spcPts val="0"/>
                        </a:spcBef>
                        <a:spcAft>
                          <a:spcPts val="0"/>
                        </a:spcAft>
                        <a:buClr>
                          <a:schemeClr val="bg1"/>
                        </a:buClr>
                        <a:buSzPct val="150000"/>
                        <a:buFont typeface="Arial" panose="020B0604020202020204" pitchFamily="34" charset="0"/>
                        <a:buChar char="•"/>
                        <a:tabLst/>
                        <a:defRPr/>
                      </a:pPr>
                      <a:r>
                        <a:rPr kumimoji="0" lang="en-US" sz="1200" b="0" i="0" u="none" strike="noStrike" kern="1200" cap="none" spc="0" normalizeH="0" baseline="0" noProof="0" dirty="0">
                          <a:ln>
                            <a:noFill/>
                          </a:ln>
                          <a:solidFill>
                            <a:schemeClr val="bg1"/>
                          </a:solidFill>
                          <a:effectLst/>
                          <a:uLnTx/>
                          <a:uFillTx/>
                          <a:latin typeface="DM Sans" pitchFamily="2" charset="0"/>
                        </a:rPr>
                        <a:t>Alleviates skin dull complexion**</a:t>
                      </a:r>
                    </a:p>
                    <a:p>
                      <a:pPr marL="63450" marR="0" lvl="0" indent="-171450" algn="l" defTabSz="914400" rtl="0" eaLnBrk="1" fontAlgn="auto" latinLnBrk="0" hangingPunct="1">
                        <a:lnSpc>
                          <a:spcPct val="150000"/>
                        </a:lnSpc>
                        <a:spcBef>
                          <a:spcPts val="0"/>
                        </a:spcBef>
                        <a:spcAft>
                          <a:spcPts val="0"/>
                        </a:spcAft>
                        <a:buClr>
                          <a:schemeClr val="bg1"/>
                        </a:buClr>
                        <a:buSzPct val="150000"/>
                        <a:buFont typeface="Arial" panose="020B0604020202020204" pitchFamily="34" charset="0"/>
                        <a:buChar char="•"/>
                        <a:tabLst/>
                        <a:defRPr/>
                      </a:pPr>
                      <a:r>
                        <a:rPr kumimoji="0" lang="en-US" sz="1200" b="0" i="0" u="none" strike="noStrike" kern="1200" cap="none" spc="0" normalizeH="0" baseline="0" noProof="0" dirty="0">
                          <a:ln>
                            <a:noFill/>
                          </a:ln>
                          <a:solidFill>
                            <a:schemeClr val="bg1"/>
                          </a:solidFill>
                          <a:effectLst/>
                          <a:uLnTx/>
                          <a:uFillTx/>
                          <a:latin typeface="DM Sans" pitchFamily="2" charset="0"/>
                        </a:rPr>
                        <a:t>Protects and calms irritated skin</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63781100"/>
                  </a:ext>
                </a:extLst>
              </a:tr>
            </a:tbl>
          </a:graphicData>
        </a:graphic>
      </p:graphicFrame>
      <p:graphicFrame>
        <p:nvGraphicFramePr>
          <p:cNvPr id="83" name="Tabela 43">
            <a:extLst>
              <a:ext uri="{FF2B5EF4-FFF2-40B4-BE49-F238E27FC236}">
                <a16:creationId xmlns:a16="http://schemas.microsoft.com/office/drawing/2014/main" id="{DC69486D-FFE8-D4DD-4214-EB7B13B64CB7}"/>
              </a:ext>
            </a:extLst>
          </p:cNvPr>
          <p:cNvGraphicFramePr>
            <a:graphicFrameLocks noGrp="1"/>
          </p:cNvGraphicFramePr>
          <p:nvPr>
            <p:extLst>
              <p:ext uri="{D42A27DB-BD31-4B8C-83A1-F6EECF244321}">
                <p14:modId xmlns:p14="http://schemas.microsoft.com/office/powerpoint/2010/main" val="2538597575"/>
              </p:ext>
            </p:extLst>
          </p:nvPr>
        </p:nvGraphicFramePr>
        <p:xfrm>
          <a:off x="604942" y="5018310"/>
          <a:ext cx="10937610" cy="858199"/>
        </p:xfrm>
        <a:graphic>
          <a:graphicData uri="http://schemas.openxmlformats.org/drawingml/2006/table">
            <a:tbl>
              <a:tblPr firstRow="1" bandRow="1">
                <a:tableStyleId>{5C22544A-7EE6-4342-B048-85BDC9FD1C3A}</a:tableStyleId>
              </a:tblPr>
              <a:tblGrid>
                <a:gridCol w="10937610">
                  <a:extLst>
                    <a:ext uri="{9D8B030D-6E8A-4147-A177-3AD203B41FA5}">
                      <a16:colId xmlns:a16="http://schemas.microsoft.com/office/drawing/2014/main" val="3104197843"/>
                    </a:ext>
                  </a:extLst>
                </a:gridCol>
              </a:tblGrid>
              <a:tr h="8581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kern="0" spc="100" dirty="0">
                          <a:solidFill>
                            <a:schemeClr val="bg1"/>
                          </a:solidFill>
                          <a:latin typeface="DM Sans" pitchFamily="2" charset="0"/>
                        </a:rPr>
                        <a:t>REGISTRATION</a:t>
                      </a:r>
                      <a:br>
                        <a:rPr lang="en-GB" sz="1200" b="1" i="0" kern="0" spc="100" dirty="0">
                          <a:solidFill>
                            <a:schemeClr val="bg1"/>
                          </a:solidFill>
                          <a:latin typeface="DM Sans" pitchFamily="2" charset="0"/>
                        </a:rPr>
                      </a:br>
                      <a:r>
                        <a:rPr lang="en-GB" sz="1200" b="1" i="0" kern="0" spc="100" dirty="0">
                          <a:solidFill>
                            <a:schemeClr val="bg1"/>
                          </a:solidFill>
                          <a:latin typeface="DM Sans" pitchFamily="2" charset="0"/>
                        </a:rPr>
                        <a:t>CERTIFICATION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18687214"/>
                  </a:ext>
                </a:extLst>
              </a:tr>
            </a:tbl>
          </a:graphicData>
        </a:graphic>
      </p:graphicFrame>
      <p:grpSp>
        <p:nvGrpSpPr>
          <p:cNvPr id="86" name="Group 28">
            <a:extLst>
              <a:ext uri="{FF2B5EF4-FFF2-40B4-BE49-F238E27FC236}">
                <a16:creationId xmlns:a16="http://schemas.microsoft.com/office/drawing/2014/main" id="{398F375F-19C5-1249-61F0-42182A139407}"/>
              </a:ext>
            </a:extLst>
          </p:cNvPr>
          <p:cNvGrpSpPr/>
          <p:nvPr/>
        </p:nvGrpSpPr>
        <p:grpSpPr>
          <a:xfrm>
            <a:off x="3619973" y="5143317"/>
            <a:ext cx="5615131" cy="579521"/>
            <a:chOff x="2894681" y="4779137"/>
            <a:chExt cx="6579114" cy="679011"/>
          </a:xfrm>
        </p:grpSpPr>
        <p:pic>
          <p:nvPicPr>
            <p:cNvPr id="87" name="Picture 7" descr="Logo&#10;&#10;Description automatically generated">
              <a:extLst>
                <a:ext uri="{FF2B5EF4-FFF2-40B4-BE49-F238E27FC236}">
                  <a16:creationId xmlns:a16="http://schemas.microsoft.com/office/drawing/2014/main" id="{FC14AC85-1FD2-2427-63C4-A69E920DFC39}"/>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484156" y="4786226"/>
              <a:ext cx="869475" cy="646583"/>
            </a:xfrm>
            <a:prstGeom prst="rect">
              <a:avLst/>
            </a:prstGeom>
          </p:spPr>
        </p:pic>
        <p:pic>
          <p:nvPicPr>
            <p:cNvPr id="88" name="Picture 8">
              <a:extLst>
                <a:ext uri="{FF2B5EF4-FFF2-40B4-BE49-F238E27FC236}">
                  <a16:creationId xmlns:a16="http://schemas.microsoft.com/office/drawing/2014/main" id="{4E8C750C-AD61-F473-E193-74069CFAD16A}"/>
                </a:ext>
              </a:extLst>
            </p:cNvPr>
            <p:cNvPicPr>
              <a:picLocks noChangeAspect="1"/>
            </p:cNvPicPr>
            <p:nvPr/>
          </p:nvPicPr>
          <p:blipFill>
            <a:blip r:embed="rId10" cstate="screen">
              <a:extLst>
                <a:ext uri="{28A0092B-C50C-407E-A947-70E740481C1C}">
                  <a14:useLocalDpi xmlns:a14="http://schemas.microsoft.com/office/drawing/2010/main"/>
                </a:ext>
              </a:extLst>
            </a:blip>
            <a:srcRect/>
            <a:stretch/>
          </p:blipFill>
          <p:spPr>
            <a:xfrm>
              <a:off x="7761867" y="4811203"/>
              <a:ext cx="766722" cy="576000"/>
            </a:xfrm>
            <a:prstGeom prst="rect">
              <a:avLst/>
            </a:prstGeom>
            <a:ln>
              <a:noFill/>
            </a:ln>
            <a:effectLst/>
          </p:spPr>
        </p:pic>
        <p:pic>
          <p:nvPicPr>
            <p:cNvPr id="89" name="Picture 9" descr="Logo&#10;&#10;Description automatically generated">
              <a:extLst>
                <a:ext uri="{FF2B5EF4-FFF2-40B4-BE49-F238E27FC236}">
                  <a16:creationId xmlns:a16="http://schemas.microsoft.com/office/drawing/2014/main" id="{1028CA0D-58F8-1B65-9434-B171F675283E}"/>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8835680" y="4779137"/>
              <a:ext cx="638115" cy="638115"/>
            </a:xfrm>
            <a:prstGeom prst="rect">
              <a:avLst/>
            </a:prstGeom>
          </p:spPr>
        </p:pic>
        <p:pic>
          <p:nvPicPr>
            <p:cNvPr id="90" name="Picture 34" descr="A picture containing food&#10;&#10;Description automatically generated">
              <a:extLst>
                <a:ext uri="{FF2B5EF4-FFF2-40B4-BE49-F238E27FC236}">
                  <a16:creationId xmlns:a16="http://schemas.microsoft.com/office/drawing/2014/main" id="{8EA15EBB-9D13-2D94-F708-5F99A25D66A2}"/>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2894681" y="4837115"/>
              <a:ext cx="541731" cy="617007"/>
            </a:xfrm>
            <a:prstGeom prst="rect">
              <a:avLst/>
            </a:prstGeom>
          </p:spPr>
        </p:pic>
        <p:pic>
          <p:nvPicPr>
            <p:cNvPr id="91" name="Picture 35" descr="A picture containing drawing, food, people, parked&#10;&#10;Description automatically generated">
              <a:extLst>
                <a:ext uri="{FF2B5EF4-FFF2-40B4-BE49-F238E27FC236}">
                  <a16:creationId xmlns:a16="http://schemas.microsoft.com/office/drawing/2014/main" id="{434DCD1C-10E4-EEF0-EFB7-1D9348D3AA17}"/>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3786097" y="4841141"/>
              <a:ext cx="519419" cy="617007"/>
            </a:xfrm>
            <a:prstGeom prst="rect">
              <a:avLst/>
            </a:prstGeom>
          </p:spPr>
        </p:pic>
        <p:pic>
          <p:nvPicPr>
            <p:cNvPr id="92" name="Picture 37" descr="A close up of a sign&#10;&#10;Description automatically generated">
              <a:extLst>
                <a:ext uri="{FF2B5EF4-FFF2-40B4-BE49-F238E27FC236}">
                  <a16:creationId xmlns:a16="http://schemas.microsoft.com/office/drawing/2014/main" id="{8D268E1D-ACFE-AB49-E69D-1FDB7EFAA442}"/>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4616365" y="4814331"/>
              <a:ext cx="617007" cy="617007"/>
            </a:xfrm>
            <a:prstGeom prst="rect">
              <a:avLst/>
            </a:prstGeom>
          </p:spPr>
        </p:pic>
        <p:pic>
          <p:nvPicPr>
            <p:cNvPr id="93" name="Picture 38" descr="A close up of a logo&#10;&#10;Description automatically generated">
              <a:extLst>
                <a:ext uri="{FF2B5EF4-FFF2-40B4-BE49-F238E27FC236}">
                  <a16:creationId xmlns:a16="http://schemas.microsoft.com/office/drawing/2014/main" id="{F9669E2F-3AB8-A76D-3A3E-537C9D2CE08F}"/>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6659265" y="4799025"/>
              <a:ext cx="796968" cy="617007"/>
            </a:xfrm>
            <a:prstGeom prst="rect">
              <a:avLst/>
            </a:prstGeom>
          </p:spPr>
        </p:pic>
      </p:grpSp>
      <p:pic>
        <p:nvPicPr>
          <p:cNvPr id="94" name="Graphic 93">
            <a:extLst>
              <a:ext uri="{FF2B5EF4-FFF2-40B4-BE49-F238E27FC236}">
                <a16:creationId xmlns:a16="http://schemas.microsoft.com/office/drawing/2014/main" id="{E32111E2-BB22-3912-6DC8-867624FB4CCF}"/>
              </a:ext>
            </a:extLst>
          </p:cNvPr>
          <p:cNvPicPr>
            <a:picLocks noChangeAspect="1"/>
          </p:cNvPicPr>
          <p:nvPr/>
        </p:nvPicPr>
        <p:blipFill>
          <a:blip r:embed="rId16" cstate="screen">
            <a:extLst>
              <a:ext uri="{28A0092B-C50C-407E-A947-70E740481C1C}">
                <a14:useLocalDpi xmlns:a14="http://schemas.microsoft.com/office/drawing/2010/main"/>
              </a:ext>
              <a:ext uri="{96DAC541-7B7A-43D3-8B79-37D633B846F1}">
                <asvg:svgBlip xmlns:asvg="http://schemas.microsoft.com/office/drawing/2016/SVG/main" r:embed="rId17"/>
              </a:ext>
            </a:extLst>
          </a:blip>
          <a:stretch>
            <a:fillRect/>
          </a:stretch>
        </p:blipFill>
        <p:spPr>
          <a:xfrm>
            <a:off x="2585724" y="5152528"/>
            <a:ext cx="727582" cy="552962"/>
          </a:xfrm>
          <a:prstGeom prst="rect">
            <a:avLst/>
          </a:prstGeom>
        </p:spPr>
      </p:pic>
      <p:grpSp>
        <p:nvGrpSpPr>
          <p:cNvPr id="2" name="Agrupar 12">
            <a:extLst>
              <a:ext uri="{FF2B5EF4-FFF2-40B4-BE49-F238E27FC236}">
                <a16:creationId xmlns:a16="http://schemas.microsoft.com/office/drawing/2014/main" id="{7E37EE3C-2EB4-9F81-C280-D624FB40C3B2}"/>
              </a:ext>
            </a:extLst>
          </p:cNvPr>
          <p:cNvGrpSpPr/>
          <p:nvPr/>
        </p:nvGrpSpPr>
        <p:grpSpPr>
          <a:xfrm>
            <a:off x="593699" y="6101438"/>
            <a:ext cx="2075441" cy="351563"/>
            <a:chOff x="2442033" y="6286181"/>
            <a:chExt cx="2075441" cy="351563"/>
          </a:xfrm>
        </p:grpSpPr>
        <p:sp>
          <p:nvSpPr>
            <p:cNvPr id="3" name="Retângulo 87">
              <a:extLst>
                <a:ext uri="{FF2B5EF4-FFF2-40B4-BE49-F238E27FC236}">
                  <a16:creationId xmlns:a16="http://schemas.microsoft.com/office/drawing/2014/main" id="{697129D8-511B-3586-370B-570A0BB3AA5F}"/>
                </a:ext>
              </a:extLst>
            </p:cNvPr>
            <p:cNvSpPr/>
            <p:nvPr/>
          </p:nvSpPr>
          <p:spPr>
            <a:xfrm>
              <a:off x="2442033" y="6286181"/>
              <a:ext cx="2075441" cy="351563"/>
            </a:xfrm>
            <a:prstGeom prst="rect">
              <a:avLst/>
            </a:prstGeom>
            <a:noFill/>
            <a:ln w="19050">
              <a:solidFill>
                <a:srgbClr val="F7F9E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latin typeface="DM Sans "/>
              </a:endParaRPr>
            </a:p>
          </p:txBody>
        </p:sp>
        <p:sp>
          <p:nvSpPr>
            <p:cNvPr id="4" name="CaixaDeTexto 85">
              <a:extLst>
                <a:ext uri="{FF2B5EF4-FFF2-40B4-BE49-F238E27FC236}">
                  <a16:creationId xmlns:a16="http://schemas.microsoft.com/office/drawing/2014/main" id="{1F84A6F1-F1BB-4467-7D84-B245C43E10E0}"/>
                </a:ext>
              </a:extLst>
            </p:cNvPr>
            <p:cNvSpPr txBox="1"/>
            <p:nvPr/>
          </p:nvSpPr>
          <p:spPr>
            <a:xfrm>
              <a:off x="3051975" y="6353434"/>
              <a:ext cx="1382373" cy="230832"/>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900">
                  <a:solidFill>
                    <a:schemeClr val="bg1"/>
                  </a:solidFill>
                  <a:latin typeface="DM Sans "/>
                </a:rPr>
                <a:t>VIEW IMPACT CARD</a:t>
              </a:r>
              <a:endParaRPr kumimoji="0" lang="en-US" sz="900" u="none" strike="noStrike" kern="1200" cap="none" spc="0" normalizeH="0" baseline="0" noProof="0">
                <a:ln>
                  <a:noFill/>
                </a:ln>
                <a:solidFill>
                  <a:schemeClr val="bg1"/>
                </a:solidFill>
                <a:effectLst/>
                <a:uLnTx/>
                <a:uFillTx/>
                <a:latin typeface="DM Sans "/>
              </a:endParaRPr>
            </a:p>
          </p:txBody>
        </p:sp>
        <p:pic>
          <p:nvPicPr>
            <p:cNvPr id="5" name="Imagem 86">
              <a:extLst>
                <a:ext uri="{FF2B5EF4-FFF2-40B4-BE49-F238E27FC236}">
                  <a16:creationId xmlns:a16="http://schemas.microsoft.com/office/drawing/2014/main" id="{6B5F99BC-486D-CA25-9E61-C0CF75F778E7}"/>
                </a:ext>
              </a:extLst>
            </p:cNvPr>
            <p:cNvPicPr>
              <a:picLocks noChangeAspect="1"/>
            </p:cNvPicPr>
            <p:nvPr/>
          </p:nvPicPr>
          <p:blipFill>
            <a:blip r:embed="rId18" cstate="screen">
              <a:lum bright="100000" contrast="-70000"/>
              <a:extLst>
                <a:ext uri="{28A0092B-C50C-407E-A947-70E740481C1C}">
                  <a14:useLocalDpi xmlns:a14="http://schemas.microsoft.com/office/drawing/2010/main"/>
                </a:ext>
              </a:extLst>
            </a:blip>
            <a:stretch>
              <a:fillRect/>
            </a:stretch>
          </p:blipFill>
          <p:spPr>
            <a:xfrm>
              <a:off x="2662608" y="6375993"/>
              <a:ext cx="341760" cy="169082"/>
            </a:xfrm>
            <a:prstGeom prst="rect">
              <a:avLst/>
            </a:prstGeom>
          </p:spPr>
        </p:pic>
      </p:grpSp>
      <p:sp>
        <p:nvSpPr>
          <p:cNvPr id="69" name="CaixaDeTexto 34">
            <a:extLst>
              <a:ext uri="{FF2B5EF4-FFF2-40B4-BE49-F238E27FC236}">
                <a16:creationId xmlns:a16="http://schemas.microsoft.com/office/drawing/2014/main" id="{A52A9409-FA5D-B09B-6017-9E8FF03160AF}"/>
              </a:ext>
            </a:extLst>
          </p:cNvPr>
          <p:cNvSpPr txBox="1"/>
          <p:nvPr/>
        </p:nvSpPr>
        <p:spPr>
          <a:xfrm>
            <a:off x="2585724" y="1615707"/>
            <a:ext cx="8956828"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noProof="0">
                <a:ln>
                  <a:noFill/>
                </a:ln>
                <a:solidFill>
                  <a:schemeClr val="bg1"/>
                </a:solidFill>
                <a:effectLst/>
                <a:uLnTx/>
                <a:uFillTx/>
                <a:latin typeface="DM Sans "/>
              </a:rPr>
              <a:t>Sustainable gentle extraction of dried plant (with water/organic ethanol) following green chemistry principles </a:t>
            </a:r>
          </a:p>
        </p:txBody>
      </p:sp>
      <p:cxnSp>
        <p:nvCxnSpPr>
          <p:cNvPr id="7" name="Straight Connector 6">
            <a:extLst>
              <a:ext uri="{FF2B5EF4-FFF2-40B4-BE49-F238E27FC236}">
                <a16:creationId xmlns:a16="http://schemas.microsoft.com/office/drawing/2014/main" id="{1ACF7DFD-65E9-61A3-BDA6-4F1D2D26FAD0}"/>
              </a:ext>
            </a:extLst>
          </p:cNvPr>
          <p:cNvCxnSpPr/>
          <p:nvPr/>
        </p:nvCxnSpPr>
        <p:spPr>
          <a:xfrm>
            <a:off x="625410" y="2872371"/>
            <a:ext cx="1100665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aphicFrame>
        <p:nvGraphicFramePr>
          <p:cNvPr id="6" name="Tabela 31">
            <a:extLst>
              <a:ext uri="{FF2B5EF4-FFF2-40B4-BE49-F238E27FC236}">
                <a16:creationId xmlns:a16="http://schemas.microsoft.com/office/drawing/2014/main" id="{88B98298-0137-6B51-DAAF-C66B15701886}"/>
              </a:ext>
            </a:extLst>
          </p:cNvPr>
          <p:cNvGraphicFramePr>
            <a:graphicFrameLocks noGrp="1"/>
          </p:cNvGraphicFramePr>
          <p:nvPr>
            <p:extLst>
              <p:ext uri="{D42A27DB-BD31-4B8C-83A1-F6EECF244321}">
                <p14:modId xmlns:p14="http://schemas.microsoft.com/office/powerpoint/2010/main" val="1868764873"/>
              </p:ext>
            </p:extLst>
          </p:nvPr>
        </p:nvGraphicFramePr>
        <p:xfrm>
          <a:off x="583165" y="2101179"/>
          <a:ext cx="10790920" cy="385619"/>
        </p:xfrm>
        <a:graphic>
          <a:graphicData uri="http://schemas.openxmlformats.org/drawingml/2006/table">
            <a:tbl>
              <a:tblPr firstRow="1" bandRow="1">
                <a:tableStyleId>{5C22544A-7EE6-4342-B048-85BDC9FD1C3A}</a:tableStyleId>
              </a:tblPr>
              <a:tblGrid>
                <a:gridCol w="1541560">
                  <a:extLst>
                    <a:ext uri="{9D8B030D-6E8A-4147-A177-3AD203B41FA5}">
                      <a16:colId xmlns:a16="http://schemas.microsoft.com/office/drawing/2014/main" val="3104197843"/>
                    </a:ext>
                  </a:extLst>
                </a:gridCol>
                <a:gridCol w="1541560">
                  <a:extLst>
                    <a:ext uri="{9D8B030D-6E8A-4147-A177-3AD203B41FA5}">
                      <a16:colId xmlns:a16="http://schemas.microsoft.com/office/drawing/2014/main" val="2851924490"/>
                    </a:ext>
                  </a:extLst>
                </a:gridCol>
                <a:gridCol w="1541560">
                  <a:extLst>
                    <a:ext uri="{9D8B030D-6E8A-4147-A177-3AD203B41FA5}">
                      <a16:colId xmlns:a16="http://schemas.microsoft.com/office/drawing/2014/main" val="85167332"/>
                    </a:ext>
                  </a:extLst>
                </a:gridCol>
                <a:gridCol w="1541560">
                  <a:extLst>
                    <a:ext uri="{9D8B030D-6E8A-4147-A177-3AD203B41FA5}">
                      <a16:colId xmlns:a16="http://schemas.microsoft.com/office/drawing/2014/main" val="914972842"/>
                    </a:ext>
                  </a:extLst>
                </a:gridCol>
                <a:gridCol w="1541560">
                  <a:extLst>
                    <a:ext uri="{9D8B030D-6E8A-4147-A177-3AD203B41FA5}">
                      <a16:colId xmlns:a16="http://schemas.microsoft.com/office/drawing/2014/main" val="576613915"/>
                    </a:ext>
                  </a:extLst>
                </a:gridCol>
                <a:gridCol w="1541560">
                  <a:extLst>
                    <a:ext uri="{9D8B030D-6E8A-4147-A177-3AD203B41FA5}">
                      <a16:colId xmlns:a16="http://schemas.microsoft.com/office/drawing/2014/main" val="3770061957"/>
                    </a:ext>
                  </a:extLst>
                </a:gridCol>
                <a:gridCol w="1541560">
                  <a:extLst>
                    <a:ext uri="{9D8B030D-6E8A-4147-A177-3AD203B41FA5}">
                      <a16:colId xmlns:a16="http://schemas.microsoft.com/office/drawing/2014/main" val="810822095"/>
                    </a:ext>
                  </a:extLst>
                </a:gridCol>
              </a:tblGrid>
              <a:tr h="385619">
                <a:tc>
                  <a:txBody>
                    <a:bodyPr/>
                    <a:lstStyle/>
                    <a:p>
                      <a:pPr algn="l"/>
                      <a:r>
                        <a:rPr kumimoji="0" lang="en-GB" sz="1200" b="1" i="0" u="none" strike="noStrike" kern="0" cap="none" spc="100" normalizeH="0" baseline="0" noProof="0">
                          <a:ln>
                            <a:noFill/>
                          </a:ln>
                          <a:solidFill>
                            <a:schemeClr val="bg1"/>
                          </a:solidFill>
                          <a:effectLst/>
                          <a:uLnTx/>
                          <a:uFillTx/>
                          <a:latin typeface="DM Sans" pitchFamily="2" charset="0"/>
                        </a:rPr>
                        <a:t>TECHNICAL</a:t>
                      </a:r>
                      <a:endParaRPr lang="pt-BR" sz="1200" b="1" i="0">
                        <a:solidFill>
                          <a:schemeClr val="bg1"/>
                        </a:solidFill>
                        <a:latin typeface="DM Sans"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i="0" kern="1200">
                          <a:solidFill>
                            <a:schemeClr val="bg1"/>
                          </a:solidFill>
                          <a:latin typeface="DM Sans" pitchFamily="2" charset="0"/>
                          <a:ea typeface="+mn-ea"/>
                          <a:cs typeface="+mn-cs"/>
                        </a:rPr>
                        <a:t>pH OF USE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b="1" i="0" kern="1200">
                          <a:solidFill>
                            <a:schemeClr val="bg1"/>
                          </a:solidFill>
                          <a:latin typeface="DM Sans" pitchFamily="2" charset="0"/>
                          <a:ea typeface="+mn-ea"/>
                          <a:cs typeface="+mn-cs"/>
                        </a:rPr>
                        <a:t>FORM</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b="1" i="0" kern="1200">
                          <a:solidFill>
                            <a:schemeClr val="bg1"/>
                          </a:solidFill>
                          <a:latin typeface="DM Sans" pitchFamily="2" charset="0"/>
                          <a:ea typeface="+mn-ea"/>
                          <a:cs typeface="+mn-cs"/>
                        </a:rPr>
                        <a:t>USE LEVEL</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b="1" i="0" kern="1200">
                          <a:solidFill>
                            <a:schemeClr val="bg1"/>
                          </a:solidFill>
                          <a:latin typeface="DM Sans" pitchFamily="2" charset="0"/>
                          <a:ea typeface="+mn-ea"/>
                          <a:cs typeface="+mn-cs"/>
                        </a:rPr>
                        <a:t>PRESERVATIVE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i="0" kern="1200">
                          <a:solidFill>
                            <a:schemeClr val="bg1"/>
                          </a:solidFill>
                          <a:latin typeface="DM Sans" pitchFamily="2" charset="0"/>
                          <a:ea typeface="+mn-ea"/>
                          <a:cs typeface="+mn-cs"/>
                        </a:rPr>
                        <a:t>SOLUBILITY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chemeClr val="bg1"/>
                          </a:solidFill>
                          <a:effectLst/>
                          <a:uLnTx/>
                          <a:uFillTx/>
                          <a:latin typeface="DM Sans" pitchFamily="2" charset="0"/>
                          <a:ea typeface="+mn-ea"/>
                          <a:cs typeface="+mn-cs"/>
                        </a:rPr>
                        <a:t>BIODEGRADABLE</a:t>
                      </a:r>
                      <a:endParaRPr kumimoji="0" lang="en-US" sz="1000" b="1" i="0" u="none" strike="noStrike" kern="1200" cap="none" spc="0" normalizeH="0" baseline="0" noProof="0" dirty="0">
                        <a:ln>
                          <a:noFill/>
                        </a:ln>
                        <a:solidFill>
                          <a:schemeClr val="bg1"/>
                        </a:solidFill>
                        <a:effectLst/>
                        <a:uLnTx/>
                        <a:uFillTx/>
                        <a:latin typeface="DM Sans"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18687214"/>
                  </a:ext>
                </a:extLst>
              </a:tr>
            </a:tbl>
          </a:graphicData>
        </a:graphic>
      </p:graphicFrame>
      <p:sp>
        <p:nvSpPr>
          <p:cNvPr id="11" name="Rectangle 10">
            <a:hlinkClick r:id="" action="ppaction://noaction"/>
            <a:extLst>
              <a:ext uri="{FF2B5EF4-FFF2-40B4-BE49-F238E27FC236}">
                <a16:creationId xmlns:a16="http://schemas.microsoft.com/office/drawing/2014/main" id="{A178461F-5F9B-B705-04F7-E986FE990036}"/>
              </a:ext>
            </a:extLst>
          </p:cNvPr>
          <p:cNvSpPr/>
          <p:nvPr/>
        </p:nvSpPr>
        <p:spPr>
          <a:xfrm>
            <a:off x="457200" y="5963781"/>
            <a:ext cx="2432304" cy="66561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latin typeface="DM Sans "/>
            </a:endParaRPr>
          </a:p>
        </p:txBody>
      </p:sp>
      <p:pic>
        <p:nvPicPr>
          <p:cNvPr id="13" name="Picture 12">
            <a:extLst>
              <a:ext uri="{FF2B5EF4-FFF2-40B4-BE49-F238E27FC236}">
                <a16:creationId xmlns:a16="http://schemas.microsoft.com/office/drawing/2014/main" id="{B6365964-1D41-CB96-8E90-CC603120EB2B}"/>
              </a:ext>
            </a:extLst>
          </p:cNvPr>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a:off x="8816965" y="364560"/>
            <a:ext cx="2963117" cy="444468"/>
          </a:xfrm>
          <a:prstGeom prst="rect">
            <a:avLst/>
          </a:prstGeom>
        </p:spPr>
      </p:pic>
    </p:spTree>
    <p:extLst>
      <p:ext uri="{BB962C8B-B14F-4D97-AF65-F5344CB8AC3E}">
        <p14:creationId xmlns:p14="http://schemas.microsoft.com/office/powerpoint/2010/main" val="1476453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a:extLst>
              <a:ext uri="{FF2B5EF4-FFF2-40B4-BE49-F238E27FC236}">
                <a16:creationId xmlns:a16="http://schemas.microsoft.com/office/drawing/2014/main" id="{57B01BD5-127A-3A1D-3624-781E03A4EB74}"/>
              </a:ext>
            </a:extLst>
          </p:cNvPr>
          <p:cNvSpPr/>
          <p:nvPr/>
        </p:nvSpPr>
        <p:spPr>
          <a:xfrm>
            <a:off x="11391901" y="30368"/>
            <a:ext cx="800099" cy="3461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p>
        </p:txBody>
      </p:sp>
      <p:pic>
        <p:nvPicPr>
          <p:cNvPr id="44" name="Picture 43" descr="A close-up of a plant&#10;&#10;Description automatically generated">
            <a:extLst>
              <a:ext uri="{FF2B5EF4-FFF2-40B4-BE49-F238E27FC236}">
                <a16:creationId xmlns:a16="http://schemas.microsoft.com/office/drawing/2014/main" id="{D0AB11BF-2765-585D-D0B0-75789DA57664}"/>
              </a:ext>
            </a:extLst>
          </p:cNvPr>
          <p:cNvPicPr>
            <a:picLocks noChangeAspect="1"/>
          </p:cNvPicPr>
          <p:nvPr/>
        </p:nvPicPr>
        <p:blipFill rotWithShape="1">
          <a:blip r:embed="rId3" cstate="screen">
            <a:alphaModFix amt="60000"/>
            <a:extLst>
              <a:ext uri="{BEBA8EAE-BF5A-486C-A8C5-ECC9F3942E4B}">
                <a14:imgProps xmlns:a14="http://schemas.microsoft.com/office/drawing/2010/main">
                  <a14:imgLayer r:embed="rId4">
                    <a14:imgEffect>
                      <a14:sharpenSoften amount="-100000"/>
                    </a14:imgEffect>
                    <a14:imgEffect>
                      <a14:brightnessContrast bright="-45000"/>
                    </a14:imgEffect>
                  </a14:imgLayer>
                </a14:imgProps>
              </a:ext>
              <a:ext uri="{28A0092B-C50C-407E-A947-70E740481C1C}">
                <a14:useLocalDpi xmlns:a14="http://schemas.microsoft.com/office/drawing/2010/main"/>
              </a:ext>
            </a:extLst>
          </a:blip>
          <a:srcRect/>
          <a:stretch/>
        </p:blipFill>
        <p:spPr>
          <a:xfrm>
            <a:off x="-46424" y="0"/>
            <a:ext cx="12252014" cy="6870237"/>
          </a:xfrm>
          <a:prstGeom prst="rect">
            <a:avLst/>
          </a:prstGeom>
          <a:ln>
            <a:solidFill>
              <a:schemeClr val="bg1"/>
            </a:solidFill>
          </a:ln>
        </p:spPr>
      </p:pic>
      <p:sp>
        <p:nvSpPr>
          <p:cNvPr id="45" name="Rectangle 44">
            <a:extLst>
              <a:ext uri="{FF2B5EF4-FFF2-40B4-BE49-F238E27FC236}">
                <a16:creationId xmlns:a16="http://schemas.microsoft.com/office/drawing/2014/main" id="{3C23C2D3-0B6F-BAE9-9A84-7F19CAC33D40}"/>
              </a:ext>
            </a:extLst>
          </p:cNvPr>
          <p:cNvSpPr/>
          <p:nvPr/>
        </p:nvSpPr>
        <p:spPr>
          <a:xfrm>
            <a:off x="-46425" y="-3483"/>
            <a:ext cx="12238425" cy="6858000"/>
          </a:xfrm>
          <a:prstGeom prst="rect">
            <a:avLst/>
          </a:prstGeom>
          <a:solidFill>
            <a:srgbClr val="9039AE">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buClr>
                <a:srgbClr val="000000"/>
              </a:buClr>
            </a:pPr>
            <a:endParaRPr lang="en-GB" sz="1867" kern="0">
              <a:solidFill>
                <a:srgbClr val="FFFFFF"/>
              </a:solidFill>
              <a:latin typeface="Arial"/>
              <a:sym typeface="Arial"/>
            </a:endParaRPr>
          </a:p>
        </p:txBody>
      </p:sp>
      <p:sp>
        <p:nvSpPr>
          <p:cNvPr id="32" name="Text Placeholder 3">
            <a:extLst>
              <a:ext uri="{FF2B5EF4-FFF2-40B4-BE49-F238E27FC236}">
                <a16:creationId xmlns:a16="http://schemas.microsoft.com/office/drawing/2014/main" id="{5EDF793F-3FC9-B6BC-6CF9-D87FB0CCF6E7}"/>
              </a:ext>
            </a:extLst>
          </p:cNvPr>
          <p:cNvSpPr txBox="1">
            <a:spLocks/>
          </p:cNvSpPr>
          <p:nvPr/>
        </p:nvSpPr>
        <p:spPr>
          <a:xfrm>
            <a:off x="593699" y="470244"/>
            <a:ext cx="3187364" cy="579483"/>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defTabSz="1219140">
              <a:buClr>
                <a:srgbClr val="000000"/>
              </a:buClr>
            </a:pPr>
            <a:r>
              <a:rPr lang="en-US" sz="2133" b="1">
                <a:solidFill>
                  <a:srgbClr val="FFFFFF"/>
                </a:solidFill>
                <a:latin typeface="DM Sans 14pt" pitchFamily="2" charset="77"/>
                <a:sym typeface="Arial"/>
              </a:rPr>
              <a:t> </a:t>
            </a:r>
          </a:p>
        </p:txBody>
      </p:sp>
      <p:pic>
        <p:nvPicPr>
          <p:cNvPr id="42" name="Google Shape;279;p62">
            <a:extLst>
              <a:ext uri="{FF2B5EF4-FFF2-40B4-BE49-F238E27FC236}">
                <a16:creationId xmlns:a16="http://schemas.microsoft.com/office/drawing/2014/main" id="{FEC1CF3F-0B14-E112-BB6F-7624663A7ADB}"/>
              </a:ext>
            </a:extLst>
          </p:cNvPr>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9532802" y="6210002"/>
            <a:ext cx="2514905" cy="485999"/>
          </a:xfrm>
          <a:prstGeom prst="rect">
            <a:avLst/>
          </a:prstGeom>
          <a:noFill/>
          <a:ln>
            <a:noFill/>
          </a:ln>
        </p:spPr>
      </p:pic>
      <p:sp>
        <p:nvSpPr>
          <p:cNvPr id="47" name="Title 27">
            <a:extLst>
              <a:ext uri="{FF2B5EF4-FFF2-40B4-BE49-F238E27FC236}">
                <a16:creationId xmlns:a16="http://schemas.microsoft.com/office/drawing/2014/main" id="{8054D56A-10E5-2AA8-B83B-C471CE60B1AA}"/>
              </a:ext>
            </a:extLst>
          </p:cNvPr>
          <p:cNvSpPr txBox="1">
            <a:spLocks/>
          </p:cNvSpPr>
          <p:nvPr/>
        </p:nvSpPr>
        <p:spPr>
          <a:xfrm>
            <a:off x="650903" y="312925"/>
            <a:ext cx="5117653" cy="629205"/>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1800" b="1" kern="1200">
                <a:solidFill>
                  <a:schemeClr val="tx1"/>
                </a:solidFill>
                <a:latin typeface="+mn-lt"/>
                <a:ea typeface="+mj-ea"/>
                <a:cs typeface="+mj-cs"/>
              </a:defRPr>
            </a:lvl1pPr>
          </a:lstStyle>
          <a:p>
            <a:pPr>
              <a:lnSpc>
                <a:spcPct val="150000"/>
              </a:lnSpc>
            </a:pPr>
            <a:r>
              <a:rPr lang="en-US" sz="2500">
                <a:solidFill>
                  <a:schemeClr val="bg1"/>
                </a:solidFill>
                <a:latin typeface="DM Sans "/>
              </a:rPr>
              <a:t>PENTAVITIN® </a:t>
            </a:r>
            <a:endParaRPr lang="en-US" sz="2500">
              <a:solidFill>
                <a:schemeClr val="bg1"/>
              </a:solidFill>
              <a:latin typeface="DM Sans "/>
              <a:ea typeface="+mn-ea"/>
              <a:cs typeface="+mn-cs"/>
            </a:endParaRPr>
          </a:p>
        </p:txBody>
      </p:sp>
      <p:sp>
        <p:nvSpPr>
          <p:cNvPr id="51" name="CaixaDeTexto 36">
            <a:extLst>
              <a:ext uri="{FF2B5EF4-FFF2-40B4-BE49-F238E27FC236}">
                <a16:creationId xmlns:a16="http://schemas.microsoft.com/office/drawing/2014/main" id="{EE9B6B5F-1C55-8871-A644-E5B8991AEAE2}"/>
              </a:ext>
            </a:extLst>
          </p:cNvPr>
          <p:cNvSpPr txBox="1"/>
          <p:nvPr/>
        </p:nvSpPr>
        <p:spPr>
          <a:xfrm>
            <a:off x="9888775" y="2512307"/>
            <a:ext cx="1643447" cy="24622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a:solidFill>
                  <a:schemeClr val="bg1"/>
                </a:solidFill>
                <a:latin typeface="DM Sans "/>
              </a:rPr>
              <a:t>B</a:t>
            </a:r>
            <a:r>
              <a:rPr kumimoji="0" lang="en-US" sz="1000" u="none" strike="noStrike" kern="1200" cap="none" spc="0" normalizeH="0" baseline="0" noProof="0" err="1">
                <a:ln>
                  <a:noFill/>
                </a:ln>
                <a:solidFill>
                  <a:schemeClr val="bg1"/>
                </a:solidFill>
                <a:effectLst/>
                <a:uLnTx/>
                <a:uFillTx/>
                <a:latin typeface="DM Sans "/>
              </a:rPr>
              <a:t>iodegradable</a:t>
            </a:r>
            <a:endParaRPr kumimoji="0" lang="en-US" sz="1000" u="none" strike="noStrike" kern="1200" cap="none" spc="0" normalizeH="0" baseline="0" noProof="0">
              <a:ln>
                <a:noFill/>
              </a:ln>
              <a:solidFill>
                <a:schemeClr val="bg1"/>
              </a:solidFill>
              <a:effectLst/>
              <a:uLnTx/>
              <a:uFillTx/>
              <a:latin typeface="DM Sans "/>
            </a:endParaRPr>
          </a:p>
        </p:txBody>
      </p:sp>
      <p:sp>
        <p:nvSpPr>
          <p:cNvPr id="52" name="CaixaDeTexto 38">
            <a:extLst>
              <a:ext uri="{FF2B5EF4-FFF2-40B4-BE49-F238E27FC236}">
                <a16:creationId xmlns:a16="http://schemas.microsoft.com/office/drawing/2014/main" id="{AEED61A0-46EE-E00D-FB02-EDBB1E107151}"/>
              </a:ext>
            </a:extLst>
          </p:cNvPr>
          <p:cNvSpPr txBox="1"/>
          <p:nvPr/>
        </p:nvSpPr>
        <p:spPr>
          <a:xfrm>
            <a:off x="9095731" y="2487759"/>
            <a:ext cx="743583"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a:ln>
                  <a:noFill/>
                </a:ln>
                <a:solidFill>
                  <a:schemeClr val="bg1"/>
                </a:solidFill>
                <a:effectLst/>
                <a:uLnTx/>
                <a:uFillTx/>
                <a:latin typeface="DM Sans "/>
              </a:rPr>
              <a:t>Water</a:t>
            </a:r>
            <a:r>
              <a:rPr kumimoji="0" lang="en-US" sz="1000" u="none" strike="noStrike" kern="1200" cap="none" spc="0" normalizeH="0" baseline="0" noProof="0">
                <a:ln>
                  <a:noFill/>
                </a:ln>
                <a:solidFill>
                  <a:schemeClr val="bg1"/>
                </a:solidFill>
                <a:effectLst/>
                <a:uLnTx/>
                <a:uFillTx/>
                <a:latin typeface="DM Sans 14pt" pitchFamily="2" charset="77"/>
              </a:rPr>
              <a:t>  </a:t>
            </a:r>
          </a:p>
        </p:txBody>
      </p:sp>
      <p:sp>
        <p:nvSpPr>
          <p:cNvPr id="53" name="CaixaDeTexto 39">
            <a:extLst>
              <a:ext uri="{FF2B5EF4-FFF2-40B4-BE49-F238E27FC236}">
                <a16:creationId xmlns:a16="http://schemas.microsoft.com/office/drawing/2014/main" id="{390F5586-1028-FD25-8ABC-0BC7804B0215}"/>
              </a:ext>
            </a:extLst>
          </p:cNvPr>
          <p:cNvSpPr txBox="1"/>
          <p:nvPr/>
        </p:nvSpPr>
        <p:spPr>
          <a:xfrm>
            <a:off x="7480963" y="2487759"/>
            <a:ext cx="743583"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a:ln>
                  <a:noFill/>
                </a:ln>
                <a:solidFill>
                  <a:schemeClr val="bg1"/>
                </a:solidFill>
                <a:effectLst/>
                <a:uLnTx/>
                <a:uFillTx/>
                <a:latin typeface="DM Sans "/>
              </a:rPr>
              <a:t>Free</a:t>
            </a:r>
            <a:r>
              <a:rPr kumimoji="0" lang="en-US" sz="1000" u="none" strike="noStrike" kern="1200" cap="none" spc="0" normalizeH="0" baseline="0" noProof="0">
                <a:ln>
                  <a:noFill/>
                </a:ln>
                <a:solidFill>
                  <a:schemeClr val="bg1"/>
                </a:solidFill>
                <a:effectLst/>
                <a:uLnTx/>
                <a:uFillTx/>
                <a:latin typeface="DM Sans 14pt" pitchFamily="2" charset="77"/>
              </a:rPr>
              <a:t>  </a:t>
            </a:r>
          </a:p>
        </p:txBody>
      </p:sp>
      <p:sp>
        <p:nvSpPr>
          <p:cNvPr id="54" name="CaixaDeTexto 40">
            <a:extLst>
              <a:ext uri="{FF2B5EF4-FFF2-40B4-BE49-F238E27FC236}">
                <a16:creationId xmlns:a16="http://schemas.microsoft.com/office/drawing/2014/main" id="{1D4E9305-3E79-135D-C640-EF294F296363}"/>
              </a:ext>
            </a:extLst>
          </p:cNvPr>
          <p:cNvSpPr txBox="1"/>
          <p:nvPr/>
        </p:nvSpPr>
        <p:spPr>
          <a:xfrm>
            <a:off x="5564069" y="2487759"/>
            <a:ext cx="743583" cy="24622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a:solidFill>
                  <a:schemeClr val="bg1"/>
                </a:solidFill>
                <a:latin typeface="DM Sans "/>
              </a:rPr>
              <a:t>0.2</a:t>
            </a:r>
            <a:r>
              <a:rPr kumimoji="0" lang="en-US" sz="1000" u="none" strike="noStrike" kern="1200" cap="none" spc="0" normalizeH="0" baseline="0" noProof="0">
                <a:ln>
                  <a:noFill/>
                </a:ln>
                <a:solidFill>
                  <a:schemeClr val="bg1"/>
                </a:solidFill>
                <a:effectLst/>
                <a:uLnTx/>
                <a:uFillTx/>
                <a:latin typeface="DM Sans "/>
              </a:rPr>
              <a:t>-1</a:t>
            </a:r>
            <a:r>
              <a:rPr kumimoji="0" lang="en-US" sz="1000" u="none" strike="noStrike" kern="1200" cap="none" spc="0" normalizeH="0" baseline="0" noProof="0">
                <a:ln>
                  <a:noFill/>
                </a:ln>
                <a:solidFill>
                  <a:schemeClr val="bg1"/>
                </a:solidFill>
                <a:effectLst/>
                <a:uLnTx/>
                <a:uFillTx/>
                <a:latin typeface="DM Sans 14pt" pitchFamily="2" charset="77"/>
              </a:rPr>
              <a:t>%</a:t>
            </a:r>
          </a:p>
        </p:txBody>
      </p:sp>
      <p:sp>
        <p:nvSpPr>
          <p:cNvPr id="55" name="CaixaDeTexto 41">
            <a:extLst>
              <a:ext uri="{FF2B5EF4-FFF2-40B4-BE49-F238E27FC236}">
                <a16:creationId xmlns:a16="http://schemas.microsoft.com/office/drawing/2014/main" id="{4D17D16E-EE2F-FEE5-405E-1CF2F6C43787}"/>
              </a:ext>
            </a:extLst>
          </p:cNvPr>
          <p:cNvSpPr txBox="1"/>
          <p:nvPr/>
        </p:nvSpPr>
        <p:spPr>
          <a:xfrm>
            <a:off x="4236877" y="2487759"/>
            <a:ext cx="743583"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a:ln>
                  <a:noFill/>
                </a:ln>
                <a:solidFill>
                  <a:schemeClr val="bg1"/>
                </a:solidFill>
                <a:effectLst/>
                <a:uLnTx/>
                <a:uFillTx/>
                <a:latin typeface="DM Sans "/>
              </a:rPr>
              <a:t>Liquid</a:t>
            </a:r>
          </a:p>
        </p:txBody>
      </p:sp>
      <p:sp>
        <p:nvSpPr>
          <p:cNvPr id="56" name="CaixaDeTexto 42">
            <a:extLst>
              <a:ext uri="{FF2B5EF4-FFF2-40B4-BE49-F238E27FC236}">
                <a16:creationId xmlns:a16="http://schemas.microsoft.com/office/drawing/2014/main" id="{64BD1F2E-72E6-5834-3F7F-8E8F02C9B86D}"/>
              </a:ext>
            </a:extLst>
          </p:cNvPr>
          <p:cNvSpPr txBox="1"/>
          <p:nvPr/>
        </p:nvSpPr>
        <p:spPr>
          <a:xfrm>
            <a:off x="2368828" y="2487759"/>
            <a:ext cx="743583" cy="24622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a:ln>
                  <a:noFill/>
                </a:ln>
                <a:solidFill>
                  <a:schemeClr val="bg1"/>
                </a:solidFill>
                <a:effectLst/>
                <a:uLnTx/>
                <a:uFillTx/>
                <a:latin typeface="DM Sans "/>
              </a:rPr>
              <a:t>4-9</a:t>
            </a:r>
          </a:p>
        </p:txBody>
      </p:sp>
      <p:sp>
        <p:nvSpPr>
          <p:cNvPr id="70" name="Title 27">
            <a:extLst>
              <a:ext uri="{FF2B5EF4-FFF2-40B4-BE49-F238E27FC236}">
                <a16:creationId xmlns:a16="http://schemas.microsoft.com/office/drawing/2014/main" id="{EE2E73D8-F978-1FD9-23C2-6C02CE8825DE}"/>
              </a:ext>
            </a:extLst>
          </p:cNvPr>
          <p:cNvSpPr txBox="1">
            <a:spLocks/>
          </p:cNvSpPr>
          <p:nvPr/>
        </p:nvSpPr>
        <p:spPr>
          <a:xfrm>
            <a:off x="9106795" y="5453129"/>
            <a:ext cx="2334640" cy="246221"/>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1800" b="1" kern="1200">
                <a:solidFill>
                  <a:schemeClr val="tx1"/>
                </a:solidFill>
                <a:latin typeface="+mn-lt"/>
                <a:ea typeface="+mj-ea"/>
                <a:cs typeface="+mj-cs"/>
              </a:defRPr>
            </a:lvl1pPr>
          </a:lstStyle>
          <a:p>
            <a:pPr algn="r">
              <a:lnSpc>
                <a:spcPct val="150000"/>
              </a:lnSpc>
            </a:pPr>
            <a:r>
              <a:rPr lang="en-US" sz="1000" b="0">
                <a:solidFill>
                  <a:schemeClr val="bg1">
                    <a:lumMod val="95000"/>
                  </a:schemeClr>
                </a:solidFill>
                <a:latin typeface="DM Sans" pitchFamily="2" charset="77"/>
              </a:rPr>
              <a:t>* In vitro ** in vivo</a:t>
            </a:r>
          </a:p>
        </p:txBody>
      </p:sp>
      <p:pic>
        <p:nvPicPr>
          <p:cNvPr id="71" name="Imagem 68">
            <a:extLst>
              <a:ext uri="{FF2B5EF4-FFF2-40B4-BE49-F238E27FC236}">
                <a16:creationId xmlns:a16="http://schemas.microsoft.com/office/drawing/2014/main" id="{B410FF85-8DA8-9362-CDC5-437B11B412C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707055" y="2513759"/>
            <a:ext cx="330000" cy="180000"/>
          </a:xfrm>
          <a:prstGeom prst="rect">
            <a:avLst/>
          </a:prstGeom>
        </p:spPr>
      </p:pic>
      <p:pic>
        <p:nvPicPr>
          <p:cNvPr id="75" name="Imagem 72">
            <a:extLst>
              <a:ext uri="{FF2B5EF4-FFF2-40B4-BE49-F238E27FC236}">
                <a16:creationId xmlns:a16="http://schemas.microsoft.com/office/drawing/2014/main" id="{1C05A59D-AECF-DD4D-578E-F2C67E202903}"/>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075682" y="2461924"/>
            <a:ext cx="161538" cy="252000"/>
          </a:xfrm>
          <a:prstGeom prst="rect">
            <a:avLst/>
          </a:prstGeom>
        </p:spPr>
      </p:pic>
      <p:pic>
        <p:nvPicPr>
          <p:cNvPr id="76" name="Imagem 5">
            <a:extLst>
              <a:ext uri="{FF2B5EF4-FFF2-40B4-BE49-F238E27FC236}">
                <a16:creationId xmlns:a16="http://schemas.microsoft.com/office/drawing/2014/main" id="{2F9A64A9-0782-BF41-57FB-8A02EFCEFC16}"/>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157628" y="2484869"/>
            <a:ext cx="264923" cy="252000"/>
          </a:xfrm>
          <a:prstGeom prst="rect">
            <a:avLst/>
          </a:prstGeom>
        </p:spPr>
      </p:pic>
      <p:graphicFrame>
        <p:nvGraphicFramePr>
          <p:cNvPr id="80" name="Tabela 67">
            <a:extLst>
              <a:ext uri="{FF2B5EF4-FFF2-40B4-BE49-F238E27FC236}">
                <a16:creationId xmlns:a16="http://schemas.microsoft.com/office/drawing/2014/main" id="{2AF4E425-379B-C636-5C71-931CE7D3DC8E}"/>
              </a:ext>
            </a:extLst>
          </p:cNvPr>
          <p:cNvGraphicFramePr>
            <a:graphicFrameLocks noGrp="1"/>
          </p:cNvGraphicFramePr>
          <p:nvPr>
            <p:extLst>
              <p:ext uri="{D42A27DB-BD31-4B8C-83A1-F6EECF244321}">
                <p14:modId xmlns:p14="http://schemas.microsoft.com/office/powerpoint/2010/main" val="3651094178"/>
              </p:ext>
            </p:extLst>
          </p:nvPr>
        </p:nvGraphicFramePr>
        <p:xfrm>
          <a:off x="609283" y="1484512"/>
          <a:ext cx="10821229" cy="507071"/>
        </p:xfrm>
        <a:graphic>
          <a:graphicData uri="http://schemas.openxmlformats.org/drawingml/2006/table">
            <a:tbl>
              <a:tblPr firstRow="1" bandRow="1">
                <a:tableStyleId>{5C22544A-7EE6-4342-B048-85BDC9FD1C3A}</a:tableStyleId>
              </a:tblPr>
              <a:tblGrid>
                <a:gridCol w="10821229">
                  <a:extLst>
                    <a:ext uri="{9D8B030D-6E8A-4147-A177-3AD203B41FA5}">
                      <a16:colId xmlns:a16="http://schemas.microsoft.com/office/drawing/2014/main" val="3104197843"/>
                    </a:ext>
                  </a:extLst>
                </a:gridCol>
              </a:tblGrid>
              <a:tr h="507071">
                <a:tc>
                  <a:txBody>
                    <a:bodyPr/>
                    <a:lstStyle/>
                    <a:p>
                      <a:pPr algn="l"/>
                      <a:r>
                        <a:rPr kumimoji="0" lang="en-GB" sz="1200" b="1" i="0" u="none" strike="noStrike" kern="0" cap="none" spc="100" normalizeH="0" baseline="0" noProof="0" dirty="0">
                          <a:ln>
                            <a:noFill/>
                          </a:ln>
                          <a:solidFill>
                            <a:schemeClr val="bg1"/>
                          </a:solidFill>
                          <a:effectLst/>
                          <a:uLnTx/>
                          <a:uFillTx/>
                          <a:latin typeface="DM Sans" pitchFamily="2" charset="0"/>
                        </a:rPr>
                        <a:t>TECHNOLOGY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18687214"/>
                  </a:ext>
                </a:extLst>
              </a:tr>
            </a:tbl>
          </a:graphicData>
        </a:graphic>
      </p:graphicFrame>
      <p:graphicFrame>
        <p:nvGraphicFramePr>
          <p:cNvPr id="81" name="Tabela 31">
            <a:extLst>
              <a:ext uri="{FF2B5EF4-FFF2-40B4-BE49-F238E27FC236}">
                <a16:creationId xmlns:a16="http://schemas.microsoft.com/office/drawing/2014/main" id="{D12D168B-19A4-2089-8888-9FEAD9CD6BF5}"/>
              </a:ext>
            </a:extLst>
          </p:cNvPr>
          <p:cNvGraphicFramePr>
            <a:graphicFrameLocks noGrp="1"/>
          </p:cNvGraphicFramePr>
          <p:nvPr>
            <p:extLst>
              <p:ext uri="{D42A27DB-BD31-4B8C-83A1-F6EECF244321}">
                <p14:modId xmlns:p14="http://schemas.microsoft.com/office/powerpoint/2010/main" val="2898244415"/>
              </p:ext>
            </p:extLst>
          </p:nvPr>
        </p:nvGraphicFramePr>
        <p:xfrm>
          <a:off x="583165" y="2101179"/>
          <a:ext cx="10790920" cy="385619"/>
        </p:xfrm>
        <a:graphic>
          <a:graphicData uri="http://schemas.openxmlformats.org/drawingml/2006/table">
            <a:tbl>
              <a:tblPr firstRow="1" bandRow="1">
                <a:tableStyleId>{5C22544A-7EE6-4342-B048-85BDC9FD1C3A}</a:tableStyleId>
              </a:tblPr>
              <a:tblGrid>
                <a:gridCol w="1541560">
                  <a:extLst>
                    <a:ext uri="{9D8B030D-6E8A-4147-A177-3AD203B41FA5}">
                      <a16:colId xmlns:a16="http://schemas.microsoft.com/office/drawing/2014/main" val="3104197843"/>
                    </a:ext>
                  </a:extLst>
                </a:gridCol>
                <a:gridCol w="1541560">
                  <a:extLst>
                    <a:ext uri="{9D8B030D-6E8A-4147-A177-3AD203B41FA5}">
                      <a16:colId xmlns:a16="http://schemas.microsoft.com/office/drawing/2014/main" val="2851924490"/>
                    </a:ext>
                  </a:extLst>
                </a:gridCol>
                <a:gridCol w="1541560">
                  <a:extLst>
                    <a:ext uri="{9D8B030D-6E8A-4147-A177-3AD203B41FA5}">
                      <a16:colId xmlns:a16="http://schemas.microsoft.com/office/drawing/2014/main" val="85167332"/>
                    </a:ext>
                  </a:extLst>
                </a:gridCol>
                <a:gridCol w="1541560">
                  <a:extLst>
                    <a:ext uri="{9D8B030D-6E8A-4147-A177-3AD203B41FA5}">
                      <a16:colId xmlns:a16="http://schemas.microsoft.com/office/drawing/2014/main" val="914972842"/>
                    </a:ext>
                  </a:extLst>
                </a:gridCol>
                <a:gridCol w="1541560">
                  <a:extLst>
                    <a:ext uri="{9D8B030D-6E8A-4147-A177-3AD203B41FA5}">
                      <a16:colId xmlns:a16="http://schemas.microsoft.com/office/drawing/2014/main" val="576613915"/>
                    </a:ext>
                  </a:extLst>
                </a:gridCol>
                <a:gridCol w="1541560">
                  <a:extLst>
                    <a:ext uri="{9D8B030D-6E8A-4147-A177-3AD203B41FA5}">
                      <a16:colId xmlns:a16="http://schemas.microsoft.com/office/drawing/2014/main" val="3770061957"/>
                    </a:ext>
                  </a:extLst>
                </a:gridCol>
                <a:gridCol w="1541560">
                  <a:extLst>
                    <a:ext uri="{9D8B030D-6E8A-4147-A177-3AD203B41FA5}">
                      <a16:colId xmlns:a16="http://schemas.microsoft.com/office/drawing/2014/main" val="810822095"/>
                    </a:ext>
                  </a:extLst>
                </a:gridCol>
              </a:tblGrid>
              <a:tr h="385619">
                <a:tc>
                  <a:txBody>
                    <a:bodyPr/>
                    <a:lstStyle/>
                    <a:p>
                      <a:pPr algn="l"/>
                      <a:r>
                        <a:rPr kumimoji="0" lang="en-GB" sz="1200" b="1" i="0" u="none" strike="noStrike" kern="0" cap="none" spc="100" normalizeH="0" baseline="0" noProof="0">
                          <a:ln>
                            <a:noFill/>
                          </a:ln>
                          <a:solidFill>
                            <a:schemeClr val="bg1"/>
                          </a:solidFill>
                          <a:effectLst/>
                          <a:uLnTx/>
                          <a:uFillTx/>
                          <a:latin typeface="DM Sans" pitchFamily="2" charset="0"/>
                        </a:rPr>
                        <a:t>TECHNICAL</a:t>
                      </a:r>
                      <a:endParaRPr lang="pt-BR" sz="1200" b="1" i="0">
                        <a:solidFill>
                          <a:schemeClr val="bg1"/>
                        </a:solidFill>
                        <a:latin typeface="DM Sans"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i="0" kern="1200">
                          <a:solidFill>
                            <a:schemeClr val="bg1"/>
                          </a:solidFill>
                          <a:latin typeface="DM Sans" pitchFamily="2" charset="0"/>
                          <a:ea typeface="+mn-ea"/>
                          <a:cs typeface="+mn-cs"/>
                        </a:rPr>
                        <a:t>pH OF USE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b="1" i="0" kern="1200">
                          <a:solidFill>
                            <a:schemeClr val="bg1"/>
                          </a:solidFill>
                          <a:latin typeface="DM Sans" pitchFamily="2" charset="0"/>
                          <a:ea typeface="+mn-ea"/>
                          <a:cs typeface="+mn-cs"/>
                        </a:rPr>
                        <a:t>FORM</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b="1" i="0" kern="1200">
                          <a:solidFill>
                            <a:schemeClr val="bg1"/>
                          </a:solidFill>
                          <a:latin typeface="DM Sans" pitchFamily="2" charset="0"/>
                          <a:ea typeface="+mn-ea"/>
                          <a:cs typeface="+mn-cs"/>
                        </a:rPr>
                        <a:t>USE LEVEL</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b="1" i="0" kern="1200">
                          <a:solidFill>
                            <a:schemeClr val="bg1"/>
                          </a:solidFill>
                          <a:latin typeface="DM Sans" pitchFamily="2" charset="0"/>
                          <a:ea typeface="+mn-ea"/>
                          <a:cs typeface="+mn-cs"/>
                        </a:rPr>
                        <a:t>PRESERVATIVE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i="0" kern="1200">
                          <a:solidFill>
                            <a:schemeClr val="bg1"/>
                          </a:solidFill>
                          <a:latin typeface="DM Sans" pitchFamily="2" charset="0"/>
                          <a:ea typeface="+mn-ea"/>
                          <a:cs typeface="+mn-cs"/>
                        </a:rPr>
                        <a:t>SOLUBILITY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chemeClr val="bg1"/>
                          </a:solidFill>
                          <a:effectLst/>
                          <a:uLnTx/>
                          <a:uFillTx/>
                          <a:latin typeface="DM Sans" pitchFamily="2" charset="0"/>
                          <a:ea typeface="+mn-ea"/>
                          <a:cs typeface="+mn-cs"/>
                        </a:rPr>
                        <a:t>BIODEGRADABLE</a:t>
                      </a:r>
                      <a:endParaRPr kumimoji="0" lang="en-US" sz="1000" b="1" i="0" u="none" strike="noStrike" kern="1200" cap="none" spc="0" normalizeH="0" baseline="0" noProof="0" dirty="0">
                        <a:ln>
                          <a:noFill/>
                        </a:ln>
                        <a:solidFill>
                          <a:schemeClr val="bg1"/>
                        </a:solidFill>
                        <a:effectLst/>
                        <a:uLnTx/>
                        <a:uFillTx/>
                        <a:latin typeface="DM Sans"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18687214"/>
                  </a:ext>
                </a:extLst>
              </a:tr>
            </a:tbl>
          </a:graphicData>
        </a:graphic>
      </p:graphicFrame>
      <p:graphicFrame>
        <p:nvGraphicFramePr>
          <p:cNvPr id="82" name="Tabela 33">
            <a:extLst>
              <a:ext uri="{FF2B5EF4-FFF2-40B4-BE49-F238E27FC236}">
                <a16:creationId xmlns:a16="http://schemas.microsoft.com/office/drawing/2014/main" id="{A660EF1C-99CE-06FC-0EBB-D58752595DBF}"/>
              </a:ext>
            </a:extLst>
          </p:cNvPr>
          <p:cNvGraphicFramePr>
            <a:graphicFrameLocks noGrp="1"/>
          </p:cNvGraphicFramePr>
          <p:nvPr>
            <p:extLst>
              <p:ext uri="{D42A27DB-BD31-4B8C-83A1-F6EECF244321}">
                <p14:modId xmlns:p14="http://schemas.microsoft.com/office/powerpoint/2010/main" val="2536124809"/>
              </p:ext>
            </p:extLst>
          </p:nvPr>
        </p:nvGraphicFramePr>
        <p:xfrm>
          <a:off x="625842" y="2958981"/>
          <a:ext cx="9602439" cy="1438021"/>
        </p:xfrm>
        <a:graphic>
          <a:graphicData uri="http://schemas.openxmlformats.org/drawingml/2006/table">
            <a:tbl>
              <a:tblPr firstRow="1" bandRow="1">
                <a:tableStyleId>{5C22544A-7EE6-4342-B048-85BDC9FD1C3A}</a:tableStyleId>
              </a:tblPr>
              <a:tblGrid>
                <a:gridCol w="1976648">
                  <a:extLst>
                    <a:ext uri="{9D8B030D-6E8A-4147-A177-3AD203B41FA5}">
                      <a16:colId xmlns:a16="http://schemas.microsoft.com/office/drawing/2014/main" val="3391187109"/>
                    </a:ext>
                  </a:extLst>
                </a:gridCol>
                <a:gridCol w="7625791">
                  <a:extLst>
                    <a:ext uri="{9D8B030D-6E8A-4147-A177-3AD203B41FA5}">
                      <a16:colId xmlns:a16="http://schemas.microsoft.com/office/drawing/2014/main" val="2753010970"/>
                    </a:ext>
                  </a:extLst>
                </a:gridCol>
              </a:tblGrid>
              <a:tr h="1386422">
                <a:tc>
                  <a:txBody>
                    <a:bodyPr/>
                    <a:lstStyle/>
                    <a:p>
                      <a:pPr marL="0" marR="0" lvl="0" indent="0" algn="l" defTabSz="914400" rtl="0" eaLnBrk="1" fontAlgn="auto" latinLnBrk="0" hangingPunct="1">
                        <a:lnSpc>
                          <a:spcPct val="100000"/>
                        </a:lnSpc>
                        <a:spcBef>
                          <a:spcPts val="0"/>
                        </a:spcBef>
                        <a:spcAft>
                          <a:spcPts val="0"/>
                        </a:spcAft>
                        <a:buClr>
                          <a:schemeClr val="bg1"/>
                        </a:buClr>
                        <a:buSzTx/>
                        <a:buFontTx/>
                        <a:buNone/>
                        <a:tabLst/>
                        <a:defRPr/>
                      </a:pPr>
                      <a:r>
                        <a:rPr lang="en-GB" sz="1200" b="1" i="0" kern="0" spc="100">
                          <a:solidFill>
                            <a:schemeClr val="bg1"/>
                          </a:solidFill>
                          <a:latin typeface="DM Sans" pitchFamily="2" charset="0"/>
                        </a:rPr>
                        <a:t>BENEFITS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99450" marR="0" lvl="0" indent="-171450" algn="l" defTabSz="914400" rtl="0" eaLnBrk="1" fontAlgn="auto" latinLnBrk="0" hangingPunct="1">
                        <a:lnSpc>
                          <a:spcPct val="150000"/>
                        </a:lnSpc>
                        <a:spcBef>
                          <a:spcPts val="0"/>
                        </a:spcBef>
                        <a:spcAft>
                          <a:spcPts val="0"/>
                        </a:spcAft>
                        <a:buClr>
                          <a:schemeClr val="bg1"/>
                        </a:buClr>
                        <a:buSzPct val="150000"/>
                        <a:buFont typeface="Arial" panose="020B0604020202020204" pitchFamily="34" charset="0"/>
                        <a:buChar char="•"/>
                        <a:tabLst/>
                        <a:defRPr/>
                      </a:pPr>
                      <a:r>
                        <a:rPr kumimoji="0" lang="en-US" sz="1200" b="0" i="0" u="none" strike="noStrike" kern="1200" cap="none" spc="0" normalizeH="0" baseline="0" noProof="0" dirty="0">
                          <a:ln>
                            <a:noFill/>
                          </a:ln>
                          <a:solidFill>
                            <a:schemeClr val="bg1"/>
                          </a:solidFill>
                          <a:effectLst/>
                          <a:uLnTx/>
                          <a:uFillTx/>
                          <a:latin typeface="DM Sans" pitchFamily="2" charset="0"/>
                        </a:rPr>
                        <a:t>Binds to keratin as magnet power and gives back vitality to your skin*</a:t>
                      </a:r>
                    </a:p>
                    <a:p>
                      <a:pPr marL="99450" marR="0" lvl="0" indent="-171450" algn="l" defTabSz="914400" rtl="0" eaLnBrk="1" fontAlgn="auto" latinLnBrk="0" hangingPunct="1">
                        <a:lnSpc>
                          <a:spcPct val="150000"/>
                        </a:lnSpc>
                        <a:spcBef>
                          <a:spcPts val="0"/>
                        </a:spcBef>
                        <a:spcAft>
                          <a:spcPts val="0"/>
                        </a:spcAft>
                        <a:buClr>
                          <a:schemeClr val="bg1"/>
                        </a:buClr>
                        <a:buSzPct val="150000"/>
                        <a:buFont typeface="Arial" panose="020B0604020202020204" pitchFamily="34" charset="0"/>
                        <a:buChar char="•"/>
                        <a:tabLst/>
                        <a:defRPr/>
                      </a:pPr>
                      <a:r>
                        <a:rPr kumimoji="0" lang="en-US" sz="1200" b="0" i="0" u="none" strike="noStrike" kern="1200" cap="none" spc="0" normalizeH="0" baseline="0" noProof="0" dirty="0">
                          <a:ln>
                            <a:noFill/>
                          </a:ln>
                          <a:solidFill>
                            <a:schemeClr val="bg1"/>
                          </a:solidFill>
                          <a:effectLst/>
                          <a:uLnTx/>
                          <a:uFillTx/>
                          <a:latin typeface="DM Sans" pitchFamily="2" charset="0"/>
                        </a:rPr>
                        <a:t>Moisturizes dry scalp / Strong scalp barrier**</a:t>
                      </a:r>
                    </a:p>
                    <a:p>
                      <a:pPr marL="99450" marR="0" lvl="0" indent="-171450" algn="l" defTabSz="914400" rtl="0" eaLnBrk="1" fontAlgn="auto" latinLnBrk="0" hangingPunct="1">
                        <a:lnSpc>
                          <a:spcPct val="150000"/>
                        </a:lnSpc>
                        <a:spcBef>
                          <a:spcPts val="0"/>
                        </a:spcBef>
                        <a:spcAft>
                          <a:spcPts val="0"/>
                        </a:spcAft>
                        <a:buClr>
                          <a:schemeClr val="bg1"/>
                        </a:buClr>
                        <a:buSzPct val="150000"/>
                        <a:buFont typeface="Arial" panose="020B0604020202020204" pitchFamily="34" charset="0"/>
                        <a:buChar char="•"/>
                        <a:tabLst/>
                        <a:defRPr/>
                      </a:pPr>
                      <a:r>
                        <a:rPr kumimoji="0" lang="en-US" sz="1200" b="0" i="0" u="none" strike="noStrike" kern="1200" cap="none" spc="0" normalizeH="0" baseline="0" noProof="0" dirty="0">
                          <a:ln>
                            <a:noFill/>
                          </a:ln>
                          <a:solidFill>
                            <a:schemeClr val="bg1"/>
                          </a:solidFill>
                          <a:effectLst/>
                          <a:uLnTx/>
                          <a:uFillTx/>
                          <a:latin typeface="DM Sans" pitchFamily="2" charset="0"/>
                        </a:rPr>
                        <a:t>Provides visible reduction of scalp flaking**</a:t>
                      </a:r>
                    </a:p>
                    <a:p>
                      <a:pPr marL="99450" marR="0" lvl="0" indent="-171450" algn="l" defTabSz="914400" rtl="0" eaLnBrk="1" fontAlgn="auto" latinLnBrk="0" hangingPunct="1">
                        <a:lnSpc>
                          <a:spcPct val="150000"/>
                        </a:lnSpc>
                        <a:spcBef>
                          <a:spcPts val="0"/>
                        </a:spcBef>
                        <a:spcAft>
                          <a:spcPts val="0"/>
                        </a:spcAft>
                        <a:buClr>
                          <a:schemeClr val="bg1"/>
                        </a:buClr>
                        <a:buSzPct val="150000"/>
                        <a:buFont typeface="Arial" panose="020B0604020202020204" pitchFamily="34" charset="0"/>
                        <a:buChar char="•"/>
                        <a:tabLst/>
                        <a:defRPr/>
                      </a:pPr>
                      <a:r>
                        <a:rPr kumimoji="0" lang="en-US" sz="1200" b="0" i="0" u="none" strike="noStrike" kern="1200" cap="none" spc="0" normalizeH="0" baseline="0" noProof="0" dirty="0">
                          <a:ln>
                            <a:noFill/>
                          </a:ln>
                          <a:solidFill>
                            <a:schemeClr val="bg1"/>
                          </a:solidFill>
                          <a:effectLst/>
                          <a:uLnTx/>
                          <a:uFillTx/>
                          <a:latin typeface="DM Sans" pitchFamily="2" charset="0"/>
                        </a:rPr>
                        <a:t>Reduces Sebum**</a:t>
                      </a:r>
                    </a:p>
                    <a:p>
                      <a:pPr marL="99450" marR="0" lvl="0" indent="-171450" algn="l" defTabSz="914400" rtl="0" eaLnBrk="1" fontAlgn="auto" latinLnBrk="0" hangingPunct="1">
                        <a:lnSpc>
                          <a:spcPct val="150000"/>
                        </a:lnSpc>
                        <a:spcBef>
                          <a:spcPts val="0"/>
                        </a:spcBef>
                        <a:spcAft>
                          <a:spcPts val="0"/>
                        </a:spcAft>
                        <a:buClr>
                          <a:schemeClr val="bg1"/>
                        </a:buClr>
                        <a:buSzPct val="150000"/>
                        <a:buFont typeface="Arial" panose="020B0604020202020204" pitchFamily="34" charset="0"/>
                        <a:buChar char="•"/>
                        <a:tabLst/>
                        <a:defRPr/>
                      </a:pPr>
                      <a:r>
                        <a:rPr kumimoji="0" lang="en-US" sz="1200" b="0" i="0" u="none" strike="noStrike" kern="1200" cap="none" spc="0" normalizeH="0" baseline="0" noProof="0" dirty="0">
                          <a:ln>
                            <a:noFill/>
                          </a:ln>
                          <a:solidFill>
                            <a:schemeClr val="bg1"/>
                          </a:solidFill>
                          <a:effectLst/>
                          <a:uLnTx/>
                          <a:uFillTx/>
                          <a:latin typeface="DM Sans" pitchFamily="2" charset="0"/>
                        </a:rPr>
                        <a:t>Boosts Foam*</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63781100"/>
                  </a:ext>
                </a:extLst>
              </a:tr>
            </a:tbl>
          </a:graphicData>
        </a:graphic>
      </p:graphicFrame>
      <p:graphicFrame>
        <p:nvGraphicFramePr>
          <p:cNvPr id="83" name="Tabela 43">
            <a:extLst>
              <a:ext uri="{FF2B5EF4-FFF2-40B4-BE49-F238E27FC236}">
                <a16:creationId xmlns:a16="http://schemas.microsoft.com/office/drawing/2014/main" id="{DC69486D-FFE8-D4DD-4214-EB7B13B64CB7}"/>
              </a:ext>
            </a:extLst>
          </p:cNvPr>
          <p:cNvGraphicFramePr>
            <a:graphicFrameLocks noGrp="1"/>
          </p:cNvGraphicFramePr>
          <p:nvPr>
            <p:extLst>
              <p:ext uri="{D42A27DB-BD31-4B8C-83A1-F6EECF244321}">
                <p14:modId xmlns:p14="http://schemas.microsoft.com/office/powerpoint/2010/main" val="1803773653"/>
              </p:ext>
            </p:extLst>
          </p:nvPr>
        </p:nvGraphicFramePr>
        <p:xfrm>
          <a:off x="625843" y="4538066"/>
          <a:ext cx="10790920" cy="809238"/>
        </p:xfrm>
        <a:graphic>
          <a:graphicData uri="http://schemas.openxmlformats.org/drawingml/2006/table">
            <a:tbl>
              <a:tblPr firstRow="1" bandRow="1">
                <a:tableStyleId>{5C22544A-7EE6-4342-B048-85BDC9FD1C3A}</a:tableStyleId>
              </a:tblPr>
              <a:tblGrid>
                <a:gridCol w="10790920">
                  <a:extLst>
                    <a:ext uri="{9D8B030D-6E8A-4147-A177-3AD203B41FA5}">
                      <a16:colId xmlns:a16="http://schemas.microsoft.com/office/drawing/2014/main" val="3104197843"/>
                    </a:ext>
                  </a:extLst>
                </a:gridCol>
              </a:tblGrid>
              <a:tr h="80923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kern="0" spc="100" dirty="0">
                          <a:solidFill>
                            <a:schemeClr val="bg1"/>
                          </a:solidFill>
                          <a:latin typeface="DM Sans" pitchFamily="2" charset="0"/>
                        </a:rPr>
                        <a:t>REGISTRATION</a:t>
                      </a:r>
                      <a:br>
                        <a:rPr lang="en-GB" sz="1200" b="1" i="0" kern="0" spc="100" dirty="0">
                          <a:solidFill>
                            <a:schemeClr val="bg1"/>
                          </a:solidFill>
                          <a:latin typeface="DM Sans" pitchFamily="2" charset="0"/>
                        </a:rPr>
                      </a:br>
                      <a:r>
                        <a:rPr lang="en-GB" sz="1200" b="1" i="0" kern="0" spc="100" dirty="0">
                          <a:solidFill>
                            <a:schemeClr val="bg1"/>
                          </a:solidFill>
                          <a:latin typeface="DM Sans" pitchFamily="2" charset="0"/>
                        </a:rPr>
                        <a:t>CERTIFICATION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18687214"/>
                  </a:ext>
                </a:extLst>
              </a:tr>
            </a:tbl>
          </a:graphicData>
        </a:graphic>
      </p:graphicFrame>
      <p:sp>
        <p:nvSpPr>
          <p:cNvPr id="2" name="Title 27">
            <a:extLst>
              <a:ext uri="{FF2B5EF4-FFF2-40B4-BE49-F238E27FC236}">
                <a16:creationId xmlns:a16="http://schemas.microsoft.com/office/drawing/2014/main" id="{D206F928-DBC4-CABC-A599-A3A29F213385}"/>
              </a:ext>
            </a:extLst>
          </p:cNvPr>
          <p:cNvSpPr txBox="1">
            <a:spLocks/>
          </p:cNvSpPr>
          <p:nvPr/>
        </p:nvSpPr>
        <p:spPr>
          <a:xfrm>
            <a:off x="662270" y="889715"/>
            <a:ext cx="5235031" cy="342986"/>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1800" b="1" kern="1200">
                <a:solidFill>
                  <a:schemeClr val="tx1"/>
                </a:solidFill>
                <a:latin typeface="+mn-lt"/>
                <a:ea typeface="+mj-ea"/>
                <a:cs typeface="+mj-cs"/>
              </a:defRPr>
            </a:lvl1pPr>
          </a:lstStyle>
          <a:p>
            <a:pPr>
              <a:lnSpc>
                <a:spcPct val="150000"/>
              </a:lnSpc>
            </a:pPr>
            <a:r>
              <a:rPr lang="en-US" sz="1200" b="0">
                <a:solidFill>
                  <a:schemeClr val="bg1"/>
                </a:solidFill>
                <a:latin typeface="DM Sans" pitchFamily="2" charset="0"/>
              </a:rPr>
              <a:t>INCI NAME: Saccharide </a:t>
            </a:r>
            <a:r>
              <a:rPr lang="en-US" sz="1200" b="0" err="1">
                <a:solidFill>
                  <a:schemeClr val="bg1"/>
                </a:solidFill>
                <a:latin typeface="DM Sans" pitchFamily="2" charset="0"/>
              </a:rPr>
              <a:t>Isomerate</a:t>
            </a:r>
            <a:r>
              <a:rPr lang="en-US" sz="1200" b="0">
                <a:solidFill>
                  <a:schemeClr val="bg1"/>
                </a:solidFill>
                <a:latin typeface="DM Sans" pitchFamily="2" charset="0"/>
              </a:rPr>
              <a:t>, Aqua, Citric acid, Sodium citrate</a:t>
            </a:r>
          </a:p>
        </p:txBody>
      </p:sp>
      <p:sp>
        <p:nvSpPr>
          <p:cNvPr id="3" name="CaixaDeTexto 44">
            <a:extLst>
              <a:ext uri="{FF2B5EF4-FFF2-40B4-BE49-F238E27FC236}">
                <a16:creationId xmlns:a16="http://schemas.microsoft.com/office/drawing/2014/main" id="{0EA48FD5-CEA9-71EA-4BC2-65B8B012E503}"/>
              </a:ext>
            </a:extLst>
          </p:cNvPr>
          <p:cNvSpPr txBox="1"/>
          <p:nvPr/>
        </p:nvSpPr>
        <p:spPr>
          <a:xfrm>
            <a:off x="2664100" y="1604307"/>
            <a:ext cx="8956828"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noProof="0">
                <a:ln>
                  <a:noFill/>
                </a:ln>
                <a:solidFill>
                  <a:schemeClr val="bg1"/>
                </a:solidFill>
                <a:effectLst/>
                <a:uLnTx/>
                <a:uFillTx/>
                <a:latin typeface="DM Sans" pitchFamily="2" charset="0"/>
              </a:rPr>
              <a:t>Skin identical sugar complex extracted from edible maize kernel, results from a smart isomerization reaction </a:t>
            </a:r>
          </a:p>
        </p:txBody>
      </p:sp>
      <p:grpSp>
        <p:nvGrpSpPr>
          <p:cNvPr id="4" name="Agrupar 6">
            <a:extLst>
              <a:ext uri="{FF2B5EF4-FFF2-40B4-BE49-F238E27FC236}">
                <a16:creationId xmlns:a16="http://schemas.microsoft.com/office/drawing/2014/main" id="{1E5193BF-58B4-0315-CFD1-1252B47D3A57}"/>
              </a:ext>
            </a:extLst>
          </p:cNvPr>
          <p:cNvGrpSpPr/>
          <p:nvPr/>
        </p:nvGrpSpPr>
        <p:grpSpPr>
          <a:xfrm>
            <a:off x="2701285" y="4706431"/>
            <a:ext cx="5412313" cy="458374"/>
            <a:chOff x="2399282" y="5106453"/>
            <a:chExt cx="6037053" cy="511284"/>
          </a:xfrm>
        </p:grpSpPr>
        <p:pic>
          <p:nvPicPr>
            <p:cNvPr id="5" name="Picture 7" descr="Logo&#10;&#10;Description automatically generated">
              <a:extLst>
                <a:ext uri="{FF2B5EF4-FFF2-40B4-BE49-F238E27FC236}">
                  <a16:creationId xmlns:a16="http://schemas.microsoft.com/office/drawing/2014/main" id="{E041582E-EC4B-F36E-8AE6-B9D5B8B0D335}"/>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930164" y="5129166"/>
              <a:ext cx="655085" cy="487152"/>
            </a:xfrm>
            <a:prstGeom prst="rect">
              <a:avLst/>
            </a:prstGeom>
          </p:spPr>
        </p:pic>
        <p:pic>
          <p:nvPicPr>
            <p:cNvPr id="6" name="Picture 8">
              <a:extLst>
                <a:ext uri="{FF2B5EF4-FFF2-40B4-BE49-F238E27FC236}">
                  <a16:creationId xmlns:a16="http://schemas.microsoft.com/office/drawing/2014/main" id="{A837A974-1849-E422-93BF-533481A32FFF}"/>
                </a:ext>
              </a:extLst>
            </p:cNvPr>
            <p:cNvPicPr>
              <a:picLocks noChangeAspect="1"/>
            </p:cNvPicPr>
            <p:nvPr/>
          </p:nvPicPr>
          <p:blipFill>
            <a:blip r:embed="rId10" cstate="screen">
              <a:extLst>
                <a:ext uri="{28A0092B-C50C-407E-A947-70E740481C1C}">
                  <a14:useLocalDpi xmlns:a14="http://schemas.microsoft.com/office/drawing/2010/main"/>
                </a:ext>
              </a:extLst>
            </a:blip>
            <a:srcRect/>
            <a:stretch/>
          </p:blipFill>
          <p:spPr>
            <a:xfrm>
              <a:off x="6020062" y="5133575"/>
              <a:ext cx="577670" cy="433974"/>
            </a:xfrm>
            <a:prstGeom prst="rect">
              <a:avLst/>
            </a:prstGeom>
            <a:ln>
              <a:noFill/>
            </a:ln>
            <a:effectLst/>
          </p:spPr>
        </p:pic>
        <p:pic>
          <p:nvPicPr>
            <p:cNvPr id="7" name="Picture 9" descr="Logo&#10;&#10;Description automatically generated">
              <a:extLst>
                <a:ext uri="{FF2B5EF4-FFF2-40B4-BE49-F238E27FC236}">
                  <a16:creationId xmlns:a16="http://schemas.microsoft.com/office/drawing/2014/main" id="{EDB44D9E-FFA4-19A7-B421-FE84A913D5FE}"/>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7032534" y="5116825"/>
              <a:ext cx="480773" cy="480773"/>
            </a:xfrm>
            <a:prstGeom prst="rect">
              <a:avLst/>
            </a:prstGeom>
          </p:spPr>
        </p:pic>
        <p:pic>
          <p:nvPicPr>
            <p:cNvPr id="18" name="Picture 28" descr="Logo, company name&#10;&#10;Description automatically generated">
              <a:extLst>
                <a:ext uri="{FF2B5EF4-FFF2-40B4-BE49-F238E27FC236}">
                  <a16:creationId xmlns:a16="http://schemas.microsoft.com/office/drawing/2014/main" id="{E66F8827-6B2A-607C-087C-FE9A95C61FD7}"/>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3338626" y="5106453"/>
              <a:ext cx="593700" cy="461097"/>
            </a:xfrm>
            <a:prstGeom prst="rect">
              <a:avLst/>
            </a:prstGeom>
          </p:spPr>
        </p:pic>
        <p:pic>
          <p:nvPicPr>
            <p:cNvPr id="17" name="Picture 38">
              <a:extLst>
                <a:ext uri="{FF2B5EF4-FFF2-40B4-BE49-F238E27FC236}">
                  <a16:creationId xmlns:a16="http://schemas.microsoft.com/office/drawing/2014/main" id="{02D4AA0D-035B-98D4-9159-957E5D3ABE4E}"/>
                </a:ext>
              </a:extLst>
            </p:cNvPr>
            <p:cNvPicPr>
              <a:picLocks noChangeAspect="1"/>
            </p:cNvPicPr>
            <p:nvPr/>
          </p:nvPicPr>
          <p:blipFill>
            <a:blip r:embed="rId13" cstate="screen">
              <a:extLst>
                <a:ext uri="{28A0092B-C50C-407E-A947-70E740481C1C}">
                  <a14:useLocalDpi xmlns:a14="http://schemas.microsoft.com/office/drawing/2010/main"/>
                </a:ext>
              </a:extLst>
            </a:blip>
            <a:srcRect/>
            <a:stretch/>
          </p:blipFill>
          <p:spPr>
            <a:xfrm>
              <a:off x="4221957" y="5115328"/>
              <a:ext cx="488220" cy="488220"/>
            </a:xfrm>
            <a:prstGeom prst="rect">
              <a:avLst/>
            </a:prstGeom>
          </p:spPr>
        </p:pic>
        <p:pic>
          <p:nvPicPr>
            <p:cNvPr id="11" name="Picture 24" descr="A green circle with white text&#10;&#10;Description automatically generated">
              <a:extLst>
                <a:ext uri="{FF2B5EF4-FFF2-40B4-BE49-F238E27FC236}">
                  <a16:creationId xmlns:a16="http://schemas.microsoft.com/office/drawing/2014/main" id="{F48D392A-69AE-BA9F-6752-266FEA3BA25D}"/>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7948115" y="5129517"/>
              <a:ext cx="488220" cy="488220"/>
            </a:xfrm>
            <a:prstGeom prst="rect">
              <a:avLst/>
            </a:prstGeom>
          </p:spPr>
        </p:pic>
        <p:pic>
          <p:nvPicPr>
            <p:cNvPr id="12" name="Graphic 25">
              <a:extLst>
                <a:ext uri="{FF2B5EF4-FFF2-40B4-BE49-F238E27FC236}">
                  <a16:creationId xmlns:a16="http://schemas.microsoft.com/office/drawing/2014/main" id="{FBABFC4B-4457-6CCA-573A-C4131917F3CD}"/>
                </a:ext>
              </a:extLst>
            </p:cNvPr>
            <p:cNvPicPr>
              <a:picLocks noChangeAspect="1"/>
            </p:cNvPicPr>
            <p:nvPr/>
          </p:nvPicPr>
          <p:blipFill>
            <a:blip r:embed="rId15" cstate="screen">
              <a:extLst>
                <a:ext uri="{28A0092B-C50C-407E-A947-70E740481C1C}">
                  <a14:useLocalDpi xmlns:a14="http://schemas.microsoft.com/office/drawing/2010/main"/>
                </a:ext>
                <a:ext uri="{96DAC541-7B7A-43D3-8B79-37D633B846F1}">
                  <asvg:svgBlip xmlns:asvg="http://schemas.microsoft.com/office/drawing/2016/SVG/main" r:embed="rId16"/>
                </a:ext>
              </a:extLst>
            </a:blip>
            <a:stretch>
              <a:fillRect/>
            </a:stretch>
          </p:blipFill>
          <p:spPr>
            <a:xfrm>
              <a:off x="2399282" y="5116081"/>
              <a:ext cx="648477" cy="492843"/>
            </a:xfrm>
            <a:prstGeom prst="rect">
              <a:avLst/>
            </a:prstGeom>
          </p:spPr>
        </p:pic>
      </p:grpSp>
      <p:sp>
        <p:nvSpPr>
          <p:cNvPr id="22" name="TextBox 21">
            <a:extLst>
              <a:ext uri="{FF2B5EF4-FFF2-40B4-BE49-F238E27FC236}">
                <a16:creationId xmlns:a16="http://schemas.microsoft.com/office/drawing/2014/main" id="{96220D11-A41F-B6C4-9E0A-252193A2FEF1}"/>
              </a:ext>
            </a:extLst>
          </p:cNvPr>
          <p:cNvSpPr txBox="1"/>
          <p:nvPr/>
        </p:nvSpPr>
        <p:spPr>
          <a:xfrm>
            <a:off x="499493" y="6372604"/>
            <a:ext cx="5225835"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800">
                <a:solidFill>
                  <a:srgbClr val="FFFFFF"/>
                </a:solidFill>
                <a:latin typeface="DM Sans 14pt" pitchFamily="2" charset="77"/>
                <a:cs typeface="Arial"/>
              </a:rPr>
              <a:t>Refer to  “Hair Care from Scalp to Tip” master presentation for more information</a:t>
            </a:r>
            <a:endParaRPr lang="en-US" sz="800">
              <a:latin typeface="DM Sans 14pt" pitchFamily="2" charset="77"/>
            </a:endParaRPr>
          </a:p>
        </p:txBody>
      </p:sp>
      <p:grpSp>
        <p:nvGrpSpPr>
          <p:cNvPr id="20" name="Agrupar 12">
            <a:extLst>
              <a:ext uri="{FF2B5EF4-FFF2-40B4-BE49-F238E27FC236}">
                <a16:creationId xmlns:a16="http://schemas.microsoft.com/office/drawing/2014/main" id="{04024A5B-75ED-9B22-9DAC-F3A2E5697B29}"/>
              </a:ext>
            </a:extLst>
          </p:cNvPr>
          <p:cNvGrpSpPr/>
          <p:nvPr/>
        </p:nvGrpSpPr>
        <p:grpSpPr>
          <a:xfrm>
            <a:off x="609283" y="5584823"/>
            <a:ext cx="2075441" cy="351563"/>
            <a:chOff x="2442033" y="6286181"/>
            <a:chExt cx="2075441" cy="351563"/>
          </a:xfrm>
        </p:grpSpPr>
        <p:sp>
          <p:nvSpPr>
            <p:cNvPr id="21" name="Retângulo 87">
              <a:extLst>
                <a:ext uri="{FF2B5EF4-FFF2-40B4-BE49-F238E27FC236}">
                  <a16:creationId xmlns:a16="http://schemas.microsoft.com/office/drawing/2014/main" id="{7CC55A6E-66D6-06D8-30B0-5490B1B4E5A3}"/>
                </a:ext>
              </a:extLst>
            </p:cNvPr>
            <p:cNvSpPr/>
            <p:nvPr/>
          </p:nvSpPr>
          <p:spPr>
            <a:xfrm>
              <a:off x="2442033" y="6286181"/>
              <a:ext cx="2075441" cy="351563"/>
            </a:xfrm>
            <a:prstGeom prst="rect">
              <a:avLst/>
            </a:prstGeom>
            <a:noFill/>
            <a:ln w="19050">
              <a:solidFill>
                <a:srgbClr val="F7F9E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3" name="CaixaDeTexto 85">
              <a:extLst>
                <a:ext uri="{FF2B5EF4-FFF2-40B4-BE49-F238E27FC236}">
                  <a16:creationId xmlns:a16="http://schemas.microsoft.com/office/drawing/2014/main" id="{727E828C-047B-4166-CEFE-3B33140122F7}"/>
                </a:ext>
              </a:extLst>
            </p:cNvPr>
            <p:cNvSpPr txBox="1"/>
            <p:nvPr/>
          </p:nvSpPr>
          <p:spPr>
            <a:xfrm>
              <a:off x="3051975" y="6353434"/>
              <a:ext cx="1382373" cy="230832"/>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900">
                  <a:solidFill>
                    <a:schemeClr val="bg1"/>
                  </a:solidFill>
                  <a:latin typeface="DM Sans 14pt Medium" pitchFamily="2" charset="77"/>
                </a:rPr>
                <a:t>VIEW IMPACT CARD</a:t>
              </a:r>
              <a:endParaRPr kumimoji="0" lang="en-US" sz="900" u="none" strike="noStrike" kern="1200" cap="none" spc="0" normalizeH="0" baseline="0" noProof="0">
                <a:ln>
                  <a:noFill/>
                </a:ln>
                <a:solidFill>
                  <a:schemeClr val="bg1"/>
                </a:solidFill>
                <a:effectLst/>
                <a:uLnTx/>
                <a:uFillTx/>
                <a:latin typeface="DM Sans 14pt Medium" pitchFamily="2" charset="77"/>
              </a:endParaRPr>
            </a:p>
          </p:txBody>
        </p:sp>
        <p:pic>
          <p:nvPicPr>
            <p:cNvPr id="24" name="Imagem 86">
              <a:extLst>
                <a:ext uri="{FF2B5EF4-FFF2-40B4-BE49-F238E27FC236}">
                  <a16:creationId xmlns:a16="http://schemas.microsoft.com/office/drawing/2014/main" id="{A0EB98EB-A55A-4C0C-F3DE-2CE64B3EAC2F}"/>
                </a:ext>
              </a:extLst>
            </p:cNvPr>
            <p:cNvPicPr>
              <a:picLocks noChangeAspect="1"/>
            </p:cNvPicPr>
            <p:nvPr/>
          </p:nvPicPr>
          <p:blipFill>
            <a:blip r:embed="rId17" cstate="screen">
              <a:lum bright="100000" contrast="-70000"/>
              <a:extLst>
                <a:ext uri="{28A0092B-C50C-407E-A947-70E740481C1C}">
                  <a14:useLocalDpi xmlns:a14="http://schemas.microsoft.com/office/drawing/2010/main"/>
                </a:ext>
              </a:extLst>
            </a:blip>
            <a:stretch>
              <a:fillRect/>
            </a:stretch>
          </p:blipFill>
          <p:spPr>
            <a:xfrm>
              <a:off x="2662608" y="6375993"/>
              <a:ext cx="341760" cy="169082"/>
            </a:xfrm>
            <a:prstGeom prst="rect">
              <a:avLst/>
            </a:prstGeom>
          </p:spPr>
        </p:pic>
      </p:grpSp>
      <p:cxnSp>
        <p:nvCxnSpPr>
          <p:cNvPr id="28" name="Straight Connector 27">
            <a:extLst>
              <a:ext uri="{FF2B5EF4-FFF2-40B4-BE49-F238E27FC236}">
                <a16:creationId xmlns:a16="http://schemas.microsoft.com/office/drawing/2014/main" id="{CE16732E-8763-EFF4-3960-5937619B28BD}"/>
              </a:ext>
            </a:extLst>
          </p:cNvPr>
          <p:cNvCxnSpPr>
            <a:cxnSpLocks/>
          </p:cNvCxnSpPr>
          <p:nvPr/>
        </p:nvCxnSpPr>
        <p:spPr>
          <a:xfrm>
            <a:off x="639589" y="2817917"/>
            <a:ext cx="1079092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35" name="Text Placeholder 3">
            <a:extLst>
              <a:ext uri="{FF2B5EF4-FFF2-40B4-BE49-F238E27FC236}">
                <a16:creationId xmlns:a16="http://schemas.microsoft.com/office/drawing/2014/main" id="{8C0E09D2-BD24-EADC-5106-63D13FD81719}"/>
              </a:ext>
            </a:extLst>
          </p:cNvPr>
          <p:cNvSpPr txBox="1">
            <a:spLocks/>
          </p:cNvSpPr>
          <p:nvPr/>
        </p:nvSpPr>
        <p:spPr>
          <a:xfrm>
            <a:off x="11003687" y="934933"/>
            <a:ext cx="740796" cy="288767"/>
          </a:xfrm>
          <a:prstGeom prst="rect">
            <a:avLst/>
          </a:prstGeom>
          <a:noFill/>
          <a:ln>
            <a:noFill/>
          </a:ln>
        </p:spPr>
        <p:txBody>
          <a:bodyPr spcFirstLastPara="1" wrap="square" lIns="0" tIns="0" rIns="0" bIns="0" anchor="b"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chemeClr val="dk1"/>
              </a:buClr>
              <a:buSzPts val="2100"/>
              <a:buFont typeface="Arial"/>
              <a:buNone/>
              <a:defRPr sz="1800" b="1" i="0" u="none" strike="noStrike" cap="none">
                <a:solidFill>
                  <a:schemeClr val="dk1"/>
                </a:solidFill>
                <a:latin typeface="DM Sans"/>
                <a:ea typeface="DM Sans"/>
                <a:cs typeface="DM Sans"/>
                <a:sym typeface="DM Sans"/>
              </a:defRPr>
            </a:lvl1pPr>
            <a:lvl2pPr marL="457178" marR="0" lvl="1" indent="0" algn="l" rtl="0">
              <a:lnSpc>
                <a:spcPct val="90000"/>
              </a:lnSpc>
              <a:spcBef>
                <a:spcPts val="400"/>
              </a:spcBef>
              <a:spcAft>
                <a:spcPts val="0"/>
              </a:spcAft>
              <a:buClr>
                <a:srgbClr val="307297"/>
              </a:buClr>
              <a:buSzPts val="1900"/>
              <a:buFont typeface="Noto Sans Symbols"/>
              <a:buNone/>
              <a:defRPr sz="2000" b="1" i="0" u="none" strike="noStrike" cap="none">
                <a:solidFill>
                  <a:schemeClr val="dk1"/>
                </a:solidFill>
                <a:latin typeface="DM Sans"/>
                <a:ea typeface="DM Sans"/>
                <a:cs typeface="DM Sans"/>
                <a:sym typeface="DM Sans"/>
              </a:defRPr>
            </a:lvl2pPr>
            <a:lvl3pPr marL="914354" marR="0" lvl="2" indent="0" algn="l" rtl="0">
              <a:lnSpc>
                <a:spcPct val="90000"/>
              </a:lnSpc>
              <a:spcBef>
                <a:spcPts val="400"/>
              </a:spcBef>
              <a:spcAft>
                <a:spcPts val="0"/>
              </a:spcAft>
              <a:buClr>
                <a:schemeClr val="accent1"/>
              </a:buClr>
              <a:buSzPts val="1900"/>
              <a:buFont typeface="Noto Sans Symbols"/>
              <a:buNone/>
              <a:defRPr sz="1800" b="1" i="0" u="none" strike="noStrike" cap="none">
                <a:solidFill>
                  <a:schemeClr val="dk1"/>
                </a:solidFill>
                <a:latin typeface="DM Sans"/>
                <a:ea typeface="DM Sans"/>
                <a:cs typeface="DM Sans"/>
                <a:sym typeface="DM Sans"/>
              </a:defRPr>
            </a:lvl3pPr>
            <a:lvl4pPr marL="1371532" marR="0" lvl="3" indent="0" algn="l" rtl="0">
              <a:lnSpc>
                <a:spcPct val="90000"/>
              </a:lnSpc>
              <a:spcBef>
                <a:spcPts val="400"/>
              </a:spcBef>
              <a:spcAft>
                <a:spcPts val="0"/>
              </a:spcAft>
              <a:buClr>
                <a:srgbClr val="89C7E8"/>
              </a:buClr>
              <a:buSzPts val="1900"/>
              <a:buFont typeface="Noto Sans Symbols"/>
              <a:buNone/>
              <a:defRPr sz="1600" b="1" i="0" u="none" strike="noStrike" cap="none">
                <a:solidFill>
                  <a:schemeClr val="dk1"/>
                </a:solidFill>
                <a:latin typeface="DM Sans"/>
                <a:ea typeface="DM Sans"/>
                <a:cs typeface="DM Sans"/>
                <a:sym typeface="DM Sans"/>
              </a:defRPr>
            </a:lvl4pPr>
            <a:lvl5pPr marL="1828709" marR="0" lvl="4" indent="0" algn="l" rtl="0">
              <a:lnSpc>
                <a:spcPct val="100000"/>
              </a:lnSpc>
              <a:spcBef>
                <a:spcPts val="0"/>
              </a:spcBef>
              <a:spcAft>
                <a:spcPts val="0"/>
              </a:spcAft>
              <a:buClr>
                <a:schemeClr val="accent4"/>
              </a:buClr>
              <a:buSzPts val="700"/>
              <a:buFont typeface="DM Sans"/>
              <a:buNone/>
              <a:defRPr sz="1600" b="1" i="0" u="none" strike="noStrike" cap="none">
                <a:solidFill>
                  <a:schemeClr val="dk1"/>
                </a:solidFill>
                <a:latin typeface="DM Sans"/>
                <a:ea typeface="DM Sans"/>
                <a:cs typeface="DM Sans"/>
                <a:sym typeface="DM Sans"/>
              </a:defRPr>
            </a:lvl5pPr>
            <a:lvl6pPr marL="2285886" marR="0" lvl="5" indent="0" algn="l" rtl="0">
              <a:lnSpc>
                <a:spcPct val="90000"/>
              </a:lnSpc>
              <a:spcBef>
                <a:spcPts val="400"/>
              </a:spcBef>
              <a:spcAft>
                <a:spcPts val="0"/>
              </a:spcAft>
              <a:buClr>
                <a:schemeClr val="accent4"/>
              </a:buClr>
              <a:buSzPts val="1700"/>
              <a:buFont typeface="DM Sans"/>
              <a:buNone/>
              <a:defRPr sz="1600" b="1" i="0" u="none" strike="noStrike" cap="none">
                <a:solidFill>
                  <a:schemeClr val="dk1"/>
                </a:solidFill>
                <a:latin typeface="DM Sans"/>
                <a:ea typeface="DM Sans"/>
                <a:cs typeface="DM Sans"/>
                <a:sym typeface="DM Sans"/>
              </a:defRPr>
            </a:lvl6pPr>
            <a:lvl7pPr marL="2743062" marR="0" lvl="6" indent="0" algn="l" rtl="0">
              <a:lnSpc>
                <a:spcPct val="90000"/>
              </a:lnSpc>
              <a:spcBef>
                <a:spcPts val="400"/>
              </a:spcBef>
              <a:spcAft>
                <a:spcPts val="0"/>
              </a:spcAft>
              <a:buClr>
                <a:schemeClr val="dk1"/>
              </a:buClr>
              <a:buSzPts val="1700"/>
              <a:buFont typeface="DM Sans"/>
              <a:buNone/>
              <a:defRPr sz="1600" b="1" i="0" u="none" strike="noStrike" cap="none">
                <a:solidFill>
                  <a:schemeClr val="dk1"/>
                </a:solidFill>
                <a:latin typeface="DM Sans"/>
                <a:ea typeface="DM Sans"/>
                <a:cs typeface="DM Sans"/>
                <a:sym typeface="DM Sans"/>
              </a:defRPr>
            </a:lvl7pPr>
            <a:lvl8pPr marL="3200240" marR="0" lvl="7" indent="0" algn="l" rtl="0">
              <a:lnSpc>
                <a:spcPct val="90000"/>
              </a:lnSpc>
              <a:spcBef>
                <a:spcPts val="400"/>
              </a:spcBef>
              <a:spcAft>
                <a:spcPts val="0"/>
              </a:spcAft>
              <a:buClr>
                <a:schemeClr val="dk1"/>
              </a:buClr>
              <a:buSzPts val="2100"/>
              <a:buFont typeface="Arial"/>
              <a:buNone/>
              <a:defRPr sz="1600" b="1" i="0" u="none" strike="noStrike" cap="none">
                <a:solidFill>
                  <a:schemeClr val="dk1"/>
                </a:solidFill>
                <a:latin typeface="DM Sans"/>
                <a:ea typeface="DM Sans"/>
                <a:cs typeface="DM Sans"/>
                <a:sym typeface="DM Sans"/>
              </a:defRPr>
            </a:lvl8pPr>
            <a:lvl9pPr marL="3657418" marR="0" lvl="8" indent="0" algn="l" rtl="0">
              <a:lnSpc>
                <a:spcPct val="90000"/>
              </a:lnSpc>
              <a:spcBef>
                <a:spcPts val="400"/>
              </a:spcBef>
              <a:spcAft>
                <a:spcPts val="0"/>
              </a:spcAft>
              <a:buClr>
                <a:schemeClr val="dk1"/>
              </a:buClr>
              <a:buSzPts val="2100"/>
              <a:buFont typeface="Arial"/>
              <a:buNone/>
              <a:defRPr sz="1600" b="1" i="0" u="none" strike="noStrike" cap="none">
                <a:solidFill>
                  <a:schemeClr val="dk1"/>
                </a:solidFill>
                <a:latin typeface="DM Sans"/>
                <a:ea typeface="DM Sans"/>
                <a:cs typeface="DM Sans"/>
                <a:sym typeface="DM Sans"/>
              </a:defRPr>
            </a:lvl9pPr>
          </a:lstStyle>
          <a:p>
            <a:pPr algn="r"/>
            <a:r>
              <a:rPr lang="en-US" sz="1200" kern="0">
                <a:solidFill>
                  <a:schemeClr val="bg1"/>
                </a:solidFill>
              </a:rPr>
              <a:t>ID CARD</a:t>
            </a:r>
          </a:p>
        </p:txBody>
      </p:sp>
      <p:sp>
        <p:nvSpPr>
          <p:cNvPr id="14" name="Rectangle 13">
            <a:hlinkClick r:id="" action="ppaction://noaction"/>
            <a:extLst>
              <a:ext uri="{FF2B5EF4-FFF2-40B4-BE49-F238E27FC236}">
                <a16:creationId xmlns:a16="http://schemas.microsoft.com/office/drawing/2014/main" id="{9D49A5F1-7CE9-0F23-FB7B-946C52E2B437}"/>
              </a:ext>
            </a:extLst>
          </p:cNvPr>
          <p:cNvSpPr/>
          <p:nvPr/>
        </p:nvSpPr>
        <p:spPr>
          <a:xfrm>
            <a:off x="467157" y="5431956"/>
            <a:ext cx="2359691" cy="67069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p>
        </p:txBody>
      </p:sp>
      <p:pic>
        <p:nvPicPr>
          <p:cNvPr id="16" name="Picture 15">
            <a:extLst>
              <a:ext uri="{FF2B5EF4-FFF2-40B4-BE49-F238E27FC236}">
                <a16:creationId xmlns:a16="http://schemas.microsoft.com/office/drawing/2014/main" id="{1B5A787B-689E-B158-5260-5F6FC5904464}"/>
              </a:ext>
            </a:extLst>
          </p:cNvPr>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8816965" y="364560"/>
            <a:ext cx="2963117" cy="444468"/>
          </a:xfrm>
          <a:prstGeom prst="rect">
            <a:avLst/>
          </a:prstGeom>
        </p:spPr>
      </p:pic>
    </p:spTree>
    <p:extLst>
      <p:ext uri="{BB962C8B-B14F-4D97-AF65-F5344CB8AC3E}">
        <p14:creationId xmlns:p14="http://schemas.microsoft.com/office/powerpoint/2010/main" val="124241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Picture 44" descr="A shadow of a plant on a wall&#10;&#10;Description automatically generated">
            <a:extLst>
              <a:ext uri="{FF2B5EF4-FFF2-40B4-BE49-F238E27FC236}">
                <a16:creationId xmlns:a16="http://schemas.microsoft.com/office/drawing/2014/main" id="{765CFFDC-B0CF-D9EB-C950-A6591C002A5E}"/>
              </a:ext>
            </a:extLst>
          </p:cNvPr>
          <p:cNvPicPr>
            <a:picLocks noChangeAspect="1"/>
          </p:cNvPicPr>
          <p:nvPr/>
        </p:nvPicPr>
        <p:blipFill rotWithShape="1">
          <a:blip r:embed="rId3" cstate="screen">
            <a:alphaModFix amt="90000"/>
            <a:extLst>
              <a:ext uri="{BEBA8EAE-BF5A-486C-A8C5-ECC9F3942E4B}">
                <a14:imgProps xmlns:a14="http://schemas.microsoft.com/office/drawing/2010/main">
                  <a14:imgLayer r:embed="rId4">
                    <a14:imgEffect>
                      <a14:sharpenSoften amount="-78000"/>
                    </a14:imgEffect>
                    <a14:imgEffect>
                      <a14:brightnessContrast bright="-28000" contrast="-14000"/>
                    </a14:imgEffect>
                  </a14:imgLayer>
                </a14:imgProps>
              </a:ext>
              <a:ext uri="{28A0092B-C50C-407E-A947-70E740481C1C}">
                <a14:useLocalDpi xmlns:a14="http://schemas.microsoft.com/office/drawing/2010/main"/>
              </a:ext>
            </a:extLst>
          </a:blip>
          <a:srcRect/>
          <a:stretch/>
        </p:blipFill>
        <p:spPr>
          <a:xfrm rot="5400000">
            <a:off x="2667051" y="-2665781"/>
            <a:ext cx="6875448" cy="12209549"/>
          </a:xfrm>
          <a:prstGeom prst="rect">
            <a:avLst/>
          </a:prstGeom>
        </p:spPr>
      </p:pic>
      <p:sp>
        <p:nvSpPr>
          <p:cNvPr id="19" name="Rectangle 18">
            <a:extLst>
              <a:ext uri="{FF2B5EF4-FFF2-40B4-BE49-F238E27FC236}">
                <a16:creationId xmlns:a16="http://schemas.microsoft.com/office/drawing/2014/main" id="{000E9BA8-DFED-285A-ADB1-5E2719C7062B}"/>
              </a:ext>
            </a:extLst>
          </p:cNvPr>
          <p:cNvSpPr/>
          <p:nvPr/>
        </p:nvSpPr>
        <p:spPr>
          <a:xfrm>
            <a:off x="0" y="-8725"/>
            <a:ext cx="5314203" cy="6875447"/>
          </a:xfrm>
          <a:prstGeom prst="rect">
            <a:avLst/>
          </a:prstGeom>
          <a:solidFill>
            <a:srgbClr val="B1BD03">
              <a:alpha val="2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buClr>
                <a:srgbClr val="000000"/>
              </a:buClr>
            </a:pPr>
            <a:endParaRPr lang="en-US" sz="1867" kern="0" dirty="0">
              <a:solidFill>
                <a:srgbClr val="FFFFFF"/>
              </a:solidFill>
              <a:latin typeface="Arial"/>
              <a:sym typeface="Arial"/>
            </a:endParaRPr>
          </a:p>
        </p:txBody>
      </p:sp>
      <p:sp>
        <p:nvSpPr>
          <p:cNvPr id="29" name="TextBox 1">
            <a:extLst>
              <a:ext uri="{FF2B5EF4-FFF2-40B4-BE49-F238E27FC236}">
                <a16:creationId xmlns:a16="http://schemas.microsoft.com/office/drawing/2014/main" id="{95584128-14FD-ED26-D42F-7FF493665397}"/>
              </a:ext>
            </a:extLst>
          </p:cNvPr>
          <p:cNvSpPr txBox="1"/>
          <p:nvPr/>
        </p:nvSpPr>
        <p:spPr>
          <a:xfrm>
            <a:off x="793367" y="947670"/>
            <a:ext cx="5178229" cy="1169551"/>
          </a:xfrm>
          <a:prstGeom prst="rect">
            <a:avLst/>
          </a:prstGeom>
          <a:noFill/>
        </p:spPr>
        <p:txBody>
          <a:bodyPr wrap="square" lIns="121920" tIns="60960" rIns="121920" bIns="60960" rtlCol="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en-US" sz="4000" b="1" u="none" strike="noStrike" kern="1200" cap="none" spc="300" normalizeH="0" baseline="0" noProof="0" dirty="0">
                <a:ln>
                  <a:noFill/>
                </a:ln>
                <a:solidFill>
                  <a:srgbClr val="C9D53D"/>
                </a:solidFill>
                <a:effectLst/>
                <a:uLnTx/>
                <a:uFillTx/>
                <a:latin typeface="DM Sans "/>
                <a:sym typeface="Arial"/>
              </a:rPr>
              <a:t>PURE</a:t>
            </a:r>
            <a:r>
              <a:rPr kumimoji="0" lang="en-US" sz="4000" b="1" u="none" strike="noStrike" kern="1200" cap="none" spc="300" normalizeH="0" baseline="0" noProof="0" dirty="0">
                <a:ln>
                  <a:noFill/>
                </a:ln>
                <a:solidFill>
                  <a:srgbClr val="82518D"/>
                </a:solidFill>
                <a:effectLst/>
                <a:uLnTx/>
                <a:uFillTx/>
                <a:latin typeface="DM Sans "/>
                <a:sym typeface="Arial"/>
              </a:rPr>
              <a:t> </a:t>
            </a:r>
            <a:r>
              <a:rPr kumimoji="0" lang="en-US" sz="4000" u="none" strike="noStrike" kern="1200" cap="none" spc="300" normalizeH="0" baseline="0" noProof="0" dirty="0">
                <a:ln>
                  <a:noFill/>
                </a:ln>
                <a:effectLst/>
                <a:uLnTx/>
                <a:uFillTx/>
                <a:latin typeface="DM Sans "/>
                <a:sym typeface="Arial"/>
              </a:rPr>
              <a:t>HEAD</a:t>
            </a:r>
          </a:p>
          <a:p>
            <a:pPr defTabSz="1219140">
              <a:defRPr/>
            </a:pPr>
            <a:r>
              <a:rPr kumimoji="0" lang="en-US" sz="1400" b="1" u="none" strike="noStrike" kern="1200" cap="none" spc="-53" normalizeH="0" baseline="0" noProof="0" dirty="0">
                <a:ln>
                  <a:noFill/>
                </a:ln>
                <a:solidFill>
                  <a:srgbClr val="FFFFFF"/>
                </a:solidFill>
                <a:effectLst/>
                <a:uLnTx/>
                <a:uFillTx/>
                <a:latin typeface="DM Sans "/>
                <a:sym typeface="Arial"/>
              </a:rPr>
              <a:t>for dull mind, oily scalp, greasy hair</a:t>
            </a:r>
          </a:p>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en-US" sz="1400" b="1" u="none" strike="noStrike" kern="1200" cap="none" spc="-53" normalizeH="0" baseline="0" noProof="0" dirty="0">
              <a:ln>
                <a:noFill/>
              </a:ln>
              <a:solidFill>
                <a:srgbClr val="FFFFFF"/>
              </a:solidFill>
              <a:effectLst/>
              <a:highlight>
                <a:srgbClr val="FFFF00"/>
              </a:highlight>
              <a:uLnTx/>
              <a:uFillTx/>
              <a:latin typeface="DM Sans "/>
              <a:sym typeface="Arial"/>
            </a:endParaRPr>
          </a:p>
        </p:txBody>
      </p:sp>
      <p:sp>
        <p:nvSpPr>
          <p:cNvPr id="9" name="Rectangle 8">
            <a:extLst>
              <a:ext uri="{FF2B5EF4-FFF2-40B4-BE49-F238E27FC236}">
                <a16:creationId xmlns:a16="http://schemas.microsoft.com/office/drawing/2014/main" id="{1F4B180A-CBAA-98AC-121B-55AAE3BCBDC7}"/>
              </a:ext>
            </a:extLst>
          </p:cNvPr>
          <p:cNvSpPr/>
          <p:nvPr/>
        </p:nvSpPr>
        <p:spPr>
          <a:xfrm>
            <a:off x="5340265" y="-8724"/>
            <a:ext cx="6889823" cy="6875447"/>
          </a:xfrm>
          <a:prstGeom prst="rect">
            <a:avLst/>
          </a:prstGeom>
          <a:solidFill>
            <a:srgbClr val="717A08">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buClr>
                <a:srgbClr val="000000"/>
              </a:buClr>
            </a:pPr>
            <a:endParaRPr lang="en-US" sz="1867" kern="0" dirty="0">
              <a:solidFill>
                <a:srgbClr val="FFFFFF"/>
              </a:solidFill>
              <a:latin typeface="Arial"/>
              <a:sym typeface="Arial"/>
            </a:endParaRPr>
          </a:p>
        </p:txBody>
      </p:sp>
      <p:sp>
        <p:nvSpPr>
          <p:cNvPr id="32" name="Text Placeholder 3">
            <a:extLst>
              <a:ext uri="{FF2B5EF4-FFF2-40B4-BE49-F238E27FC236}">
                <a16:creationId xmlns:a16="http://schemas.microsoft.com/office/drawing/2014/main" id="{5EDF793F-3FC9-B6BC-6CF9-D87FB0CCF6E7}"/>
              </a:ext>
            </a:extLst>
          </p:cNvPr>
          <p:cNvSpPr txBox="1">
            <a:spLocks/>
          </p:cNvSpPr>
          <p:nvPr/>
        </p:nvSpPr>
        <p:spPr>
          <a:xfrm>
            <a:off x="593699" y="470244"/>
            <a:ext cx="3187364" cy="579483"/>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defTabSz="1219140">
              <a:buClr>
                <a:srgbClr val="000000"/>
              </a:buClr>
            </a:pPr>
            <a:r>
              <a:rPr lang="en-US" sz="2133" b="1" dirty="0">
                <a:solidFill>
                  <a:srgbClr val="FFFFFF"/>
                </a:solidFill>
                <a:latin typeface="DM Sans 14pt" pitchFamily="2" charset="77"/>
                <a:sym typeface="Arial"/>
              </a:rPr>
              <a:t> </a:t>
            </a:r>
          </a:p>
        </p:txBody>
      </p:sp>
      <p:pic>
        <p:nvPicPr>
          <p:cNvPr id="42" name="Google Shape;279;p62">
            <a:extLst>
              <a:ext uri="{FF2B5EF4-FFF2-40B4-BE49-F238E27FC236}">
                <a16:creationId xmlns:a16="http://schemas.microsoft.com/office/drawing/2014/main" id="{FEC1CF3F-0B14-E112-BB6F-7624663A7ADB}"/>
              </a:ext>
            </a:extLst>
          </p:cNvPr>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9532802" y="6210002"/>
            <a:ext cx="2514905" cy="485999"/>
          </a:xfrm>
          <a:prstGeom prst="rect">
            <a:avLst/>
          </a:prstGeom>
          <a:noFill/>
          <a:ln>
            <a:noFill/>
          </a:ln>
        </p:spPr>
      </p:pic>
      <p:sp>
        <p:nvSpPr>
          <p:cNvPr id="4" name="TextBox 3">
            <a:extLst>
              <a:ext uri="{FF2B5EF4-FFF2-40B4-BE49-F238E27FC236}">
                <a16:creationId xmlns:a16="http://schemas.microsoft.com/office/drawing/2014/main" id="{376CE30D-8E50-3C07-2C59-9EEC4505AA4A}"/>
              </a:ext>
            </a:extLst>
          </p:cNvPr>
          <p:cNvSpPr txBox="1"/>
          <p:nvPr/>
        </p:nvSpPr>
        <p:spPr>
          <a:xfrm>
            <a:off x="6431962" y="5092178"/>
            <a:ext cx="2259350" cy="1277273"/>
          </a:xfrm>
          <a:prstGeom prst="rect">
            <a:avLst/>
          </a:prstGeom>
          <a:noFill/>
        </p:spPr>
        <p:txBody>
          <a:bodyPr wrap="square" lIns="91440" tIns="45720" rIns="91440" bIns="4572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chemeClr val="bg1"/>
                </a:solidFill>
                <a:effectLst/>
                <a:uLnTx/>
                <a:uFillTx/>
                <a:latin typeface="DM Sans "/>
                <a:cs typeface="Arial"/>
                <a:sym typeface="Arial"/>
              </a:rPr>
              <a:t>ALPAFLOR</a:t>
            </a:r>
            <a:r>
              <a:rPr kumimoji="0" lang="en-US" sz="1100" b="1" i="0" u="none" strike="noStrike" kern="0" cap="none" spc="0" normalizeH="0" baseline="30000" noProof="0" dirty="0">
                <a:ln>
                  <a:noFill/>
                </a:ln>
                <a:solidFill>
                  <a:schemeClr val="bg1"/>
                </a:solidFill>
                <a:effectLst/>
                <a:uLnTx/>
                <a:uFillTx/>
                <a:latin typeface="DM Sans "/>
                <a:cs typeface="Arial"/>
                <a:sym typeface="Arial"/>
              </a:rPr>
              <a:t>®</a:t>
            </a:r>
            <a:r>
              <a:rPr kumimoji="0" lang="en-US" sz="1100" b="1" i="0" u="none" strike="noStrike" kern="0" cap="none" spc="0" normalizeH="0" baseline="0" noProof="0" dirty="0">
                <a:ln>
                  <a:noFill/>
                </a:ln>
                <a:solidFill>
                  <a:schemeClr val="bg1"/>
                </a:solidFill>
                <a:effectLst/>
                <a:uLnTx/>
                <a:uFillTx/>
                <a:latin typeface="DM Sans "/>
                <a:cs typeface="Arial"/>
                <a:sym typeface="Arial"/>
              </a:rPr>
              <a:t> ALP SEBUM CB:</a:t>
            </a:r>
          </a:p>
          <a:p>
            <a:pPr marL="0" marR="0" lvl="0" indent="0" defTabSz="914400" rtl="0" eaLnBrk="1" fontAlgn="auto" latinLnBrk="0" hangingPunct="1">
              <a:lnSpc>
                <a:spcPct val="100000"/>
              </a:lnSpc>
              <a:spcBef>
                <a:spcPts val="0"/>
              </a:spcBef>
              <a:spcAft>
                <a:spcPts val="0"/>
              </a:spcAft>
              <a:buClrTx/>
              <a:buSzTx/>
              <a:buFontTx/>
              <a:buNone/>
              <a:tabLst/>
              <a:defRPr/>
            </a:pPr>
            <a:r>
              <a:rPr lang="en-US" sz="1100" kern="0" dirty="0">
                <a:solidFill>
                  <a:schemeClr val="bg1"/>
                </a:solidFill>
                <a:latin typeface="DM Sans "/>
                <a:cs typeface="Arial"/>
                <a:sym typeface="Arial"/>
              </a:rPr>
              <a:t>reduced sebum production &amp; </a:t>
            </a:r>
            <a:r>
              <a:rPr lang="en-US" sz="1100" b="1" kern="0" dirty="0">
                <a:solidFill>
                  <a:schemeClr val="bg1"/>
                </a:solidFill>
                <a:latin typeface="DM Sans "/>
                <a:cs typeface="Arial"/>
                <a:sym typeface="Arial"/>
              </a:rPr>
              <a:t>purifies the scalp</a:t>
            </a:r>
            <a:endParaRPr lang="en-US" sz="1100" b="1" kern="0" dirty="0">
              <a:solidFill>
                <a:schemeClr val="bg1"/>
              </a:solidFill>
              <a:latin typeface="DM Sans "/>
              <a:cs typeface="Arial"/>
            </a:endParaRP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0" cap="none" spc="0" normalizeH="0" baseline="0" noProof="0" dirty="0">
              <a:ln>
                <a:noFill/>
              </a:ln>
              <a:solidFill>
                <a:schemeClr val="bg1"/>
              </a:solidFill>
              <a:effectLst/>
              <a:uLnTx/>
              <a:uFillTx/>
              <a:latin typeface="DM Sans "/>
              <a:cs typeface="Arial"/>
              <a:sym typeface="Arial"/>
            </a:endParaRPr>
          </a:p>
          <a:p>
            <a:pPr>
              <a:defRPr/>
            </a:pPr>
            <a:r>
              <a:rPr kumimoji="0" lang="en-US" sz="1100" b="1" i="0" u="none" strike="noStrike" kern="0" cap="none" spc="0" normalizeH="0" baseline="0" noProof="0" dirty="0">
                <a:ln>
                  <a:noFill/>
                </a:ln>
                <a:solidFill>
                  <a:schemeClr val="bg1"/>
                </a:solidFill>
                <a:effectLst/>
                <a:uLnTx/>
                <a:uFillTx/>
                <a:latin typeface="DM Sans "/>
                <a:cs typeface="Arial"/>
                <a:sym typeface="Arial"/>
              </a:rPr>
              <a:t>OXY 229 CB:</a:t>
            </a:r>
            <a:r>
              <a:rPr lang="en-US" sz="1100" b="1" kern="0" dirty="0">
                <a:solidFill>
                  <a:schemeClr val="bg1"/>
                </a:solidFill>
                <a:latin typeface="DM Sans "/>
                <a:cs typeface="Arial"/>
                <a:sym typeface="Arial"/>
              </a:rPr>
              <a:t> </a:t>
            </a:r>
            <a:endParaRPr lang="en-US" sz="1100" b="1" i="0" u="none" strike="noStrike" kern="0" cap="none" spc="0" normalizeH="0" baseline="0" noProof="0" dirty="0">
              <a:ln>
                <a:noFill/>
              </a:ln>
              <a:solidFill>
                <a:schemeClr val="bg1"/>
              </a:solidFill>
              <a:effectLst/>
              <a:uLnTx/>
              <a:uFillTx/>
              <a:latin typeface="DM Sans "/>
              <a:cs typeface="Arial"/>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chemeClr val="bg1"/>
                </a:solidFill>
                <a:effectLst/>
                <a:uLnTx/>
                <a:uFillTx/>
                <a:latin typeface="DM Sans "/>
              </a:rPr>
              <a:t>enhances cells </a:t>
            </a:r>
            <a:r>
              <a:rPr kumimoji="0" lang="en-US" sz="1100" b="1" i="0" u="none" strike="noStrike" kern="1200" cap="none" spc="0" normalizeH="0" baseline="0" noProof="0" dirty="0">
                <a:ln>
                  <a:noFill/>
                </a:ln>
                <a:solidFill>
                  <a:schemeClr val="bg1"/>
                </a:solidFill>
                <a:effectLst/>
                <a:uLnTx/>
                <a:uFillTx/>
                <a:latin typeface="DM Sans "/>
              </a:rPr>
              <a:t>oxygen uptake</a:t>
            </a:r>
            <a:endParaRPr lang="en-US" sz="1100" b="1" i="0" u="none" strike="noStrike" kern="1200" cap="none" spc="0" normalizeH="0" baseline="0" noProof="0" dirty="0">
              <a:ln>
                <a:noFill/>
              </a:ln>
              <a:solidFill>
                <a:schemeClr val="bg1"/>
              </a:solidFill>
              <a:effectLst/>
              <a:uLnTx/>
              <a:uFillTx/>
              <a:latin typeface="DM Sans "/>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i="0" u="none" strike="noStrike" kern="1200" cap="none" spc="0" normalizeH="0" baseline="0" noProof="0" dirty="0">
                <a:ln>
                  <a:noFill/>
                </a:ln>
                <a:solidFill>
                  <a:schemeClr val="bg1"/>
                </a:solidFill>
                <a:effectLst/>
                <a:uLnTx/>
                <a:uFillTx/>
                <a:latin typeface="DM Sans "/>
              </a:rPr>
              <a:t>by 7 times</a:t>
            </a:r>
            <a:r>
              <a:rPr lang="en-US" sz="1100" dirty="0">
                <a:solidFill>
                  <a:schemeClr val="bg1"/>
                </a:solidFill>
                <a:latin typeface="DM Sans "/>
              </a:rPr>
              <a:t>**</a:t>
            </a:r>
            <a:endParaRPr kumimoji="0" lang="en-US" sz="1100" i="0" u="none" strike="noStrike" kern="1200" cap="none" spc="0" normalizeH="0" baseline="0" noProof="0" dirty="0">
              <a:ln>
                <a:noFill/>
              </a:ln>
              <a:solidFill>
                <a:schemeClr val="bg1"/>
              </a:solidFill>
              <a:effectLst/>
              <a:uLnTx/>
              <a:uFillTx/>
              <a:latin typeface="DM Sans "/>
            </a:endParaRPr>
          </a:p>
        </p:txBody>
      </p:sp>
      <p:sp>
        <p:nvSpPr>
          <p:cNvPr id="6" name="TextBox 5">
            <a:extLst>
              <a:ext uri="{FF2B5EF4-FFF2-40B4-BE49-F238E27FC236}">
                <a16:creationId xmlns:a16="http://schemas.microsoft.com/office/drawing/2014/main" id="{186D4BB5-4BAD-D805-FBA9-48B19510260E}"/>
              </a:ext>
            </a:extLst>
          </p:cNvPr>
          <p:cNvSpPr txBox="1"/>
          <p:nvPr/>
        </p:nvSpPr>
        <p:spPr>
          <a:xfrm>
            <a:off x="10138398" y="5092178"/>
            <a:ext cx="2003232" cy="769441"/>
          </a:xfrm>
          <a:prstGeom prst="rect">
            <a:avLst/>
          </a:prstGeom>
          <a:noFill/>
        </p:spPr>
        <p:txBody>
          <a:bodyPr wrap="square" lIns="91440" tIns="45720" rIns="91440" bIns="45720" anchor="t">
            <a:spAutoFit/>
          </a:bodyPr>
          <a:lstStyle/>
          <a:p>
            <a:pPr>
              <a:defRPr/>
            </a:pPr>
            <a:r>
              <a:rPr lang="en-US" sz="1100" b="1" kern="0" dirty="0">
                <a:solidFill>
                  <a:schemeClr val="bg1"/>
                </a:solidFill>
                <a:latin typeface="DM Sans "/>
                <a:cs typeface="Arial"/>
                <a:sym typeface="Arial"/>
              </a:rPr>
              <a:t>Vitamin B6</a:t>
            </a:r>
            <a:r>
              <a:rPr kumimoji="0" lang="en-US" sz="1100" b="1" i="0" u="none" strike="noStrike" kern="0" cap="none" spc="0" normalizeH="0" baseline="0" noProof="0" dirty="0">
                <a:ln>
                  <a:noFill/>
                </a:ln>
                <a:solidFill>
                  <a:schemeClr val="bg1"/>
                </a:solidFill>
                <a:effectLst/>
                <a:uLnTx/>
                <a:uFillTx/>
                <a:latin typeface="DM Sans "/>
                <a:cs typeface="Arial"/>
                <a:sym typeface="Arial"/>
              </a:rPr>
              <a:t>: </a:t>
            </a:r>
          </a:p>
          <a:p>
            <a:pPr>
              <a:defRPr/>
            </a:pPr>
            <a:r>
              <a:rPr lang="en-US" sz="1100" dirty="0">
                <a:solidFill>
                  <a:schemeClr val="bg1"/>
                </a:solidFill>
                <a:latin typeface="DM Sans "/>
              </a:rPr>
              <a:t>Sebum reduction</a:t>
            </a:r>
          </a:p>
          <a:p>
            <a:pPr>
              <a:defRPr/>
            </a:pPr>
            <a:r>
              <a:rPr lang="en-US" sz="1100" b="1" dirty="0">
                <a:solidFill>
                  <a:schemeClr val="bg1"/>
                </a:solidFill>
                <a:latin typeface="DM Sans "/>
              </a:rPr>
              <a:t>Hair Thickening </a:t>
            </a:r>
            <a:r>
              <a:rPr lang="en-US" sz="1100" dirty="0">
                <a:solidFill>
                  <a:schemeClr val="bg1"/>
                </a:solidFill>
                <a:latin typeface="DM Sans "/>
              </a:rPr>
              <a:t>(hair diameter)</a:t>
            </a:r>
            <a:endParaRPr lang="en-US" sz="1100" b="0" i="0" u="none" strike="noStrike" kern="1200" cap="none" spc="0" normalizeH="0" baseline="0" noProof="0" dirty="0">
              <a:ln>
                <a:noFill/>
              </a:ln>
              <a:solidFill>
                <a:schemeClr val="bg1"/>
              </a:solidFill>
              <a:effectLst/>
              <a:uLnTx/>
              <a:uFillTx/>
              <a:latin typeface="DM Sans "/>
            </a:endParaRPr>
          </a:p>
        </p:txBody>
      </p:sp>
      <p:sp>
        <p:nvSpPr>
          <p:cNvPr id="16" name="CaixaDeTexto 14">
            <a:extLst>
              <a:ext uri="{FF2B5EF4-FFF2-40B4-BE49-F238E27FC236}">
                <a16:creationId xmlns:a16="http://schemas.microsoft.com/office/drawing/2014/main" id="{7124D9B1-646F-6088-66F4-057C2CBD6C90}"/>
              </a:ext>
            </a:extLst>
          </p:cNvPr>
          <p:cNvSpPr txBox="1"/>
          <p:nvPr/>
        </p:nvSpPr>
        <p:spPr>
          <a:xfrm rot="16200000">
            <a:off x="-2783503" y="3133640"/>
            <a:ext cx="6102816" cy="410241"/>
          </a:xfrm>
          <a:prstGeom prst="rect">
            <a:avLst/>
          </a:prstGeom>
          <a:noFill/>
        </p:spPr>
        <p:txBody>
          <a:bodyPr wrap="square" lIns="121920" tIns="60960" rIns="121920" bIns="60960" anchor="t">
            <a:spAutoFit/>
          </a:bodyPr>
          <a:lstStyle/>
          <a:p>
            <a:pPr defTabSz="914377"/>
            <a:r>
              <a:rPr lang="en-US" sz="933" dirty="0">
                <a:solidFill>
                  <a:srgbClr val="FFFFFF"/>
                </a:solidFill>
                <a:latin typeface="DM Sans "/>
                <a:cs typeface="Arial"/>
                <a:sym typeface="Arial"/>
              </a:rPr>
              <a:t>Products are for illustration only, not for sale. dsm-firmenich is not responsible for final products claims.</a:t>
            </a:r>
          </a:p>
          <a:p>
            <a:pPr defTabSz="914377"/>
            <a:endParaRPr lang="en-US" sz="933" dirty="0">
              <a:solidFill>
                <a:srgbClr val="FFFFFF"/>
              </a:solidFill>
              <a:latin typeface="DM Sans "/>
              <a:cs typeface="Arial"/>
              <a:sym typeface="Arial"/>
            </a:endParaRPr>
          </a:p>
        </p:txBody>
      </p:sp>
      <p:sp>
        <p:nvSpPr>
          <p:cNvPr id="2" name="TextBox 1">
            <a:extLst>
              <a:ext uri="{FF2B5EF4-FFF2-40B4-BE49-F238E27FC236}">
                <a16:creationId xmlns:a16="http://schemas.microsoft.com/office/drawing/2014/main" id="{79382269-037C-20FF-CC97-DB9BE931CDE0}"/>
              </a:ext>
            </a:extLst>
          </p:cNvPr>
          <p:cNvSpPr txBox="1"/>
          <p:nvPr/>
        </p:nvSpPr>
        <p:spPr>
          <a:xfrm>
            <a:off x="7148919" y="1158952"/>
            <a:ext cx="3685333" cy="938719"/>
          </a:xfrm>
          <a:prstGeom prst="rect">
            <a:avLst/>
          </a:prstGeom>
          <a:noFill/>
        </p:spPr>
        <p:txBody>
          <a:bodyPr wrap="square">
            <a:spAutoFit/>
          </a:bodyPr>
          <a:lstStyle/>
          <a:p>
            <a:pPr>
              <a:defRPr/>
            </a:pPr>
            <a:r>
              <a:rPr lang="en-US" sz="1100" kern="0" dirty="0">
                <a:solidFill>
                  <a:schemeClr val="bg1"/>
                </a:solidFill>
                <a:latin typeface="DM Sans "/>
                <a:cs typeface="Arial"/>
                <a:sym typeface="Arial"/>
              </a:rPr>
              <a:t>&gt;5% of a produced by &amp; exclusive to </a:t>
            </a:r>
            <a:r>
              <a:rPr lang="en-US" sz="1100" b="1" kern="0" dirty="0" err="1">
                <a:solidFill>
                  <a:schemeClr val="bg1"/>
                </a:solidFill>
                <a:latin typeface="DM Sans "/>
                <a:cs typeface="Arial"/>
                <a:sym typeface="Arial"/>
              </a:rPr>
              <a:t>dsm-firmenich</a:t>
            </a:r>
            <a:r>
              <a:rPr lang="en-US" sz="1100" kern="0" dirty="0">
                <a:solidFill>
                  <a:schemeClr val="bg1"/>
                </a:solidFill>
                <a:latin typeface="DM Sans "/>
                <a:cs typeface="Arial"/>
                <a:sym typeface="Arial"/>
              </a:rPr>
              <a:t> </a:t>
            </a:r>
            <a:r>
              <a:rPr lang="en-US" sz="1100" b="1" kern="0" dirty="0">
                <a:solidFill>
                  <a:schemeClr val="bg1"/>
                </a:solidFill>
                <a:latin typeface="DM Sans "/>
                <a:cs typeface="Arial"/>
                <a:sym typeface="Arial"/>
              </a:rPr>
              <a:t>MINT ESSENTIAL OIL</a:t>
            </a:r>
          </a:p>
          <a:p>
            <a:pPr>
              <a:defRPr/>
            </a:pPr>
            <a:endParaRPr lang="en-US" sz="1100" kern="0" dirty="0">
              <a:solidFill>
                <a:schemeClr val="bg1"/>
              </a:solidFill>
              <a:latin typeface="DM Sans "/>
              <a:cs typeface="Arial"/>
              <a:sym typeface="Arial"/>
            </a:endParaRPr>
          </a:p>
          <a:p>
            <a:pPr>
              <a:defRPr/>
            </a:pPr>
            <a:r>
              <a:rPr lang="en-US" sz="1100" b="1" kern="0" dirty="0">
                <a:solidFill>
                  <a:schemeClr val="bg1"/>
                </a:solidFill>
                <a:latin typeface="DM Sans "/>
                <a:cs typeface="Arial"/>
                <a:sym typeface="Arial"/>
              </a:rPr>
              <a:t>EMOTIWAVES® REVITALIZED </a:t>
            </a:r>
            <a:r>
              <a:rPr lang="en-US" sz="1100" kern="0" dirty="0">
                <a:solidFill>
                  <a:schemeClr val="bg1"/>
                </a:solidFill>
                <a:latin typeface="DM Sans "/>
                <a:cs typeface="Arial"/>
                <a:sym typeface="Arial"/>
              </a:rPr>
              <a:t>- an essential oil shown to elicit revitalizing feelings</a:t>
            </a:r>
          </a:p>
        </p:txBody>
      </p:sp>
      <p:grpSp>
        <p:nvGrpSpPr>
          <p:cNvPr id="31" name="Agrupar 6">
            <a:extLst>
              <a:ext uri="{FF2B5EF4-FFF2-40B4-BE49-F238E27FC236}">
                <a16:creationId xmlns:a16="http://schemas.microsoft.com/office/drawing/2014/main" id="{283BE5F1-3556-C4F9-3A23-FF0955E02AC1}"/>
              </a:ext>
            </a:extLst>
          </p:cNvPr>
          <p:cNvGrpSpPr/>
          <p:nvPr/>
        </p:nvGrpSpPr>
        <p:grpSpPr>
          <a:xfrm>
            <a:off x="2170749" y="2055434"/>
            <a:ext cx="2640086" cy="3519235"/>
            <a:chOff x="4057616" y="1780988"/>
            <a:chExt cx="1980065" cy="2639426"/>
          </a:xfrm>
        </p:grpSpPr>
        <p:pic>
          <p:nvPicPr>
            <p:cNvPr id="33" name="Imagem 3">
              <a:extLst>
                <a:ext uri="{FF2B5EF4-FFF2-40B4-BE49-F238E27FC236}">
                  <a16:creationId xmlns:a16="http://schemas.microsoft.com/office/drawing/2014/main" id="{7B9D24B3-E9A8-3468-BDD5-3764899B56C2}"/>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4057616" y="1780988"/>
              <a:ext cx="1980065" cy="2639426"/>
            </a:xfrm>
            <a:prstGeom prst="rect">
              <a:avLst/>
            </a:prstGeom>
          </p:spPr>
        </p:pic>
        <p:sp>
          <p:nvSpPr>
            <p:cNvPr id="34" name="TextBox 28">
              <a:extLst>
                <a:ext uri="{FF2B5EF4-FFF2-40B4-BE49-F238E27FC236}">
                  <a16:creationId xmlns:a16="http://schemas.microsoft.com/office/drawing/2014/main" id="{82D78254-787D-F54A-F588-9EB75963E7DC}"/>
                </a:ext>
              </a:extLst>
            </p:cNvPr>
            <p:cNvSpPr txBox="1"/>
            <p:nvPr/>
          </p:nvSpPr>
          <p:spPr>
            <a:xfrm>
              <a:off x="4744805" y="1842296"/>
              <a:ext cx="1196373" cy="315567"/>
            </a:xfrm>
            <a:prstGeom prst="rect">
              <a:avLst/>
            </a:prstGeom>
            <a:noFill/>
          </p:spPr>
          <p:txBody>
            <a:bodyPr wrap="square">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en-US" sz="1050" u="none" strike="noStrike" kern="1200" cap="none" spc="0" normalizeH="0" baseline="0" noProof="0" dirty="0">
                  <a:ln>
                    <a:noFill/>
                  </a:ln>
                  <a:solidFill>
                    <a:srgbClr val="FFFFFF"/>
                  </a:solidFill>
                  <a:effectLst/>
                  <a:uLnTx/>
                  <a:uFillTx/>
                  <a:latin typeface="DM Sans "/>
                  <a:cs typeface="Arial"/>
                  <a:sym typeface="Arial"/>
                </a:rPr>
                <a:t>DERMO CLARIFYING SHAMPOO</a:t>
              </a:r>
            </a:p>
          </p:txBody>
        </p:sp>
      </p:grpSp>
      <p:grpSp>
        <p:nvGrpSpPr>
          <p:cNvPr id="35" name="Agrupar 5">
            <a:extLst>
              <a:ext uri="{FF2B5EF4-FFF2-40B4-BE49-F238E27FC236}">
                <a16:creationId xmlns:a16="http://schemas.microsoft.com/office/drawing/2014/main" id="{CD6345F0-4E64-50A4-069A-66CDDA8CBD08}"/>
              </a:ext>
            </a:extLst>
          </p:cNvPr>
          <p:cNvGrpSpPr/>
          <p:nvPr/>
        </p:nvGrpSpPr>
        <p:grpSpPr>
          <a:xfrm>
            <a:off x="868677" y="2122654"/>
            <a:ext cx="2116747" cy="3663849"/>
            <a:chOff x="3172986" y="1744345"/>
            <a:chExt cx="1587560" cy="2747887"/>
          </a:xfrm>
        </p:grpSpPr>
        <p:pic>
          <p:nvPicPr>
            <p:cNvPr id="36" name="Imagem 24">
              <a:extLst>
                <a:ext uri="{FF2B5EF4-FFF2-40B4-BE49-F238E27FC236}">
                  <a16:creationId xmlns:a16="http://schemas.microsoft.com/office/drawing/2014/main" id="{D7878886-897F-06DC-9A93-36F9DF6EF385}"/>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3172986" y="2666331"/>
              <a:ext cx="1587560" cy="1825901"/>
            </a:xfrm>
            <a:prstGeom prst="rect">
              <a:avLst/>
            </a:prstGeom>
          </p:spPr>
        </p:pic>
        <p:sp>
          <p:nvSpPr>
            <p:cNvPr id="38" name="TextBox 27">
              <a:extLst>
                <a:ext uri="{FF2B5EF4-FFF2-40B4-BE49-F238E27FC236}">
                  <a16:creationId xmlns:a16="http://schemas.microsoft.com/office/drawing/2014/main" id="{C748B28E-C68A-3849-F20E-1AE709AD72A0}"/>
                </a:ext>
              </a:extLst>
            </p:cNvPr>
            <p:cNvSpPr txBox="1"/>
            <p:nvPr/>
          </p:nvSpPr>
          <p:spPr>
            <a:xfrm>
              <a:off x="3316503" y="1744345"/>
              <a:ext cx="1400009" cy="315567"/>
            </a:xfrm>
            <a:prstGeom prst="rect">
              <a:avLst/>
            </a:prstGeom>
            <a:noFill/>
          </p:spPr>
          <p:txBody>
            <a:bodyPr wrap="square">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en-US" sz="1050" u="none" strike="noStrike" kern="1200" cap="none" spc="0" normalizeH="0" baseline="0" noProof="0" dirty="0">
                  <a:ln>
                    <a:noFill/>
                  </a:ln>
                  <a:solidFill>
                    <a:srgbClr val="FFFFFF"/>
                  </a:solidFill>
                  <a:effectLst/>
                  <a:uLnTx/>
                  <a:uFillTx/>
                  <a:latin typeface="DM Sans "/>
                  <a:cs typeface="Arial"/>
                  <a:sym typeface="Arial"/>
                </a:rPr>
                <a:t>DETOXIFYING</a:t>
              </a:r>
            </a:p>
            <a:p>
              <a:pPr marL="0" marR="0" lvl="0" indent="0" algn="l" defTabSz="1219140" rtl="0" eaLnBrk="1" fontAlgn="auto" latinLnBrk="0" hangingPunct="1">
                <a:lnSpc>
                  <a:spcPct val="100000"/>
                </a:lnSpc>
                <a:spcBef>
                  <a:spcPts val="0"/>
                </a:spcBef>
                <a:spcAft>
                  <a:spcPts val="0"/>
                </a:spcAft>
                <a:buClrTx/>
                <a:buSzTx/>
                <a:buFontTx/>
                <a:buNone/>
                <a:tabLst/>
                <a:defRPr/>
              </a:pPr>
              <a:r>
                <a:rPr kumimoji="0" lang="en-US" sz="1050" u="none" strike="noStrike" kern="1200" cap="none" spc="0" normalizeH="0" baseline="0" noProof="0" dirty="0">
                  <a:ln>
                    <a:noFill/>
                  </a:ln>
                  <a:solidFill>
                    <a:srgbClr val="FFFFFF"/>
                  </a:solidFill>
                  <a:effectLst/>
                  <a:uLnTx/>
                  <a:uFillTx/>
                  <a:latin typeface="DM Sans "/>
                  <a:cs typeface="Arial"/>
                  <a:sym typeface="Arial"/>
                </a:rPr>
                <a:t>SCALP  SCRUB</a:t>
              </a:r>
            </a:p>
          </p:txBody>
        </p:sp>
      </p:grpSp>
      <p:pic>
        <p:nvPicPr>
          <p:cNvPr id="3" name="Imagem 13">
            <a:extLst>
              <a:ext uri="{FF2B5EF4-FFF2-40B4-BE49-F238E27FC236}">
                <a16:creationId xmlns:a16="http://schemas.microsoft.com/office/drawing/2014/main" id="{B221CB55-1E2B-37C0-2713-3C14CCFA5CAD}"/>
              </a:ext>
            </a:extLst>
          </p:cNvPr>
          <p:cNvPicPr>
            <a:picLocks noChangeAspect="1"/>
          </p:cNvPicPr>
          <p:nvPr/>
        </p:nvPicPr>
        <p:blipFill>
          <a:blip r:embed="rId8"/>
          <a:stretch>
            <a:fillRect/>
          </a:stretch>
        </p:blipFill>
        <p:spPr>
          <a:xfrm>
            <a:off x="7556200" y="2145059"/>
            <a:ext cx="2870771" cy="3079134"/>
          </a:xfrm>
          <a:prstGeom prst="rect">
            <a:avLst/>
          </a:prstGeom>
        </p:spPr>
      </p:pic>
      <p:sp>
        <p:nvSpPr>
          <p:cNvPr id="5" name="TextBox 25">
            <a:extLst>
              <a:ext uri="{FF2B5EF4-FFF2-40B4-BE49-F238E27FC236}">
                <a16:creationId xmlns:a16="http://schemas.microsoft.com/office/drawing/2014/main" id="{38D7ECA2-1284-ED0B-E46A-5C7B3428FB02}"/>
              </a:ext>
            </a:extLst>
          </p:cNvPr>
          <p:cNvSpPr txBox="1"/>
          <p:nvPr/>
        </p:nvSpPr>
        <p:spPr>
          <a:xfrm>
            <a:off x="8296459" y="3450381"/>
            <a:ext cx="1390252" cy="861774"/>
          </a:xfrm>
          <a:prstGeom prst="rect">
            <a:avLst/>
          </a:prstGeom>
          <a:noFill/>
        </p:spPr>
        <p:txBody>
          <a:bodyPr wrap="square" lIns="121920" tIns="60960" rIns="121920" bIns="60960" anchor="t">
            <a:spAutoFit/>
          </a:bodyPr>
          <a:lstStyle/>
          <a:p>
            <a:pPr algn="ctr" defTabSz="1219140">
              <a:buClr>
                <a:srgbClr val="000000"/>
              </a:buClr>
              <a:defRPr/>
            </a:pPr>
            <a:r>
              <a:rPr lang="en-US" sz="2400" b="1" kern="0" dirty="0">
                <a:solidFill>
                  <a:schemeClr val="bg1"/>
                </a:solidFill>
                <a:latin typeface="DM Sans "/>
                <a:cs typeface="Arial"/>
                <a:sym typeface="Arial"/>
              </a:rPr>
              <a:t>HEAD CARE</a:t>
            </a:r>
          </a:p>
        </p:txBody>
      </p:sp>
      <p:cxnSp>
        <p:nvCxnSpPr>
          <p:cNvPr id="8" name="Straight Connector 7">
            <a:extLst>
              <a:ext uri="{FF2B5EF4-FFF2-40B4-BE49-F238E27FC236}">
                <a16:creationId xmlns:a16="http://schemas.microsoft.com/office/drawing/2014/main" id="{96E004D9-EA1C-7B9A-3CBD-A83EE0BEC712}"/>
              </a:ext>
            </a:extLst>
          </p:cNvPr>
          <p:cNvCxnSpPr/>
          <p:nvPr/>
        </p:nvCxnSpPr>
        <p:spPr>
          <a:xfrm>
            <a:off x="5650992" y="878950"/>
            <a:ext cx="6140958"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Conector Reto 22">
            <a:extLst>
              <a:ext uri="{FF2B5EF4-FFF2-40B4-BE49-F238E27FC236}">
                <a16:creationId xmlns:a16="http://schemas.microsoft.com/office/drawing/2014/main" id="{980BDADF-4D01-67B5-F2D2-EE4DD0415AF6}"/>
              </a:ext>
            </a:extLst>
          </p:cNvPr>
          <p:cNvCxnSpPr>
            <a:cxnSpLocks/>
          </p:cNvCxnSpPr>
          <p:nvPr/>
        </p:nvCxnSpPr>
        <p:spPr>
          <a:xfrm>
            <a:off x="790439" y="594868"/>
            <a:ext cx="0" cy="870711"/>
          </a:xfrm>
          <a:prstGeom prst="line">
            <a:avLst/>
          </a:prstGeom>
          <a:ln w="57150">
            <a:solidFill>
              <a:srgbClr val="C9D53D"/>
            </a:solidFill>
          </a:ln>
        </p:spPr>
        <p:style>
          <a:lnRef idx="1">
            <a:schemeClr val="accent1"/>
          </a:lnRef>
          <a:fillRef idx="0">
            <a:schemeClr val="accent1"/>
          </a:fillRef>
          <a:effectRef idx="0">
            <a:schemeClr val="accent1"/>
          </a:effectRef>
          <a:fontRef idx="minor">
            <a:schemeClr val="tx1"/>
          </a:fontRef>
        </p:style>
      </p:cxnSp>
      <p:pic>
        <p:nvPicPr>
          <p:cNvPr id="26" name="Picture 25">
            <a:extLst>
              <a:ext uri="{FF2B5EF4-FFF2-40B4-BE49-F238E27FC236}">
                <a16:creationId xmlns:a16="http://schemas.microsoft.com/office/drawing/2014/main" id="{90D7E934-DE77-D1C7-745D-8D3B3997EE17}"/>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31694" y="554682"/>
            <a:ext cx="3125980" cy="468897"/>
          </a:xfrm>
          <a:prstGeom prst="rect">
            <a:avLst/>
          </a:prstGeom>
        </p:spPr>
      </p:pic>
      <p:sp>
        <p:nvSpPr>
          <p:cNvPr id="54" name="TextBox 53">
            <a:extLst>
              <a:ext uri="{FF2B5EF4-FFF2-40B4-BE49-F238E27FC236}">
                <a16:creationId xmlns:a16="http://schemas.microsoft.com/office/drawing/2014/main" id="{F7949E62-822D-2E3F-E116-ADDD10F021BB}"/>
              </a:ext>
            </a:extLst>
          </p:cNvPr>
          <p:cNvSpPr txBox="1"/>
          <p:nvPr/>
        </p:nvSpPr>
        <p:spPr>
          <a:xfrm>
            <a:off x="6187930" y="123676"/>
            <a:ext cx="6285556" cy="707886"/>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DM Sans "/>
              </a:rPr>
              <a:t>&gt;</a:t>
            </a:r>
            <a:r>
              <a:rPr lang="en-US" sz="2400" dirty="0">
                <a:solidFill>
                  <a:schemeClr val="bg1"/>
                </a:solidFill>
                <a:latin typeface="DM Sans "/>
              </a:rPr>
              <a:t>90</a:t>
            </a:r>
            <a:r>
              <a:rPr kumimoji="0" lang="en-US" sz="2400" u="none" strike="noStrike" kern="1200" cap="none" spc="0" normalizeH="0" baseline="0" noProof="0" dirty="0">
                <a:ln>
                  <a:noFill/>
                </a:ln>
                <a:solidFill>
                  <a:schemeClr val="bg1"/>
                </a:solidFill>
                <a:effectLst/>
                <a:uLnTx/>
                <a:uFillTx/>
                <a:latin typeface="DM Sans "/>
              </a:rPr>
              <a:t>% </a:t>
            </a:r>
            <a:r>
              <a:rPr kumimoji="0" lang="en-US" sz="1600" u="none" strike="noStrike" kern="1200" cap="none" spc="0" normalizeH="0" baseline="0" noProof="0" dirty="0">
                <a:ln>
                  <a:noFill/>
                </a:ln>
                <a:solidFill>
                  <a:schemeClr val="bg1"/>
                </a:solidFill>
                <a:effectLst/>
                <a:uLnTx/>
                <a:uFillTx/>
                <a:latin typeface="DM Sans "/>
              </a:rPr>
              <a:t>natural origin formula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chemeClr val="bg1"/>
                </a:solidFill>
                <a:effectLst/>
                <a:uLnTx/>
                <a:uFillTx/>
                <a:latin typeface="DM Sans "/>
              </a:rPr>
              <a:t>&amp; natural origin / highly biodegradable fragrance*</a:t>
            </a:r>
            <a:endParaRPr lang="en-US" sz="1700" u="none" strike="noStrike" kern="1200" cap="none" spc="0" normalizeH="0" baseline="0" noProof="0" dirty="0">
              <a:ln>
                <a:noFill/>
              </a:ln>
              <a:solidFill>
                <a:schemeClr val="bg1"/>
              </a:solidFill>
              <a:effectLst/>
              <a:uLnTx/>
              <a:uFillTx/>
              <a:latin typeface="DM Sans "/>
            </a:endParaRPr>
          </a:p>
        </p:txBody>
      </p:sp>
      <p:pic>
        <p:nvPicPr>
          <p:cNvPr id="55" name="Picture 54" descr="A black background with a black square&#10;&#10;Description automatically generated with medium confidence">
            <a:extLst>
              <a:ext uri="{FF2B5EF4-FFF2-40B4-BE49-F238E27FC236}">
                <a16:creationId xmlns:a16="http://schemas.microsoft.com/office/drawing/2014/main" id="{A1530D63-5604-47BA-395C-6530318B18F5}"/>
              </a:ext>
            </a:extLst>
          </p:cNvPr>
          <p:cNvPicPr>
            <a:picLocks noChangeAspect="1"/>
          </p:cNvPicPr>
          <p:nvPr/>
        </p:nvPicPr>
        <p:blipFill>
          <a:blip r:embed="rId10" cstate="screen">
            <a:lum bright="70000" contrast="-70000"/>
            <a:extLst>
              <a:ext uri="{BEBA8EAE-BF5A-486C-A8C5-ECC9F3942E4B}">
                <a14:imgProps xmlns:a14="http://schemas.microsoft.com/office/drawing/2010/main">
                  <a14:imgLayer r:embed="rId11">
                    <a14:imgEffect>
                      <a14:artisticPhotocopy/>
                    </a14:imgEffect>
                    <a14:imgEffect>
                      <a14:saturation sat="200000"/>
                    </a14:imgEffect>
                  </a14:imgLayer>
                </a14:imgProps>
              </a:ext>
              <a:ext uri="{28A0092B-C50C-407E-A947-70E740481C1C}">
                <a14:useLocalDpi xmlns:a14="http://schemas.microsoft.com/office/drawing/2010/main"/>
              </a:ext>
            </a:extLst>
          </a:blip>
          <a:stretch>
            <a:fillRect/>
          </a:stretch>
        </p:blipFill>
        <p:spPr>
          <a:xfrm>
            <a:off x="5717395" y="266306"/>
            <a:ext cx="470535" cy="470535"/>
          </a:xfrm>
          <a:prstGeom prst="rect">
            <a:avLst/>
          </a:prstGeom>
        </p:spPr>
      </p:pic>
      <p:sp>
        <p:nvSpPr>
          <p:cNvPr id="7" name="Rectangle 6">
            <a:extLst>
              <a:ext uri="{FF2B5EF4-FFF2-40B4-BE49-F238E27FC236}">
                <a16:creationId xmlns:a16="http://schemas.microsoft.com/office/drawing/2014/main" id="{A66B1CDB-71C6-B011-003A-07896F0B867D}"/>
              </a:ext>
            </a:extLst>
          </p:cNvPr>
          <p:cNvSpPr/>
          <p:nvPr/>
        </p:nvSpPr>
        <p:spPr>
          <a:xfrm>
            <a:off x="1060033" y="5280986"/>
            <a:ext cx="2147912" cy="4924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50" b="1" dirty="0">
                <a:solidFill>
                  <a:schemeClr val="bg1"/>
                </a:solidFill>
                <a:latin typeface="DM Sans" pitchFamily="2" charset="0"/>
              </a:rPr>
              <a:t>96% Natural Origin </a:t>
            </a:r>
          </a:p>
          <a:p>
            <a:r>
              <a:rPr lang="en-US" sz="1050" dirty="0">
                <a:solidFill>
                  <a:schemeClr val="bg1"/>
                </a:solidFill>
                <a:latin typeface="DM Sans" pitchFamily="2" charset="0"/>
              </a:rPr>
              <a:t>According to ISO 16128</a:t>
            </a:r>
          </a:p>
        </p:txBody>
      </p:sp>
      <p:sp>
        <p:nvSpPr>
          <p:cNvPr id="11" name="Rectangle 10">
            <a:extLst>
              <a:ext uri="{FF2B5EF4-FFF2-40B4-BE49-F238E27FC236}">
                <a16:creationId xmlns:a16="http://schemas.microsoft.com/office/drawing/2014/main" id="{BF55C130-47A0-8B86-2319-CF7941900E28}"/>
              </a:ext>
            </a:extLst>
          </p:cNvPr>
          <p:cNvSpPr/>
          <p:nvPr/>
        </p:nvSpPr>
        <p:spPr>
          <a:xfrm>
            <a:off x="3044400" y="5280986"/>
            <a:ext cx="2135856" cy="4924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50" b="1" dirty="0">
                <a:solidFill>
                  <a:schemeClr val="bg1"/>
                </a:solidFill>
                <a:latin typeface="DM Sans" pitchFamily="2" charset="0"/>
              </a:rPr>
              <a:t>93% Natural Origin </a:t>
            </a:r>
          </a:p>
          <a:p>
            <a:r>
              <a:rPr lang="en-US" sz="1050" dirty="0">
                <a:solidFill>
                  <a:schemeClr val="bg1"/>
                </a:solidFill>
                <a:latin typeface="DM Sans" pitchFamily="2" charset="0"/>
              </a:rPr>
              <a:t>According to ISO 16128</a:t>
            </a:r>
          </a:p>
        </p:txBody>
      </p:sp>
      <p:sp>
        <p:nvSpPr>
          <p:cNvPr id="14" name="TextBox 7">
            <a:extLst>
              <a:ext uri="{FF2B5EF4-FFF2-40B4-BE49-F238E27FC236}">
                <a16:creationId xmlns:a16="http://schemas.microsoft.com/office/drawing/2014/main" id="{237480B7-8448-F5E3-F920-B3276B37028A}"/>
              </a:ext>
            </a:extLst>
          </p:cNvPr>
          <p:cNvSpPr txBox="1"/>
          <p:nvPr/>
        </p:nvSpPr>
        <p:spPr>
          <a:xfrm>
            <a:off x="1282959" y="5765577"/>
            <a:ext cx="3588560" cy="492443"/>
          </a:xfrm>
          <a:prstGeom prst="rect">
            <a:avLst/>
          </a:prstGeom>
          <a:noFill/>
          <a:effectLst/>
        </p:spPr>
        <p:txBody>
          <a:bodyPr wrap="square" lIns="121920" tIns="60960" rIns="121920" bIns="60960" anchor="t">
            <a:spAutoFit/>
          </a:bodyPr>
          <a:lstStyle/>
          <a:p>
            <a:pPr defTabSz="1219140">
              <a:buClr>
                <a:srgbClr val="000000"/>
              </a:buClr>
              <a:defRPr/>
            </a:pPr>
            <a:r>
              <a:rPr kumimoji="0" lang="en-US" sz="1200" u="none" strike="noStrike" kern="0" cap="none" spc="0" normalizeH="0" baseline="0" noProof="0" dirty="0">
                <a:ln>
                  <a:noFill/>
                </a:ln>
                <a:solidFill>
                  <a:schemeClr val="bg1"/>
                </a:solidFill>
                <a:effectLst/>
                <a:uLnTx/>
                <a:uFillTx/>
                <a:latin typeface="DM Sans "/>
                <a:cs typeface="Arial"/>
                <a:sym typeface="Arial"/>
              </a:rPr>
              <a:t>with scalp purifying</a:t>
            </a:r>
            <a:r>
              <a:rPr lang="en-US" sz="1200" kern="0" dirty="0">
                <a:solidFill>
                  <a:schemeClr val="bg1"/>
                </a:solidFill>
                <a:latin typeface="DM Sans "/>
                <a:cs typeface="Arial"/>
                <a:sym typeface="Arial"/>
              </a:rPr>
              <a:t> </a:t>
            </a:r>
            <a:r>
              <a:rPr kumimoji="0" lang="en-US" sz="1200" u="none" strike="noStrike" kern="0" cap="none" spc="0" normalizeH="0" baseline="0" noProof="0" dirty="0">
                <a:ln>
                  <a:noFill/>
                </a:ln>
                <a:solidFill>
                  <a:schemeClr val="bg1"/>
                </a:solidFill>
                <a:effectLst/>
                <a:uLnTx/>
                <a:uFillTx/>
                <a:latin typeface="DM Sans "/>
                <a:cs typeface="Arial"/>
                <a:sym typeface="Arial"/>
              </a:rPr>
              <a:t> ALPAFLOR</a:t>
            </a:r>
            <a:r>
              <a:rPr kumimoji="0" lang="en-US" sz="1200" u="none" strike="noStrike" kern="0" cap="none" spc="0" normalizeH="0" baseline="30000" noProof="0" dirty="0">
                <a:ln>
                  <a:noFill/>
                </a:ln>
                <a:solidFill>
                  <a:schemeClr val="bg1"/>
                </a:solidFill>
                <a:effectLst/>
                <a:uLnTx/>
                <a:uFillTx/>
                <a:latin typeface="DM Sans "/>
                <a:cs typeface="Arial"/>
                <a:sym typeface="Arial"/>
              </a:rPr>
              <a:t>®</a:t>
            </a:r>
            <a:r>
              <a:rPr kumimoji="0" lang="en-US" sz="1200" u="none" strike="noStrike" kern="0" cap="none" spc="0" normalizeH="0" baseline="0" noProof="0" dirty="0">
                <a:ln>
                  <a:noFill/>
                </a:ln>
                <a:solidFill>
                  <a:schemeClr val="bg1"/>
                </a:solidFill>
                <a:effectLst/>
                <a:uLnTx/>
                <a:uFillTx/>
                <a:latin typeface="DM Sans "/>
                <a:cs typeface="Arial"/>
                <a:sym typeface="Arial"/>
              </a:rPr>
              <a:t> ALP SEBUM CB &amp; detoxifying*** Mint Essential Oil</a:t>
            </a:r>
          </a:p>
        </p:txBody>
      </p:sp>
      <p:sp>
        <p:nvSpPr>
          <p:cNvPr id="15" name="CaixaDeTexto 14">
            <a:extLst>
              <a:ext uri="{FF2B5EF4-FFF2-40B4-BE49-F238E27FC236}">
                <a16:creationId xmlns:a16="http://schemas.microsoft.com/office/drawing/2014/main" id="{1545F63D-A4F1-DD95-BDB1-26BDA7ADF919}"/>
              </a:ext>
            </a:extLst>
          </p:cNvPr>
          <p:cNvSpPr txBox="1"/>
          <p:nvPr/>
        </p:nvSpPr>
        <p:spPr>
          <a:xfrm>
            <a:off x="441507" y="6435831"/>
            <a:ext cx="4925769" cy="492443"/>
          </a:xfrm>
          <a:prstGeom prst="rect">
            <a:avLst/>
          </a:prstGeom>
          <a:noFill/>
        </p:spPr>
        <p:txBody>
          <a:bodyPr wrap="square" lIns="121920" tIns="60960" rIns="121920" bIns="60960" anchor="t">
            <a:spAutoFit/>
          </a:bodyPr>
          <a:lstStyle/>
          <a:p>
            <a:r>
              <a:rPr lang="en-US" sz="800" dirty="0">
                <a:solidFill>
                  <a:schemeClr val="bg1"/>
                </a:solidFill>
                <a:latin typeface="DM Sans" pitchFamily="2" charset="0"/>
                <a:cs typeface="Arial"/>
              </a:rPr>
              <a:t>*** </a:t>
            </a:r>
            <a:r>
              <a:rPr lang="en-US" sz="800" u="sng" dirty="0">
                <a:solidFill>
                  <a:schemeClr val="bg1"/>
                </a:solidFill>
                <a:latin typeface="DM Sans" pitchFamily="2" charset="0"/>
                <a:ea typeface="DM Sans" pitchFamily="2" charset="0"/>
                <a:hlinkClick r:id="rId12">
                  <a:extLst>
                    <a:ext uri="{A12FA001-AC4F-418D-AE19-62706E023703}">
                      <ahyp:hlinkClr xmlns:ahyp="http://schemas.microsoft.com/office/drawing/2018/hyperlinkcolor" val="tx"/>
                    </a:ext>
                  </a:extLst>
                </a:hlinkClick>
              </a:rPr>
              <a:t>Mentha piperita: Essential Oil and Extracts, Their Biological Activities, and Perspectives on the Development of New Medicinal and Cosmetic Products - PMC (nih.gov)</a:t>
            </a:r>
            <a:endParaRPr lang="en-US" sz="800" dirty="0">
              <a:solidFill>
                <a:schemeClr val="bg1"/>
              </a:solidFill>
              <a:latin typeface="Calibri" panose="020F0502020204030204" pitchFamily="34" charset="0"/>
              <a:ea typeface="DM Sans" pitchFamily="2" charset="0"/>
            </a:endParaRPr>
          </a:p>
          <a:p>
            <a:pPr defTabSz="914377"/>
            <a:endParaRPr lang="en-US" sz="800" dirty="0">
              <a:solidFill>
                <a:srgbClr val="FF0000"/>
              </a:solidFill>
              <a:highlight>
                <a:srgbClr val="FFFF00"/>
              </a:highlight>
              <a:latin typeface="DM Sans "/>
              <a:cs typeface="Arial"/>
            </a:endParaRPr>
          </a:p>
        </p:txBody>
      </p:sp>
      <p:sp>
        <p:nvSpPr>
          <p:cNvPr id="17" name="TextBox 16">
            <a:extLst>
              <a:ext uri="{FF2B5EF4-FFF2-40B4-BE49-F238E27FC236}">
                <a16:creationId xmlns:a16="http://schemas.microsoft.com/office/drawing/2014/main" id="{7290E5CB-00DE-07AB-2E8C-25BDD3183E79}"/>
              </a:ext>
            </a:extLst>
          </p:cNvPr>
          <p:cNvSpPr txBox="1"/>
          <p:nvPr/>
        </p:nvSpPr>
        <p:spPr>
          <a:xfrm>
            <a:off x="5370038" y="6435831"/>
            <a:ext cx="7411720" cy="461665"/>
          </a:xfrm>
          <a:prstGeom prst="rect">
            <a:avLst/>
          </a:prstGeom>
          <a:noFill/>
        </p:spPr>
        <p:txBody>
          <a:bodyPr wrap="square">
            <a:spAutoFit/>
          </a:bodyPr>
          <a:lstStyle/>
          <a:p>
            <a:pPr defTabSz="914377"/>
            <a:r>
              <a:rPr lang="pt-BR" sz="800" dirty="0">
                <a:solidFill>
                  <a:srgbClr val="FFFFFF"/>
                </a:solidFill>
                <a:latin typeface="DM Sans "/>
                <a:cs typeface="Arial"/>
                <a:sym typeface="Arial"/>
              </a:rPr>
              <a:t>*Natural </a:t>
            </a:r>
            <a:r>
              <a:rPr lang="pt-BR" sz="800" dirty="0" err="1">
                <a:solidFill>
                  <a:srgbClr val="FFFFFF"/>
                </a:solidFill>
                <a:latin typeface="DM Sans "/>
                <a:cs typeface="Arial"/>
                <a:sym typeface="Arial"/>
              </a:rPr>
              <a:t>origin</a:t>
            </a:r>
            <a:r>
              <a:rPr lang="pt-BR" sz="800" dirty="0">
                <a:solidFill>
                  <a:srgbClr val="FFFFFF"/>
                </a:solidFill>
                <a:latin typeface="DM Sans "/>
                <a:cs typeface="Arial"/>
                <a:sym typeface="Arial"/>
              </a:rPr>
              <a:t> </a:t>
            </a:r>
            <a:r>
              <a:rPr lang="pt-BR" sz="800" dirty="0" err="1">
                <a:solidFill>
                  <a:srgbClr val="FFFFFF"/>
                </a:solidFill>
                <a:latin typeface="DM Sans "/>
                <a:cs typeface="Arial"/>
                <a:sym typeface="Arial"/>
              </a:rPr>
              <a:t>fragrance</a:t>
            </a:r>
            <a:r>
              <a:rPr lang="pt-BR" sz="800" dirty="0">
                <a:solidFill>
                  <a:srgbClr val="FFFFFF"/>
                </a:solidFill>
                <a:latin typeface="DM Sans "/>
                <a:cs typeface="Arial"/>
                <a:sym typeface="Arial"/>
              </a:rPr>
              <a:t> = &gt;50% </a:t>
            </a:r>
            <a:r>
              <a:rPr lang="pt-BR" sz="800" dirty="0" err="1">
                <a:solidFill>
                  <a:srgbClr val="FFFFFF"/>
                </a:solidFill>
                <a:latin typeface="DM Sans "/>
                <a:cs typeface="Arial"/>
                <a:sym typeface="Arial"/>
              </a:rPr>
              <a:t>carbon</a:t>
            </a:r>
            <a:r>
              <a:rPr lang="pt-BR" sz="800" dirty="0">
                <a:solidFill>
                  <a:srgbClr val="FFFFFF"/>
                </a:solidFill>
                <a:latin typeface="DM Sans "/>
                <a:cs typeface="Arial"/>
                <a:sym typeface="Arial"/>
              </a:rPr>
              <a:t> </a:t>
            </a:r>
            <a:r>
              <a:rPr lang="pt-BR" sz="800" dirty="0" err="1">
                <a:solidFill>
                  <a:srgbClr val="FFFFFF"/>
                </a:solidFill>
                <a:latin typeface="DM Sans "/>
                <a:cs typeface="Arial"/>
                <a:sym typeface="Arial"/>
              </a:rPr>
              <a:t>renewable</a:t>
            </a:r>
            <a:endParaRPr lang="pt-BR" sz="800" dirty="0">
              <a:solidFill>
                <a:srgbClr val="FFFFFF"/>
              </a:solidFill>
              <a:latin typeface="DM Sans "/>
              <a:cs typeface="Arial"/>
              <a:sym typeface="Arial"/>
            </a:endParaRPr>
          </a:p>
          <a:p>
            <a:pPr defTabSz="914377"/>
            <a:r>
              <a:rPr lang="pt-BR" sz="800" dirty="0" err="1">
                <a:solidFill>
                  <a:srgbClr val="FFFFFF"/>
                </a:solidFill>
                <a:latin typeface="DM Sans "/>
                <a:cs typeface="Arial"/>
                <a:sym typeface="Arial"/>
              </a:rPr>
              <a:t>Highly</a:t>
            </a:r>
            <a:r>
              <a:rPr lang="pt-BR" sz="800" dirty="0">
                <a:solidFill>
                  <a:srgbClr val="FFFFFF"/>
                </a:solidFill>
                <a:latin typeface="DM Sans "/>
                <a:cs typeface="Arial"/>
                <a:sym typeface="Arial"/>
              </a:rPr>
              <a:t> </a:t>
            </a:r>
            <a:r>
              <a:rPr lang="pt-BR" sz="800" dirty="0" err="1">
                <a:solidFill>
                  <a:srgbClr val="FFFFFF"/>
                </a:solidFill>
                <a:latin typeface="DM Sans "/>
                <a:cs typeface="Arial"/>
                <a:sym typeface="Arial"/>
              </a:rPr>
              <a:t>biodegradable</a:t>
            </a:r>
            <a:r>
              <a:rPr lang="pt-BR" sz="800" dirty="0">
                <a:solidFill>
                  <a:srgbClr val="FFFFFF"/>
                </a:solidFill>
                <a:latin typeface="DM Sans "/>
                <a:cs typeface="Arial"/>
                <a:sym typeface="Arial"/>
              </a:rPr>
              <a:t> </a:t>
            </a:r>
            <a:r>
              <a:rPr lang="pt-BR" sz="800" dirty="0" err="1">
                <a:solidFill>
                  <a:srgbClr val="FFFFFF"/>
                </a:solidFill>
                <a:latin typeface="DM Sans "/>
                <a:cs typeface="Arial"/>
                <a:sym typeface="Arial"/>
              </a:rPr>
              <a:t>fragrance</a:t>
            </a:r>
            <a:r>
              <a:rPr lang="pt-BR" sz="800" dirty="0">
                <a:solidFill>
                  <a:srgbClr val="FFFFFF"/>
                </a:solidFill>
                <a:latin typeface="DM Sans "/>
                <a:cs typeface="Arial"/>
                <a:sym typeface="Arial"/>
              </a:rPr>
              <a:t> = min 90% </a:t>
            </a:r>
            <a:r>
              <a:rPr lang="pt-BR" sz="800" dirty="0" err="1">
                <a:solidFill>
                  <a:srgbClr val="FFFFFF"/>
                </a:solidFill>
                <a:latin typeface="DM Sans "/>
                <a:cs typeface="Arial"/>
                <a:sym typeface="Arial"/>
              </a:rPr>
              <a:t>ultimately</a:t>
            </a:r>
            <a:endParaRPr lang="pt-BR" sz="800" dirty="0">
              <a:solidFill>
                <a:srgbClr val="FFFFFF"/>
              </a:solidFill>
              <a:latin typeface="DM Sans "/>
              <a:cs typeface="Arial"/>
              <a:sym typeface="Arial"/>
            </a:endParaRPr>
          </a:p>
          <a:p>
            <a:pPr defTabSz="914377"/>
            <a:r>
              <a:rPr lang="pt-BR" sz="800" dirty="0">
                <a:solidFill>
                  <a:srgbClr val="FFFFFF"/>
                </a:solidFill>
                <a:latin typeface="DM Sans "/>
                <a:cs typeface="Arial"/>
              </a:rPr>
              <a:t>** </a:t>
            </a:r>
            <a:r>
              <a:rPr lang="pt-BR" sz="800" dirty="0" err="1">
                <a:solidFill>
                  <a:srgbClr val="FFFFFF"/>
                </a:solidFill>
                <a:latin typeface="DM Sans "/>
                <a:cs typeface="Arial"/>
              </a:rPr>
              <a:t>Tested</a:t>
            </a:r>
            <a:r>
              <a:rPr lang="pt-BR" sz="800" dirty="0">
                <a:solidFill>
                  <a:srgbClr val="FFFFFF"/>
                </a:solidFill>
                <a:latin typeface="DM Sans "/>
                <a:cs typeface="Arial"/>
              </a:rPr>
              <a:t> in vitro </a:t>
            </a:r>
            <a:r>
              <a:rPr lang="pt-BR" sz="800" dirty="0" err="1">
                <a:solidFill>
                  <a:srgbClr val="FFFFFF"/>
                </a:solidFill>
                <a:latin typeface="DM Sans "/>
                <a:cs typeface="Arial"/>
              </a:rPr>
              <a:t>on</a:t>
            </a:r>
            <a:r>
              <a:rPr lang="pt-BR" sz="800" dirty="0">
                <a:solidFill>
                  <a:srgbClr val="FFFFFF"/>
                </a:solidFill>
                <a:latin typeface="DM Sans "/>
                <a:cs typeface="Arial"/>
              </a:rPr>
              <a:t> </a:t>
            </a:r>
            <a:r>
              <a:rPr lang="pt-BR" sz="800" dirty="0" err="1">
                <a:solidFill>
                  <a:srgbClr val="FFFFFF"/>
                </a:solidFill>
                <a:latin typeface="DM Sans "/>
                <a:cs typeface="Arial"/>
              </a:rPr>
              <a:t>skin</a:t>
            </a:r>
            <a:r>
              <a:rPr lang="pt-BR" sz="800" dirty="0">
                <a:solidFill>
                  <a:srgbClr val="FFFFFF"/>
                </a:solidFill>
                <a:latin typeface="DM Sans "/>
                <a:cs typeface="Arial"/>
              </a:rPr>
              <a:t> </a:t>
            </a:r>
            <a:r>
              <a:rPr lang="pt-BR" sz="800" dirty="0" err="1">
                <a:solidFill>
                  <a:srgbClr val="FFFFFF"/>
                </a:solidFill>
                <a:latin typeface="DM Sans "/>
                <a:cs typeface="Arial"/>
              </a:rPr>
              <a:t>cell</a:t>
            </a:r>
            <a:r>
              <a:rPr lang="pt-BR" sz="800" dirty="0">
                <a:solidFill>
                  <a:srgbClr val="FFFFFF"/>
                </a:solidFill>
                <a:latin typeface="DM Sans "/>
                <a:cs typeface="Arial"/>
              </a:rPr>
              <a:t> </a:t>
            </a:r>
            <a:r>
              <a:rPr lang="pt-BR" sz="800" dirty="0" err="1">
                <a:solidFill>
                  <a:srgbClr val="FFFFFF"/>
                </a:solidFill>
                <a:latin typeface="DM Sans "/>
                <a:cs typeface="Arial"/>
              </a:rPr>
              <a:t>culture</a:t>
            </a:r>
            <a:endParaRPr lang="pt-BR" sz="800" dirty="0">
              <a:solidFill>
                <a:srgbClr val="FFFFFF"/>
              </a:solidFill>
              <a:latin typeface="DM Sans "/>
              <a:cs typeface="Arial"/>
            </a:endParaRPr>
          </a:p>
        </p:txBody>
      </p:sp>
      <p:cxnSp>
        <p:nvCxnSpPr>
          <p:cNvPr id="18" name="Conector Reto 22">
            <a:extLst>
              <a:ext uri="{FF2B5EF4-FFF2-40B4-BE49-F238E27FC236}">
                <a16:creationId xmlns:a16="http://schemas.microsoft.com/office/drawing/2014/main" id="{1319659E-AFB9-667B-3801-C0614AD55F75}"/>
              </a:ext>
            </a:extLst>
          </p:cNvPr>
          <p:cNvCxnSpPr>
            <a:cxnSpLocks/>
          </p:cNvCxnSpPr>
          <p:nvPr/>
        </p:nvCxnSpPr>
        <p:spPr>
          <a:xfrm>
            <a:off x="739048" y="594719"/>
            <a:ext cx="0" cy="870711"/>
          </a:xfrm>
          <a:prstGeom prst="line">
            <a:avLst/>
          </a:prstGeom>
          <a:ln w="57150">
            <a:solidFill>
              <a:srgbClr val="C9D53D"/>
            </a:solidFill>
          </a:ln>
        </p:spPr>
        <p:style>
          <a:lnRef idx="1">
            <a:schemeClr val="accent1"/>
          </a:lnRef>
          <a:fillRef idx="0">
            <a:schemeClr val="accent1"/>
          </a:fillRef>
          <a:effectRef idx="0">
            <a:schemeClr val="accent1"/>
          </a:effectRef>
          <a:fontRef idx="minor">
            <a:schemeClr val="tx1"/>
          </a:fontRef>
        </p:style>
      </p:cxnSp>
      <p:cxnSp>
        <p:nvCxnSpPr>
          <p:cNvPr id="21" name="Conector Reto 22">
            <a:extLst>
              <a:ext uri="{FF2B5EF4-FFF2-40B4-BE49-F238E27FC236}">
                <a16:creationId xmlns:a16="http://schemas.microsoft.com/office/drawing/2014/main" id="{0E580507-83A8-E1E9-7581-25347CC0638D}"/>
              </a:ext>
            </a:extLst>
          </p:cNvPr>
          <p:cNvCxnSpPr>
            <a:cxnSpLocks/>
          </p:cNvCxnSpPr>
          <p:nvPr/>
        </p:nvCxnSpPr>
        <p:spPr>
          <a:xfrm>
            <a:off x="686571" y="596157"/>
            <a:ext cx="0" cy="870711"/>
          </a:xfrm>
          <a:prstGeom prst="line">
            <a:avLst/>
          </a:prstGeom>
          <a:ln w="57150">
            <a:solidFill>
              <a:srgbClr val="C9D53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2491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par>
                                <p:cTn id="11" presetID="10" presetClass="entr" presetSubtype="0"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childTnLst>
                                </p:cTn>
                              </p:par>
                              <p:par>
                                <p:cTn id="14" presetID="10" presetClass="entr" presetSubtype="0" fill="hold" nodeType="with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fade">
                                      <p:cBhvr>
                                        <p:cTn id="16" dur="500"/>
                                        <p:tgtEl>
                                          <p:spTgt spid="35"/>
                                        </p:tgtEl>
                                      </p:cBhvr>
                                    </p:animEffect>
                                  </p:childTnLst>
                                </p:cTn>
                              </p:par>
                              <p:par>
                                <p:cTn id="17" presetID="10" presetClass="entr" presetSubtype="0" fill="hold" nodeType="with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500"/>
                                        <p:tgtEl>
                                          <p:spTgt spid="3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500"/>
                                        <p:tgtEl>
                                          <p:spTgt spid="16"/>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54"/>
                                        </p:tgtEl>
                                        <p:attrNameLst>
                                          <p:attrName>style.visibility</p:attrName>
                                        </p:attrNameLst>
                                      </p:cBhvr>
                                      <p:to>
                                        <p:strVal val="visible"/>
                                      </p:to>
                                    </p:set>
                                    <p:animEffect transition="in" filter="fade">
                                      <p:cBhvr>
                                        <p:cTn id="39" dur="500"/>
                                        <p:tgtEl>
                                          <p:spTgt spid="54"/>
                                        </p:tgtEl>
                                      </p:cBhvr>
                                    </p:animEffect>
                                  </p:childTnLst>
                                </p:cTn>
                              </p:par>
                              <p:par>
                                <p:cTn id="40" presetID="10" presetClass="entr" presetSubtype="0" fill="hold" nodeType="withEffect">
                                  <p:stCondLst>
                                    <p:cond delay="0"/>
                                  </p:stCondLst>
                                  <p:childTnLst>
                                    <p:set>
                                      <p:cBhvr>
                                        <p:cTn id="41" dur="1" fill="hold">
                                          <p:stCondLst>
                                            <p:cond delay="0"/>
                                          </p:stCondLst>
                                        </p:cTn>
                                        <p:tgtEl>
                                          <p:spTgt spid="55"/>
                                        </p:tgtEl>
                                        <p:attrNameLst>
                                          <p:attrName>style.visibility</p:attrName>
                                        </p:attrNameLst>
                                      </p:cBhvr>
                                      <p:to>
                                        <p:strVal val="visible"/>
                                      </p:to>
                                    </p:set>
                                    <p:animEffect transition="in" filter="fade">
                                      <p:cBhvr>
                                        <p:cTn id="42" dur="500"/>
                                        <p:tgtEl>
                                          <p:spTgt spid="55"/>
                                        </p:tgtEl>
                                      </p:cBhvr>
                                    </p:animEffect>
                                  </p:childTnLst>
                                </p:cTn>
                              </p:par>
                              <p:par>
                                <p:cTn id="43" presetID="10" presetClass="entr" presetSubtype="0" fill="hold" nodeType="with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fade">
                                      <p:cBhvr>
                                        <p:cTn id="45" dur="500"/>
                                        <p:tgtEl>
                                          <p:spTgt spid="8"/>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
                                        </p:tgtEl>
                                        <p:attrNameLst>
                                          <p:attrName>style.visibility</p:attrName>
                                        </p:attrNameLst>
                                      </p:cBhvr>
                                      <p:to>
                                        <p:strVal val="visible"/>
                                      </p:to>
                                    </p:set>
                                    <p:animEffect transition="in" filter="fade">
                                      <p:cBhvr>
                                        <p:cTn id="48" dur="500"/>
                                        <p:tgtEl>
                                          <p:spTgt spid="2"/>
                                        </p:tgtEl>
                                      </p:cBhvr>
                                    </p:animEffect>
                                  </p:childTnLst>
                                </p:cTn>
                              </p:par>
                              <p:par>
                                <p:cTn id="49" presetID="10" presetClass="entr" presetSubtype="0" fill="hold" nodeType="withEffect">
                                  <p:stCondLst>
                                    <p:cond delay="0"/>
                                  </p:stCondLst>
                                  <p:childTnLst>
                                    <p:set>
                                      <p:cBhvr>
                                        <p:cTn id="50" dur="1" fill="hold">
                                          <p:stCondLst>
                                            <p:cond delay="0"/>
                                          </p:stCondLst>
                                        </p:cTn>
                                        <p:tgtEl>
                                          <p:spTgt spid="3"/>
                                        </p:tgtEl>
                                        <p:attrNameLst>
                                          <p:attrName>style.visibility</p:attrName>
                                        </p:attrNameLst>
                                      </p:cBhvr>
                                      <p:to>
                                        <p:strVal val="visible"/>
                                      </p:to>
                                    </p:set>
                                    <p:animEffect transition="in" filter="fade">
                                      <p:cBhvr>
                                        <p:cTn id="51" dur="500"/>
                                        <p:tgtEl>
                                          <p:spTgt spid="3"/>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5"/>
                                        </p:tgtEl>
                                        <p:attrNameLst>
                                          <p:attrName>style.visibility</p:attrName>
                                        </p:attrNameLst>
                                      </p:cBhvr>
                                      <p:to>
                                        <p:strVal val="visible"/>
                                      </p:to>
                                    </p:set>
                                    <p:animEffect transition="in" filter="fade">
                                      <p:cBhvr>
                                        <p:cTn id="54" dur="500"/>
                                        <p:tgtEl>
                                          <p:spTgt spid="5"/>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4"/>
                                        </p:tgtEl>
                                        <p:attrNameLst>
                                          <p:attrName>style.visibility</p:attrName>
                                        </p:attrNameLst>
                                      </p:cBhvr>
                                      <p:to>
                                        <p:strVal val="visible"/>
                                      </p:to>
                                    </p:set>
                                    <p:animEffect transition="in" filter="fade">
                                      <p:cBhvr>
                                        <p:cTn id="57" dur="500"/>
                                        <p:tgtEl>
                                          <p:spTgt spid="4"/>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6"/>
                                        </p:tgtEl>
                                        <p:attrNameLst>
                                          <p:attrName>style.visibility</p:attrName>
                                        </p:attrNameLst>
                                      </p:cBhvr>
                                      <p:to>
                                        <p:strVal val="visible"/>
                                      </p:to>
                                    </p:set>
                                    <p:animEffect transition="in" filter="fade">
                                      <p:cBhvr>
                                        <p:cTn id="60" dur="500"/>
                                        <p:tgtEl>
                                          <p:spTgt spid="6"/>
                                        </p:tgtEl>
                                      </p:cBhvr>
                                    </p:animEffect>
                                  </p:childTnLst>
                                </p:cTn>
                              </p:par>
                              <p:par>
                                <p:cTn id="61" presetID="10" presetClass="entr" presetSubtype="0" fill="hold" nodeType="withEffect">
                                  <p:stCondLst>
                                    <p:cond delay="0"/>
                                  </p:stCondLst>
                                  <p:childTnLst>
                                    <p:set>
                                      <p:cBhvr>
                                        <p:cTn id="62" dur="1" fill="hold">
                                          <p:stCondLst>
                                            <p:cond delay="0"/>
                                          </p:stCondLst>
                                        </p:cTn>
                                        <p:tgtEl>
                                          <p:spTgt spid="42"/>
                                        </p:tgtEl>
                                        <p:attrNameLst>
                                          <p:attrName>style.visibility</p:attrName>
                                        </p:attrNameLst>
                                      </p:cBhvr>
                                      <p:to>
                                        <p:strVal val="visible"/>
                                      </p:to>
                                    </p:set>
                                    <p:animEffect transition="in" filter="fade">
                                      <p:cBhvr>
                                        <p:cTn id="63" dur="500"/>
                                        <p:tgtEl>
                                          <p:spTgt spid="42"/>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17"/>
                                        </p:tgtEl>
                                        <p:attrNameLst>
                                          <p:attrName>style.visibility</p:attrName>
                                        </p:attrNameLst>
                                      </p:cBhvr>
                                      <p:to>
                                        <p:strVal val="visible"/>
                                      </p:to>
                                    </p:set>
                                    <p:animEffect transition="in" filter="fade">
                                      <p:cBhvr>
                                        <p:cTn id="66" dur="500"/>
                                        <p:tgtEl>
                                          <p:spTgt spid="17"/>
                                        </p:tgtEl>
                                      </p:cBhvr>
                                    </p:animEffect>
                                  </p:childTnLst>
                                </p:cTn>
                              </p:par>
                              <p:par>
                                <p:cTn id="67" presetID="10" presetClass="entr" presetSubtype="0" fill="hold" nodeType="withEffect">
                                  <p:stCondLst>
                                    <p:cond delay="0"/>
                                  </p:stCondLst>
                                  <p:childTnLst>
                                    <p:set>
                                      <p:cBhvr>
                                        <p:cTn id="68" dur="1" fill="hold">
                                          <p:stCondLst>
                                            <p:cond delay="0"/>
                                          </p:stCondLst>
                                        </p:cTn>
                                        <p:tgtEl>
                                          <p:spTgt spid="18"/>
                                        </p:tgtEl>
                                        <p:attrNameLst>
                                          <p:attrName>style.visibility</p:attrName>
                                        </p:attrNameLst>
                                      </p:cBhvr>
                                      <p:to>
                                        <p:strVal val="visible"/>
                                      </p:to>
                                    </p:set>
                                    <p:animEffect transition="in" filter="fade">
                                      <p:cBhvr>
                                        <p:cTn id="69" dur="500"/>
                                        <p:tgtEl>
                                          <p:spTgt spid="18"/>
                                        </p:tgtEl>
                                      </p:cBhvr>
                                    </p:animEffect>
                                  </p:childTnLst>
                                </p:cTn>
                              </p:par>
                              <p:par>
                                <p:cTn id="70" presetID="10" presetClass="entr" presetSubtype="0" fill="hold" nodeType="withEffect">
                                  <p:stCondLst>
                                    <p:cond delay="0"/>
                                  </p:stCondLst>
                                  <p:childTnLst>
                                    <p:set>
                                      <p:cBhvr>
                                        <p:cTn id="71" dur="1" fill="hold">
                                          <p:stCondLst>
                                            <p:cond delay="0"/>
                                          </p:stCondLst>
                                        </p:cTn>
                                        <p:tgtEl>
                                          <p:spTgt spid="21"/>
                                        </p:tgtEl>
                                        <p:attrNameLst>
                                          <p:attrName>style.visibility</p:attrName>
                                        </p:attrNameLst>
                                      </p:cBhvr>
                                      <p:to>
                                        <p:strVal val="visible"/>
                                      </p:to>
                                    </p:set>
                                    <p:animEffect transition="in" filter="fade">
                                      <p:cBhvr>
                                        <p:cTn id="7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4" grpId="0"/>
      <p:bldP spid="6" grpId="0"/>
      <p:bldP spid="16" grpId="0"/>
      <p:bldP spid="2" grpId="0"/>
      <p:bldP spid="5" grpId="0"/>
      <p:bldP spid="54" grpId="0"/>
      <p:bldP spid="7" grpId="0"/>
      <p:bldP spid="11" grpId="0"/>
      <p:bldP spid="14" grpId="0"/>
      <p:bldP spid="15" grpId="0"/>
      <p:bldP spid="1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4DA5654-1645-59F5-AB42-2BF7377C1253}"/>
              </a:ext>
            </a:extLst>
          </p:cNvPr>
          <p:cNvSpPr/>
          <p:nvPr/>
        </p:nvSpPr>
        <p:spPr>
          <a:xfrm>
            <a:off x="11302587" y="15419"/>
            <a:ext cx="871866" cy="3765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p>
        </p:txBody>
      </p:sp>
      <p:pic>
        <p:nvPicPr>
          <p:cNvPr id="22" name="Picture 21" descr="A shadow of a plant on a wall&#10;&#10;Description automatically generated">
            <a:extLst>
              <a:ext uri="{FF2B5EF4-FFF2-40B4-BE49-F238E27FC236}">
                <a16:creationId xmlns:a16="http://schemas.microsoft.com/office/drawing/2014/main" id="{BBD1A014-E747-8BB0-D64F-6457E1828541}"/>
              </a:ext>
            </a:extLst>
          </p:cNvPr>
          <p:cNvPicPr>
            <a:picLocks noChangeAspect="1"/>
          </p:cNvPicPr>
          <p:nvPr/>
        </p:nvPicPr>
        <p:blipFill rotWithShape="1">
          <a:blip r:embed="rId3" cstate="screen">
            <a:alphaModFix amt="90000"/>
            <a:extLst>
              <a:ext uri="{BEBA8EAE-BF5A-486C-A8C5-ECC9F3942E4B}">
                <a14:imgProps xmlns:a14="http://schemas.microsoft.com/office/drawing/2010/main">
                  <a14:imgLayer r:embed="rId4">
                    <a14:imgEffect>
                      <a14:sharpenSoften amount="-78000"/>
                    </a14:imgEffect>
                    <a14:imgEffect>
                      <a14:brightnessContrast bright="-28000" contrast="-14000"/>
                    </a14:imgEffect>
                  </a14:imgLayer>
                </a14:imgProps>
              </a:ext>
              <a:ext uri="{28A0092B-C50C-407E-A947-70E740481C1C}">
                <a14:useLocalDpi xmlns:a14="http://schemas.microsoft.com/office/drawing/2010/main"/>
              </a:ext>
            </a:extLst>
          </a:blip>
          <a:srcRect/>
          <a:stretch/>
        </p:blipFill>
        <p:spPr>
          <a:xfrm rot="5400000">
            <a:off x="2667051" y="-2665781"/>
            <a:ext cx="6875448" cy="12209549"/>
          </a:xfrm>
          <a:prstGeom prst="rect">
            <a:avLst/>
          </a:prstGeom>
        </p:spPr>
      </p:pic>
      <p:sp>
        <p:nvSpPr>
          <p:cNvPr id="27" name="Rectangle 26">
            <a:extLst>
              <a:ext uri="{FF2B5EF4-FFF2-40B4-BE49-F238E27FC236}">
                <a16:creationId xmlns:a16="http://schemas.microsoft.com/office/drawing/2014/main" id="{9F43ABF7-4354-7DDE-15D0-B41D0C7C9E9C}"/>
              </a:ext>
            </a:extLst>
          </p:cNvPr>
          <p:cNvSpPr/>
          <p:nvPr/>
        </p:nvSpPr>
        <p:spPr>
          <a:xfrm>
            <a:off x="-38881" y="1269"/>
            <a:ext cx="12230881" cy="6875447"/>
          </a:xfrm>
          <a:prstGeom prst="rect">
            <a:avLst/>
          </a:prstGeom>
          <a:solidFill>
            <a:schemeClr val="accent3">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buClr>
                <a:srgbClr val="000000"/>
              </a:buClr>
            </a:pPr>
            <a:endParaRPr lang="en-GB" sz="1867" kern="0">
              <a:solidFill>
                <a:srgbClr val="FFFFFF"/>
              </a:solidFill>
              <a:latin typeface="Arial"/>
              <a:sym typeface="Arial"/>
            </a:endParaRPr>
          </a:p>
        </p:txBody>
      </p:sp>
      <p:sp>
        <p:nvSpPr>
          <p:cNvPr id="32" name="Text Placeholder 3">
            <a:extLst>
              <a:ext uri="{FF2B5EF4-FFF2-40B4-BE49-F238E27FC236}">
                <a16:creationId xmlns:a16="http://schemas.microsoft.com/office/drawing/2014/main" id="{5EDF793F-3FC9-B6BC-6CF9-D87FB0CCF6E7}"/>
              </a:ext>
            </a:extLst>
          </p:cNvPr>
          <p:cNvSpPr txBox="1">
            <a:spLocks/>
          </p:cNvSpPr>
          <p:nvPr/>
        </p:nvSpPr>
        <p:spPr>
          <a:xfrm>
            <a:off x="593699" y="470244"/>
            <a:ext cx="3187364" cy="579483"/>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defTabSz="1219140">
              <a:buClr>
                <a:srgbClr val="000000"/>
              </a:buClr>
            </a:pPr>
            <a:r>
              <a:rPr lang="en-US" sz="2133" b="1">
                <a:solidFill>
                  <a:srgbClr val="FFFFFF"/>
                </a:solidFill>
                <a:latin typeface="DM Sans 14pt" pitchFamily="2" charset="77"/>
                <a:sym typeface="Arial"/>
              </a:rPr>
              <a:t> </a:t>
            </a:r>
          </a:p>
        </p:txBody>
      </p:sp>
      <p:pic>
        <p:nvPicPr>
          <p:cNvPr id="42" name="Google Shape;279;p62">
            <a:extLst>
              <a:ext uri="{FF2B5EF4-FFF2-40B4-BE49-F238E27FC236}">
                <a16:creationId xmlns:a16="http://schemas.microsoft.com/office/drawing/2014/main" id="{FEC1CF3F-0B14-E112-BB6F-7624663A7ADB}"/>
              </a:ext>
            </a:extLst>
          </p:cNvPr>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9532802" y="6210002"/>
            <a:ext cx="2514905" cy="485999"/>
          </a:xfrm>
          <a:prstGeom prst="rect">
            <a:avLst/>
          </a:prstGeom>
          <a:noFill/>
          <a:ln>
            <a:noFill/>
          </a:ln>
        </p:spPr>
      </p:pic>
      <p:sp>
        <p:nvSpPr>
          <p:cNvPr id="5" name="Title 27">
            <a:extLst>
              <a:ext uri="{FF2B5EF4-FFF2-40B4-BE49-F238E27FC236}">
                <a16:creationId xmlns:a16="http://schemas.microsoft.com/office/drawing/2014/main" id="{C2266C1D-F404-143C-1165-FD8471939568}"/>
              </a:ext>
            </a:extLst>
          </p:cNvPr>
          <p:cNvSpPr txBox="1">
            <a:spLocks/>
          </p:cNvSpPr>
          <p:nvPr/>
        </p:nvSpPr>
        <p:spPr>
          <a:xfrm>
            <a:off x="9012781" y="5585021"/>
            <a:ext cx="2334640" cy="246221"/>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1800" b="1" kern="1200">
                <a:solidFill>
                  <a:schemeClr val="tx1"/>
                </a:solidFill>
                <a:latin typeface="+mn-lt"/>
                <a:ea typeface="+mj-ea"/>
                <a:cs typeface="+mj-cs"/>
              </a:defRPr>
            </a:lvl1pPr>
          </a:lstStyle>
          <a:p>
            <a:pPr algn="r">
              <a:lnSpc>
                <a:spcPct val="150000"/>
              </a:lnSpc>
            </a:pPr>
            <a:r>
              <a:rPr lang="en-US" sz="1000" b="0">
                <a:solidFill>
                  <a:schemeClr val="bg1">
                    <a:lumMod val="95000"/>
                  </a:schemeClr>
                </a:solidFill>
                <a:latin typeface="DM Sans" pitchFamily="2" charset="0"/>
              </a:rPr>
              <a:t>* In vitro ** in vivo</a:t>
            </a:r>
          </a:p>
        </p:txBody>
      </p:sp>
      <p:sp>
        <p:nvSpPr>
          <p:cNvPr id="10" name="Title 27">
            <a:extLst>
              <a:ext uri="{FF2B5EF4-FFF2-40B4-BE49-F238E27FC236}">
                <a16:creationId xmlns:a16="http://schemas.microsoft.com/office/drawing/2014/main" id="{DB0C3A22-4A5C-8DE0-7772-97D755465747}"/>
              </a:ext>
            </a:extLst>
          </p:cNvPr>
          <p:cNvSpPr txBox="1">
            <a:spLocks/>
          </p:cNvSpPr>
          <p:nvPr/>
        </p:nvSpPr>
        <p:spPr>
          <a:xfrm>
            <a:off x="639589" y="323558"/>
            <a:ext cx="5117653" cy="629205"/>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1800" b="1" kern="1200">
                <a:solidFill>
                  <a:schemeClr val="tx1"/>
                </a:solidFill>
                <a:latin typeface="+mn-lt"/>
                <a:ea typeface="+mj-ea"/>
                <a:cs typeface="+mj-cs"/>
              </a:defRPr>
            </a:lvl1pPr>
          </a:lstStyle>
          <a:p>
            <a:pPr>
              <a:lnSpc>
                <a:spcPct val="150000"/>
              </a:lnSpc>
            </a:pPr>
            <a:r>
              <a:rPr lang="en-US" sz="2500">
                <a:solidFill>
                  <a:schemeClr val="bg1"/>
                </a:solidFill>
                <a:latin typeface="DM Sans" pitchFamily="2" charset="0"/>
              </a:rPr>
              <a:t>ALPAFLOR® ALP SEBUM CB</a:t>
            </a:r>
            <a:endParaRPr lang="en-US" sz="2500">
              <a:solidFill>
                <a:schemeClr val="bg1"/>
              </a:solidFill>
              <a:latin typeface="DM Sans" pitchFamily="2" charset="0"/>
              <a:ea typeface="+mn-ea"/>
              <a:cs typeface="+mn-cs"/>
            </a:endParaRPr>
          </a:p>
        </p:txBody>
      </p:sp>
      <p:sp>
        <p:nvSpPr>
          <p:cNvPr id="12" name="Title 27">
            <a:extLst>
              <a:ext uri="{FF2B5EF4-FFF2-40B4-BE49-F238E27FC236}">
                <a16:creationId xmlns:a16="http://schemas.microsoft.com/office/drawing/2014/main" id="{40B21D1E-2BE8-82D8-C146-13767BF99553}"/>
              </a:ext>
            </a:extLst>
          </p:cNvPr>
          <p:cNvSpPr txBox="1">
            <a:spLocks/>
          </p:cNvSpPr>
          <p:nvPr/>
        </p:nvSpPr>
        <p:spPr>
          <a:xfrm>
            <a:off x="639589" y="877112"/>
            <a:ext cx="7975358" cy="342986"/>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1800" b="1" kern="1200">
                <a:solidFill>
                  <a:schemeClr val="tx1"/>
                </a:solidFill>
                <a:latin typeface="+mn-lt"/>
                <a:ea typeface="+mj-ea"/>
                <a:cs typeface="+mj-cs"/>
              </a:defRPr>
            </a:lvl1pPr>
          </a:lstStyle>
          <a:p>
            <a:pPr>
              <a:lnSpc>
                <a:spcPct val="150000"/>
              </a:lnSpc>
            </a:pPr>
            <a:r>
              <a:rPr lang="en-US" sz="1200" b="0">
                <a:solidFill>
                  <a:schemeClr val="bg1"/>
                </a:solidFill>
                <a:latin typeface="DM Sans" pitchFamily="2" charset="0"/>
              </a:rPr>
              <a:t>INCI NAME: Epilobium Fleischeri Flower/Leaf/Stem Extract, Glycerin, Water, Citric Acid</a:t>
            </a:r>
          </a:p>
        </p:txBody>
      </p:sp>
      <p:graphicFrame>
        <p:nvGraphicFramePr>
          <p:cNvPr id="13" name="Tabela 20">
            <a:extLst>
              <a:ext uri="{FF2B5EF4-FFF2-40B4-BE49-F238E27FC236}">
                <a16:creationId xmlns:a16="http://schemas.microsoft.com/office/drawing/2014/main" id="{F495FFC1-C315-BDB5-1B99-45F53B94EE97}"/>
              </a:ext>
            </a:extLst>
          </p:cNvPr>
          <p:cNvGraphicFramePr>
            <a:graphicFrameLocks noGrp="1"/>
          </p:cNvGraphicFramePr>
          <p:nvPr>
            <p:extLst>
              <p:ext uri="{D42A27DB-BD31-4B8C-83A1-F6EECF244321}">
                <p14:modId xmlns:p14="http://schemas.microsoft.com/office/powerpoint/2010/main" val="2408903454"/>
              </p:ext>
            </p:extLst>
          </p:nvPr>
        </p:nvGraphicFramePr>
        <p:xfrm>
          <a:off x="639589" y="1645342"/>
          <a:ext cx="10808821" cy="507071"/>
        </p:xfrm>
        <a:graphic>
          <a:graphicData uri="http://schemas.openxmlformats.org/drawingml/2006/table">
            <a:tbl>
              <a:tblPr firstRow="1" bandRow="1">
                <a:tableStyleId>{5C22544A-7EE6-4342-B048-85BDC9FD1C3A}</a:tableStyleId>
              </a:tblPr>
              <a:tblGrid>
                <a:gridCol w="10808821">
                  <a:extLst>
                    <a:ext uri="{9D8B030D-6E8A-4147-A177-3AD203B41FA5}">
                      <a16:colId xmlns:a16="http://schemas.microsoft.com/office/drawing/2014/main" val="3104197843"/>
                    </a:ext>
                  </a:extLst>
                </a:gridCol>
              </a:tblGrid>
              <a:tr h="507071">
                <a:tc>
                  <a:txBody>
                    <a:bodyPr/>
                    <a:lstStyle/>
                    <a:p>
                      <a:pPr algn="l"/>
                      <a:r>
                        <a:rPr kumimoji="0" lang="en-GB" sz="1200" b="1" i="0" u="none" strike="noStrike" kern="0" cap="none" spc="100" normalizeH="0" baseline="0" noProof="0" dirty="0">
                          <a:ln>
                            <a:noFill/>
                          </a:ln>
                          <a:solidFill>
                            <a:schemeClr val="bg1"/>
                          </a:solidFill>
                          <a:effectLst/>
                          <a:uLnTx/>
                          <a:uFillTx/>
                          <a:latin typeface="DM Sans" pitchFamily="2" charset="0"/>
                        </a:rPr>
                        <a:t>TECHNOLOGY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18687214"/>
                  </a:ext>
                </a:extLst>
              </a:tr>
            </a:tbl>
          </a:graphicData>
        </a:graphic>
      </p:graphicFrame>
      <p:graphicFrame>
        <p:nvGraphicFramePr>
          <p:cNvPr id="16" name="Tabela 25">
            <a:extLst>
              <a:ext uri="{FF2B5EF4-FFF2-40B4-BE49-F238E27FC236}">
                <a16:creationId xmlns:a16="http://schemas.microsoft.com/office/drawing/2014/main" id="{B1D349A1-69E1-8E6C-E43D-3322AF8110C5}"/>
              </a:ext>
            </a:extLst>
          </p:cNvPr>
          <p:cNvGraphicFramePr>
            <a:graphicFrameLocks noGrp="1"/>
          </p:cNvGraphicFramePr>
          <p:nvPr>
            <p:extLst>
              <p:ext uri="{D42A27DB-BD31-4B8C-83A1-F6EECF244321}">
                <p14:modId xmlns:p14="http://schemas.microsoft.com/office/powerpoint/2010/main" val="902557348"/>
              </p:ext>
            </p:extLst>
          </p:nvPr>
        </p:nvGraphicFramePr>
        <p:xfrm>
          <a:off x="639589" y="2249471"/>
          <a:ext cx="10662995" cy="385619"/>
        </p:xfrm>
        <a:graphic>
          <a:graphicData uri="http://schemas.openxmlformats.org/drawingml/2006/table">
            <a:tbl>
              <a:tblPr firstRow="1" bandRow="1">
                <a:tableStyleId>{5C22544A-7EE6-4342-B048-85BDC9FD1C3A}</a:tableStyleId>
              </a:tblPr>
              <a:tblGrid>
                <a:gridCol w="1523285">
                  <a:extLst>
                    <a:ext uri="{9D8B030D-6E8A-4147-A177-3AD203B41FA5}">
                      <a16:colId xmlns:a16="http://schemas.microsoft.com/office/drawing/2014/main" val="3104197843"/>
                    </a:ext>
                  </a:extLst>
                </a:gridCol>
                <a:gridCol w="1523285">
                  <a:extLst>
                    <a:ext uri="{9D8B030D-6E8A-4147-A177-3AD203B41FA5}">
                      <a16:colId xmlns:a16="http://schemas.microsoft.com/office/drawing/2014/main" val="2851924490"/>
                    </a:ext>
                  </a:extLst>
                </a:gridCol>
                <a:gridCol w="1523285">
                  <a:extLst>
                    <a:ext uri="{9D8B030D-6E8A-4147-A177-3AD203B41FA5}">
                      <a16:colId xmlns:a16="http://schemas.microsoft.com/office/drawing/2014/main" val="85167332"/>
                    </a:ext>
                  </a:extLst>
                </a:gridCol>
                <a:gridCol w="1523285">
                  <a:extLst>
                    <a:ext uri="{9D8B030D-6E8A-4147-A177-3AD203B41FA5}">
                      <a16:colId xmlns:a16="http://schemas.microsoft.com/office/drawing/2014/main" val="914972842"/>
                    </a:ext>
                  </a:extLst>
                </a:gridCol>
                <a:gridCol w="1523285">
                  <a:extLst>
                    <a:ext uri="{9D8B030D-6E8A-4147-A177-3AD203B41FA5}">
                      <a16:colId xmlns:a16="http://schemas.microsoft.com/office/drawing/2014/main" val="576613915"/>
                    </a:ext>
                  </a:extLst>
                </a:gridCol>
                <a:gridCol w="1523285">
                  <a:extLst>
                    <a:ext uri="{9D8B030D-6E8A-4147-A177-3AD203B41FA5}">
                      <a16:colId xmlns:a16="http://schemas.microsoft.com/office/drawing/2014/main" val="3770061957"/>
                    </a:ext>
                  </a:extLst>
                </a:gridCol>
                <a:gridCol w="1523285">
                  <a:extLst>
                    <a:ext uri="{9D8B030D-6E8A-4147-A177-3AD203B41FA5}">
                      <a16:colId xmlns:a16="http://schemas.microsoft.com/office/drawing/2014/main" val="810822095"/>
                    </a:ext>
                  </a:extLst>
                </a:gridCol>
              </a:tblGrid>
              <a:tr h="385619">
                <a:tc>
                  <a:txBody>
                    <a:bodyPr/>
                    <a:lstStyle/>
                    <a:p>
                      <a:pPr algn="l"/>
                      <a:r>
                        <a:rPr kumimoji="0" lang="en-GB" sz="1200" b="1" i="0" u="none" strike="noStrike" kern="0" cap="none" spc="100" normalizeH="0" baseline="0" noProof="0">
                          <a:ln>
                            <a:noFill/>
                          </a:ln>
                          <a:solidFill>
                            <a:schemeClr val="bg1"/>
                          </a:solidFill>
                          <a:effectLst/>
                          <a:uLnTx/>
                          <a:uFillTx/>
                          <a:latin typeface="DM Sans" pitchFamily="2" charset="0"/>
                        </a:rPr>
                        <a:t>TECHNICAL</a:t>
                      </a:r>
                      <a:endParaRPr lang="pt-BR" sz="1200" b="1" i="0">
                        <a:solidFill>
                          <a:schemeClr val="bg1"/>
                        </a:solidFill>
                        <a:latin typeface="DM Sans"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i="0" kern="1200">
                          <a:solidFill>
                            <a:schemeClr val="bg1"/>
                          </a:solidFill>
                          <a:latin typeface="DM Sans" pitchFamily="2" charset="0"/>
                          <a:ea typeface="+mn-ea"/>
                          <a:cs typeface="+mn-cs"/>
                        </a:rPr>
                        <a:t>pH OF USE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b="1" i="0" kern="1200">
                          <a:solidFill>
                            <a:schemeClr val="bg1"/>
                          </a:solidFill>
                          <a:latin typeface="DM Sans" pitchFamily="2" charset="0"/>
                          <a:ea typeface="+mn-ea"/>
                          <a:cs typeface="+mn-cs"/>
                        </a:rPr>
                        <a:t>FORM</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b="1" i="0" kern="1200">
                          <a:solidFill>
                            <a:schemeClr val="bg1"/>
                          </a:solidFill>
                          <a:latin typeface="DM Sans" pitchFamily="2" charset="0"/>
                          <a:ea typeface="+mn-ea"/>
                          <a:cs typeface="+mn-cs"/>
                        </a:rPr>
                        <a:t>USE LEVEL</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b="1" i="0" kern="1200">
                          <a:solidFill>
                            <a:schemeClr val="bg1"/>
                          </a:solidFill>
                          <a:latin typeface="DM Sans" pitchFamily="2" charset="0"/>
                          <a:ea typeface="+mn-ea"/>
                          <a:cs typeface="+mn-cs"/>
                        </a:rPr>
                        <a:t>PRESERVATIVE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i="0" kern="1200">
                          <a:solidFill>
                            <a:schemeClr val="bg1"/>
                          </a:solidFill>
                          <a:latin typeface="DM Sans" pitchFamily="2" charset="0"/>
                          <a:ea typeface="+mn-ea"/>
                          <a:cs typeface="+mn-cs"/>
                        </a:rPr>
                        <a:t>SOLUBILITY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chemeClr val="bg1"/>
                          </a:solidFill>
                          <a:effectLst/>
                          <a:uLnTx/>
                          <a:uFillTx/>
                          <a:latin typeface="DM Sans" pitchFamily="2" charset="0"/>
                          <a:ea typeface="+mn-ea"/>
                          <a:cs typeface="+mn-cs"/>
                        </a:rPr>
                        <a:t>BIODEGRADABLE</a:t>
                      </a:r>
                      <a:endParaRPr kumimoji="0" lang="en-US" sz="1000" b="1" i="0" u="none" strike="noStrike" kern="1200" cap="none" spc="0" normalizeH="0" baseline="0" noProof="0" dirty="0">
                        <a:ln>
                          <a:noFill/>
                        </a:ln>
                        <a:solidFill>
                          <a:schemeClr val="bg1"/>
                        </a:solidFill>
                        <a:effectLst/>
                        <a:uLnTx/>
                        <a:uFillTx/>
                        <a:latin typeface="DM Sans"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18687214"/>
                  </a:ext>
                </a:extLst>
              </a:tr>
            </a:tbl>
          </a:graphicData>
        </a:graphic>
      </p:graphicFrame>
      <p:sp>
        <p:nvSpPr>
          <p:cNvPr id="17" name="CaixaDeTexto 28">
            <a:extLst>
              <a:ext uri="{FF2B5EF4-FFF2-40B4-BE49-F238E27FC236}">
                <a16:creationId xmlns:a16="http://schemas.microsoft.com/office/drawing/2014/main" id="{2799C37B-00D1-34EA-C5AC-5F3AF2762D11}"/>
              </a:ext>
            </a:extLst>
          </p:cNvPr>
          <p:cNvSpPr txBox="1"/>
          <p:nvPr/>
        </p:nvSpPr>
        <p:spPr>
          <a:xfrm>
            <a:off x="9920238" y="2532093"/>
            <a:ext cx="1528172" cy="400110"/>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a:ln>
                  <a:noFill/>
                </a:ln>
                <a:solidFill>
                  <a:schemeClr val="bg1"/>
                </a:solidFill>
                <a:effectLst/>
                <a:uLnTx/>
                <a:uFillTx/>
                <a:latin typeface="DM Sans" pitchFamily="2" charset="0"/>
              </a:rPr>
              <a:t>main components readily biodegradable</a:t>
            </a:r>
          </a:p>
        </p:txBody>
      </p:sp>
      <p:sp>
        <p:nvSpPr>
          <p:cNvPr id="18" name="CaixaDeTexto 29">
            <a:extLst>
              <a:ext uri="{FF2B5EF4-FFF2-40B4-BE49-F238E27FC236}">
                <a16:creationId xmlns:a16="http://schemas.microsoft.com/office/drawing/2014/main" id="{A9F63096-3786-158E-DABC-757B108411DB}"/>
              </a:ext>
            </a:extLst>
          </p:cNvPr>
          <p:cNvSpPr txBox="1"/>
          <p:nvPr/>
        </p:nvSpPr>
        <p:spPr>
          <a:xfrm>
            <a:off x="9023523" y="2636309"/>
            <a:ext cx="743583"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a:ln>
                  <a:noFill/>
                </a:ln>
                <a:solidFill>
                  <a:schemeClr val="bg1"/>
                </a:solidFill>
                <a:effectLst/>
                <a:uLnTx/>
                <a:uFillTx/>
                <a:latin typeface="DM Sans" pitchFamily="2" charset="0"/>
              </a:rPr>
              <a:t>Water  </a:t>
            </a:r>
          </a:p>
        </p:txBody>
      </p:sp>
      <p:sp>
        <p:nvSpPr>
          <p:cNvPr id="20" name="CaixaDeTexto 32">
            <a:extLst>
              <a:ext uri="{FF2B5EF4-FFF2-40B4-BE49-F238E27FC236}">
                <a16:creationId xmlns:a16="http://schemas.microsoft.com/office/drawing/2014/main" id="{307612FA-B467-A9AE-8282-198DF88DFECA}"/>
              </a:ext>
            </a:extLst>
          </p:cNvPr>
          <p:cNvSpPr txBox="1"/>
          <p:nvPr/>
        </p:nvSpPr>
        <p:spPr>
          <a:xfrm>
            <a:off x="7411517" y="2636309"/>
            <a:ext cx="743583"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a:ln>
                  <a:noFill/>
                </a:ln>
                <a:solidFill>
                  <a:schemeClr val="bg1"/>
                </a:solidFill>
                <a:effectLst/>
                <a:uLnTx/>
                <a:uFillTx/>
                <a:latin typeface="DM Sans" pitchFamily="2" charset="0"/>
              </a:rPr>
              <a:t>Free</a:t>
            </a:r>
            <a:r>
              <a:rPr kumimoji="0" lang="en-US" sz="1000" u="none" strike="noStrike" kern="1200" cap="none" spc="0" normalizeH="0" baseline="0" noProof="0">
                <a:ln>
                  <a:noFill/>
                </a:ln>
                <a:solidFill>
                  <a:schemeClr val="bg1"/>
                </a:solidFill>
                <a:effectLst/>
                <a:uLnTx/>
                <a:uFillTx/>
                <a:latin typeface="DM Sans 14pt" pitchFamily="2" charset="77"/>
              </a:rPr>
              <a:t>  </a:t>
            </a:r>
          </a:p>
        </p:txBody>
      </p:sp>
      <p:sp>
        <p:nvSpPr>
          <p:cNvPr id="21" name="CaixaDeTexto 36">
            <a:extLst>
              <a:ext uri="{FF2B5EF4-FFF2-40B4-BE49-F238E27FC236}">
                <a16:creationId xmlns:a16="http://schemas.microsoft.com/office/drawing/2014/main" id="{8D4932DA-87B2-7457-864A-AFC227B3A507}"/>
              </a:ext>
            </a:extLst>
          </p:cNvPr>
          <p:cNvSpPr txBox="1"/>
          <p:nvPr/>
        </p:nvSpPr>
        <p:spPr>
          <a:xfrm>
            <a:off x="5440949" y="2636309"/>
            <a:ext cx="743583" cy="24622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a:ln>
                  <a:noFill/>
                </a:ln>
                <a:solidFill>
                  <a:schemeClr val="bg1"/>
                </a:solidFill>
                <a:effectLst/>
                <a:uLnTx/>
                <a:uFillTx/>
                <a:latin typeface="DM Sans" pitchFamily="2" charset="0"/>
              </a:rPr>
              <a:t>1-3%</a:t>
            </a:r>
          </a:p>
        </p:txBody>
      </p:sp>
      <p:sp>
        <p:nvSpPr>
          <p:cNvPr id="23" name="CaixaDeTexto 37">
            <a:extLst>
              <a:ext uri="{FF2B5EF4-FFF2-40B4-BE49-F238E27FC236}">
                <a16:creationId xmlns:a16="http://schemas.microsoft.com/office/drawing/2014/main" id="{555D24D0-57D7-9743-171F-64D70B5BF958}"/>
              </a:ext>
            </a:extLst>
          </p:cNvPr>
          <p:cNvSpPr txBox="1"/>
          <p:nvPr/>
        </p:nvSpPr>
        <p:spPr>
          <a:xfrm>
            <a:off x="4311301" y="2636309"/>
            <a:ext cx="743583"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a:ln>
                  <a:noFill/>
                </a:ln>
                <a:solidFill>
                  <a:schemeClr val="bg1"/>
                </a:solidFill>
                <a:effectLst/>
                <a:uLnTx/>
                <a:uFillTx/>
                <a:latin typeface="DM Sans" pitchFamily="2" charset="0"/>
              </a:rPr>
              <a:t>Liquid</a:t>
            </a:r>
          </a:p>
        </p:txBody>
      </p:sp>
      <p:sp>
        <p:nvSpPr>
          <p:cNvPr id="24" name="CaixaDeTexto 44">
            <a:extLst>
              <a:ext uri="{FF2B5EF4-FFF2-40B4-BE49-F238E27FC236}">
                <a16:creationId xmlns:a16="http://schemas.microsoft.com/office/drawing/2014/main" id="{04E9B2F2-B3DF-CCD0-421C-23CD296F5A44}"/>
              </a:ext>
            </a:extLst>
          </p:cNvPr>
          <p:cNvSpPr txBox="1"/>
          <p:nvPr/>
        </p:nvSpPr>
        <p:spPr>
          <a:xfrm>
            <a:off x="2468855" y="2636309"/>
            <a:ext cx="743583" cy="24622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a:ln>
                  <a:noFill/>
                </a:ln>
                <a:solidFill>
                  <a:schemeClr val="bg1"/>
                </a:solidFill>
                <a:effectLst/>
                <a:uLnTx/>
                <a:uFillTx/>
                <a:latin typeface="DM Sans" pitchFamily="2" charset="0"/>
              </a:rPr>
              <a:t>3,5-5,5</a:t>
            </a:r>
          </a:p>
        </p:txBody>
      </p:sp>
      <p:graphicFrame>
        <p:nvGraphicFramePr>
          <p:cNvPr id="25" name="Tabela 45">
            <a:extLst>
              <a:ext uri="{FF2B5EF4-FFF2-40B4-BE49-F238E27FC236}">
                <a16:creationId xmlns:a16="http://schemas.microsoft.com/office/drawing/2014/main" id="{FA6B012A-9E3B-1823-B95C-EF8283F6FF8B}"/>
              </a:ext>
            </a:extLst>
          </p:cNvPr>
          <p:cNvGraphicFramePr>
            <a:graphicFrameLocks noGrp="1"/>
          </p:cNvGraphicFramePr>
          <p:nvPr>
            <p:extLst>
              <p:ext uri="{D42A27DB-BD31-4B8C-83A1-F6EECF244321}">
                <p14:modId xmlns:p14="http://schemas.microsoft.com/office/powerpoint/2010/main" val="1384881930"/>
              </p:ext>
            </p:extLst>
          </p:nvPr>
        </p:nvGraphicFramePr>
        <p:xfrm>
          <a:off x="599881" y="4653303"/>
          <a:ext cx="10790920" cy="809238"/>
        </p:xfrm>
        <a:graphic>
          <a:graphicData uri="http://schemas.openxmlformats.org/drawingml/2006/table">
            <a:tbl>
              <a:tblPr firstRow="1" bandRow="1">
                <a:tableStyleId>{5C22544A-7EE6-4342-B048-85BDC9FD1C3A}</a:tableStyleId>
              </a:tblPr>
              <a:tblGrid>
                <a:gridCol w="10790920">
                  <a:extLst>
                    <a:ext uri="{9D8B030D-6E8A-4147-A177-3AD203B41FA5}">
                      <a16:colId xmlns:a16="http://schemas.microsoft.com/office/drawing/2014/main" val="3104197843"/>
                    </a:ext>
                  </a:extLst>
                </a:gridCol>
              </a:tblGrid>
              <a:tr h="80923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kern="0" spc="100" dirty="0">
                          <a:solidFill>
                            <a:schemeClr val="bg1"/>
                          </a:solidFill>
                          <a:latin typeface="DM Sans" pitchFamily="2" charset="0"/>
                        </a:rPr>
                        <a:t>REGISTRATION</a:t>
                      </a:r>
                      <a:br>
                        <a:rPr lang="en-GB" sz="1200" b="1" i="0" kern="0" spc="100" dirty="0">
                          <a:solidFill>
                            <a:schemeClr val="bg1"/>
                          </a:solidFill>
                          <a:latin typeface="DM Sans" pitchFamily="2" charset="0"/>
                        </a:rPr>
                      </a:br>
                      <a:r>
                        <a:rPr lang="en-GB" sz="1200" b="1" i="0" kern="0" spc="100" dirty="0">
                          <a:solidFill>
                            <a:schemeClr val="bg1"/>
                          </a:solidFill>
                          <a:latin typeface="DM Sans" pitchFamily="2" charset="0"/>
                        </a:rPr>
                        <a:t>CERTIFICATION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18687214"/>
                  </a:ext>
                </a:extLst>
              </a:tr>
            </a:tbl>
          </a:graphicData>
        </a:graphic>
      </p:graphicFrame>
      <p:grpSp>
        <p:nvGrpSpPr>
          <p:cNvPr id="26" name="Group 28">
            <a:extLst>
              <a:ext uri="{FF2B5EF4-FFF2-40B4-BE49-F238E27FC236}">
                <a16:creationId xmlns:a16="http://schemas.microsoft.com/office/drawing/2014/main" id="{DB89288C-B867-B55E-2A82-B7D9C8B2D08E}"/>
              </a:ext>
            </a:extLst>
          </p:cNvPr>
          <p:cNvGrpSpPr/>
          <p:nvPr/>
        </p:nvGrpSpPr>
        <p:grpSpPr>
          <a:xfrm>
            <a:off x="2608481" y="4794174"/>
            <a:ext cx="5104081" cy="526777"/>
            <a:chOff x="2894681" y="4779137"/>
            <a:chExt cx="6579114" cy="679011"/>
          </a:xfrm>
        </p:grpSpPr>
        <p:pic>
          <p:nvPicPr>
            <p:cNvPr id="28" name="Picture 7" descr="Logo&#10;&#10;Description automatically generated">
              <a:extLst>
                <a:ext uri="{FF2B5EF4-FFF2-40B4-BE49-F238E27FC236}">
                  <a16:creationId xmlns:a16="http://schemas.microsoft.com/office/drawing/2014/main" id="{1240C882-75D6-3DD1-17C2-123650F9BD6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8837" y="4786226"/>
              <a:ext cx="869475" cy="646583"/>
            </a:xfrm>
            <a:prstGeom prst="rect">
              <a:avLst/>
            </a:prstGeom>
          </p:spPr>
        </p:pic>
        <p:pic>
          <p:nvPicPr>
            <p:cNvPr id="29" name="Picture 8">
              <a:extLst>
                <a:ext uri="{FF2B5EF4-FFF2-40B4-BE49-F238E27FC236}">
                  <a16:creationId xmlns:a16="http://schemas.microsoft.com/office/drawing/2014/main" id="{F03F9E27-379B-4EC4-67F4-A0DCD8A893D9}"/>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7761867" y="4811203"/>
              <a:ext cx="766722" cy="576000"/>
            </a:xfrm>
            <a:prstGeom prst="rect">
              <a:avLst/>
            </a:prstGeom>
            <a:ln>
              <a:noFill/>
            </a:ln>
            <a:effectLst/>
          </p:spPr>
        </p:pic>
        <p:pic>
          <p:nvPicPr>
            <p:cNvPr id="30" name="Picture 9" descr="Logo&#10;&#10;Description automatically generated">
              <a:extLst>
                <a:ext uri="{FF2B5EF4-FFF2-40B4-BE49-F238E27FC236}">
                  <a16:creationId xmlns:a16="http://schemas.microsoft.com/office/drawing/2014/main" id="{8F3EDDC8-3189-DADE-0D16-8EB6CA68FE3E}"/>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835680" y="4779137"/>
              <a:ext cx="638115" cy="638115"/>
            </a:xfrm>
            <a:prstGeom prst="rect">
              <a:avLst/>
            </a:prstGeom>
          </p:spPr>
        </p:pic>
        <p:pic>
          <p:nvPicPr>
            <p:cNvPr id="33" name="Picture 34" descr="A picture containing food&#10;&#10;Description automatically generated">
              <a:extLst>
                <a:ext uri="{FF2B5EF4-FFF2-40B4-BE49-F238E27FC236}">
                  <a16:creationId xmlns:a16="http://schemas.microsoft.com/office/drawing/2014/main" id="{4E6387A5-9E2E-21B5-5546-1DE158F85CD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894681" y="4837115"/>
              <a:ext cx="541731" cy="617007"/>
            </a:xfrm>
            <a:prstGeom prst="rect">
              <a:avLst/>
            </a:prstGeom>
          </p:spPr>
        </p:pic>
        <p:pic>
          <p:nvPicPr>
            <p:cNvPr id="34" name="Picture 35" descr="A picture containing drawing, food, people, parked&#10;&#10;Description automatically generated">
              <a:extLst>
                <a:ext uri="{FF2B5EF4-FFF2-40B4-BE49-F238E27FC236}">
                  <a16:creationId xmlns:a16="http://schemas.microsoft.com/office/drawing/2014/main" id="{08C2455A-6018-CB5A-BF4F-1D12B416D523}"/>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786097" y="4841141"/>
              <a:ext cx="519419" cy="617007"/>
            </a:xfrm>
            <a:prstGeom prst="rect">
              <a:avLst/>
            </a:prstGeom>
          </p:spPr>
        </p:pic>
        <p:pic>
          <p:nvPicPr>
            <p:cNvPr id="35" name="Picture 37" descr="A close up of a sign&#10;&#10;Description automatically generated">
              <a:extLst>
                <a:ext uri="{FF2B5EF4-FFF2-40B4-BE49-F238E27FC236}">
                  <a16:creationId xmlns:a16="http://schemas.microsoft.com/office/drawing/2014/main" id="{067ECBBE-3F8C-957E-57FF-2A9116FD097F}"/>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4616365" y="4814331"/>
              <a:ext cx="617007" cy="617007"/>
            </a:xfrm>
            <a:prstGeom prst="rect">
              <a:avLst/>
            </a:prstGeom>
          </p:spPr>
        </p:pic>
        <p:pic>
          <p:nvPicPr>
            <p:cNvPr id="36" name="Picture 38" descr="A close up of a logo&#10;&#10;Description automatically generated">
              <a:extLst>
                <a:ext uri="{FF2B5EF4-FFF2-40B4-BE49-F238E27FC236}">
                  <a16:creationId xmlns:a16="http://schemas.microsoft.com/office/drawing/2014/main" id="{FE51B374-3D9D-1572-F29E-FC701446FD93}"/>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6659265" y="4799025"/>
              <a:ext cx="796968" cy="617007"/>
            </a:xfrm>
            <a:prstGeom prst="rect">
              <a:avLst/>
            </a:prstGeom>
          </p:spPr>
        </p:pic>
      </p:grpSp>
      <p:pic>
        <p:nvPicPr>
          <p:cNvPr id="39" name="Imagem 55">
            <a:extLst>
              <a:ext uri="{FF2B5EF4-FFF2-40B4-BE49-F238E27FC236}">
                <a16:creationId xmlns:a16="http://schemas.microsoft.com/office/drawing/2014/main" id="{53ABC202-A64D-D305-D46D-CAF87EB71AE8}"/>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7127898" y="2607566"/>
            <a:ext cx="264923" cy="252000"/>
          </a:xfrm>
          <a:prstGeom prst="rect">
            <a:avLst/>
          </a:prstGeom>
        </p:spPr>
      </p:pic>
      <p:pic>
        <p:nvPicPr>
          <p:cNvPr id="40" name="Imagem 24">
            <a:extLst>
              <a:ext uri="{FF2B5EF4-FFF2-40B4-BE49-F238E27FC236}">
                <a16:creationId xmlns:a16="http://schemas.microsoft.com/office/drawing/2014/main" id="{6D7DEC2E-DB02-5BC0-6093-7178CC3A3FE5}"/>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4150106" y="2610474"/>
            <a:ext cx="161538" cy="252000"/>
          </a:xfrm>
          <a:prstGeom prst="rect">
            <a:avLst/>
          </a:prstGeom>
        </p:spPr>
      </p:pic>
      <p:graphicFrame>
        <p:nvGraphicFramePr>
          <p:cNvPr id="41" name="Tabela 26">
            <a:extLst>
              <a:ext uri="{FF2B5EF4-FFF2-40B4-BE49-F238E27FC236}">
                <a16:creationId xmlns:a16="http://schemas.microsoft.com/office/drawing/2014/main" id="{07D3D9C4-894F-ABDF-F02D-D27FC881B62C}"/>
              </a:ext>
            </a:extLst>
          </p:cNvPr>
          <p:cNvGraphicFramePr>
            <a:graphicFrameLocks noGrp="1"/>
          </p:cNvGraphicFramePr>
          <p:nvPr>
            <p:extLst>
              <p:ext uri="{D42A27DB-BD31-4B8C-83A1-F6EECF244321}">
                <p14:modId xmlns:p14="http://schemas.microsoft.com/office/powerpoint/2010/main" val="3801843305"/>
              </p:ext>
            </p:extLst>
          </p:nvPr>
        </p:nvGraphicFramePr>
        <p:xfrm>
          <a:off x="599624" y="3195947"/>
          <a:ext cx="10086097" cy="1776254"/>
        </p:xfrm>
        <a:graphic>
          <a:graphicData uri="http://schemas.openxmlformats.org/drawingml/2006/table">
            <a:tbl>
              <a:tblPr firstRow="1" bandRow="1">
                <a:tableStyleId>{5C22544A-7EE6-4342-B048-85BDC9FD1C3A}</a:tableStyleId>
              </a:tblPr>
              <a:tblGrid>
                <a:gridCol w="1888395">
                  <a:extLst>
                    <a:ext uri="{9D8B030D-6E8A-4147-A177-3AD203B41FA5}">
                      <a16:colId xmlns:a16="http://schemas.microsoft.com/office/drawing/2014/main" val="3391187109"/>
                    </a:ext>
                  </a:extLst>
                </a:gridCol>
                <a:gridCol w="8197702">
                  <a:extLst>
                    <a:ext uri="{9D8B030D-6E8A-4147-A177-3AD203B41FA5}">
                      <a16:colId xmlns:a16="http://schemas.microsoft.com/office/drawing/2014/main" val="2753010970"/>
                    </a:ext>
                  </a:extLst>
                </a:gridCol>
              </a:tblGrid>
              <a:tr h="1776254">
                <a:tc>
                  <a:txBody>
                    <a:bodyPr/>
                    <a:lstStyle/>
                    <a:p>
                      <a:pPr marL="0" marR="0" lvl="0" indent="0" algn="l" defTabSz="914400" rtl="0" eaLnBrk="1" fontAlgn="auto" latinLnBrk="0" hangingPunct="1">
                        <a:lnSpc>
                          <a:spcPct val="100000"/>
                        </a:lnSpc>
                        <a:spcBef>
                          <a:spcPts val="0"/>
                        </a:spcBef>
                        <a:spcAft>
                          <a:spcPts val="0"/>
                        </a:spcAft>
                        <a:buClr>
                          <a:schemeClr val="bg1"/>
                        </a:buClr>
                        <a:buSzTx/>
                        <a:buFontTx/>
                        <a:buNone/>
                        <a:tabLst/>
                        <a:defRPr/>
                      </a:pPr>
                      <a:r>
                        <a:rPr lang="en-GB" sz="1200" b="1" i="0" kern="0" spc="100">
                          <a:solidFill>
                            <a:schemeClr val="bg1"/>
                          </a:solidFill>
                          <a:latin typeface="DINPro-Regular" panose="02000503030000020004" pitchFamily="50" charset="0"/>
                          <a:cs typeface="DaunPenh" panose="020F0502020204030204" pitchFamily="2" charset="0"/>
                        </a:rPr>
                        <a:t>BENEFITS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63450" marR="0" lvl="0" indent="-171450" algn="l" defTabSz="914400" rtl="0" eaLnBrk="1" fontAlgn="auto" latinLnBrk="0" hangingPunct="1">
                        <a:lnSpc>
                          <a:spcPct val="150000"/>
                        </a:lnSpc>
                        <a:spcBef>
                          <a:spcPts val="0"/>
                        </a:spcBef>
                        <a:spcAft>
                          <a:spcPts val="0"/>
                        </a:spcAft>
                        <a:buClr>
                          <a:schemeClr val="bg1"/>
                        </a:buClr>
                        <a:buSzPct val="150000"/>
                        <a:buFont typeface="Arial" panose="020B0604020202020204" pitchFamily="34" charset="0"/>
                        <a:buChar char="•"/>
                        <a:tabLst/>
                        <a:defRPr/>
                      </a:pPr>
                      <a:r>
                        <a:rPr kumimoji="0" lang="en-US" sz="1200" b="0" i="0" u="none" strike="noStrike" kern="1200" cap="none" spc="0" normalizeH="0" baseline="0" noProof="0" dirty="0">
                          <a:ln>
                            <a:noFill/>
                          </a:ln>
                          <a:solidFill>
                            <a:schemeClr val="bg1"/>
                          </a:solidFill>
                          <a:effectLst/>
                          <a:uLnTx/>
                          <a:uFillTx/>
                          <a:latin typeface="DM Sans" pitchFamily="2" charset="0"/>
                        </a:rPr>
                        <a:t>Sebum Reduction (strong 5-α-reductase inhibitor) *</a:t>
                      </a:r>
                    </a:p>
                    <a:p>
                      <a:pPr marL="63450" marR="0" lvl="0" indent="-171450" algn="l" defTabSz="914400" rtl="0" eaLnBrk="1" fontAlgn="auto" latinLnBrk="0" hangingPunct="1">
                        <a:lnSpc>
                          <a:spcPct val="150000"/>
                        </a:lnSpc>
                        <a:spcBef>
                          <a:spcPts val="0"/>
                        </a:spcBef>
                        <a:spcAft>
                          <a:spcPts val="0"/>
                        </a:spcAft>
                        <a:buClr>
                          <a:schemeClr val="bg1"/>
                        </a:buClr>
                        <a:buSzPct val="150000"/>
                        <a:buFont typeface="Arial" panose="020B0604020202020204" pitchFamily="34" charset="0"/>
                        <a:buChar char="•"/>
                        <a:tabLst/>
                        <a:defRPr/>
                      </a:pPr>
                      <a:r>
                        <a:rPr kumimoji="0" lang="en-US" sz="1200" b="0" i="0" u="none" strike="noStrike" kern="1200" cap="none" spc="0" normalizeH="0" baseline="0" noProof="0" dirty="0">
                          <a:ln>
                            <a:noFill/>
                          </a:ln>
                          <a:solidFill>
                            <a:schemeClr val="bg1"/>
                          </a:solidFill>
                          <a:effectLst/>
                          <a:uLnTx/>
                          <a:uFillTx/>
                          <a:latin typeface="DM Sans" pitchFamily="2" charset="0"/>
                        </a:rPr>
                        <a:t>Helps prevent hair loss (based on literature)</a:t>
                      </a:r>
                    </a:p>
                    <a:p>
                      <a:pPr marL="62865" marR="0" lvl="0" indent="-171450" algn="l" rtl="0" eaLnBrk="1" fontAlgn="auto" latinLnBrk="0" hangingPunct="1">
                        <a:lnSpc>
                          <a:spcPct val="150000"/>
                        </a:lnSpc>
                        <a:spcBef>
                          <a:spcPts val="0"/>
                        </a:spcBef>
                        <a:spcAft>
                          <a:spcPts val="0"/>
                        </a:spcAft>
                        <a:buClr>
                          <a:schemeClr val="bg1"/>
                        </a:buClr>
                        <a:buSzPct val="150000"/>
                        <a:buFont typeface="Arial" panose="020B0604020202020204" pitchFamily="34" charset="0"/>
                        <a:buChar char="•"/>
                      </a:pPr>
                      <a:r>
                        <a:rPr kumimoji="0" lang="en-US" sz="1200" b="0" i="0" u="none" strike="noStrike" kern="1200" cap="none" spc="0" normalizeH="0" baseline="0" noProof="0" dirty="0">
                          <a:ln>
                            <a:noFill/>
                          </a:ln>
                          <a:solidFill>
                            <a:schemeClr val="bg1"/>
                          </a:solidFill>
                          <a:effectLst/>
                          <a:uLnTx/>
                          <a:uFillTx/>
                          <a:latin typeface="DM Sans"/>
                        </a:rPr>
                        <a:t>Scalp Care (anti-irritation and soothing</a:t>
                      </a:r>
                      <a:r>
                        <a:rPr lang="en-US" sz="1200" b="0" i="0" u="none" strike="noStrike" kern="1200" cap="none" spc="0" normalizeH="0" baseline="0" noProof="0" dirty="0">
                          <a:ln>
                            <a:noFill/>
                          </a:ln>
                          <a:solidFill>
                            <a:schemeClr val="bg1"/>
                          </a:solidFill>
                          <a:effectLst/>
                          <a:uLnTx/>
                          <a:uFillTx/>
                          <a:latin typeface="DM Sans"/>
                        </a:rPr>
                        <a:t> </a:t>
                      </a:r>
                      <a:r>
                        <a:rPr kumimoji="0" lang="en-US" sz="1200" b="0" i="0" u="none" strike="noStrike" kern="1200" cap="none" spc="0" normalizeH="0" baseline="0" noProof="0" dirty="0">
                          <a:ln>
                            <a:noFill/>
                          </a:ln>
                          <a:solidFill>
                            <a:schemeClr val="bg1"/>
                          </a:solidFill>
                          <a:effectLst/>
                          <a:uLnTx/>
                          <a:uFillTx/>
                          <a:latin typeface="DM Sans"/>
                        </a:rPr>
                        <a:t> properties): decrease on production of pro-inflammatory cytokines </a:t>
                      </a:r>
                      <a:br>
                        <a:rPr kumimoji="0" lang="en-US" sz="1200" b="0" i="0" u="none" strike="noStrike" kern="1200" cap="none" spc="0" normalizeH="0" baseline="0" noProof="0" dirty="0">
                          <a:ln>
                            <a:noFill/>
                          </a:ln>
                          <a:solidFill>
                            <a:srgbClr val="FFFFFF"/>
                          </a:solidFill>
                          <a:effectLst/>
                          <a:uLnTx/>
                          <a:uFillTx/>
                          <a:latin typeface="DM Sans"/>
                        </a:rPr>
                      </a:br>
                      <a:r>
                        <a:rPr kumimoji="0" lang="en-US" sz="1200" b="0" i="0" u="none" strike="noStrike" kern="1200" cap="none" spc="0" normalizeH="0" baseline="0" noProof="0" dirty="0">
                          <a:ln>
                            <a:noFill/>
                          </a:ln>
                          <a:solidFill>
                            <a:schemeClr val="bg1"/>
                          </a:solidFill>
                          <a:effectLst/>
                          <a:uLnTx/>
                          <a:uFillTx/>
                          <a:latin typeface="DM Sans"/>
                        </a:rPr>
                        <a:t>IL 8 with 0.075% ALPAFLOR® </a:t>
                      </a:r>
                      <a:r>
                        <a:rPr lang="en-US" sz="1200" b="0" i="0" u="none" strike="noStrike" kern="1200" cap="none" spc="0" normalizeH="0" baseline="0" noProof="0" dirty="0">
                          <a:ln>
                            <a:noFill/>
                          </a:ln>
                          <a:solidFill>
                            <a:schemeClr val="bg1"/>
                          </a:solidFill>
                          <a:effectLst/>
                          <a:uLnTx/>
                          <a:uFillTx/>
                          <a:latin typeface="DM Sans"/>
                        </a:rPr>
                        <a:t>ALP SEBUM</a:t>
                      </a:r>
                      <a:r>
                        <a:rPr kumimoji="0" lang="en-US" sz="1200" b="0" i="0" u="none" strike="noStrike" kern="1200" cap="none" spc="0" normalizeH="0" baseline="0" noProof="0" dirty="0">
                          <a:ln>
                            <a:noFill/>
                          </a:ln>
                          <a:solidFill>
                            <a:schemeClr val="bg1"/>
                          </a:solidFill>
                          <a:effectLst/>
                          <a:uLnTx/>
                          <a:uFillTx/>
                          <a:latin typeface="DM Sans"/>
                        </a:rPr>
                        <a:t> in human epidermal keratinocyte*</a:t>
                      </a:r>
                    </a:p>
                    <a:p>
                      <a:pPr marL="171450" marR="0" lvl="0" indent="-171450" algn="l" defTabSz="914400" rtl="0" eaLnBrk="1" fontAlgn="auto" latinLnBrk="0" hangingPunct="1">
                        <a:lnSpc>
                          <a:spcPct val="150000"/>
                        </a:lnSpc>
                        <a:spcBef>
                          <a:spcPts val="0"/>
                        </a:spcBef>
                        <a:spcAft>
                          <a:spcPts val="200"/>
                        </a:spcAft>
                        <a:buClr>
                          <a:schemeClr val="bg1"/>
                        </a:buClr>
                        <a:buSzPct val="150000"/>
                        <a:buFont typeface="Arial" panose="020B0604020202020204" pitchFamily="34" charset="0"/>
                        <a:buChar char="•"/>
                        <a:tabLst/>
                        <a:defRPr/>
                      </a:pPr>
                      <a:endParaRPr kumimoji="0" lang="en-US" sz="1000" b="0" i="0" u="none" strike="noStrike" kern="1200" cap="none" spc="0" normalizeH="0" baseline="0" noProof="0" dirty="0">
                        <a:ln>
                          <a:noFill/>
                        </a:ln>
                        <a:solidFill>
                          <a:schemeClr val="bg1"/>
                        </a:solidFill>
                        <a:effectLst/>
                        <a:uLnTx/>
                        <a:uFillTx/>
                        <a:latin typeface="DM Sans" pitchFamily="2"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63781100"/>
                  </a:ext>
                </a:extLst>
              </a:tr>
            </a:tbl>
          </a:graphicData>
        </a:graphic>
      </p:graphicFrame>
      <p:sp>
        <p:nvSpPr>
          <p:cNvPr id="43" name="CaixaDeTexto 27">
            <a:extLst>
              <a:ext uri="{FF2B5EF4-FFF2-40B4-BE49-F238E27FC236}">
                <a16:creationId xmlns:a16="http://schemas.microsoft.com/office/drawing/2014/main" id="{2339D9B8-527C-61F1-7765-A99C21A58774}"/>
              </a:ext>
            </a:extLst>
          </p:cNvPr>
          <p:cNvSpPr txBox="1"/>
          <p:nvPr/>
        </p:nvSpPr>
        <p:spPr>
          <a:xfrm>
            <a:off x="2473681" y="1778379"/>
            <a:ext cx="8956828" cy="276999"/>
          </a:xfrm>
          <a:prstGeom prst="rect">
            <a:avLst/>
          </a:prstGeom>
          <a:noFill/>
        </p:spPr>
        <p:txBody>
          <a:bodyPr wrap="square">
            <a:spAutoFit/>
          </a:bodyPr>
          <a:lstStyle/>
          <a:p>
            <a:pPr>
              <a:defRPr/>
            </a:pPr>
            <a:r>
              <a:rPr kumimoji="0" lang="en-US" sz="1200" b="0" i="0" u="none" strike="noStrike" kern="1200" cap="none" spc="0" normalizeH="0" baseline="0" noProof="0">
                <a:ln>
                  <a:noFill/>
                </a:ln>
                <a:solidFill>
                  <a:schemeClr val="bg1"/>
                </a:solidFill>
                <a:effectLst/>
                <a:uLnTx/>
                <a:uFillTx/>
                <a:latin typeface="DM Sans" pitchFamily="2" charset="0"/>
              </a:rPr>
              <a:t>Gentle ethanolic extraction of dried plant following green chemistry principles </a:t>
            </a:r>
          </a:p>
        </p:txBody>
      </p:sp>
      <p:pic>
        <p:nvPicPr>
          <p:cNvPr id="45" name="Imagem 23">
            <a:extLst>
              <a:ext uri="{FF2B5EF4-FFF2-40B4-BE49-F238E27FC236}">
                <a16:creationId xmlns:a16="http://schemas.microsoft.com/office/drawing/2014/main" id="{CAC57478-AEE4-681F-9AC6-59D9076BE5F7}"/>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8634847" y="2662309"/>
            <a:ext cx="330000" cy="180000"/>
          </a:xfrm>
          <a:prstGeom prst="rect">
            <a:avLst/>
          </a:prstGeom>
        </p:spPr>
      </p:pic>
      <p:grpSp>
        <p:nvGrpSpPr>
          <p:cNvPr id="6" name="Agrupar 12">
            <a:extLst>
              <a:ext uri="{FF2B5EF4-FFF2-40B4-BE49-F238E27FC236}">
                <a16:creationId xmlns:a16="http://schemas.microsoft.com/office/drawing/2014/main" id="{91A7825C-327B-C8C9-855C-B537C40B35D5}"/>
              </a:ext>
            </a:extLst>
          </p:cNvPr>
          <p:cNvGrpSpPr/>
          <p:nvPr/>
        </p:nvGrpSpPr>
        <p:grpSpPr>
          <a:xfrm>
            <a:off x="593699" y="5701843"/>
            <a:ext cx="2075441" cy="351563"/>
            <a:chOff x="2442033" y="6286181"/>
            <a:chExt cx="2075441" cy="351563"/>
          </a:xfrm>
        </p:grpSpPr>
        <p:sp>
          <p:nvSpPr>
            <p:cNvPr id="7" name="Retângulo 87">
              <a:extLst>
                <a:ext uri="{FF2B5EF4-FFF2-40B4-BE49-F238E27FC236}">
                  <a16:creationId xmlns:a16="http://schemas.microsoft.com/office/drawing/2014/main" id="{013CF64C-10F8-24A9-E2E7-9A0071BF12CE}"/>
                </a:ext>
              </a:extLst>
            </p:cNvPr>
            <p:cNvSpPr/>
            <p:nvPr/>
          </p:nvSpPr>
          <p:spPr>
            <a:xfrm>
              <a:off x="2442033" y="6286181"/>
              <a:ext cx="2075441" cy="351563"/>
            </a:xfrm>
            <a:prstGeom prst="rect">
              <a:avLst/>
            </a:prstGeom>
            <a:noFill/>
            <a:ln w="19050">
              <a:solidFill>
                <a:srgbClr val="F7F9E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CaixaDeTexto 85">
              <a:extLst>
                <a:ext uri="{FF2B5EF4-FFF2-40B4-BE49-F238E27FC236}">
                  <a16:creationId xmlns:a16="http://schemas.microsoft.com/office/drawing/2014/main" id="{F80C1985-14F3-498D-B584-4F4EFA5CA21A}"/>
                </a:ext>
              </a:extLst>
            </p:cNvPr>
            <p:cNvSpPr txBox="1"/>
            <p:nvPr/>
          </p:nvSpPr>
          <p:spPr>
            <a:xfrm>
              <a:off x="3051975" y="6353434"/>
              <a:ext cx="1382373" cy="230832"/>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900">
                  <a:solidFill>
                    <a:schemeClr val="bg1"/>
                  </a:solidFill>
                  <a:latin typeface="DM Sans 14pt Medium" pitchFamily="2" charset="77"/>
                </a:rPr>
                <a:t>VIEW IMPACT CARD</a:t>
              </a:r>
              <a:endParaRPr kumimoji="0" lang="en-US" sz="900" u="none" strike="noStrike" kern="1200" cap="none" spc="0" normalizeH="0" baseline="0" noProof="0">
                <a:ln>
                  <a:noFill/>
                </a:ln>
                <a:solidFill>
                  <a:schemeClr val="bg1"/>
                </a:solidFill>
                <a:effectLst/>
                <a:uLnTx/>
                <a:uFillTx/>
                <a:latin typeface="DM Sans 14pt Medium" pitchFamily="2" charset="77"/>
              </a:endParaRPr>
            </a:p>
          </p:txBody>
        </p:sp>
        <p:pic>
          <p:nvPicPr>
            <p:cNvPr id="9" name="Imagem 86">
              <a:extLst>
                <a:ext uri="{FF2B5EF4-FFF2-40B4-BE49-F238E27FC236}">
                  <a16:creationId xmlns:a16="http://schemas.microsoft.com/office/drawing/2014/main" id="{ABB5334F-3183-433E-7611-9154ECEFBE15}"/>
                </a:ext>
              </a:extLst>
            </p:cNvPr>
            <p:cNvPicPr>
              <a:picLocks noChangeAspect="1"/>
            </p:cNvPicPr>
            <p:nvPr/>
          </p:nvPicPr>
          <p:blipFill>
            <a:blip r:embed="rId16" cstate="screen">
              <a:lum bright="100000" contrast="-70000"/>
              <a:extLst>
                <a:ext uri="{28A0092B-C50C-407E-A947-70E740481C1C}">
                  <a14:useLocalDpi xmlns:a14="http://schemas.microsoft.com/office/drawing/2010/main"/>
                </a:ext>
              </a:extLst>
            </a:blip>
            <a:stretch>
              <a:fillRect/>
            </a:stretch>
          </p:blipFill>
          <p:spPr>
            <a:xfrm>
              <a:off x="2662608" y="6375993"/>
              <a:ext cx="341760" cy="169082"/>
            </a:xfrm>
            <a:prstGeom prst="rect">
              <a:avLst/>
            </a:prstGeom>
          </p:spPr>
        </p:pic>
      </p:grpSp>
      <p:cxnSp>
        <p:nvCxnSpPr>
          <p:cNvPr id="49" name="Straight Connector 48">
            <a:extLst>
              <a:ext uri="{FF2B5EF4-FFF2-40B4-BE49-F238E27FC236}">
                <a16:creationId xmlns:a16="http://schemas.microsoft.com/office/drawing/2014/main" id="{91AB6167-E9BF-606C-4AB5-1489F7F94D19}"/>
              </a:ext>
            </a:extLst>
          </p:cNvPr>
          <p:cNvCxnSpPr>
            <a:cxnSpLocks/>
          </p:cNvCxnSpPr>
          <p:nvPr/>
        </p:nvCxnSpPr>
        <p:spPr>
          <a:xfrm>
            <a:off x="639589" y="3062160"/>
            <a:ext cx="1079092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pic>
        <p:nvPicPr>
          <p:cNvPr id="5122" name="Picture 2" descr="Your Skin Microbiome: What You Should Know – Beautyque NYC">
            <a:extLst>
              <a:ext uri="{FF2B5EF4-FFF2-40B4-BE49-F238E27FC236}">
                <a16:creationId xmlns:a16="http://schemas.microsoft.com/office/drawing/2014/main" id="{AACAB74C-DE5A-5A3C-988E-85ABF498A703}"/>
              </a:ext>
            </a:extLst>
          </p:cNvPr>
          <p:cNvPicPr>
            <a:picLocks noChangeAspect="1" noChangeArrowheads="1"/>
          </p:cNvPicPr>
          <p:nvPr/>
        </p:nvPicPr>
        <p:blipFill>
          <a:blip r:embed="rId17" cstate="screen">
            <a:extLst>
              <a:ext uri="{28A0092B-C50C-407E-A947-70E740481C1C}">
                <a14:useLocalDpi xmlns:a14="http://schemas.microsoft.com/office/drawing/2010/main"/>
              </a:ext>
            </a:extLst>
          </a:blip>
          <a:srcRect/>
          <a:stretch>
            <a:fillRect/>
          </a:stretch>
        </p:blipFill>
        <p:spPr bwMode="auto">
          <a:xfrm>
            <a:off x="7863935" y="4803473"/>
            <a:ext cx="1203829" cy="538721"/>
          </a:xfrm>
          <a:prstGeom prst="rect">
            <a:avLst/>
          </a:prstGeom>
          <a:noFill/>
          <a:extLst>
            <a:ext uri="{909E8E84-426E-40DD-AFC4-6F175D3DCCD1}">
              <a14:hiddenFill xmlns:a14="http://schemas.microsoft.com/office/drawing/2010/main">
                <a:solidFill>
                  <a:srgbClr val="FFFFFF"/>
                </a:solidFill>
              </a14:hiddenFill>
            </a:ext>
          </a:extLst>
        </p:spPr>
      </p:pic>
      <p:sp>
        <p:nvSpPr>
          <p:cNvPr id="53" name="Text Placeholder 3">
            <a:extLst>
              <a:ext uri="{FF2B5EF4-FFF2-40B4-BE49-F238E27FC236}">
                <a16:creationId xmlns:a16="http://schemas.microsoft.com/office/drawing/2014/main" id="{98C784EE-20AC-23B3-C3E7-B473C03F17CD}"/>
              </a:ext>
            </a:extLst>
          </p:cNvPr>
          <p:cNvSpPr txBox="1">
            <a:spLocks/>
          </p:cNvSpPr>
          <p:nvPr/>
        </p:nvSpPr>
        <p:spPr>
          <a:xfrm>
            <a:off x="11003687" y="934933"/>
            <a:ext cx="740796" cy="288767"/>
          </a:xfrm>
          <a:prstGeom prst="rect">
            <a:avLst/>
          </a:prstGeom>
          <a:noFill/>
          <a:ln>
            <a:noFill/>
          </a:ln>
        </p:spPr>
        <p:txBody>
          <a:bodyPr spcFirstLastPara="1" wrap="square" lIns="0" tIns="0" rIns="0" bIns="0" anchor="b"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chemeClr val="dk1"/>
              </a:buClr>
              <a:buSzPts val="2100"/>
              <a:buFont typeface="Arial"/>
              <a:buNone/>
              <a:defRPr sz="1800" b="1" i="0" u="none" strike="noStrike" cap="none">
                <a:solidFill>
                  <a:schemeClr val="dk1"/>
                </a:solidFill>
                <a:latin typeface="DM Sans"/>
                <a:ea typeface="DM Sans"/>
                <a:cs typeface="DM Sans"/>
                <a:sym typeface="DM Sans"/>
              </a:defRPr>
            </a:lvl1pPr>
            <a:lvl2pPr marL="457178" marR="0" lvl="1" indent="0" algn="l" rtl="0">
              <a:lnSpc>
                <a:spcPct val="90000"/>
              </a:lnSpc>
              <a:spcBef>
                <a:spcPts val="400"/>
              </a:spcBef>
              <a:spcAft>
                <a:spcPts val="0"/>
              </a:spcAft>
              <a:buClr>
                <a:srgbClr val="307297"/>
              </a:buClr>
              <a:buSzPts val="1900"/>
              <a:buFont typeface="Noto Sans Symbols"/>
              <a:buNone/>
              <a:defRPr sz="2000" b="1" i="0" u="none" strike="noStrike" cap="none">
                <a:solidFill>
                  <a:schemeClr val="dk1"/>
                </a:solidFill>
                <a:latin typeface="DM Sans"/>
                <a:ea typeface="DM Sans"/>
                <a:cs typeface="DM Sans"/>
                <a:sym typeface="DM Sans"/>
              </a:defRPr>
            </a:lvl2pPr>
            <a:lvl3pPr marL="914354" marR="0" lvl="2" indent="0" algn="l" rtl="0">
              <a:lnSpc>
                <a:spcPct val="90000"/>
              </a:lnSpc>
              <a:spcBef>
                <a:spcPts val="400"/>
              </a:spcBef>
              <a:spcAft>
                <a:spcPts val="0"/>
              </a:spcAft>
              <a:buClr>
                <a:schemeClr val="accent1"/>
              </a:buClr>
              <a:buSzPts val="1900"/>
              <a:buFont typeface="Noto Sans Symbols"/>
              <a:buNone/>
              <a:defRPr sz="1800" b="1" i="0" u="none" strike="noStrike" cap="none">
                <a:solidFill>
                  <a:schemeClr val="dk1"/>
                </a:solidFill>
                <a:latin typeface="DM Sans"/>
                <a:ea typeface="DM Sans"/>
                <a:cs typeface="DM Sans"/>
                <a:sym typeface="DM Sans"/>
              </a:defRPr>
            </a:lvl3pPr>
            <a:lvl4pPr marL="1371532" marR="0" lvl="3" indent="0" algn="l" rtl="0">
              <a:lnSpc>
                <a:spcPct val="90000"/>
              </a:lnSpc>
              <a:spcBef>
                <a:spcPts val="400"/>
              </a:spcBef>
              <a:spcAft>
                <a:spcPts val="0"/>
              </a:spcAft>
              <a:buClr>
                <a:srgbClr val="89C7E8"/>
              </a:buClr>
              <a:buSzPts val="1900"/>
              <a:buFont typeface="Noto Sans Symbols"/>
              <a:buNone/>
              <a:defRPr sz="1600" b="1" i="0" u="none" strike="noStrike" cap="none">
                <a:solidFill>
                  <a:schemeClr val="dk1"/>
                </a:solidFill>
                <a:latin typeface="DM Sans"/>
                <a:ea typeface="DM Sans"/>
                <a:cs typeface="DM Sans"/>
                <a:sym typeface="DM Sans"/>
              </a:defRPr>
            </a:lvl4pPr>
            <a:lvl5pPr marL="1828709" marR="0" lvl="4" indent="0" algn="l" rtl="0">
              <a:lnSpc>
                <a:spcPct val="100000"/>
              </a:lnSpc>
              <a:spcBef>
                <a:spcPts val="0"/>
              </a:spcBef>
              <a:spcAft>
                <a:spcPts val="0"/>
              </a:spcAft>
              <a:buClr>
                <a:schemeClr val="accent4"/>
              </a:buClr>
              <a:buSzPts val="700"/>
              <a:buFont typeface="DM Sans"/>
              <a:buNone/>
              <a:defRPr sz="1600" b="1" i="0" u="none" strike="noStrike" cap="none">
                <a:solidFill>
                  <a:schemeClr val="dk1"/>
                </a:solidFill>
                <a:latin typeface="DM Sans"/>
                <a:ea typeface="DM Sans"/>
                <a:cs typeface="DM Sans"/>
                <a:sym typeface="DM Sans"/>
              </a:defRPr>
            </a:lvl5pPr>
            <a:lvl6pPr marL="2285886" marR="0" lvl="5" indent="0" algn="l" rtl="0">
              <a:lnSpc>
                <a:spcPct val="90000"/>
              </a:lnSpc>
              <a:spcBef>
                <a:spcPts val="400"/>
              </a:spcBef>
              <a:spcAft>
                <a:spcPts val="0"/>
              </a:spcAft>
              <a:buClr>
                <a:schemeClr val="accent4"/>
              </a:buClr>
              <a:buSzPts val="1700"/>
              <a:buFont typeface="DM Sans"/>
              <a:buNone/>
              <a:defRPr sz="1600" b="1" i="0" u="none" strike="noStrike" cap="none">
                <a:solidFill>
                  <a:schemeClr val="dk1"/>
                </a:solidFill>
                <a:latin typeface="DM Sans"/>
                <a:ea typeface="DM Sans"/>
                <a:cs typeface="DM Sans"/>
                <a:sym typeface="DM Sans"/>
              </a:defRPr>
            </a:lvl6pPr>
            <a:lvl7pPr marL="2743062" marR="0" lvl="6" indent="0" algn="l" rtl="0">
              <a:lnSpc>
                <a:spcPct val="90000"/>
              </a:lnSpc>
              <a:spcBef>
                <a:spcPts val="400"/>
              </a:spcBef>
              <a:spcAft>
                <a:spcPts val="0"/>
              </a:spcAft>
              <a:buClr>
                <a:schemeClr val="dk1"/>
              </a:buClr>
              <a:buSzPts val="1700"/>
              <a:buFont typeface="DM Sans"/>
              <a:buNone/>
              <a:defRPr sz="1600" b="1" i="0" u="none" strike="noStrike" cap="none">
                <a:solidFill>
                  <a:schemeClr val="dk1"/>
                </a:solidFill>
                <a:latin typeface="DM Sans"/>
                <a:ea typeface="DM Sans"/>
                <a:cs typeface="DM Sans"/>
                <a:sym typeface="DM Sans"/>
              </a:defRPr>
            </a:lvl7pPr>
            <a:lvl8pPr marL="3200240" marR="0" lvl="7" indent="0" algn="l" rtl="0">
              <a:lnSpc>
                <a:spcPct val="90000"/>
              </a:lnSpc>
              <a:spcBef>
                <a:spcPts val="400"/>
              </a:spcBef>
              <a:spcAft>
                <a:spcPts val="0"/>
              </a:spcAft>
              <a:buClr>
                <a:schemeClr val="dk1"/>
              </a:buClr>
              <a:buSzPts val="2100"/>
              <a:buFont typeface="Arial"/>
              <a:buNone/>
              <a:defRPr sz="1600" b="1" i="0" u="none" strike="noStrike" cap="none">
                <a:solidFill>
                  <a:schemeClr val="dk1"/>
                </a:solidFill>
                <a:latin typeface="DM Sans"/>
                <a:ea typeface="DM Sans"/>
                <a:cs typeface="DM Sans"/>
                <a:sym typeface="DM Sans"/>
              </a:defRPr>
            </a:lvl8pPr>
            <a:lvl9pPr marL="3657418" marR="0" lvl="8" indent="0" algn="l" rtl="0">
              <a:lnSpc>
                <a:spcPct val="90000"/>
              </a:lnSpc>
              <a:spcBef>
                <a:spcPts val="400"/>
              </a:spcBef>
              <a:spcAft>
                <a:spcPts val="0"/>
              </a:spcAft>
              <a:buClr>
                <a:schemeClr val="dk1"/>
              </a:buClr>
              <a:buSzPts val="2100"/>
              <a:buFont typeface="Arial"/>
              <a:buNone/>
              <a:defRPr sz="1600" b="1" i="0" u="none" strike="noStrike" cap="none">
                <a:solidFill>
                  <a:schemeClr val="dk1"/>
                </a:solidFill>
                <a:latin typeface="DM Sans"/>
                <a:ea typeface="DM Sans"/>
                <a:cs typeface="DM Sans"/>
                <a:sym typeface="DM Sans"/>
              </a:defRPr>
            </a:lvl9pPr>
          </a:lstStyle>
          <a:p>
            <a:pPr algn="r"/>
            <a:r>
              <a:rPr lang="en-US" sz="1200" kern="0">
                <a:solidFill>
                  <a:schemeClr val="bg1"/>
                </a:solidFill>
              </a:rPr>
              <a:t>ID CARD</a:t>
            </a:r>
          </a:p>
        </p:txBody>
      </p:sp>
      <p:sp>
        <p:nvSpPr>
          <p:cNvPr id="2" name="Rectangle 1">
            <a:hlinkClick r:id="" action="ppaction://noaction"/>
            <a:extLst>
              <a:ext uri="{FF2B5EF4-FFF2-40B4-BE49-F238E27FC236}">
                <a16:creationId xmlns:a16="http://schemas.microsoft.com/office/drawing/2014/main" id="{71FC1F16-9976-D6BF-0B72-021C7B995F15}"/>
              </a:ext>
            </a:extLst>
          </p:cNvPr>
          <p:cNvSpPr/>
          <p:nvPr/>
        </p:nvSpPr>
        <p:spPr>
          <a:xfrm>
            <a:off x="383548" y="5568549"/>
            <a:ext cx="2495741" cy="64145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p>
        </p:txBody>
      </p:sp>
      <p:sp>
        <p:nvSpPr>
          <p:cNvPr id="19" name="TextBox 18">
            <a:extLst>
              <a:ext uri="{FF2B5EF4-FFF2-40B4-BE49-F238E27FC236}">
                <a16:creationId xmlns:a16="http://schemas.microsoft.com/office/drawing/2014/main" id="{EACDF850-8853-D2B2-EE8F-E4400D42D385}"/>
              </a:ext>
            </a:extLst>
          </p:cNvPr>
          <p:cNvSpPr txBox="1"/>
          <p:nvPr/>
        </p:nvSpPr>
        <p:spPr>
          <a:xfrm>
            <a:off x="499493" y="6372604"/>
            <a:ext cx="5225835"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800">
                <a:solidFill>
                  <a:srgbClr val="FFFFFF"/>
                </a:solidFill>
                <a:latin typeface="DM Sans" pitchFamily="2" charset="0"/>
                <a:cs typeface="Arial"/>
              </a:rPr>
              <a:t>Refer to  “Hair Care from Scalp to Tip” master presentation for more information</a:t>
            </a:r>
            <a:endParaRPr lang="en-US" sz="800">
              <a:latin typeface="DM Sans" pitchFamily="2" charset="0"/>
            </a:endParaRPr>
          </a:p>
        </p:txBody>
      </p:sp>
      <p:pic>
        <p:nvPicPr>
          <p:cNvPr id="3" name="Picture 2">
            <a:extLst>
              <a:ext uri="{FF2B5EF4-FFF2-40B4-BE49-F238E27FC236}">
                <a16:creationId xmlns:a16="http://schemas.microsoft.com/office/drawing/2014/main" id="{98891B7D-8CCD-3BD3-8248-7FA6FB38C9E7}"/>
              </a:ext>
            </a:extLst>
          </p:cNvPr>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8816965" y="364560"/>
            <a:ext cx="2963117" cy="444468"/>
          </a:xfrm>
          <a:prstGeom prst="rect">
            <a:avLst/>
          </a:prstGeom>
        </p:spPr>
      </p:pic>
    </p:spTree>
    <p:extLst>
      <p:ext uri="{BB962C8B-B14F-4D97-AF65-F5344CB8AC3E}">
        <p14:creationId xmlns:p14="http://schemas.microsoft.com/office/powerpoint/2010/main" val="2536265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816CC59-EB33-7F83-3656-8D52D1504129}"/>
              </a:ext>
            </a:extLst>
          </p:cNvPr>
          <p:cNvSpPr/>
          <p:nvPr/>
        </p:nvSpPr>
        <p:spPr>
          <a:xfrm>
            <a:off x="11443063" y="0"/>
            <a:ext cx="748937" cy="3129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p>
        </p:txBody>
      </p:sp>
      <p:pic>
        <p:nvPicPr>
          <p:cNvPr id="6" name="Picture 5" descr="A shadow of a plant on a wall&#10;&#10;Description automatically generated">
            <a:extLst>
              <a:ext uri="{FF2B5EF4-FFF2-40B4-BE49-F238E27FC236}">
                <a16:creationId xmlns:a16="http://schemas.microsoft.com/office/drawing/2014/main" id="{DDE9D698-DAA0-62BA-E94A-83356442FBFF}"/>
              </a:ext>
            </a:extLst>
          </p:cNvPr>
          <p:cNvPicPr>
            <a:picLocks noChangeAspect="1"/>
          </p:cNvPicPr>
          <p:nvPr/>
        </p:nvPicPr>
        <p:blipFill rotWithShape="1">
          <a:blip r:embed="rId3" cstate="screen">
            <a:alphaModFix amt="90000"/>
            <a:extLst>
              <a:ext uri="{BEBA8EAE-BF5A-486C-A8C5-ECC9F3942E4B}">
                <a14:imgProps xmlns:a14="http://schemas.microsoft.com/office/drawing/2010/main">
                  <a14:imgLayer r:embed="rId4">
                    <a14:imgEffect>
                      <a14:sharpenSoften amount="-78000"/>
                    </a14:imgEffect>
                    <a14:imgEffect>
                      <a14:brightnessContrast bright="-28000" contrast="-14000"/>
                    </a14:imgEffect>
                  </a14:imgLayer>
                </a14:imgProps>
              </a:ext>
              <a:ext uri="{28A0092B-C50C-407E-A947-70E740481C1C}">
                <a14:useLocalDpi xmlns:a14="http://schemas.microsoft.com/office/drawing/2010/main"/>
              </a:ext>
            </a:extLst>
          </a:blip>
          <a:srcRect/>
          <a:stretch/>
        </p:blipFill>
        <p:spPr>
          <a:xfrm rot="5400000">
            <a:off x="2667051" y="-2665781"/>
            <a:ext cx="6875448" cy="12209549"/>
          </a:xfrm>
          <a:prstGeom prst="rect">
            <a:avLst/>
          </a:prstGeom>
        </p:spPr>
      </p:pic>
      <p:sp>
        <p:nvSpPr>
          <p:cNvPr id="7" name="Rectangle 6">
            <a:extLst>
              <a:ext uri="{FF2B5EF4-FFF2-40B4-BE49-F238E27FC236}">
                <a16:creationId xmlns:a16="http://schemas.microsoft.com/office/drawing/2014/main" id="{B0A2FF9D-8CC4-61BC-92F1-464C7C357B74}"/>
              </a:ext>
            </a:extLst>
          </p:cNvPr>
          <p:cNvSpPr/>
          <p:nvPr/>
        </p:nvSpPr>
        <p:spPr>
          <a:xfrm>
            <a:off x="12808" y="4187"/>
            <a:ext cx="12230881" cy="6875447"/>
          </a:xfrm>
          <a:prstGeom prst="rect">
            <a:avLst/>
          </a:prstGeom>
          <a:solidFill>
            <a:srgbClr val="B1BD03">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buClr>
                <a:srgbClr val="000000"/>
              </a:buClr>
            </a:pPr>
            <a:endParaRPr lang="en-GB" sz="1867" kern="0">
              <a:solidFill>
                <a:srgbClr val="FFFFFF"/>
              </a:solidFill>
              <a:latin typeface="Arial"/>
              <a:sym typeface="Arial"/>
            </a:endParaRPr>
          </a:p>
        </p:txBody>
      </p:sp>
      <p:sp>
        <p:nvSpPr>
          <p:cNvPr id="32" name="Text Placeholder 3">
            <a:extLst>
              <a:ext uri="{FF2B5EF4-FFF2-40B4-BE49-F238E27FC236}">
                <a16:creationId xmlns:a16="http://schemas.microsoft.com/office/drawing/2014/main" id="{5EDF793F-3FC9-B6BC-6CF9-D87FB0CCF6E7}"/>
              </a:ext>
            </a:extLst>
          </p:cNvPr>
          <p:cNvSpPr txBox="1">
            <a:spLocks/>
          </p:cNvSpPr>
          <p:nvPr/>
        </p:nvSpPr>
        <p:spPr>
          <a:xfrm>
            <a:off x="593699" y="470244"/>
            <a:ext cx="3187364" cy="579483"/>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defTabSz="1219140">
              <a:buClr>
                <a:srgbClr val="000000"/>
              </a:buClr>
            </a:pPr>
            <a:r>
              <a:rPr lang="en-US" sz="2133" b="1">
                <a:solidFill>
                  <a:srgbClr val="FFFFFF"/>
                </a:solidFill>
                <a:latin typeface="DM Sans 14pt" pitchFamily="2" charset="77"/>
                <a:sym typeface="Arial"/>
              </a:rPr>
              <a:t> </a:t>
            </a:r>
          </a:p>
        </p:txBody>
      </p:sp>
      <p:pic>
        <p:nvPicPr>
          <p:cNvPr id="42" name="Google Shape;279;p62">
            <a:extLst>
              <a:ext uri="{FF2B5EF4-FFF2-40B4-BE49-F238E27FC236}">
                <a16:creationId xmlns:a16="http://schemas.microsoft.com/office/drawing/2014/main" id="{FEC1CF3F-0B14-E112-BB6F-7624663A7ADB}"/>
              </a:ext>
            </a:extLst>
          </p:cNvPr>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9532802" y="6210002"/>
            <a:ext cx="2514905" cy="485999"/>
          </a:xfrm>
          <a:prstGeom prst="rect">
            <a:avLst/>
          </a:prstGeom>
          <a:noFill/>
          <a:ln>
            <a:noFill/>
          </a:ln>
        </p:spPr>
      </p:pic>
      <p:sp>
        <p:nvSpPr>
          <p:cNvPr id="5" name="Title 27">
            <a:extLst>
              <a:ext uri="{FF2B5EF4-FFF2-40B4-BE49-F238E27FC236}">
                <a16:creationId xmlns:a16="http://schemas.microsoft.com/office/drawing/2014/main" id="{C2266C1D-F404-143C-1165-FD8471939568}"/>
              </a:ext>
            </a:extLst>
          </p:cNvPr>
          <p:cNvSpPr txBox="1">
            <a:spLocks/>
          </p:cNvSpPr>
          <p:nvPr/>
        </p:nvSpPr>
        <p:spPr>
          <a:xfrm>
            <a:off x="9039445" y="5793263"/>
            <a:ext cx="2334640" cy="246221"/>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1800" b="1" kern="1200">
                <a:solidFill>
                  <a:schemeClr val="tx1"/>
                </a:solidFill>
                <a:latin typeface="+mn-lt"/>
                <a:ea typeface="+mj-ea"/>
                <a:cs typeface="+mj-cs"/>
              </a:defRPr>
            </a:lvl1pPr>
          </a:lstStyle>
          <a:p>
            <a:pPr algn="r">
              <a:lnSpc>
                <a:spcPct val="150000"/>
              </a:lnSpc>
            </a:pPr>
            <a:r>
              <a:rPr lang="en-US" sz="1000" b="0">
                <a:solidFill>
                  <a:schemeClr val="bg1">
                    <a:lumMod val="95000"/>
                  </a:schemeClr>
                </a:solidFill>
                <a:latin typeface="DM Sans"/>
              </a:rPr>
              <a:t>* in vitro ** in vivo</a:t>
            </a:r>
          </a:p>
        </p:txBody>
      </p:sp>
      <p:sp>
        <p:nvSpPr>
          <p:cNvPr id="10" name="Title 27">
            <a:extLst>
              <a:ext uri="{FF2B5EF4-FFF2-40B4-BE49-F238E27FC236}">
                <a16:creationId xmlns:a16="http://schemas.microsoft.com/office/drawing/2014/main" id="{DB0C3A22-4A5C-8DE0-7772-97D755465747}"/>
              </a:ext>
            </a:extLst>
          </p:cNvPr>
          <p:cNvSpPr txBox="1">
            <a:spLocks/>
          </p:cNvSpPr>
          <p:nvPr/>
        </p:nvSpPr>
        <p:spPr>
          <a:xfrm>
            <a:off x="634919" y="312925"/>
            <a:ext cx="5117653" cy="629205"/>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1800" b="1" kern="1200">
                <a:solidFill>
                  <a:schemeClr val="tx1"/>
                </a:solidFill>
                <a:latin typeface="+mn-lt"/>
                <a:ea typeface="+mj-ea"/>
                <a:cs typeface="+mj-cs"/>
              </a:defRPr>
            </a:lvl1pPr>
          </a:lstStyle>
          <a:p>
            <a:pPr>
              <a:lnSpc>
                <a:spcPct val="150000"/>
              </a:lnSpc>
            </a:pPr>
            <a:r>
              <a:rPr lang="en-US" sz="2500">
                <a:solidFill>
                  <a:schemeClr val="bg1"/>
                </a:solidFill>
                <a:latin typeface="DM Sans "/>
              </a:rPr>
              <a:t>OXY 229 CB</a:t>
            </a:r>
            <a:endParaRPr lang="en-US" sz="2500">
              <a:solidFill>
                <a:schemeClr val="bg1"/>
              </a:solidFill>
              <a:latin typeface="DM Sans "/>
              <a:ea typeface="+mn-ea"/>
              <a:cs typeface="+mn-cs"/>
            </a:endParaRPr>
          </a:p>
        </p:txBody>
      </p:sp>
      <p:sp>
        <p:nvSpPr>
          <p:cNvPr id="12" name="Title 27">
            <a:extLst>
              <a:ext uri="{FF2B5EF4-FFF2-40B4-BE49-F238E27FC236}">
                <a16:creationId xmlns:a16="http://schemas.microsoft.com/office/drawing/2014/main" id="{40B21D1E-2BE8-82D8-C146-13767BF99553}"/>
              </a:ext>
            </a:extLst>
          </p:cNvPr>
          <p:cNvSpPr txBox="1">
            <a:spLocks/>
          </p:cNvSpPr>
          <p:nvPr/>
        </p:nvSpPr>
        <p:spPr>
          <a:xfrm>
            <a:off x="634919" y="878234"/>
            <a:ext cx="7975358" cy="342986"/>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1800" b="1" kern="1200">
                <a:solidFill>
                  <a:schemeClr val="tx1"/>
                </a:solidFill>
                <a:latin typeface="+mn-lt"/>
                <a:ea typeface="+mj-ea"/>
                <a:cs typeface="+mj-cs"/>
              </a:defRPr>
            </a:lvl1pPr>
          </a:lstStyle>
          <a:p>
            <a:pPr>
              <a:lnSpc>
                <a:spcPct val="150000"/>
              </a:lnSpc>
            </a:pPr>
            <a:r>
              <a:rPr lang="en-US" sz="1200" b="0">
                <a:solidFill>
                  <a:schemeClr val="bg1"/>
                </a:solidFill>
                <a:latin typeface="DM Sans "/>
              </a:rPr>
              <a:t>INCI NAME: Saccharomyces Lysate, Valine, Threonine, Glutamic acid, Glycine, Disodium Succinate</a:t>
            </a:r>
          </a:p>
          <a:p>
            <a:pPr>
              <a:lnSpc>
                <a:spcPct val="150000"/>
              </a:lnSpc>
            </a:pPr>
            <a:endParaRPr lang="en-US" sz="1200" b="0">
              <a:solidFill>
                <a:schemeClr val="bg1"/>
              </a:solidFill>
              <a:latin typeface="DM Sans 14pt" pitchFamily="2" charset="77"/>
            </a:endParaRPr>
          </a:p>
        </p:txBody>
      </p:sp>
      <p:graphicFrame>
        <p:nvGraphicFramePr>
          <p:cNvPr id="13" name="Tabela 20">
            <a:extLst>
              <a:ext uri="{FF2B5EF4-FFF2-40B4-BE49-F238E27FC236}">
                <a16:creationId xmlns:a16="http://schemas.microsoft.com/office/drawing/2014/main" id="{F495FFC1-C315-BDB5-1B99-45F53B94EE97}"/>
              </a:ext>
            </a:extLst>
          </p:cNvPr>
          <p:cNvGraphicFramePr>
            <a:graphicFrameLocks noGrp="1"/>
          </p:cNvGraphicFramePr>
          <p:nvPr>
            <p:extLst>
              <p:ext uri="{D42A27DB-BD31-4B8C-83A1-F6EECF244321}">
                <p14:modId xmlns:p14="http://schemas.microsoft.com/office/powerpoint/2010/main" val="2883362947"/>
              </p:ext>
            </p:extLst>
          </p:nvPr>
        </p:nvGraphicFramePr>
        <p:xfrm>
          <a:off x="646286" y="1648074"/>
          <a:ext cx="10784223" cy="727108"/>
        </p:xfrm>
        <a:graphic>
          <a:graphicData uri="http://schemas.openxmlformats.org/drawingml/2006/table">
            <a:tbl>
              <a:tblPr firstRow="1" bandRow="1">
                <a:tableStyleId>{5C22544A-7EE6-4342-B048-85BDC9FD1C3A}</a:tableStyleId>
              </a:tblPr>
              <a:tblGrid>
                <a:gridCol w="10784223">
                  <a:extLst>
                    <a:ext uri="{9D8B030D-6E8A-4147-A177-3AD203B41FA5}">
                      <a16:colId xmlns:a16="http://schemas.microsoft.com/office/drawing/2014/main" val="3104197843"/>
                    </a:ext>
                  </a:extLst>
                </a:gridCol>
              </a:tblGrid>
              <a:tr h="727108">
                <a:tc>
                  <a:txBody>
                    <a:bodyPr/>
                    <a:lstStyle/>
                    <a:p>
                      <a:pPr algn="l"/>
                      <a:r>
                        <a:rPr kumimoji="0" lang="en-GB" sz="1200" b="1" i="0" u="none" strike="noStrike" kern="0" cap="none" spc="100" normalizeH="0" baseline="0" noProof="0" dirty="0">
                          <a:ln>
                            <a:noFill/>
                          </a:ln>
                          <a:solidFill>
                            <a:schemeClr val="bg1"/>
                          </a:solidFill>
                          <a:effectLst/>
                          <a:uLnTx/>
                          <a:uFillTx/>
                          <a:latin typeface="DM Sans" pitchFamily="2" charset="0"/>
                        </a:rPr>
                        <a:t>TECHNOLOGY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18687214"/>
                  </a:ext>
                </a:extLst>
              </a:tr>
            </a:tbl>
          </a:graphicData>
        </a:graphic>
      </p:graphicFrame>
      <p:graphicFrame>
        <p:nvGraphicFramePr>
          <p:cNvPr id="16" name="Tabela 25">
            <a:extLst>
              <a:ext uri="{FF2B5EF4-FFF2-40B4-BE49-F238E27FC236}">
                <a16:creationId xmlns:a16="http://schemas.microsoft.com/office/drawing/2014/main" id="{B1D349A1-69E1-8E6C-E43D-3322AF8110C5}"/>
              </a:ext>
            </a:extLst>
          </p:cNvPr>
          <p:cNvGraphicFramePr>
            <a:graphicFrameLocks noGrp="1"/>
          </p:cNvGraphicFramePr>
          <p:nvPr>
            <p:extLst>
              <p:ext uri="{D42A27DB-BD31-4B8C-83A1-F6EECF244321}">
                <p14:modId xmlns:p14="http://schemas.microsoft.com/office/powerpoint/2010/main" val="1540366231"/>
              </p:ext>
            </p:extLst>
          </p:nvPr>
        </p:nvGraphicFramePr>
        <p:xfrm>
          <a:off x="705531" y="2484390"/>
          <a:ext cx="10790920" cy="385619"/>
        </p:xfrm>
        <a:graphic>
          <a:graphicData uri="http://schemas.openxmlformats.org/drawingml/2006/table">
            <a:tbl>
              <a:tblPr firstRow="1" bandRow="1">
                <a:tableStyleId>{5C22544A-7EE6-4342-B048-85BDC9FD1C3A}</a:tableStyleId>
              </a:tblPr>
              <a:tblGrid>
                <a:gridCol w="1541560">
                  <a:extLst>
                    <a:ext uri="{9D8B030D-6E8A-4147-A177-3AD203B41FA5}">
                      <a16:colId xmlns:a16="http://schemas.microsoft.com/office/drawing/2014/main" val="3104197843"/>
                    </a:ext>
                  </a:extLst>
                </a:gridCol>
                <a:gridCol w="1541560">
                  <a:extLst>
                    <a:ext uri="{9D8B030D-6E8A-4147-A177-3AD203B41FA5}">
                      <a16:colId xmlns:a16="http://schemas.microsoft.com/office/drawing/2014/main" val="2851924490"/>
                    </a:ext>
                  </a:extLst>
                </a:gridCol>
                <a:gridCol w="1541560">
                  <a:extLst>
                    <a:ext uri="{9D8B030D-6E8A-4147-A177-3AD203B41FA5}">
                      <a16:colId xmlns:a16="http://schemas.microsoft.com/office/drawing/2014/main" val="85167332"/>
                    </a:ext>
                  </a:extLst>
                </a:gridCol>
                <a:gridCol w="1541560">
                  <a:extLst>
                    <a:ext uri="{9D8B030D-6E8A-4147-A177-3AD203B41FA5}">
                      <a16:colId xmlns:a16="http://schemas.microsoft.com/office/drawing/2014/main" val="914972842"/>
                    </a:ext>
                  </a:extLst>
                </a:gridCol>
                <a:gridCol w="1541560">
                  <a:extLst>
                    <a:ext uri="{9D8B030D-6E8A-4147-A177-3AD203B41FA5}">
                      <a16:colId xmlns:a16="http://schemas.microsoft.com/office/drawing/2014/main" val="576613915"/>
                    </a:ext>
                  </a:extLst>
                </a:gridCol>
                <a:gridCol w="1541560">
                  <a:extLst>
                    <a:ext uri="{9D8B030D-6E8A-4147-A177-3AD203B41FA5}">
                      <a16:colId xmlns:a16="http://schemas.microsoft.com/office/drawing/2014/main" val="3770061957"/>
                    </a:ext>
                  </a:extLst>
                </a:gridCol>
                <a:gridCol w="1541560">
                  <a:extLst>
                    <a:ext uri="{9D8B030D-6E8A-4147-A177-3AD203B41FA5}">
                      <a16:colId xmlns:a16="http://schemas.microsoft.com/office/drawing/2014/main" val="810822095"/>
                    </a:ext>
                  </a:extLst>
                </a:gridCol>
              </a:tblGrid>
              <a:tr h="385619">
                <a:tc>
                  <a:txBody>
                    <a:bodyPr/>
                    <a:lstStyle/>
                    <a:p>
                      <a:pPr algn="l"/>
                      <a:r>
                        <a:rPr kumimoji="0" lang="en-GB" sz="1200" b="1" i="0" u="none" strike="noStrike" kern="0" cap="none" spc="100" normalizeH="0" baseline="0" noProof="0">
                          <a:ln>
                            <a:noFill/>
                          </a:ln>
                          <a:solidFill>
                            <a:schemeClr val="bg1"/>
                          </a:solidFill>
                          <a:effectLst/>
                          <a:uLnTx/>
                          <a:uFillTx/>
                          <a:latin typeface="DM Sans "/>
                        </a:rPr>
                        <a:t>TECHNICAL</a:t>
                      </a:r>
                      <a:endParaRPr lang="pt-BR" sz="1200" b="1" i="0">
                        <a:solidFill>
                          <a:schemeClr val="bg1"/>
                        </a:solidFill>
                        <a:latin typeface="DM Sans "/>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i="0" kern="1200">
                          <a:solidFill>
                            <a:schemeClr val="bg1"/>
                          </a:solidFill>
                          <a:latin typeface="DM Sans "/>
                          <a:ea typeface="+mn-ea"/>
                          <a:cs typeface="+mn-cs"/>
                        </a:rPr>
                        <a:t>pH OF USE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b="1" i="0" kern="1200">
                          <a:solidFill>
                            <a:schemeClr val="bg1"/>
                          </a:solidFill>
                          <a:latin typeface="DM Sans "/>
                          <a:ea typeface="+mn-ea"/>
                          <a:cs typeface="+mn-cs"/>
                        </a:rPr>
                        <a:t>FORM</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b="1" i="0" kern="1200">
                          <a:solidFill>
                            <a:schemeClr val="bg1"/>
                          </a:solidFill>
                          <a:latin typeface="DM Sans "/>
                          <a:ea typeface="+mn-ea"/>
                          <a:cs typeface="+mn-cs"/>
                        </a:rPr>
                        <a:t>USE LEVEL</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b="1" i="0" kern="1200">
                          <a:solidFill>
                            <a:schemeClr val="bg1"/>
                          </a:solidFill>
                          <a:latin typeface="DM Sans "/>
                          <a:ea typeface="+mn-ea"/>
                          <a:cs typeface="+mn-cs"/>
                        </a:rPr>
                        <a:t>PRESERVATIVE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i="0" kern="1200">
                          <a:solidFill>
                            <a:schemeClr val="bg1"/>
                          </a:solidFill>
                          <a:latin typeface="DM Sans "/>
                          <a:ea typeface="+mn-ea"/>
                          <a:cs typeface="+mn-cs"/>
                        </a:rPr>
                        <a:t>SOLUBILITY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chemeClr val="bg1"/>
                          </a:solidFill>
                          <a:effectLst/>
                          <a:uLnTx/>
                          <a:uFillTx/>
                          <a:latin typeface="DM Sans "/>
                          <a:ea typeface="+mn-ea"/>
                          <a:cs typeface="+mn-cs"/>
                        </a:rPr>
                        <a:t>BIODEGRADABLE</a:t>
                      </a:r>
                      <a:endParaRPr kumimoji="0" lang="en-US" sz="1000" b="1" i="0" u="none" strike="noStrike" kern="1200" cap="none" spc="0" normalizeH="0" baseline="0" noProof="0" dirty="0">
                        <a:ln>
                          <a:noFill/>
                        </a:ln>
                        <a:solidFill>
                          <a:schemeClr val="bg1"/>
                        </a:solidFill>
                        <a:effectLst/>
                        <a:uLnTx/>
                        <a:uFillTx/>
                        <a:latin typeface="DM Sans "/>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18687214"/>
                  </a:ext>
                </a:extLst>
              </a:tr>
            </a:tbl>
          </a:graphicData>
        </a:graphic>
      </p:graphicFrame>
      <p:sp>
        <p:nvSpPr>
          <p:cNvPr id="17" name="CaixaDeTexto 28">
            <a:extLst>
              <a:ext uri="{FF2B5EF4-FFF2-40B4-BE49-F238E27FC236}">
                <a16:creationId xmlns:a16="http://schemas.microsoft.com/office/drawing/2014/main" id="{2799C37B-00D1-34EA-C5AC-5F3AF2762D11}"/>
              </a:ext>
            </a:extLst>
          </p:cNvPr>
          <p:cNvSpPr txBox="1"/>
          <p:nvPr/>
        </p:nvSpPr>
        <p:spPr>
          <a:xfrm>
            <a:off x="10124709" y="2822843"/>
            <a:ext cx="1643447" cy="246221"/>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1000">
                <a:solidFill>
                  <a:schemeClr val="bg1"/>
                </a:solidFill>
                <a:latin typeface="DM Sans" pitchFamily="2" charset="0"/>
              </a:rPr>
              <a:t>No data available</a:t>
            </a:r>
            <a:endParaRPr kumimoji="0" lang="en-US" sz="1000" u="none" strike="noStrike" kern="1200" cap="none" spc="0" normalizeH="0" baseline="0" noProof="0">
              <a:ln>
                <a:noFill/>
              </a:ln>
              <a:solidFill>
                <a:schemeClr val="bg1"/>
              </a:solidFill>
              <a:effectLst/>
              <a:uLnTx/>
              <a:uFillTx/>
              <a:latin typeface="DM Sans" pitchFamily="2" charset="0"/>
            </a:endParaRPr>
          </a:p>
        </p:txBody>
      </p:sp>
      <p:sp>
        <p:nvSpPr>
          <p:cNvPr id="18" name="CaixaDeTexto 29">
            <a:extLst>
              <a:ext uri="{FF2B5EF4-FFF2-40B4-BE49-F238E27FC236}">
                <a16:creationId xmlns:a16="http://schemas.microsoft.com/office/drawing/2014/main" id="{A9F63096-3786-158E-DABC-757B108411DB}"/>
              </a:ext>
            </a:extLst>
          </p:cNvPr>
          <p:cNvSpPr txBox="1"/>
          <p:nvPr/>
        </p:nvSpPr>
        <p:spPr>
          <a:xfrm>
            <a:off x="9147192" y="2830297"/>
            <a:ext cx="743583"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a:ln>
                  <a:noFill/>
                </a:ln>
                <a:solidFill>
                  <a:schemeClr val="bg1"/>
                </a:solidFill>
                <a:effectLst/>
                <a:uLnTx/>
                <a:uFillTx/>
                <a:latin typeface="DM Sans" pitchFamily="2" charset="0"/>
              </a:rPr>
              <a:t>Water  </a:t>
            </a:r>
          </a:p>
        </p:txBody>
      </p:sp>
      <p:sp>
        <p:nvSpPr>
          <p:cNvPr id="20" name="CaixaDeTexto 32">
            <a:extLst>
              <a:ext uri="{FF2B5EF4-FFF2-40B4-BE49-F238E27FC236}">
                <a16:creationId xmlns:a16="http://schemas.microsoft.com/office/drawing/2014/main" id="{307612FA-B467-A9AE-8282-198DF88DFECA}"/>
              </a:ext>
            </a:extLst>
          </p:cNvPr>
          <p:cNvSpPr txBox="1"/>
          <p:nvPr/>
        </p:nvSpPr>
        <p:spPr>
          <a:xfrm>
            <a:off x="7572409" y="2848862"/>
            <a:ext cx="743583"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a:ln>
                  <a:noFill/>
                </a:ln>
                <a:solidFill>
                  <a:schemeClr val="bg1"/>
                </a:solidFill>
                <a:effectLst/>
                <a:uLnTx/>
                <a:uFillTx/>
                <a:latin typeface="DM Sans" pitchFamily="2" charset="0"/>
              </a:rPr>
              <a:t>Free  </a:t>
            </a:r>
          </a:p>
        </p:txBody>
      </p:sp>
      <p:sp>
        <p:nvSpPr>
          <p:cNvPr id="21" name="CaixaDeTexto 36">
            <a:extLst>
              <a:ext uri="{FF2B5EF4-FFF2-40B4-BE49-F238E27FC236}">
                <a16:creationId xmlns:a16="http://schemas.microsoft.com/office/drawing/2014/main" id="{8D4932DA-87B2-7457-864A-AFC227B3A507}"/>
              </a:ext>
            </a:extLst>
          </p:cNvPr>
          <p:cNvSpPr txBox="1"/>
          <p:nvPr/>
        </p:nvSpPr>
        <p:spPr>
          <a:xfrm>
            <a:off x="5555207" y="2830297"/>
            <a:ext cx="743583" cy="24622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a:ln>
                  <a:noFill/>
                </a:ln>
                <a:solidFill>
                  <a:schemeClr val="bg1"/>
                </a:solidFill>
                <a:effectLst/>
                <a:uLnTx/>
                <a:uFillTx/>
                <a:latin typeface="DM Sans" pitchFamily="2" charset="0"/>
              </a:rPr>
              <a:t>1-5%</a:t>
            </a:r>
          </a:p>
        </p:txBody>
      </p:sp>
      <p:sp>
        <p:nvSpPr>
          <p:cNvPr id="23" name="CaixaDeTexto 37">
            <a:extLst>
              <a:ext uri="{FF2B5EF4-FFF2-40B4-BE49-F238E27FC236}">
                <a16:creationId xmlns:a16="http://schemas.microsoft.com/office/drawing/2014/main" id="{555D24D0-57D7-9743-171F-64D70B5BF958}"/>
              </a:ext>
            </a:extLst>
          </p:cNvPr>
          <p:cNvSpPr txBox="1"/>
          <p:nvPr/>
        </p:nvSpPr>
        <p:spPr>
          <a:xfrm>
            <a:off x="4405292" y="2850050"/>
            <a:ext cx="743583"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a:ln>
                  <a:noFill/>
                </a:ln>
                <a:solidFill>
                  <a:schemeClr val="bg1"/>
                </a:solidFill>
                <a:effectLst/>
                <a:uLnTx/>
                <a:uFillTx/>
                <a:latin typeface="DM Sans" pitchFamily="2" charset="0"/>
              </a:rPr>
              <a:t>Liquid</a:t>
            </a:r>
          </a:p>
        </p:txBody>
      </p:sp>
      <p:sp>
        <p:nvSpPr>
          <p:cNvPr id="24" name="CaixaDeTexto 44">
            <a:extLst>
              <a:ext uri="{FF2B5EF4-FFF2-40B4-BE49-F238E27FC236}">
                <a16:creationId xmlns:a16="http://schemas.microsoft.com/office/drawing/2014/main" id="{04E9B2F2-B3DF-CCD0-421C-23CD296F5A44}"/>
              </a:ext>
            </a:extLst>
          </p:cNvPr>
          <p:cNvSpPr txBox="1"/>
          <p:nvPr/>
        </p:nvSpPr>
        <p:spPr>
          <a:xfrm>
            <a:off x="2511794" y="2846426"/>
            <a:ext cx="743583" cy="24622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a:ln>
                  <a:noFill/>
                </a:ln>
                <a:solidFill>
                  <a:schemeClr val="bg1"/>
                </a:solidFill>
                <a:effectLst/>
                <a:uLnTx/>
                <a:uFillTx/>
                <a:latin typeface="DM Sans" pitchFamily="2" charset="0"/>
              </a:rPr>
              <a:t>3-7,5</a:t>
            </a:r>
          </a:p>
        </p:txBody>
      </p:sp>
      <p:graphicFrame>
        <p:nvGraphicFramePr>
          <p:cNvPr id="25" name="Tabela 45">
            <a:extLst>
              <a:ext uri="{FF2B5EF4-FFF2-40B4-BE49-F238E27FC236}">
                <a16:creationId xmlns:a16="http://schemas.microsoft.com/office/drawing/2014/main" id="{FA6B012A-9E3B-1823-B95C-EF8283F6FF8B}"/>
              </a:ext>
            </a:extLst>
          </p:cNvPr>
          <p:cNvGraphicFramePr>
            <a:graphicFrameLocks noGrp="1"/>
          </p:cNvGraphicFramePr>
          <p:nvPr>
            <p:extLst>
              <p:ext uri="{D42A27DB-BD31-4B8C-83A1-F6EECF244321}">
                <p14:modId xmlns:p14="http://schemas.microsoft.com/office/powerpoint/2010/main" val="3473144960"/>
              </p:ext>
            </p:extLst>
          </p:nvPr>
        </p:nvGraphicFramePr>
        <p:xfrm>
          <a:off x="646285" y="4908447"/>
          <a:ext cx="10790919" cy="809238"/>
        </p:xfrm>
        <a:graphic>
          <a:graphicData uri="http://schemas.openxmlformats.org/drawingml/2006/table">
            <a:tbl>
              <a:tblPr firstRow="1" bandRow="1">
                <a:tableStyleId>{5C22544A-7EE6-4342-B048-85BDC9FD1C3A}</a:tableStyleId>
              </a:tblPr>
              <a:tblGrid>
                <a:gridCol w="10790919">
                  <a:extLst>
                    <a:ext uri="{9D8B030D-6E8A-4147-A177-3AD203B41FA5}">
                      <a16:colId xmlns:a16="http://schemas.microsoft.com/office/drawing/2014/main" val="3104197843"/>
                    </a:ext>
                  </a:extLst>
                </a:gridCol>
              </a:tblGrid>
              <a:tr h="80923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kern="0" spc="100" dirty="0">
                          <a:solidFill>
                            <a:schemeClr val="bg1"/>
                          </a:solidFill>
                          <a:latin typeface="DM Sans" pitchFamily="2" charset="0"/>
                        </a:rPr>
                        <a:t>REGISTRATION</a:t>
                      </a:r>
                      <a:br>
                        <a:rPr lang="en-GB" sz="1000" kern="0" spc="100" dirty="0">
                          <a:solidFill>
                            <a:schemeClr val="bg1"/>
                          </a:solidFill>
                          <a:latin typeface="DM Sans" pitchFamily="2" charset="0"/>
                        </a:rPr>
                      </a:br>
                      <a:r>
                        <a:rPr lang="en-GB" sz="1000" kern="0" spc="100" dirty="0">
                          <a:solidFill>
                            <a:schemeClr val="bg1"/>
                          </a:solidFill>
                          <a:latin typeface="DM Sans" pitchFamily="2" charset="0"/>
                        </a:rPr>
                        <a:t>CERTIFICATION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18687214"/>
                  </a:ext>
                </a:extLst>
              </a:tr>
            </a:tbl>
          </a:graphicData>
        </a:graphic>
      </p:graphicFrame>
      <p:pic>
        <p:nvPicPr>
          <p:cNvPr id="39" name="Imagem 55">
            <a:extLst>
              <a:ext uri="{FF2B5EF4-FFF2-40B4-BE49-F238E27FC236}">
                <a16:creationId xmlns:a16="http://schemas.microsoft.com/office/drawing/2014/main" id="{53ABC202-A64D-D305-D46D-CAF87EB71AE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288790" y="2820119"/>
            <a:ext cx="264923" cy="252000"/>
          </a:xfrm>
          <a:prstGeom prst="rect">
            <a:avLst/>
          </a:prstGeom>
        </p:spPr>
      </p:pic>
      <p:pic>
        <p:nvPicPr>
          <p:cNvPr id="40" name="Imagem 24">
            <a:extLst>
              <a:ext uri="{FF2B5EF4-FFF2-40B4-BE49-F238E27FC236}">
                <a16:creationId xmlns:a16="http://schemas.microsoft.com/office/drawing/2014/main" id="{6D7DEC2E-DB02-5BC0-6093-7178CC3A3FE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244097" y="2824215"/>
            <a:ext cx="161538" cy="252000"/>
          </a:xfrm>
          <a:prstGeom prst="rect">
            <a:avLst/>
          </a:prstGeom>
        </p:spPr>
      </p:pic>
      <p:graphicFrame>
        <p:nvGraphicFramePr>
          <p:cNvPr id="41" name="Tabela 26">
            <a:extLst>
              <a:ext uri="{FF2B5EF4-FFF2-40B4-BE49-F238E27FC236}">
                <a16:creationId xmlns:a16="http://schemas.microsoft.com/office/drawing/2014/main" id="{07D3D9C4-894F-ABDF-F02D-D27FC881B62C}"/>
              </a:ext>
            </a:extLst>
          </p:cNvPr>
          <p:cNvGraphicFramePr>
            <a:graphicFrameLocks noGrp="1"/>
          </p:cNvGraphicFramePr>
          <p:nvPr>
            <p:extLst>
              <p:ext uri="{D42A27DB-BD31-4B8C-83A1-F6EECF244321}">
                <p14:modId xmlns:p14="http://schemas.microsoft.com/office/powerpoint/2010/main" val="2422439099"/>
              </p:ext>
            </p:extLst>
          </p:nvPr>
        </p:nvGraphicFramePr>
        <p:xfrm>
          <a:off x="713527" y="3372803"/>
          <a:ext cx="9602439" cy="1460066"/>
        </p:xfrm>
        <a:graphic>
          <a:graphicData uri="http://schemas.openxmlformats.org/drawingml/2006/table">
            <a:tbl>
              <a:tblPr firstRow="1" bandRow="1">
                <a:tableStyleId>{5C22544A-7EE6-4342-B048-85BDC9FD1C3A}</a:tableStyleId>
              </a:tblPr>
              <a:tblGrid>
                <a:gridCol w="1976648">
                  <a:extLst>
                    <a:ext uri="{9D8B030D-6E8A-4147-A177-3AD203B41FA5}">
                      <a16:colId xmlns:a16="http://schemas.microsoft.com/office/drawing/2014/main" val="3391187109"/>
                    </a:ext>
                  </a:extLst>
                </a:gridCol>
                <a:gridCol w="7625791">
                  <a:extLst>
                    <a:ext uri="{9D8B030D-6E8A-4147-A177-3AD203B41FA5}">
                      <a16:colId xmlns:a16="http://schemas.microsoft.com/office/drawing/2014/main" val="2753010970"/>
                    </a:ext>
                  </a:extLst>
                </a:gridCol>
              </a:tblGrid>
              <a:tr h="1460066">
                <a:tc>
                  <a:txBody>
                    <a:bodyPr/>
                    <a:lstStyle/>
                    <a:p>
                      <a:pPr marL="0" marR="0" lvl="0" indent="0" algn="l" defTabSz="914400" rtl="0" eaLnBrk="1" fontAlgn="auto" latinLnBrk="0" hangingPunct="1">
                        <a:lnSpc>
                          <a:spcPct val="100000"/>
                        </a:lnSpc>
                        <a:spcBef>
                          <a:spcPts val="0"/>
                        </a:spcBef>
                        <a:spcAft>
                          <a:spcPts val="0"/>
                        </a:spcAft>
                        <a:buClr>
                          <a:schemeClr val="bg1"/>
                        </a:buClr>
                        <a:buSzTx/>
                        <a:buFontTx/>
                        <a:buNone/>
                        <a:tabLst/>
                        <a:defRPr/>
                      </a:pPr>
                      <a:r>
                        <a:rPr lang="en-GB" sz="1200" b="1" i="0" kern="0" spc="100">
                          <a:solidFill>
                            <a:schemeClr val="bg1"/>
                          </a:solidFill>
                          <a:latin typeface="DM Sans" pitchFamily="2" charset="0"/>
                        </a:rPr>
                        <a:t>BENEFITS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63450" marR="0" lvl="0" indent="-171450" algn="l" defTabSz="914400" rtl="0" eaLnBrk="1" fontAlgn="auto" latinLnBrk="0" hangingPunct="1">
                        <a:lnSpc>
                          <a:spcPct val="150000"/>
                        </a:lnSpc>
                        <a:spcBef>
                          <a:spcPts val="0"/>
                        </a:spcBef>
                        <a:spcAft>
                          <a:spcPts val="0"/>
                        </a:spcAft>
                        <a:buClr>
                          <a:schemeClr val="bg1"/>
                        </a:buClr>
                        <a:buSzPct val="150000"/>
                        <a:buFont typeface="Arial" panose="020B0604020202020204" pitchFamily="34" charset="0"/>
                        <a:buChar char="•"/>
                        <a:tabLst/>
                        <a:defRPr/>
                      </a:pPr>
                      <a:r>
                        <a:rPr kumimoji="0" lang="en-US" sz="1200" b="0" i="0" u="none" strike="noStrike" kern="1200" cap="none" spc="0" normalizeH="0" baseline="0" noProof="0" dirty="0">
                          <a:ln>
                            <a:noFill/>
                          </a:ln>
                          <a:solidFill>
                            <a:schemeClr val="bg1"/>
                          </a:solidFill>
                          <a:effectLst/>
                          <a:uLnTx/>
                          <a:uFillTx/>
                          <a:latin typeface="DM Sans" pitchFamily="2" charset="0"/>
                        </a:rPr>
                        <a:t>Enhances cells oxygen uptake by up to 750%*</a:t>
                      </a:r>
                    </a:p>
                    <a:p>
                      <a:pPr marL="63450" marR="0" lvl="0" indent="-171450" algn="l" defTabSz="914400" rtl="0" eaLnBrk="1" fontAlgn="auto" latinLnBrk="0" hangingPunct="1">
                        <a:lnSpc>
                          <a:spcPct val="150000"/>
                        </a:lnSpc>
                        <a:spcBef>
                          <a:spcPts val="0"/>
                        </a:spcBef>
                        <a:spcAft>
                          <a:spcPts val="0"/>
                        </a:spcAft>
                        <a:buClr>
                          <a:schemeClr val="bg1"/>
                        </a:buClr>
                        <a:buSzPct val="150000"/>
                        <a:buFont typeface="Arial" panose="020B0604020202020204" pitchFamily="34" charset="0"/>
                        <a:buChar char="•"/>
                        <a:tabLst/>
                        <a:defRPr/>
                      </a:pPr>
                      <a:r>
                        <a:rPr kumimoji="0" lang="en-US" sz="1200" b="0" i="0" u="none" strike="noStrike" kern="1200" cap="none" spc="0" normalizeH="0" baseline="0" noProof="0" dirty="0">
                          <a:ln>
                            <a:noFill/>
                          </a:ln>
                          <a:solidFill>
                            <a:schemeClr val="bg1"/>
                          </a:solidFill>
                          <a:effectLst/>
                          <a:uLnTx/>
                          <a:uFillTx/>
                          <a:latin typeface="DM Sans" pitchFamily="2" charset="0"/>
                        </a:rPr>
                        <a:t>Stimulates cell viability in the epidermis to revitalize skin*</a:t>
                      </a:r>
                    </a:p>
                    <a:p>
                      <a:pPr marL="63450" marR="0" lvl="0" indent="-171450" algn="l" defTabSz="914400" rtl="0" eaLnBrk="1" fontAlgn="auto" latinLnBrk="0" hangingPunct="1">
                        <a:lnSpc>
                          <a:spcPct val="150000"/>
                        </a:lnSpc>
                        <a:spcBef>
                          <a:spcPts val="0"/>
                        </a:spcBef>
                        <a:spcAft>
                          <a:spcPts val="0"/>
                        </a:spcAft>
                        <a:buClr>
                          <a:schemeClr val="bg1"/>
                        </a:buClr>
                        <a:buSzPct val="150000"/>
                        <a:buFont typeface="Arial" panose="020B0604020202020204" pitchFamily="34" charset="0"/>
                        <a:buChar char="•"/>
                        <a:tabLst/>
                        <a:defRPr/>
                      </a:pPr>
                      <a:r>
                        <a:rPr kumimoji="0" lang="en-US" sz="1200" b="0" i="0" u="none" strike="noStrike" kern="1200" cap="none" spc="0" normalizeH="0" baseline="0" noProof="0" dirty="0">
                          <a:ln>
                            <a:noFill/>
                          </a:ln>
                          <a:solidFill>
                            <a:schemeClr val="bg1"/>
                          </a:solidFill>
                          <a:effectLst/>
                          <a:uLnTx/>
                          <a:uFillTx/>
                          <a:latin typeface="DM Sans" pitchFamily="2" charset="0"/>
                        </a:rPr>
                        <a:t>Up to 25% increased skin cell turnover**</a:t>
                      </a:r>
                    </a:p>
                    <a:p>
                      <a:pPr marL="63450" marR="0" lvl="0" indent="-171450" algn="l" defTabSz="914400" rtl="0" eaLnBrk="1" fontAlgn="auto" latinLnBrk="0" hangingPunct="1">
                        <a:lnSpc>
                          <a:spcPct val="150000"/>
                        </a:lnSpc>
                        <a:spcBef>
                          <a:spcPts val="0"/>
                        </a:spcBef>
                        <a:spcAft>
                          <a:spcPts val="0"/>
                        </a:spcAft>
                        <a:buClr>
                          <a:schemeClr val="bg1"/>
                        </a:buClr>
                        <a:buSzPct val="150000"/>
                        <a:buFont typeface="Arial" panose="020B0604020202020204" pitchFamily="34" charset="0"/>
                        <a:buChar char="•"/>
                        <a:tabLst/>
                        <a:defRPr/>
                      </a:pPr>
                      <a:r>
                        <a:rPr kumimoji="0" lang="en-US" sz="1200" b="0" i="0" u="none" strike="noStrike" kern="1200" cap="none" spc="0" normalizeH="0" baseline="0" noProof="0" dirty="0">
                          <a:ln>
                            <a:noFill/>
                          </a:ln>
                          <a:solidFill>
                            <a:schemeClr val="bg1"/>
                          </a:solidFill>
                          <a:effectLst/>
                          <a:uLnTx/>
                          <a:uFillTx/>
                          <a:latin typeface="DM Sans" pitchFamily="2" charset="0"/>
                        </a:rPr>
                        <a:t>Helps to modulate oily skin **</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63781100"/>
                  </a:ext>
                </a:extLst>
              </a:tr>
            </a:tbl>
          </a:graphicData>
        </a:graphic>
      </p:graphicFrame>
      <p:sp>
        <p:nvSpPr>
          <p:cNvPr id="43" name="CaixaDeTexto 27">
            <a:extLst>
              <a:ext uri="{FF2B5EF4-FFF2-40B4-BE49-F238E27FC236}">
                <a16:creationId xmlns:a16="http://schemas.microsoft.com/office/drawing/2014/main" id="{2339D9B8-527C-61F1-7765-A99C21A58774}"/>
              </a:ext>
            </a:extLst>
          </p:cNvPr>
          <p:cNvSpPr txBox="1"/>
          <p:nvPr/>
        </p:nvSpPr>
        <p:spPr>
          <a:xfrm>
            <a:off x="2378893" y="1781111"/>
            <a:ext cx="8280398" cy="461665"/>
          </a:xfrm>
          <a:prstGeom prst="rect">
            <a:avLst/>
          </a:prstGeom>
          <a:noFill/>
        </p:spPr>
        <p:txBody>
          <a:bodyPr wrap="square">
            <a:spAutoFit/>
          </a:bodyPr>
          <a:lstStyle/>
          <a:p>
            <a:pPr>
              <a:defRPr/>
            </a:pPr>
            <a:r>
              <a:rPr kumimoji="0" lang="en-US" sz="1200" u="none" strike="noStrike" kern="1200" cap="none" spc="0" normalizeH="0" baseline="0" noProof="0">
                <a:ln>
                  <a:noFill/>
                </a:ln>
                <a:solidFill>
                  <a:schemeClr val="bg1"/>
                </a:solidFill>
                <a:effectLst/>
                <a:uLnTx/>
                <a:uFillTx/>
                <a:latin typeface="DM Sans" pitchFamily="2" charset="0"/>
              </a:rPr>
              <a:t>Contains postbiotics from a specific yeast strain obtained by fermentation and a sophisticated mixture of skin respiration facilitators</a:t>
            </a:r>
          </a:p>
        </p:txBody>
      </p:sp>
      <p:pic>
        <p:nvPicPr>
          <p:cNvPr id="45" name="Imagem 23">
            <a:extLst>
              <a:ext uri="{FF2B5EF4-FFF2-40B4-BE49-F238E27FC236}">
                <a16:creationId xmlns:a16="http://schemas.microsoft.com/office/drawing/2014/main" id="{CAC57478-AEE4-681F-9AC6-59D9076BE5F7}"/>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758516" y="2856297"/>
            <a:ext cx="330000" cy="180000"/>
          </a:xfrm>
          <a:prstGeom prst="rect">
            <a:avLst/>
          </a:prstGeom>
        </p:spPr>
      </p:pic>
      <p:pic>
        <p:nvPicPr>
          <p:cNvPr id="11" name="Picture 10">
            <a:extLst>
              <a:ext uri="{FF2B5EF4-FFF2-40B4-BE49-F238E27FC236}">
                <a16:creationId xmlns:a16="http://schemas.microsoft.com/office/drawing/2014/main" id="{D1745F79-69E2-7916-76DE-3E70A543A687}"/>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2739614" y="5031640"/>
            <a:ext cx="676774" cy="585982"/>
          </a:xfrm>
          <a:prstGeom prst="rect">
            <a:avLst/>
          </a:prstGeom>
        </p:spPr>
      </p:pic>
      <p:pic>
        <p:nvPicPr>
          <p:cNvPr id="14" name="Picture 8">
            <a:extLst>
              <a:ext uri="{FF2B5EF4-FFF2-40B4-BE49-F238E27FC236}">
                <a16:creationId xmlns:a16="http://schemas.microsoft.com/office/drawing/2014/main" id="{33AD0FCB-E928-0808-6982-AFD01826515F}"/>
              </a:ext>
            </a:extLst>
          </p:cNvPr>
          <p:cNvPicPr>
            <a:picLocks noChangeAspect="1"/>
          </p:cNvPicPr>
          <p:nvPr/>
        </p:nvPicPr>
        <p:blipFill>
          <a:blip r:embed="rId10" cstate="screen">
            <a:extLst>
              <a:ext uri="{28A0092B-C50C-407E-A947-70E740481C1C}">
                <a14:useLocalDpi xmlns:a14="http://schemas.microsoft.com/office/drawing/2010/main"/>
              </a:ext>
            </a:extLst>
          </a:blip>
          <a:srcRect/>
          <a:stretch/>
        </p:blipFill>
        <p:spPr>
          <a:xfrm>
            <a:off x="3931826" y="5083970"/>
            <a:ext cx="618778" cy="464856"/>
          </a:xfrm>
          <a:prstGeom prst="rect">
            <a:avLst/>
          </a:prstGeom>
          <a:ln>
            <a:noFill/>
          </a:ln>
          <a:effectLst/>
        </p:spPr>
      </p:pic>
      <p:sp>
        <p:nvSpPr>
          <p:cNvPr id="28" name="Text Placeholder 3">
            <a:extLst>
              <a:ext uri="{FF2B5EF4-FFF2-40B4-BE49-F238E27FC236}">
                <a16:creationId xmlns:a16="http://schemas.microsoft.com/office/drawing/2014/main" id="{9B672714-BE03-3AB9-A5FA-FEDC8D25162B}"/>
              </a:ext>
            </a:extLst>
          </p:cNvPr>
          <p:cNvSpPr txBox="1">
            <a:spLocks/>
          </p:cNvSpPr>
          <p:nvPr/>
        </p:nvSpPr>
        <p:spPr>
          <a:xfrm>
            <a:off x="11003687" y="934933"/>
            <a:ext cx="740796" cy="288767"/>
          </a:xfrm>
          <a:prstGeom prst="rect">
            <a:avLst/>
          </a:prstGeom>
          <a:noFill/>
          <a:ln>
            <a:noFill/>
          </a:ln>
        </p:spPr>
        <p:txBody>
          <a:bodyPr spcFirstLastPara="1" wrap="square" lIns="0" tIns="0" rIns="0" bIns="0" anchor="b"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chemeClr val="dk1"/>
              </a:buClr>
              <a:buSzPts val="2100"/>
              <a:buFont typeface="Arial"/>
              <a:buNone/>
              <a:defRPr sz="1800" b="1" i="0" u="none" strike="noStrike" cap="none">
                <a:solidFill>
                  <a:schemeClr val="dk1"/>
                </a:solidFill>
                <a:latin typeface="DM Sans"/>
                <a:ea typeface="DM Sans"/>
                <a:cs typeface="DM Sans"/>
                <a:sym typeface="DM Sans"/>
              </a:defRPr>
            </a:lvl1pPr>
            <a:lvl2pPr marL="457178" marR="0" lvl="1" indent="0" algn="l" rtl="0">
              <a:lnSpc>
                <a:spcPct val="90000"/>
              </a:lnSpc>
              <a:spcBef>
                <a:spcPts val="400"/>
              </a:spcBef>
              <a:spcAft>
                <a:spcPts val="0"/>
              </a:spcAft>
              <a:buClr>
                <a:srgbClr val="307297"/>
              </a:buClr>
              <a:buSzPts val="1900"/>
              <a:buFont typeface="Noto Sans Symbols"/>
              <a:buNone/>
              <a:defRPr sz="2000" b="1" i="0" u="none" strike="noStrike" cap="none">
                <a:solidFill>
                  <a:schemeClr val="dk1"/>
                </a:solidFill>
                <a:latin typeface="DM Sans"/>
                <a:ea typeface="DM Sans"/>
                <a:cs typeface="DM Sans"/>
                <a:sym typeface="DM Sans"/>
              </a:defRPr>
            </a:lvl2pPr>
            <a:lvl3pPr marL="914354" marR="0" lvl="2" indent="0" algn="l" rtl="0">
              <a:lnSpc>
                <a:spcPct val="90000"/>
              </a:lnSpc>
              <a:spcBef>
                <a:spcPts val="400"/>
              </a:spcBef>
              <a:spcAft>
                <a:spcPts val="0"/>
              </a:spcAft>
              <a:buClr>
                <a:schemeClr val="accent1"/>
              </a:buClr>
              <a:buSzPts val="1900"/>
              <a:buFont typeface="Noto Sans Symbols"/>
              <a:buNone/>
              <a:defRPr sz="1800" b="1" i="0" u="none" strike="noStrike" cap="none">
                <a:solidFill>
                  <a:schemeClr val="dk1"/>
                </a:solidFill>
                <a:latin typeface="DM Sans"/>
                <a:ea typeface="DM Sans"/>
                <a:cs typeface="DM Sans"/>
                <a:sym typeface="DM Sans"/>
              </a:defRPr>
            </a:lvl3pPr>
            <a:lvl4pPr marL="1371532" marR="0" lvl="3" indent="0" algn="l" rtl="0">
              <a:lnSpc>
                <a:spcPct val="90000"/>
              </a:lnSpc>
              <a:spcBef>
                <a:spcPts val="400"/>
              </a:spcBef>
              <a:spcAft>
                <a:spcPts val="0"/>
              </a:spcAft>
              <a:buClr>
                <a:srgbClr val="89C7E8"/>
              </a:buClr>
              <a:buSzPts val="1900"/>
              <a:buFont typeface="Noto Sans Symbols"/>
              <a:buNone/>
              <a:defRPr sz="1600" b="1" i="0" u="none" strike="noStrike" cap="none">
                <a:solidFill>
                  <a:schemeClr val="dk1"/>
                </a:solidFill>
                <a:latin typeface="DM Sans"/>
                <a:ea typeface="DM Sans"/>
                <a:cs typeface="DM Sans"/>
                <a:sym typeface="DM Sans"/>
              </a:defRPr>
            </a:lvl4pPr>
            <a:lvl5pPr marL="1828709" marR="0" lvl="4" indent="0" algn="l" rtl="0">
              <a:lnSpc>
                <a:spcPct val="100000"/>
              </a:lnSpc>
              <a:spcBef>
                <a:spcPts val="0"/>
              </a:spcBef>
              <a:spcAft>
                <a:spcPts val="0"/>
              </a:spcAft>
              <a:buClr>
                <a:schemeClr val="accent4"/>
              </a:buClr>
              <a:buSzPts val="700"/>
              <a:buFont typeface="DM Sans"/>
              <a:buNone/>
              <a:defRPr sz="1600" b="1" i="0" u="none" strike="noStrike" cap="none">
                <a:solidFill>
                  <a:schemeClr val="dk1"/>
                </a:solidFill>
                <a:latin typeface="DM Sans"/>
                <a:ea typeface="DM Sans"/>
                <a:cs typeface="DM Sans"/>
                <a:sym typeface="DM Sans"/>
              </a:defRPr>
            </a:lvl5pPr>
            <a:lvl6pPr marL="2285886" marR="0" lvl="5" indent="0" algn="l" rtl="0">
              <a:lnSpc>
                <a:spcPct val="90000"/>
              </a:lnSpc>
              <a:spcBef>
                <a:spcPts val="400"/>
              </a:spcBef>
              <a:spcAft>
                <a:spcPts val="0"/>
              </a:spcAft>
              <a:buClr>
                <a:schemeClr val="accent4"/>
              </a:buClr>
              <a:buSzPts val="1700"/>
              <a:buFont typeface="DM Sans"/>
              <a:buNone/>
              <a:defRPr sz="1600" b="1" i="0" u="none" strike="noStrike" cap="none">
                <a:solidFill>
                  <a:schemeClr val="dk1"/>
                </a:solidFill>
                <a:latin typeface="DM Sans"/>
                <a:ea typeface="DM Sans"/>
                <a:cs typeface="DM Sans"/>
                <a:sym typeface="DM Sans"/>
              </a:defRPr>
            </a:lvl6pPr>
            <a:lvl7pPr marL="2743062" marR="0" lvl="6" indent="0" algn="l" rtl="0">
              <a:lnSpc>
                <a:spcPct val="90000"/>
              </a:lnSpc>
              <a:spcBef>
                <a:spcPts val="400"/>
              </a:spcBef>
              <a:spcAft>
                <a:spcPts val="0"/>
              </a:spcAft>
              <a:buClr>
                <a:schemeClr val="dk1"/>
              </a:buClr>
              <a:buSzPts val="1700"/>
              <a:buFont typeface="DM Sans"/>
              <a:buNone/>
              <a:defRPr sz="1600" b="1" i="0" u="none" strike="noStrike" cap="none">
                <a:solidFill>
                  <a:schemeClr val="dk1"/>
                </a:solidFill>
                <a:latin typeface="DM Sans"/>
                <a:ea typeface="DM Sans"/>
                <a:cs typeface="DM Sans"/>
                <a:sym typeface="DM Sans"/>
              </a:defRPr>
            </a:lvl7pPr>
            <a:lvl8pPr marL="3200240" marR="0" lvl="7" indent="0" algn="l" rtl="0">
              <a:lnSpc>
                <a:spcPct val="90000"/>
              </a:lnSpc>
              <a:spcBef>
                <a:spcPts val="400"/>
              </a:spcBef>
              <a:spcAft>
                <a:spcPts val="0"/>
              </a:spcAft>
              <a:buClr>
                <a:schemeClr val="dk1"/>
              </a:buClr>
              <a:buSzPts val="2100"/>
              <a:buFont typeface="Arial"/>
              <a:buNone/>
              <a:defRPr sz="1600" b="1" i="0" u="none" strike="noStrike" cap="none">
                <a:solidFill>
                  <a:schemeClr val="dk1"/>
                </a:solidFill>
                <a:latin typeface="DM Sans"/>
                <a:ea typeface="DM Sans"/>
                <a:cs typeface="DM Sans"/>
                <a:sym typeface="DM Sans"/>
              </a:defRPr>
            </a:lvl8pPr>
            <a:lvl9pPr marL="3657418" marR="0" lvl="8" indent="0" algn="l" rtl="0">
              <a:lnSpc>
                <a:spcPct val="90000"/>
              </a:lnSpc>
              <a:spcBef>
                <a:spcPts val="400"/>
              </a:spcBef>
              <a:spcAft>
                <a:spcPts val="0"/>
              </a:spcAft>
              <a:buClr>
                <a:schemeClr val="dk1"/>
              </a:buClr>
              <a:buSzPts val="2100"/>
              <a:buFont typeface="Arial"/>
              <a:buNone/>
              <a:defRPr sz="1600" b="1" i="0" u="none" strike="noStrike" cap="none">
                <a:solidFill>
                  <a:schemeClr val="dk1"/>
                </a:solidFill>
                <a:latin typeface="DM Sans"/>
                <a:ea typeface="DM Sans"/>
                <a:cs typeface="DM Sans"/>
                <a:sym typeface="DM Sans"/>
              </a:defRPr>
            </a:lvl9pPr>
          </a:lstStyle>
          <a:p>
            <a:pPr algn="r"/>
            <a:r>
              <a:rPr lang="en-US" sz="1200" kern="0">
                <a:solidFill>
                  <a:schemeClr val="bg1"/>
                </a:solidFill>
              </a:rPr>
              <a:t>ID CARD</a:t>
            </a:r>
          </a:p>
        </p:txBody>
      </p:sp>
      <p:cxnSp>
        <p:nvCxnSpPr>
          <p:cNvPr id="29" name="Straight Connector 28">
            <a:extLst>
              <a:ext uri="{FF2B5EF4-FFF2-40B4-BE49-F238E27FC236}">
                <a16:creationId xmlns:a16="http://schemas.microsoft.com/office/drawing/2014/main" id="{0FE679EF-20CF-07AE-276B-9D8491CA3908}"/>
              </a:ext>
            </a:extLst>
          </p:cNvPr>
          <p:cNvCxnSpPr>
            <a:cxnSpLocks/>
          </p:cNvCxnSpPr>
          <p:nvPr/>
        </p:nvCxnSpPr>
        <p:spPr>
          <a:xfrm>
            <a:off x="639589" y="3204734"/>
            <a:ext cx="1079092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2809B27E-C81D-1B7B-C1B3-A65C84D2C72D}"/>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8816965" y="364560"/>
            <a:ext cx="2963117" cy="444468"/>
          </a:xfrm>
          <a:prstGeom prst="rect">
            <a:avLst/>
          </a:prstGeom>
        </p:spPr>
      </p:pic>
      <p:pic>
        <p:nvPicPr>
          <p:cNvPr id="4" name="Picture 9" descr="Logo&#10;&#10;Description automatically generated">
            <a:extLst>
              <a:ext uri="{FF2B5EF4-FFF2-40B4-BE49-F238E27FC236}">
                <a16:creationId xmlns:a16="http://schemas.microsoft.com/office/drawing/2014/main" id="{0F7D2DB3-1743-FDA9-D46B-76FF58E5375A}"/>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4934026" y="5100741"/>
            <a:ext cx="431021" cy="431020"/>
          </a:xfrm>
          <a:prstGeom prst="rect">
            <a:avLst/>
          </a:prstGeom>
        </p:spPr>
      </p:pic>
    </p:spTree>
    <p:extLst>
      <p:ext uri="{BB962C8B-B14F-4D97-AF65-F5344CB8AC3E}">
        <p14:creationId xmlns:p14="http://schemas.microsoft.com/office/powerpoint/2010/main" val="28065890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A close-up of a shadow of a tree&#10;&#10;Description automatically generated">
            <a:extLst>
              <a:ext uri="{FF2B5EF4-FFF2-40B4-BE49-F238E27FC236}">
                <a16:creationId xmlns:a16="http://schemas.microsoft.com/office/drawing/2014/main" id="{93EDF90D-0CB8-187A-8B8C-8C92943A2D1A}"/>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sharpenSoften amount="-100000"/>
                    </a14:imgEffect>
                    <a14:imgEffect>
                      <a14:saturation sat="0"/>
                    </a14:imgEffect>
                    <a14:imgEffect>
                      <a14:brightnessContrast bright="-10000" contrast="20000"/>
                    </a14:imgEffect>
                  </a14:imgLayer>
                </a14:imgProps>
              </a:ext>
              <a:ext uri="{28A0092B-C50C-407E-A947-70E740481C1C}">
                <a14:useLocalDpi xmlns:a14="http://schemas.microsoft.com/office/drawing/2010/main"/>
              </a:ext>
            </a:extLst>
          </a:blip>
          <a:srcRect/>
          <a:stretch/>
        </p:blipFill>
        <p:spPr>
          <a:xfrm rot="5400000">
            <a:off x="2645234" y="-2688766"/>
            <a:ext cx="6858000" cy="12235532"/>
          </a:xfrm>
          <a:prstGeom prst="rect">
            <a:avLst/>
          </a:prstGeom>
        </p:spPr>
      </p:pic>
      <p:sp>
        <p:nvSpPr>
          <p:cNvPr id="21" name="Rectangle 20">
            <a:extLst>
              <a:ext uri="{FF2B5EF4-FFF2-40B4-BE49-F238E27FC236}">
                <a16:creationId xmlns:a16="http://schemas.microsoft.com/office/drawing/2014/main" id="{EE9437FD-4E9E-AAD9-9F32-2918D4FEA4FA}"/>
              </a:ext>
            </a:extLst>
          </p:cNvPr>
          <p:cNvSpPr/>
          <p:nvPr/>
        </p:nvSpPr>
        <p:spPr>
          <a:xfrm>
            <a:off x="-44365" y="0"/>
            <a:ext cx="5178053" cy="6858000"/>
          </a:xfrm>
          <a:prstGeom prst="rect">
            <a:avLst/>
          </a:prstGeom>
          <a:solidFill>
            <a:srgbClr val="343C09">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buClr>
                <a:srgbClr val="000000"/>
              </a:buClr>
            </a:pPr>
            <a:endParaRPr lang="en-US" sz="1867" kern="0" dirty="0">
              <a:solidFill>
                <a:srgbClr val="FFFFFF"/>
              </a:solidFill>
              <a:latin typeface="DM Sans "/>
              <a:sym typeface="Arial"/>
            </a:endParaRPr>
          </a:p>
        </p:txBody>
      </p:sp>
      <p:sp>
        <p:nvSpPr>
          <p:cNvPr id="34" name="TextBox 1">
            <a:extLst>
              <a:ext uri="{FF2B5EF4-FFF2-40B4-BE49-F238E27FC236}">
                <a16:creationId xmlns:a16="http://schemas.microsoft.com/office/drawing/2014/main" id="{668C1EDB-CA62-0537-FE30-466E8A460D61}"/>
              </a:ext>
            </a:extLst>
          </p:cNvPr>
          <p:cNvSpPr txBox="1"/>
          <p:nvPr/>
        </p:nvSpPr>
        <p:spPr>
          <a:xfrm>
            <a:off x="789134" y="947670"/>
            <a:ext cx="5178229" cy="954107"/>
          </a:xfrm>
          <a:prstGeom prst="rect">
            <a:avLst/>
          </a:prstGeom>
          <a:noFill/>
        </p:spPr>
        <p:txBody>
          <a:bodyPr wrap="square" lIns="121920" tIns="60960" rIns="121920" bIns="60960" rtlCol="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en-US" sz="4000" b="1" u="none" strike="noStrike" kern="1200" cap="none" spc="300" normalizeH="0" baseline="0" noProof="0" dirty="0">
                <a:ln>
                  <a:noFill/>
                </a:ln>
                <a:solidFill>
                  <a:srgbClr val="5E671F"/>
                </a:solidFill>
                <a:effectLst/>
                <a:uLnTx/>
                <a:uFillTx/>
                <a:latin typeface="DM Sans "/>
                <a:sym typeface="Arial"/>
              </a:rPr>
              <a:t>STRONG</a:t>
            </a:r>
            <a:r>
              <a:rPr kumimoji="0" lang="en-US" sz="4000" b="1" u="none" strike="noStrike" kern="1200" cap="none" spc="300" normalizeH="0" baseline="0" noProof="0" dirty="0">
                <a:ln>
                  <a:noFill/>
                </a:ln>
                <a:solidFill>
                  <a:srgbClr val="82518D"/>
                </a:solidFill>
                <a:effectLst/>
                <a:uLnTx/>
                <a:uFillTx/>
                <a:latin typeface="DM Sans "/>
                <a:sym typeface="Arial"/>
              </a:rPr>
              <a:t> </a:t>
            </a:r>
            <a:r>
              <a:rPr kumimoji="0" lang="en-US" sz="4000" u="none" strike="noStrike" kern="1200" cap="none" spc="300" normalizeH="0" baseline="0" noProof="0" dirty="0">
                <a:ln>
                  <a:noFill/>
                </a:ln>
                <a:effectLst/>
                <a:uLnTx/>
                <a:uFillTx/>
                <a:latin typeface="DM Sans "/>
                <a:sym typeface="Arial"/>
              </a:rPr>
              <a:t>HEAD</a:t>
            </a:r>
          </a:p>
          <a:p>
            <a:pPr marL="0" marR="0" lvl="0" indent="0" algn="l" defTabSz="1219140" rtl="0" eaLnBrk="1" fontAlgn="auto" latinLnBrk="0" hangingPunct="1">
              <a:lnSpc>
                <a:spcPct val="100000"/>
              </a:lnSpc>
              <a:spcBef>
                <a:spcPts val="0"/>
              </a:spcBef>
              <a:spcAft>
                <a:spcPts val="0"/>
              </a:spcAft>
              <a:buClrTx/>
              <a:buSzTx/>
              <a:buFontTx/>
              <a:buNone/>
              <a:tabLst/>
              <a:defRPr/>
            </a:pPr>
            <a:r>
              <a:rPr kumimoji="0" lang="en-US" sz="1400" b="1" u="none" strike="noStrike" kern="1200" cap="none" spc="-53" normalizeH="0" baseline="0" noProof="0" dirty="0">
                <a:ln>
                  <a:noFill/>
                </a:ln>
                <a:solidFill>
                  <a:srgbClr val="FFFFFF"/>
                </a:solidFill>
                <a:effectLst/>
                <a:uLnTx/>
                <a:uFillTx/>
                <a:latin typeface="DM Sans "/>
                <a:sym typeface="Arial"/>
              </a:rPr>
              <a:t>for insecure mind, fragile scalp, hair loss</a:t>
            </a:r>
          </a:p>
        </p:txBody>
      </p:sp>
      <p:sp>
        <p:nvSpPr>
          <p:cNvPr id="9" name="Rectangle 8">
            <a:extLst>
              <a:ext uri="{FF2B5EF4-FFF2-40B4-BE49-F238E27FC236}">
                <a16:creationId xmlns:a16="http://schemas.microsoft.com/office/drawing/2014/main" id="{8267A439-53DB-0B28-81DB-1F1ED1B8FE35}"/>
              </a:ext>
            </a:extLst>
          </p:cNvPr>
          <p:cNvSpPr/>
          <p:nvPr/>
        </p:nvSpPr>
        <p:spPr>
          <a:xfrm>
            <a:off x="5130525" y="0"/>
            <a:ext cx="7065278" cy="6858000"/>
          </a:xfrm>
          <a:prstGeom prst="rect">
            <a:avLst/>
          </a:prstGeom>
          <a:solidFill>
            <a:srgbClr val="343C09">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buClr>
                <a:srgbClr val="000000"/>
              </a:buClr>
            </a:pPr>
            <a:endParaRPr lang="en-US" sz="1867" kern="0" dirty="0">
              <a:solidFill>
                <a:srgbClr val="FFFFFF"/>
              </a:solidFill>
              <a:latin typeface="DM Sans "/>
              <a:sym typeface="Arial"/>
            </a:endParaRPr>
          </a:p>
        </p:txBody>
      </p:sp>
      <p:sp>
        <p:nvSpPr>
          <p:cNvPr id="32" name="Text Placeholder 3">
            <a:extLst>
              <a:ext uri="{FF2B5EF4-FFF2-40B4-BE49-F238E27FC236}">
                <a16:creationId xmlns:a16="http://schemas.microsoft.com/office/drawing/2014/main" id="{5EDF793F-3FC9-B6BC-6CF9-D87FB0CCF6E7}"/>
              </a:ext>
            </a:extLst>
          </p:cNvPr>
          <p:cNvSpPr txBox="1">
            <a:spLocks/>
          </p:cNvSpPr>
          <p:nvPr/>
        </p:nvSpPr>
        <p:spPr>
          <a:xfrm>
            <a:off x="593699" y="470244"/>
            <a:ext cx="3187364" cy="579483"/>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defTabSz="1219140">
              <a:buClr>
                <a:srgbClr val="000000"/>
              </a:buClr>
            </a:pPr>
            <a:r>
              <a:rPr lang="en-US" sz="2133" b="1" dirty="0">
                <a:solidFill>
                  <a:srgbClr val="FFFFFF"/>
                </a:solidFill>
                <a:latin typeface="DM Sans "/>
                <a:sym typeface="Arial"/>
              </a:rPr>
              <a:t> </a:t>
            </a:r>
          </a:p>
        </p:txBody>
      </p:sp>
      <p:pic>
        <p:nvPicPr>
          <p:cNvPr id="42" name="Google Shape;279;p62">
            <a:extLst>
              <a:ext uri="{FF2B5EF4-FFF2-40B4-BE49-F238E27FC236}">
                <a16:creationId xmlns:a16="http://schemas.microsoft.com/office/drawing/2014/main" id="{FEC1CF3F-0B14-E112-BB6F-7624663A7ADB}"/>
              </a:ext>
            </a:extLst>
          </p:cNvPr>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9532802" y="6210002"/>
            <a:ext cx="2514905" cy="485999"/>
          </a:xfrm>
          <a:prstGeom prst="rect">
            <a:avLst/>
          </a:prstGeom>
          <a:noFill/>
          <a:ln>
            <a:noFill/>
          </a:ln>
        </p:spPr>
      </p:pic>
      <p:sp>
        <p:nvSpPr>
          <p:cNvPr id="4" name="TextBox 3">
            <a:extLst>
              <a:ext uri="{FF2B5EF4-FFF2-40B4-BE49-F238E27FC236}">
                <a16:creationId xmlns:a16="http://schemas.microsoft.com/office/drawing/2014/main" id="{452447CD-3293-BBD6-5DEA-A0DD0C371C01}"/>
              </a:ext>
            </a:extLst>
          </p:cNvPr>
          <p:cNvSpPr txBox="1"/>
          <p:nvPr/>
        </p:nvSpPr>
        <p:spPr>
          <a:xfrm>
            <a:off x="6096000" y="5067480"/>
            <a:ext cx="2093225" cy="1107996"/>
          </a:xfrm>
          <a:prstGeom prst="rect">
            <a:avLst/>
          </a:prstGeom>
          <a:noFill/>
        </p:spPr>
        <p:txBody>
          <a:bodyPr wrap="square" lIns="91440" tIns="45720" rIns="91440" bIns="4572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u="none" strike="noStrike" kern="0" cap="none" spc="0" normalizeH="0" baseline="0" noProof="0" dirty="0">
                <a:ln>
                  <a:noFill/>
                </a:ln>
                <a:solidFill>
                  <a:schemeClr val="bg1"/>
                </a:solidFill>
                <a:effectLst/>
                <a:uLnTx/>
                <a:uFillTx/>
                <a:latin typeface="DM Sans "/>
                <a:cs typeface="Arial"/>
                <a:sym typeface="Arial"/>
              </a:rPr>
              <a:t>ALPAFLOR</a:t>
            </a:r>
            <a:r>
              <a:rPr kumimoji="0" lang="en-US" sz="1100" b="1" u="none" strike="noStrike" kern="0" cap="none" spc="0" normalizeH="0" baseline="30000" noProof="0" dirty="0">
                <a:ln>
                  <a:noFill/>
                </a:ln>
                <a:solidFill>
                  <a:schemeClr val="bg1"/>
                </a:solidFill>
                <a:effectLst/>
                <a:uLnTx/>
                <a:uFillTx/>
                <a:latin typeface="DM Sans "/>
                <a:cs typeface="Arial"/>
                <a:sym typeface="Arial"/>
              </a:rPr>
              <a:t>®</a:t>
            </a:r>
            <a:r>
              <a:rPr kumimoji="0" lang="en-US" sz="1100" b="1" u="none" strike="noStrike" kern="0" cap="none" spc="0" normalizeH="0" baseline="0" noProof="0" dirty="0">
                <a:ln>
                  <a:noFill/>
                </a:ln>
                <a:solidFill>
                  <a:schemeClr val="bg1"/>
                </a:solidFill>
                <a:effectLst/>
                <a:uLnTx/>
                <a:uFillTx/>
                <a:latin typeface="DM Sans "/>
                <a:cs typeface="Arial"/>
                <a:sym typeface="Arial"/>
              </a:rPr>
              <a:t> EDELWEISS CB:</a:t>
            </a:r>
          </a:p>
          <a:p>
            <a:pPr marL="0" marR="0" lvl="0" indent="0" defTabSz="914400" rtl="0" eaLnBrk="1" fontAlgn="auto" latinLnBrk="0" hangingPunct="1">
              <a:lnSpc>
                <a:spcPct val="100000"/>
              </a:lnSpc>
              <a:spcBef>
                <a:spcPts val="0"/>
              </a:spcBef>
              <a:spcAft>
                <a:spcPts val="0"/>
              </a:spcAft>
              <a:buClrTx/>
              <a:buSzTx/>
              <a:buFontTx/>
              <a:buNone/>
              <a:tabLst/>
              <a:defRPr/>
            </a:pPr>
            <a:r>
              <a:rPr lang="en-US" sz="1100" kern="0" dirty="0">
                <a:solidFill>
                  <a:schemeClr val="bg1"/>
                </a:solidFill>
                <a:latin typeface="DM Sans "/>
                <a:cs typeface="Arial"/>
                <a:sym typeface="Arial"/>
              </a:rPr>
              <a:t>helps prevent hair loss**</a:t>
            </a:r>
            <a:endParaRPr lang="en-US" sz="1100" kern="0" dirty="0">
              <a:solidFill>
                <a:schemeClr val="bg1"/>
              </a:solidFill>
              <a:latin typeface="DM Sans "/>
              <a:cs typeface="Arial"/>
            </a:endParaRP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1100" u="none" strike="noStrike" kern="0" cap="none" spc="0" normalizeH="0" baseline="0" noProof="0" dirty="0">
              <a:ln>
                <a:noFill/>
              </a:ln>
              <a:solidFill>
                <a:schemeClr val="bg1"/>
              </a:solidFill>
              <a:effectLst/>
              <a:uLnTx/>
              <a:uFillTx/>
              <a:latin typeface="DM Sans "/>
              <a:cs typeface="Arial"/>
              <a:sym typeface="Arial"/>
            </a:endParaRPr>
          </a:p>
          <a:p>
            <a:pPr>
              <a:defRPr/>
            </a:pPr>
            <a:r>
              <a:rPr kumimoji="0" lang="en-US" sz="1100" b="1" u="none" strike="noStrike" kern="0" cap="none" spc="0" normalizeH="0" baseline="0" noProof="0" dirty="0">
                <a:ln>
                  <a:noFill/>
                </a:ln>
                <a:solidFill>
                  <a:schemeClr val="bg1"/>
                </a:solidFill>
                <a:effectLst/>
                <a:uLnTx/>
                <a:uFillTx/>
                <a:latin typeface="DM Sans "/>
                <a:cs typeface="Arial"/>
                <a:sym typeface="Arial"/>
              </a:rPr>
              <a:t>Life’s GLA™ ‘10’ n-6 </a:t>
            </a:r>
            <a:r>
              <a:rPr lang="en-US" sz="1100" b="1" kern="0" dirty="0">
                <a:solidFill>
                  <a:schemeClr val="bg1"/>
                </a:solidFill>
                <a:latin typeface="DM Sans "/>
                <a:cs typeface="Arial"/>
                <a:sym typeface="Arial"/>
              </a:rPr>
              <a:t>Oil</a:t>
            </a:r>
            <a:r>
              <a:rPr kumimoji="0" lang="en-US" sz="1100" b="1" u="none" strike="noStrike" kern="0" cap="none" spc="0" normalizeH="0" baseline="0" noProof="0" dirty="0">
                <a:ln>
                  <a:noFill/>
                </a:ln>
                <a:solidFill>
                  <a:schemeClr val="bg1"/>
                </a:solidFill>
                <a:effectLst/>
                <a:uLnTx/>
                <a:uFillTx/>
                <a:latin typeface="DM Sans "/>
                <a:cs typeface="Arial"/>
                <a:sym typeface="Arial"/>
              </a:rPr>
              <a:t>:</a:t>
            </a:r>
            <a:r>
              <a:rPr lang="en-US" sz="1100" b="1" kern="0" dirty="0">
                <a:solidFill>
                  <a:schemeClr val="bg1"/>
                </a:solidFill>
                <a:latin typeface="DM Sans "/>
                <a:cs typeface="Arial"/>
                <a:sym typeface="Arial"/>
              </a:rPr>
              <a:t> </a:t>
            </a:r>
            <a:endParaRPr lang="en-US" sz="1100" b="1" u="none" strike="noStrike" kern="0" cap="none" spc="0" normalizeH="0" baseline="0" noProof="0" dirty="0">
              <a:ln>
                <a:noFill/>
              </a:ln>
              <a:solidFill>
                <a:schemeClr val="bg1"/>
              </a:solidFill>
              <a:effectLst/>
              <a:uLnTx/>
              <a:uFillTx/>
              <a:latin typeface="DM Sans "/>
              <a:cs typeface="Arial"/>
            </a:endParaRPr>
          </a:p>
          <a:p>
            <a:pPr>
              <a:defRPr/>
            </a:pPr>
            <a:r>
              <a:rPr lang="en-US" sz="1100" dirty="0">
                <a:solidFill>
                  <a:schemeClr val="bg1"/>
                </a:solidFill>
                <a:latin typeface="DM Sans "/>
              </a:rPr>
              <a:t>c</a:t>
            </a:r>
            <a:r>
              <a:rPr kumimoji="0" lang="en-US" sz="1100" u="none" strike="noStrike" kern="1200" cap="none" spc="0" normalizeH="0" baseline="0" noProof="0" dirty="0" err="1">
                <a:ln>
                  <a:noFill/>
                </a:ln>
                <a:solidFill>
                  <a:schemeClr val="bg1"/>
                </a:solidFill>
                <a:effectLst/>
                <a:uLnTx/>
                <a:uFillTx/>
                <a:latin typeface="DM Sans "/>
              </a:rPr>
              <a:t>onditioning</a:t>
            </a:r>
            <a:r>
              <a:rPr kumimoji="0" lang="en-US" sz="1100" u="none" strike="noStrike" kern="1200" cap="none" spc="0" normalizeH="0" baseline="0" noProof="0" dirty="0">
                <a:ln>
                  <a:noFill/>
                </a:ln>
                <a:solidFill>
                  <a:schemeClr val="bg1"/>
                </a:solidFill>
                <a:effectLst/>
                <a:uLnTx/>
                <a:uFillTx/>
                <a:latin typeface="DM Sans "/>
              </a:rPr>
              <a:t>, </a:t>
            </a:r>
            <a:r>
              <a:rPr lang="en-US" sz="1100" dirty="0">
                <a:solidFill>
                  <a:schemeClr val="bg1"/>
                </a:solidFill>
                <a:latin typeface="DM Sans "/>
              </a:rPr>
              <a:t>reduces hair</a:t>
            </a:r>
            <a:r>
              <a:rPr kumimoji="0" lang="en-US" sz="1100" u="none" strike="noStrike" kern="1200" cap="none" spc="0" normalizeH="0" baseline="0" noProof="0" dirty="0">
                <a:ln>
                  <a:noFill/>
                </a:ln>
                <a:solidFill>
                  <a:schemeClr val="bg1"/>
                </a:solidFill>
                <a:effectLst/>
                <a:uLnTx/>
                <a:uFillTx/>
                <a:latin typeface="DM Sans "/>
              </a:rPr>
              <a:t> </a:t>
            </a:r>
            <a:r>
              <a:rPr lang="en-US" sz="1100" dirty="0">
                <a:solidFill>
                  <a:schemeClr val="bg1"/>
                </a:solidFill>
                <a:latin typeface="DM Sans "/>
              </a:rPr>
              <a:t>damage, shine</a:t>
            </a:r>
            <a:endParaRPr kumimoji="0" lang="en-US" sz="1100" u="none" strike="noStrike" kern="1200" cap="none" spc="0" normalizeH="0" baseline="0" noProof="0" dirty="0">
              <a:ln>
                <a:noFill/>
              </a:ln>
              <a:solidFill>
                <a:schemeClr val="bg1"/>
              </a:solidFill>
              <a:effectLst/>
              <a:uLnTx/>
              <a:uFillTx/>
              <a:latin typeface="DM Sans "/>
            </a:endParaRPr>
          </a:p>
        </p:txBody>
      </p:sp>
      <p:sp>
        <p:nvSpPr>
          <p:cNvPr id="5" name="TextBox 4">
            <a:extLst>
              <a:ext uri="{FF2B5EF4-FFF2-40B4-BE49-F238E27FC236}">
                <a16:creationId xmlns:a16="http://schemas.microsoft.com/office/drawing/2014/main" id="{C66226A4-53D9-1A08-0296-800BCD7F18D7}"/>
              </a:ext>
            </a:extLst>
          </p:cNvPr>
          <p:cNvSpPr txBox="1"/>
          <p:nvPr/>
        </p:nvSpPr>
        <p:spPr>
          <a:xfrm>
            <a:off x="7294344" y="1164447"/>
            <a:ext cx="3384032" cy="1107996"/>
          </a:xfrm>
          <a:prstGeom prst="rect">
            <a:avLst/>
          </a:prstGeom>
          <a:noFill/>
        </p:spPr>
        <p:txBody>
          <a:bodyPr wrap="square">
            <a:spAutoFit/>
          </a:bodyPr>
          <a:lstStyle/>
          <a:p>
            <a:pPr marL="0" marR="0" lvl="0" indent="0" defTabSz="914377" rtl="0"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dirty="0">
                <a:ln>
                  <a:noFill/>
                </a:ln>
                <a:solidFill>
                  <a:srgbClr val="FFFFFF"/>
                </a:solidFill>
                <a:effectLst/>
                <a:uLnTx/>
                <a:uFillTx/>
                <a:latin typeface="DM Sans "/>
                <a:cs typeface="Arial"/>
                <a:sym typeface="Arial"/>
              </a:rPr>
              <a:t>&gt;5% of a </a:t>
            </a:r>
            <a:r>
              <a:rPr kumimoji="0" lang="en-US" sz="1100" b="1" i="0" u="none" strike="noStrike" kern="0" cap="none" spc="0" normalizeH="0" baseline="0" noProof="0" dirty="0" err="1">
                <a:ln>
                  <a:noFill/>
                </a:ln>
                <a:solidFill>
                  <a:srgbClr val="FFFFFF"/>
                </a:solidFill>
                <a:effectLst/>
                <a:uLnTx/>
                <a:uFillTx/>
                <a:latin typeface="DM Sans "/>
                <a:cs typeface="Arial"/>
                <a:sym typeface="Arial"/>
              </a:rPr>
              <a:t>dsm-firmenich</a:t>
            </a:r>
            <a:r>
              <a:rPr kumimoji="0" lang="en-US" sz="1100" b="0" i="0" u="none" strike="noStrike" kern="0" cap="none" spc="0" normalizeH="0" baseline="0" noProof="0" dirty="0">
                <a:ln>
                  <a:noFill/>
                </a:ln>
                <a:solidFill>
                  <a:srgbClr val="FFFFFF"/>
                </a:solidFill>
                <a:effectLst/>
                <a:uLnTx/>
                <a:uFillTx/>
                <a:latin typeface="DM Sans "/>
                <a:cs typeface="Arial"/>
                <a:sym typeface="Arial"/>
              </a:rPr>
              <a:t> </a:t>
            </a:r>
            <a:r>
              <a:rPr kumimoji="0" lang="en-US" sz="1100" b="1" i="0" u="none" strike="noStrike" kern="0" cap="none" spc="0" normalizeH="0" baseline="0" noProof="0" dirty="0">
                <a:ln>
                  <a:noFill/>
                </a:ln>
                <a:solidFill>
                  <a:srgbClr val="FFFFFF"/>
                </a:solidFill>
                <a:effectLst/>
                <a:uLnTx/>
                <a:uFillTx/>
                <a:latin typeface="DM Sans "/>
                <a:cs typeface="Arial"/>
                <a:sym typeface="Arial"/>
              </a:rPr>
              <a:t>NATURAL TOGETHER</a:t>
            </a:r>
            <a:r>
              <a:rPr kumimoji="0" lang="en-US" sz="1100" b="1" i="0" u="none" strike="noStrike" kern="0" cap="none" spc="0" normalizeH="0" baseline="30000" noProof="0" dirty="0">
                <a:ln>
                  <a:noFill/>
                </a:ln>
                <a:solidFill>
                  <a:srgbClr val="FFFFFF"/>
                </a:solidFill>
                <a:effectLst/>
                <a:uLnTx/>
                <a:uFillTx/>
                <a:latin typeface="DM Sans "/>
                <a:cs typeface="Arial"/>
                <a:sym typeface="Arial"/>
              </a:rPr>
              <a:t>TM</a:t>
            </a:r>
            <a:r>
              <a:rPr kumimoji="0" lang="en-US" sz="1100" b="1" i="0" u="none" strike="noStrike" kern="0" cap="none" spc="0" normalizeH="0" baseline="0" noProof="0" dirty="0">
                <a:ln>
                  <a:noFill/>
                </a:ln>
                <a:solidFill>
                  <a:srgbClr val="FFFFFF"/>
                </a:solidFill>
                <a:effectLst/>
                <a:uLnTx/>
                <a:uFillTx/>
                <a:latin typeface="DM Sans "/>
                <a:cs typeface="Arial"/>
                <a:sym typeface="Arial"/>
              </a:rPr>
              <a:t> ROSEMARY ESSENTIAL OIL</a:t>
            </a:r>
          </a:p>
          <a:p>
            <a:pPr marL="0" marR="0" lvl="0" indent="0" defTabSz="914377" rtl="0" eaLnBrk="1" fontAlgn="auto" latinLnBrk="0" hangingPunct="1">
              <a:lnSpc>
                <a:spcPct val="100000"/>
              </a:lnSpc>
              <a:spcBef>
                <a:spcPts val="0"/>
              </a:spcBef>
              <a:spcAft>
                <a:spcPts val="0"/>
              </a:spcAft>
              <a:buClr>
                <a:srgbClr val="000000"/>
              </a:buClr>
              <a:buSzTx/>
              <a:buFontTx/>
              <a:buNone/>
              <a:tabLst/>
              <a:defRPr/>
            </a:pPr>
            <a:endParaRPr kumimoji="0" lang="en-US" sz="1100" b="0" i="0" u="none" strike="noStrike" kern="0" cap="none" spc="0" normalizeH="0" baseline="0" noProof="0" dirty="0">
              <a:ln>
                <a:noFill/>
              </a:ln>
              <a:solidFill>
                <a:srgbClr val="FFFFFF"/>
              </a:solidFill>
              <a:effectLst/>
              <a:uLnTx/>
              <a:uFillTx/>
              <a:latin typeface="DM Sans "/>
              <a:cs typeface="Arial"/>
              <a:sym typeface="Arial"/>
            </a:endParaRPr>
          </a:p>
          <a:p>
            <a:pPr marL="0" marR="0" lvl="0" indent="0" defTabSz="914377" rtl="0" eaLnBrk="1" fontAlgn="auto" latinLnBrk="0" hangingPunct="1">
              <a:lnSpc>
                <a:spcPct val="100000"/>
              </a:lnSpc>
              <a:spcBef>
                <a:spcPts val="0"/>
              </a:spcBef>
              <a:spcAft>
                <a:spcPts val="0"/>
              </a:spcAft>
              <a:buClr>
                <a:srgbClr val="000000"/>
              </a:buClr>
              <a:buSzTx/>
              <a:buFontTx/>
              <a:buNone/>
              <a:tabLst/>
              <a:defRPr/>
            </a:pPr>
            <a:r>
              <a:rPr kumimoji="0" lang="en-US" sz="1100" b="1" i="0" u="none" strike="noStrike" kern="0" cap="none" spc="0" normalizeH="0" baseline="0" noProof="0" dirty="0">
                <a:ln>
                  <a:noFill/>
                </a:ln>
                <a:solidFill>
                  <a:srgbClr val="FFFFFF"/>
                </a:solidFill>
                <a:effectLst/>
                <a:uLnTx/>
                <a:uFillTx/>
                <a:latin typeface="DM Sans "/>
                <a:cs typeface="Arial"/>
                <a:sym typeface="Arial"/>
              </a:rPr>
              <a:t>EMOTIBOOST® CONFIDENCE </a:t>
            </a:r>
            <a:r>
              <a:rPr kumimoji="0" lang="en-US" sz="1100" b="0" i="0" u="none" strike="noStrike" kern="0" cap="none" spc="0" normalizeH="0" baseline="0" noProof="0" dirty="0">
                <a:ln>
                  <a:noFill/>
                </a:ln>
                <a:solidFill>
                  <a:srgbClr val="FFFFFF"/>
                </a:solidFill>
                <a:effectLst/>
                <a:uLnTx/>
                <a:uFillTx/>
                <a:latin typeface="DM Sans "/>
                <a:cs typeface="Arial"/>
                <a:sym typeface="Arial"/>
              </a:rPr>
              <a:t>– an accord proven to be associated with feelings of confidence</a:t>
            </a:r>
          </a:p>
        </p:txBody>
      </p:sp>
      <p:sp>
        <p:nvSpPr>
          <p:cNvPr id="6" name="TextBox 5">
            <a:extLst>
              <a:ext uri="{FF2B5EF4-FFF2-40B4-BE49-F238E27FC236}">
                <a16:creationId xmlns:a16="http://schemas.microsoft.com/office/drawing/2014/main" id="{484D5EEA-A972-7AB8-3A49-B230D14EC935}"/>
              </a:ext>
            </a:extLst>
          </p:cNvPr>
          <p:cNvSpPr txBox="1"/>
          <p:nvPr/>
        </p:nvSpPr>
        <p:spPr>
          <a:xfrm>
            <a:off x="10053780" y="5067480"/>
            <a:ext cx="1232756" cy="600164"/>
          </a:xfrm>
          <a:prstGeom prst="rect">
            <a:avLst/>
          </a:prstGeom>
          <a:noFill/>
        </p:spPr>
        <p:txBody>
          <a:bodyPr wrap="square" lIns="91440" tIns="45720" rIns="91440" bIns="45720" anchor="t">
            <a:spAutoFit/>
          </a:bodyPr>
          <a:lstStyle/>
          <a:p>
            <a:pPr>
              <a:defRPr/>
            </a:pPr>
            <a:r>
              <a:rPr lang="en-US" sz="1100" b="1" kern="0" dirty="0">
                <a:solidFill>
                  <a:schemeClr val="bg1"/>
                </a:solidFill>
                <a:latin typeface="DM Sans "/>
                <a:cs typeface="Arial"/>
                <a:sym typeface="Arial"/>
              </a:rPr>
              <a:t>Biotin</a:t>
            </a:r>
            <a:r>
              <a:rPr kumimoji="0" lang="en-US" sz="1100" b="1" u="none" strike="noStrike" kern="0" cap="none" spc="0" normalizeH="0" baseline="0" noProof="0" dirty="0">
                <a:ln>
                  <a:noFill/>
                </a:ln>
                <a:solidFill>
                  <a:schemeClr val="bg1"/>
                </a:solidFill>
                <a:effectLst/>
                <a:uLnTx/>
                <a:uFillTx/>
                <a:latin typeface="DM Sans "/>
                <a:cs typeface="Arial"/>
                <a:sym typeface="Arial"/>
              </a:rPr>
              <a:t>: </a:t>
            </a:r>
          </a:p>
          <a:p>
            <a:pPr>
              <a:defRPr/>
            </a:pPr>
            <a:r>
              <a:rPr lang="en-US" sz="1100" dirty="0">
                <a:solidFill>
                  <a:schemeClr val="bg1"/>
                </a:solidFill>
                <a:latin typeface="DM Sans "/>
              </a:rPr>
              <a:t>helps prevent hair loss***</a:t>
            </a:r>
            <a:endParaRPr lang="en-US" sz="1100" u="none" strike="noStrike" kern="1200" cap="none" spc="0" normalizeH="0" baseline="0" noProof="0" dirty="0">
              <a:ln>
                <a:noFill/>
              </a:ln>
              <a:solidFill>
                <a:schemeClr val="bg1"/>
              </a:solidFill>
              <a:effectLst/>
              <a:uLnTx/>
              <a:uFillTx/>
              <a:latin typeface="DM Sans "/>
            </a:endParaRPr>
          </a:p>
        </p:txBody>
      </p:sp>
      <p:grpSp>
        <p:nvGrpSpPr>
          <p:cNvPr id="18" name="Agrupar 7">
            <a:extLst>
              <a:ext uri="{FF2B5EF4-FFF2-40B4-BE49-F238E27FC236}">
                <a16:creationId xmlns:a16="http://schemas.microsoft.com/office/drawing/2014/main" id="{D5C2B2E1-CA73-F916-21A4-2D8BE8FE7B9C}"/>
              </a:ext>
            </a:extLst>
          </p:cNvPr>
          <p:cNvGrpSpPr/>
          <p:nvPr/>
        </p:nvGrpSpPr>
        <p:grpSpPr>
          <a:xfrm>
            <a:off x="232507" y="2052975"/>
            <a:ext cx="3275025" cy="3523198"/>
            <a:chOff x="5487806" y="1691059"/>
            <a:chExt cx="2456269" cy="2642398"/>
          </a:xfrm>
        </p:grpSpPr>
        <p:pic>
          <p:nvPicPr>
            <p:cNvPr id="19" name="Imagem 19">
              <a:extLst>
                <a:ext uri="{FF2B5EF4-FFF2-40B4-BE49-F238E27FC236}">
                  <a16:creationId xmlns:a16="http://schemas.microsoft.com/office/drawing/2014/main" id="{A56624D4-0C24-4D9B-841C-5AFC87C26B1E}"/>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5487806" y="1691059"/>
              <a:ext cx="1982295" cy="2642398"/>
            </a:xfrm>
            <a:prstGeom prst="rect">
              <a:avLst/>
            </a:prstGeom>
          </p:spPr>
        </p:pic>
        <p:sp>
          <p:nvSpPr>
            <p:cNvPr id="20" name="TextBox 49">
              <a:extLst>
                <a:ext uri="{FF2B5EF4-FFF2-40B4-BE49-F238E27FC236}">
                  <a16:creationId xmlns:a16="http://schemas.microsoft.com/office/drawing/2014/main" id="{E4AD3A22-3496-5734-EDD7-27C5642319F9}"/>
                </a:ext>
              </a:extLst>
            </p:cNvPr>
            <p:cNvSpPr txBox="1"/>
            <p:nvPr/>
          </p:nvSpPr>
          <p:spPr>
            <a:xfrm>
              <a:off x="6144015" y="1735636"/>
              <a:ext cx="1800060" cy="315567"/>
            </a:xfrm>
            <a:prstGeom prst="rect">
              <a:avLst/>
            </a:prstGeom>
            <a:noFill/>
          </p:spPr>
          <p:txBody>
            <a:bodyPr wrap="square">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en-US" sz="1050" u="none" strike="noStrike" kern="1200" cap="none" spc="0" normalizeH="0" baseline="0" noProof="0" dirty="0">
                  <a:ln>
                    <a:noFill/>
                  </a:ln>
                  <a:solidFill>
                    <a:srgbClr val="FFFFFF"/>
                  </a:solidFill>
                  <a:effectLst/>
                  <a:uLnTx/>
                  <a:uFillTx/>
                  <a:latin typeface="DM Sans "/>
                  <a:cs typeface="Arial"/>
                  <a:sym typeface="Arial"/>
                </a:rPr>
                <a:t>DERMO FORTIFYING</a:t>
              </a:r>
            </a:p>
            <a:p>
              <a:pPr marL="0" marR="0" lvl="0" indent="0" algn="l" defTabSz="1219140" rtl="0" eaLnBrk="1" fontAlgn="auto" latinLnBrk="0" hangingPunct="1">
                <a:lnSpc>
                  <a:spcPct val="100000"/>
                </a:lnSpc>
                <a:spcBef>
                  <a:spcPts val="0"/>
                </a:spcBef>
                <a:spcAft>
                  <a:spcPts val="0"/>
                </a:spcAft>
                <a:buClrTx/>
                <a:buSzTx/>
                <a:buFontTx/>
                <a:buNone/>
                <a:tabLst/>
                <a:defRPr/>
              </a:pPr>
              <a:r>
                <a:rPr kumimoji="0" lang="en-US" sz="1050" u="none" strike="noStrike" kern="1200" cap="none" spc="0" normalizeH="0" baseline="0" noProof="0" dirty="0">
                  <a:ln>
                    <a:noFill/>
                  </a:ln>
                  <a:solidFill>
                    <a:srgbClr val="FFFFFF"/>
                  </a:solidFill>
                  <a:effectLst/>
                  <a:uLnTx/>
                  <a:uFillTx/>
                  <a:latin typeface="DM Sans "/>
                  <a:cs typeface="Arial"/>
                  <a:sym typeface="Arial"/>
                </a:rPr>
                <a:t>SHAMPOO</a:t>
              </a:r>
            </a:p>
          </p:txBody>
        </p:sp>
      </p:grpSp>
      <p:grpSp>
        <p:nvGrpSpPr>
          <p:cNvPr id="22" name="Agrupar 8">
            <a:extLst>
              <a:ext uri="{FF2B5EF4-FFF2-40B4-BE49-F238E27FC236}">
                <a16:creationId xmlns:a16="http://schemas.microsoft.com/office/drawing/2014/main" id="{1210A110-6E02-ECFC-2BBD-54E9DB922CBF}"/>
              </a:ext>
            </a:extLst>
          </p:cNvPr>
          <p:cNvGrpSpPr/>
          <p:nvPr/>
        </p:nvGrpSpPr>
        <p:grpSpPr>
          <a:xfrm>
            <a:off x="2657513" y="2112411"/>
            <a:ext cx="1950902" cy="3222615"/>
            <a:chOff x="7048531" y="1806295"/>
            <a:chExt cx="1463177" cy="2416961"/>
          </a:xfrm>
        </p:grpSpPr>
        <p:sp>
          <p:nvSpPr>
            <p:cNvPr id="23" name="TextBox 53">
              <a:extLst>
                <a:ext uri="{FF2B5EF4-FFF2-40B4-BE49-F238E27FC236}">
                  <a16:creationId xmlns:a16="http://schemas.microsoft.com/office/drawing/2014/main" id="{B5112D15-9E9E-DD52-741B-30DE3A5963FE}"/>
                </a:ext>
              </a:extLst>
            </p:cNvPr>
            <p:cNvSpPr txBox="1"/>
            <p:nvPr/>
          </p:nvSpPr>
          <p:spPr>
            <a:xfrm>
              <a:off x="7324766" y="1806295"/>
              <a:ext cx="1186942" cy="315567"/>
            </a:xfrm>
            <a:prstGeom prst="rect">
              <a:avLst/>
            </a:prstGeom>
            <a:noFill/>
          </p:spPr>
          <p:txBody>
            <a:bodyPr wrap="square">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en-US" sz="1050" u="none" strike="noStrike" kern="1200" cap="none" spc="0" normalizeH="0" baseline="0" noProof="0" dirty="0">
                  <a:ln>
                    <a:noFill/>
                  </a:ln>
                  <a:solidFill>
                    <a:srgbClr val="FFFFFF"/>
                  </a:solidFill>
                  <a:effectLst/>
                  <a:uLnTx/>
                  <a:uFillTx/>
                  <a:latin typeface="DM Sans "/>
                  <a:cs typeface="Arial"/>
                  <a:sym typeface="Arial"/>
                </a:rPr>
                <a:t>HAIR &amp; SCALP REVITALIZER SERUM</a:t>
              </a:r>
            </a:p>
          </p:txBody>
        </p:sp>
        <p:pic>
          <p:nvPicPr>
            <p:cNvPr id="24" name="Imagem 43">
              <a:extLst>
                <a:ext uri="{FF2B5EF4-FFF2-40B4-BE49-F238E27FC236}">
                  <a16:creationId xmlns:a16="http://schemas.microsoft.com/office/drawing/2014/main" id="{85C2ACB6-BA4C-502B-8C13-573C9B8EA6F9}"/>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7048531" y="2416894"/>
              <a:ext cx="1355110" cy="1806362"/>
            </a:xfrm>
            <a:prstGeom prst="rect">
              <a:avLst/>
            </a:prstGeom>
          </p:spPr>
        </p:pic>
      </p:grpSp>
      <p:sp>
        <p:nvSpPr>
          <p:cNvPr id="30" name="CaixaDeTexto 14">
            <a:extLst>
              <a:ext uri="{FF2B5EF4-FFF2-40B4-BE49-F238E27FC236}">
                <a16:creationId xmlns:a16="http://schemas.microsoft.com/office/drawing/2014/main" id="{21B83476-69A1-259A-055B-7905B28EFD13}"/>
              </a:ext>
            </a:extLst>
          </p:cNvPr>
          <p:cNvSpPr txBox="1"/>
          <p:nvPr/>
        </p:nvSpPr>
        <p:spPr>
          <a:xfrm rot="16200000">
            <a:off x="-2783503" y="3133640"/>
            <a:ext cx="6102816" cy="410241"/>
          </a:xfrm>
          <a:prstGeom prst="rect">
            <a:avLst/>
          </a:prstGeom>
          <a:noFill/>
        </p:spPr>
        <p:txBody>
          <a:bodyPr wrap="square" lIns="121920" tIns="60960" rIns="121920" bIns="60960" anchor="t">
            <a:spAutoFit/>
          </a:bodyPr>
          <a:lstStyle/>
          <a:p>
            <a:pPr defTabSz="914377"/>
            <a:r>
              <a:rPr lang="en-US" sz="933" dirty="0">
                <a:solidFill>
                  <a:srgbClr val="FFFFFF"/>
                </a:solidFill>
                <a:latin typeface="DM Sans "/>
                <a:cs typeface="Arial"/>
                <a:sym typeface="Arial"/>
              </a:rPr>
              <a:t>Products are for illustration only, not for sale. dsm-firmenich is not responsible for final products claims.</a:t>
            </a:r>
          </a:p>
          <a:p>
            <a:pPr defTabSz="914377"/>
            <a:endParaRPr lang="en-US" sz="933" dirty="0">
              <a:solidFill>
                <a:srgbClr val="FFFFFF"/>
              </a:solidFill>
              <a:latin typeface="DM Sans "/>
              <a:cs typeface="Arial"/>
              <a:sym typeface="Arial"/>
            </a:endParaRPr>
          </a:p>
        </p:txBody>
      </p:sp>
      <p:pic>
        <p:nvPicPr>
          <p:cNvPr id="2" name="Imagem 13">
            <a:extLst>
              <a:ext uri="{FF2B5EF4-FFF2-40B4-BE49-F238E27FC236}">
                <a16:creationId xmlns:a16="http://schemas.microsoft.com/office/drawing/2014/main" id="{D70099F2-D98F-67A2-9B9C-93259DEA2CA6}"/>
              </a:ext>
            </a:extLst>
          </p:cNvPr>
          <p:cNvPicPr>
            <a:picLocks noChangeAspect="1"/>
          </p:cNvPicPr>
          <p:nvPr/>
        </p:nvPicPr>
        <p:blipFill>
          <a:blip r:embed="rId8"/>
          <a:stretch>
            <a:fillRect/>
          </a:stretch>
        </p:blipFill>
        <p:spPr>
          <a:xfrm>
            <a:off x="7550975" y="2145059"/>
            <a:ext cx="2870771" cy="3079134"/>
          </a:xfrm>
          <a:prstGeom prst="rect">
            <a:avLst/>
          </a:prstGeom>
        </p:spPr>
      </p:pic>
      <p:sp>
        <p:nvSpPr>
          <p:cNvPr id="3" name="TextBox 25">
            <a:extLst>
              <a:ext uri="{FF2B5EF4-FFF2-40B4-BE49-F238E27FC236}">
                <a16:creationId xmlns:a16="http://schemas.microsoft.com/office/drawing/2014/main" id="{58F3C16A-7F23-6843-ADEF-A325CD431ABC}"/>
              </a:ext>
            </a:extLst>
          </p:cNvPr>
          <p:cNvSpPr txBox="1"/>
          <p:nvPr/>
        </p:nvSpPr>
        <p:spPr>
          <a:xfrm>
            <a:off x="8291234" y="3450381"/>
            <a:ext cx="1390252" cy="861774"/>
          </a:xfrm>
          <a:prstGeom prst="rect">
            <a:avLst/>
          </a:prstGeom>
          <a:noFill/>
        </p:spPr>
        <p:txBody>
          <a:bodyPr wrap="square" lIns="121920" tIns="60960" rIns="121920" bIns="60960" anchor="t">
            <a:spAutoFit/>
          </a:bodyPr>
          <a:lstStyle/>
          <a:p>
            <a:pPr algn="ctr" defTabSz="1219140">
              <a:buClr>
                <a:srgbClr val="000000"/>
              </a:buClr>
              <a:defRPr/>
            </a:pPr>
            <a:r>
              <a:rPr lang="en-US" sz="2400" b="1" kern="0" dirty="0">
                <a:solidFill>
                  <a:schemeClr val="bg1"/>
                </a:solidFill>
                <a:latin typeface="DM Sans "/>
                <a:cs typeface="Arial"/>
                <a:sym typeface="Arial"/>
              </a:rPr>
              <a:t>HEAD CARE</a:t>
            </a:r>
          </a:p>
        </p:txBody>
      </p:sp>
      <p:cxnSp>
        <p:nvCxnSpPr>
          <p:cNvPr id="8" name="Straight Connector 7">
            <a:extLst>
              <a:ext uri="{FF2B5EF4-FFF2-40B4-BE49-F238E27FC236}">
                <a16:creationId xmlns:a16="http://schemas.microsoft.com/office/drawing/2014/main" id="{746B5975-F109-B71A-49FE-7A3F1625964C}"/>
              </a:ext>
            </a:extLst>
          </p:cNvPr>
          <p:cNvCxnSpPr/>
          <p:nvPr/>
        </p:nvCxnSpPr>
        <p:spPr>
          <a:xfrm>
            <a:off x="5650992" y="878950"/>
            <a:ext cx="6140958"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Picture 11" descr="A close-up of a business card&#10;&#10;Description automatically generated">
            <a:extLst>
              <a:ext uri="{FF2B5EF4-FFF2-40B4-BE49-F238E27FC236}">
                <a16:creationId xmlns:a16="http://schemas.microsoft.com/office/drawing/2014/main" id="{B8FD47D3-89F2-CE4D-72F7-9DA77B8CE226}"/>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3863867" y="701565"/>
            <a:ext cx="2070206" cy="1200212"/>
          </a:xfrm>
          <a:prstGeom prst="rect">
            <a:avLst/>
          </a:prstGeom>
        </p:spPr>
      </p:pic>
      <p:pic>
        <p:nvPicPr>
          <p:cNvPr id="14" name="Picture 13" descr="A close-up of a card&#10;&#10;Description automatically generated">
            <a:extLst>
              <a:ext uri="{FF2B5EF4-FFF2-40B4-BE49-F238E27FC236}">
                <a16:creationId xmlns:a16="http://schemas.microsoft.com/office/drawing/2014/main" id="{9074FBBC-8CC2-21DF-5B41-F189149F71D3}"/>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3781230" y="2412694"/>
            <a:ext cx="2038455" cy="1037687"/>
          </a:xfrm>
          <a:prstGeom prst="rect">
            <a:avLst/>
          </a:prstGeom>
        </p:spPr>
      </p:pic>
      <p:pic>
        <p:nvPicPr>
          <p:cNvPr id="17" name="Picture 16" descr="A black background with a black square&#10;&#10;Description automatically generated with medium confidence">
            <a:extLst>
              <a:ext uri="{FF2B5EF4-FFF2-40B4-BE49-F238E27FC236}">
                <a16:creationId xmlns:a16="http://schemas.microsoft.com/office/drawing/2014/main" id="{F7AD6073-C0C8-AFBC-0F46-E3336C5B86AE}"/>
              </a:ext>
            </a:extLst>
          </p:cNvPr>
          <p:cNvPicPr>
            <a:picLocks noChangeAspect="1"/>
          </p:cNvPicPr>
          <p:nvPr/>
        </p:nvPicPr>
        <p:blipFill>
          <a:blip r:embed="rId11" cstate="screen">
            <a:lum bright="70000" contrast="-70000"/>
            <a:extLst>
              <a:ext uri="{BEBA8EAE-BF5A-486C-A8C5-ECC9F3942E4B}">
                <a14:imgProps xmlns:a14="http://schemas.microsoft.com/office/drawing/2010/main">
                  <a14:imgLayer r:embed="rId12">
                    <a14:imgEffect>
                      <a14:artisticPhotocopy/>
                    </a14:imgEffect>
                    <a14:imgEffect>
                      <a14:saturation sat="200000"/>
                    </a14:imgEffect>
                  </a14:imgLayer>
                </a14:imgProps>
              </a:ext>
              <a:ext uri="{28A0092B-C50C-407E-A947-70E740481C1C}">
                <a14:useLocalDpi xmlns:a14="http://schemas.microsoft.com/office/drawing/2010/main"/>
              </a:ext>
            </a:extLst>
          </a:blip>
          <a:stretch>
            <a:fillRect/>
          </a:stretch>
        </p:blipFill>
        <p:spPr>
          <a:xfrm>
            <a:off x="5717395" y="266306"/>
            <a:ext cx="470535" cy="470535"/>
          </a:xfrm>
          <a:prstGeom prst="rect">
            <a:avLst/>
          </a:prstGeom>
        </p:spPr>
      </p:pic>
      <p:cxnSp>
        <p:nvCxnSpPr>
          <p:cNvPr id="31" name="Conector Reto 22">
            <a:extLst>
              <a:ext uri="{FF2B5EF4-FFF2-40B4-BE49-F238E27FC236}">
                <a16:creationId xmlns:a16="http://schemas.microsoft.com/office/drawing/2014/main" id="{02DE91DE-D1AB-2880-E9A8-54F098BEA7E2}"/>
              </a:ext>
            </a:extLst>
          </p:cNvPr>
          <p:cNvCxnSpPr>
            <a:cxnSpLocks/>
          </p:cNvCxnSpPr>
          <p:nvPr/>
        </p:nvCxnSpPr>
        <p:spPr>
          <a:xfrm>
            <a:off x="831260" y="578179"/>
            <a:ext cx="0" cy="870711"/>
          </a:xfrm>
          <a:prstGeom prst="line">
            <a:avLst/>
          </a:prstGeom>
          <a:ln w="57150">
            <a:solidFill>
              <a:srgbClr val="5E671F"/>
            </a:solidFill>
          </a:ln>
        </p:spPr>
        <p:style>
          <a:lnRef idx="1">
            <a:schemeClr val="accent1"/>
          </a:lnRef>
          <a:fillRef idx="0">
            <a:schemeClr val="accent1"/>
          </a:fillRef>
          <a:effectRef idx="0">
            <a:schemeClr val="accent1"/>
          </a:effectRef>
          <a:fontRef idx="minor">
            <a:schemeClr val="tx1"/>
          </a:fontRef>
        </p:style>
      </p:cxnSp>
      <p:pic>
        <p:nvPicPr>
          <p:cNvPr id="33" name="Picture 32">
            <a:extLst>
              <a:ext uri="{FF2B5EF4-FFF2-40B4-BE49-F238E27FC236}">
                <a16:creationId xmlns:a16="http://schemas.microsoft.com/office/drawing/2014/main" id="{4CCB3813-ABD1-B45D-9D45-55994EE0B7D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931694" y="554682"/>
            <a:ext cx="3125980" cy="468897"/>
          </a:xfrm>
          <a:prstGeom prst="rect">
            <a:avLst/>
          </a:prstGeom>
        </p:spPr>
      </p:pic>
      <p:sp>
        <p:nvSpPr>
          <p:cNvPr id="26" name="CaixaDeTexto 14">
            <a:extLst>
              <a:ext uri="{FF2B5EF4-FFF2-40B4-BE49-F238E27FC236}">
                <a16:creationId xmlns:a16="http://schemas.microsoft.com/office/drawing/2014/main" id="{55FD7E37-496D-06FB-8742-C82F8C7408E1}"/>
              </a:ext>
            </a:extLst>
          </p:cNvPr>
          <p:cNvSpPr txBox="1"/>
          <p:nvPr/>
        </p:nvSpPr>
        <p:spPr>
          <a:xfrm>
            <a:off x="441507" y="6299760"/>
            <a:ext cx="4716496" cy="615553"/>
          </a:xfrm>
          <a:prstGeom prst="rect">
            <a:avLst/>
          </a:prstGeom>
          <a:noFill/>
        </p:spPr>
        <p:txBody>
          <a:bodyPr wrap="square" lIns="121920" tIns="60960" rIns="121920" bIns="60960" anchor="t">
            <a:spAutoFit/>
          </a:bodyPr>
          <a:lstStyle/>
          <a:p>
            <a:pPr defTabSz="914377"/>
            <a:endParaRPr lang="en-US" sz="800" dirty="0">
              <a:solidFill>
                <a:srgbClr val="FFFFFF"/>
              </a:solidFill>
              <a:latin typeface="DM Sans "/>
              <a:cs typeface="Arial"/>
            </a:endParaRPr>
          </a:p>
          <a:p>
            <a:r>
              <a:rPr lang="en-US" sz="800" dirty="0">
                <a:solidFill>
                  <a:schemeClr val="bg1"/>
                </a:solidFill>
                <a:latin typeface="DM Sans" pitchFamily="2" charset="0"/>
                <a:cs typeface="Arial"/>
              </a:rPr>
              <a:t>**** </a:t>
            </a:r>
            <a:r>
              <a:rPr lang="en-US" sz="800" u="sng" dirty="0">
                <a:solidFill>
                  <a:schemeClr val="bg1"/>
                </a:solidFill>
                <a:latin typeface="DM Sans" pitchFamily="2" charset="0"/>
                <a:ea typeface="DM Sans" pitchFamily="2" charset="0"/>
                <a:hlinkClick r:id="rId14">
                  <a:extLst>
                    <a:ext uri="{A12FA001-AC4F-418D-AE19-62706E023703}">
                      <ahyp:hlinkClr xmlns:ahyp="http://schemas.microsoft.com/office/drawing/2018/hyperlinkcolor" val="tx"/>
                    </a:ext>
                  </a:extLst>
                </a:hlinkClick>
              </a:rPr>
              <a:t>Treatment options for androgenetic alopecia: Efficacy, side effects, compliance, financial considerations, and ethics - PMC (nih.gov)</a:t>
            </a:r>
            <a:r>
              <a:rPr lang="en-US" sz="800" dirty="0">
                <a:solidFill>
                  <a:schemeClr val="bg1"/>
                </a:solidFill>
                <a:latin typeface="DM Sans" pitchFamily="2" charset="0"/>
                <a:ea typeface="DM Sans" pitchFamily="2" charset="0"/>
              </a:rPr>
              <a:t> </a:t>
            </a:r>
            <a:endParaRPr lang="en-US" sz="800" dirty="0">
              <a:solidFill>
                <a:schemeClr val="bg1"/>
              </a:solidFill>
              <a:latin typeface="Calibri" panose="020F0502020204030204" pitchFamily="34" charset="0"/>
              <a:ea typeface="DM Sans" pitchFamily="2" charset="0"/>
            </a:endParaRPr>
          </a:p>
          <a:p>
            <a:pPr defTabSz="914377"/>
            <a:endParaRPr lang="en-US" sz="800" dirty="0">
              <a:solidFill>
                <a:schemeClr val="bg1"/>
              </a:solidFill>
              <a:latin typeface="DM Sans "/>
              <a:cs typeface="Arial"/>
            </a:endParaRPr>
          </a:p>
        </p:txBody>
      </p:sp>
      <p:sp>
        <p:nvSpPr>
          <p:cNvPr id="27" name="TextBox 26">
            <a:extLst>
              <a:ext uri="{FF2B5EF4-FFF2-40B4-BE49-F238E27FC236}">
                <a16:creationId xmlns:a16="http://schemas.microsoft.com/office/drawing/2014/main" id="{D8D640F8-9F63-8A42-6537-F8FFC564AEB2}"/>
              </a:ext>
            </a:extLst>
          </p:cNvPr>
          <p:cNvSpPr txBox="1"/>
          <p:nvPr/>
        </p:nvSpPr>
        <p:spPr>
          <a:xfrm>
            <a:off x="5370038" y="6299760"/>
            <a:ext cx="7411720" cy="584775"/>
          </a:xfrm>
          <a:prstGeom prst="rect">
            <a:avLst/>
          </a:prstGeom>
          <a:noFill/>
        </p:spPr>
        <p:txBody>
          <a:bodyPr wrap="square" lIns="91440" tIns="45720" rIns="91440" bIns="45720" anchor="t">
            <a:spAutoFit/>
          </a:bodyPr>
          <a:lstStyle/>
          <a:p>
            <a:pPr defTabSz="914377"/>
            <a:r>
              <a:rPr lang="en-US" sz="800" dirty="0">
                <a:solidFill>
                  <a:srgbClr val="FFFFFF"/>
                </a:solidFill>
                <a:latin typeface="DM Sans "/>
                <a:cs typeface="Arial"/>
                <a:sym typeface="Arial"/>
              </a:rPr>
              <a:t>*Natural origin fragrance = &gt;50% carbon renewable</a:t>
            </a:r>
          </a:p>
          <a:p>
            <a:pPr defTabSz="914377"/>
            <a:r>
              <a:rPr lang="en-US" sz="800" dirty="0">
                <a:solidFill>
                  <a:srgbClr val="FFFFFF"/>
                </a:solidFill>
                <a:latin typeface="DM Sans "/>
                <a:cs typeface="Arial"/>
                <a:sym typeface="Arial"/>
              </a:rPr>
              <a:t>Highly biodegradable fragrance = min 90% ultimately</a:t>
            </a:r>
          </a:p>
          <a:p>
            <a:pPr defTabSz="914377"/>
            <a:r>
              <a:rPr lang="en-US" sz="800" dirty="0">
                <a:solidFill>
                  <a:srgbClr val="FFFFFF"/>
                </a:solidFill>
                <a:latin typeface="DM Sans "/>
                <a:cs typeface="Arial"/>
                <a:sym typeface="Arial"/>
              </a:rPr>
              <a:t>**Hair loss is a drug claim in USA</a:t>
            </a:r>
          </a:p>
          <a:p>
            <a:pPr defTabSz="914377"/>
            <a:r>
              <a:rPr lang="en-US" sz="800" dirty="0">
                <a:solidFill>
                  <a:srgbClr val="FFFFFF"/>
                </a:solidFill>
                <a:latin typeface="DM Sans"/>
                <a:cs typeface="Arial"/>
              </a:rPr>
              <a:t>***based on literature for oral use</a:t>
            </a:r>
            <a:endParaRPr lang="en-US" dirty="0"/>
          </a:p>
        </p:txBody>
      </p:sp>
      <p:sp>
        <p:nvSpPr>
          <p:cNvPr id="28" name="Rectangle 27">
            <a:extLst>
              <a:ext uri="{FF2B5EF4-FFF2-40B4-BE49-F238E27FC236}">
                <a16:creationId xmlns:a16="http://schemas.microsoft.com/office/drawing/2014/main" id="{50D4F54E-FAB3-B5D1-323D-77D4D73FF3AF}"/>
              </a:ext>
            </a:extLst>
          </p:cNvPr>
          <p:cNvSpPr/>
          <p:nvPr/>
        </p:nvSpPr>
        <p:spPr>
          <a:xfrm>
            <a:off x="1102401" y="5280418"/>
            <a:ext cx="2147912" cy="4924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50" b="1" dirty="0">
                <a:solidFill>
                  <a:schemeClr val="bg1"/>
                </a:solidFill>
                <a:latin typeface="DM Sans" pitchFamily="2" charset="0"/>
              </a:rPr>
              <a:t>93% Natural Origin </a:t>
            </a:r>
          </a:p>
          <a:p>
            <a:r>
              <a:rPr lang="en-US" sz="1050" dirty="0">
                <a:solidFill>
                  <a:schemeClr val="bg1"/>
                </a:solidFill>
                <a:latin typeface="DM Sans" pitchFamily="2" charset="0"/>
              </a:rPr>
              <a:t>According to ISO 16128</a:t>
            </a:r>
          </a:p>
        </p:txBody>
      </p:sp>
      <p:sp>
        <p:nvSpPr>
          <p:cNvPr id="29" name="Rectangle 28">
            <a:extLst>
              <a:ext uri="{FF2B5EF4-FFF2-40B4-BE49-F238E27FC236}">
                <a16:creationId xmlns:a16="http://schemas.microsoft.com/office/drawing/2014/main" id="{2F343872-5A3D-30D1-A7DD-A3265B778CD9}"/>
              </a:ext>
            </a:extLst>
          </p:cNvPr>
          <p:cNvSpPr/>
          <p:nvPr/>
        </p:nvSpPr>
        <p:spPr>
          <a:xfrm>
            <a:off x="3022147" y="5280417"/>
            <a:ext cx="2135856" cy="4924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50" b="1" dirty="0">
                <a:solidFill>
                  <a:schemeClr val="bg1"/>
                </a:solidFill>
                <a:latin typeface="DM Sans" pitchFamily="2" charset="0"/>
              </a:rPr>
              <a:t>99% Natural Origin </a:t>
            </a:r>
          </a:p>
          <a:p>
            <a:r>
              <a:rPr lang="en-US" sz="1050" dirty="0">
                <a:solidFill>
                  <a:schemeClr val="bg1"/>
                </a:solidFill>
                <a:latin typeface="DM Sans" pitchFamily="2" charset="0"/>
              </a:rPr>
              <a:t>According to ISO 16128</a:t>
            </a:r>
          </a:p>
        </p:txBody>
      </p:sp>
      <p:sp>
        <p:nvSpPr>
          <p:cNvPr id="35" name="TextBox 7">
            <a:extLst>
              <a:ext uri="{FF2B5EF4-FFF2-40B4-BE49-F238E27FC236}">
                <a16:creationId xmlns:a16="http://schemas.microsoft.com/office/drawing/2014/main" id="{1B641EDD-218C-783B-EE96-DC3662ADF494}"/>
              </a:ext>
            </a:extLst>
          </p:cNvPr>
          <p:cNvSpPr txBox="1"/>
          <p:nvPr/>
        </p:nvSpPr>
        <p:spPr>
          <a:xfrm>
            <a:off x="1282959" y="5765577"/>
            <a:ext cx="3588560" cy="492443"/>
          </a:xfrm>
          <a:prstGeom prst="rect">
            <a:avLst/>
          </a:prstGeom>
          <a:noFill/>
          <a:effectLst/>
        </p:spPr>
        <p:txBody>
          <a:bodyPr wrap="square" lIns="121920" tIns="60960" rIns="121920" bIns="60960" anchor="t">
            <a:spAutoFit/>
          </a:bodyPr>
          <a:lstStyle/>
          <a:p>
            <a:pPr marL="0" marR="0" lvl="0" indent="0" algn="l" defTabSz="1219140" rtl="0" eaLnBrk="1" fontAlgn="auto" latinLnBrk="0" hangingPunct="1">
              <a:lnSpc>
                <a:spcPct val="100000"/>
              </a:lnSpc>
              <a:spcBef>
                <a:spcPts val="0"/>
              </a:spcBef>
              <a:spcAft>
                <a:spcPts val="0"/>
              </a:spcAft>
              <a:buClr>
                <a:srgbClr val="000000"/>
              </a:buClr>
              <a:buSzTx/>
              <a:buFontTx/>
              <a:buNone/>
              <a:tabLst/>
              <a:defRPr/>
            </a:pPr>
            <a:r>
              <a:rPr kumimoji="0" lang="en-US" sz="1200" u="none" strike="noStrike" kern="0" cap="none" spc="0" normalizeH="0" baseline="0" noProof="0" dirty="0">
                <a:ln>
                  <a:noFill/>
                </a:ln>
                <a:solidFill>
                  <a:schemeClr val="bg1"/>
                </a:solidFill>
                <a:effectLst/>
                <a:uLnTx/>
                <a:uFillTx/>
                <a:latin typeface="DM Sans "/>
                <a:cs typeface="Arial"/>
                <a:sym typeface="Arial"/>
              </a:rPr>
              <a:t>with anti-aging ALPAFLOR</a:t>
            </a:r>
            <a:r>
              <a:rPr kumimoji="0" lang="en-US" sz="1200" u="none" strike="noStrike" kern="0" cap="none" spc="0" normalizeH="0" baseline="30000" noProof="0" dirty="0">
                <a:ln>
                  <a:noFill/>
                </a:ln>
                <a:solidFill>
                  <a:schemeClr val="bg1"/>
                </a:solidFill>
                <a:effectLst/>
                <a:uLnTx/>
                <a:uFillTx/>
                <a:latin typeface="DM Sans "/>
                <a:cs typeface="Arial"/>
                <a:sym typeface="Arial"/>
              </a:rPr>
              <a:t>®</a:t>
            </a:r>
            <a:r>
              <a:rPr kumimoji="0" lang="en-US" sz="1200" u="none" strike="noStrike" kern="0" cap="none" spc="0" normalizeH="0" baseline="0" noProof="0" dirty="0">
                <a:ln>
                  <a:noFill/>
                </a:ln>
                <a:solidFill>
                  <a:schemeClr val="bg1"/>
                </a:solidFill>
                <a:effectLst/>
                <a:uLnTx/>
                <a:uFillTx/>
                <a:latin typeface="DM Sans "/>
                <a:cs typeface="Arial"/>
                <a:sym typeface="Arial"/>
              </a:rPr>
              <a:t> EDELWEISS CB &amp; strengthening**** Rosemary Essential Oil</a:t>
            </a:r>
          </a:p>
        </p:txBody>
      </p:sp>
      <p:sp>
        <p:nvSpPr>
          <p:cNvPr id="7" name="TextBox 6">
            <a:extLst>
              <a:ext uri="{FF2B5EF4-FFF2-40B4-BE49-F238E27FC236}">
                <a16:creationId xmlns:a16="http://schemas.microsoft.com/office/drawing/2014/main" id="{C503F5EC-E882-FAFA-5561-9D2B849C3AA2}"/>
              </a:ext>
            </a:extLst>
          </p:cNvPr>
          <p:cNvSpPr txBox="1"/>
          <p:nvPr/>
        </p:nvSpPr>
        <p:spPr>
          <a:xfrm>
            <a:off x="6187930" y="123676"/>
            <a:ext cx="6285556" cy="707886"/>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DM Sans "/>
              </a:rPr>
              <a:t>&gt;</a:t>
            </a:r>
            <a:r>
              <a:rPr lang="en-US" sz="2400" dirty="0">
                <a:solidFill>
                  <a:schemeClr val="bg1"/>
                </a:solidFill>
                <a:latin typeface="DM Sans "/>
              </a:rPr>
              <a:t>90</a:t>
            </a:r>
            <a:r>
              <a:rPr kumimoji="0" lang="en-US" sz="2400" u="none" strike="noStrike" kern="1200" cap="none" spc="0" normalizeH="0" baseline="0" noProof="0" dirty="0">
                <a:ln>
                  <a:noFill/>
                </a:ln>
                <a:solidFill>
                  <a:schemeClr val="bg1"/>
                </a:solidFill>
                <a:effectLst/>
                <a:uLnTx/>
                <a:uFillTx/>
                <a:latin typeface="DM Sans "/>
              </a:rPr>
              <a:t>% </a:t>
            </a:r>
            <a:r>
              <a:rPr kumimoji="0" lang="en-US" sz="1600" u="none" strike="noStrike" kern="1200" cap="none" spc="0" normalizeH="0" baseline="0" noProof="0" dirty="0">
                <a:ln>
                  <a:noFill/>
                </a:ln>
                <a:solidFill>
                  <a:schemeClr val="bg1"/>
                </a:solidFill>
                <a:effectLst/>
                <a:uLnTx/>
                <a:uFillTx/>
                <a:latin typeface="DM Sans "/>
              </a:rPr>
              <a:t>natural origin formula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chemeClr val="bg1"/>
                </a:solidFill>
                <a:effectLst/>
                <a:uLnTx/>
                <a:uFillTx/>
                <a:latin typeface="DM Sans "/>
              </a:rPr>
              <a:t>&amp; natural origin / highly biodegradable fragrance*</a:t>
            </a:r>
            <a:endParaRPr lang="en-US" sz="1700" u="none" strike="noStrike" kern="1200" cap="none" spc="0" normalizeH="0" baseline="0" noProof="0" dirty="0">
              <a:ln>
                <a:noFill/>
              </a:ln>
              <a:solidFill>
                <a:schemeClr val="bg1"/>
              </a:solidFill>
              <a:effectLst/>
              <a:uLnTx/>
              <a:uFillTx/>
              <a:latin typeface="DM Sans "/>
            </a:endParaRPr>
          </a:p>
        </p:txBody>
      </p:sp>
      <p:cxnSp>
        <p:nvCxnSpPr>
          <p:cNvPr id="11" name="Conector Reto 22">
            <a:extLst>
              <a:ext uri="{FF2B5EF4-FFF2-40B4-BE49-F238E27FC236}">
                <a16:creationId xmlns:a16="http://schemas.microsoft.com/office/drawing/2014/main" id="{6FE08DB9-772F-2920-3FD0-D49122F96728}"/>
              </a:ext>
            </a:extLst>
          </p:cNvPr>
          <p:cNvCxnSpPr>
            <a:cxnSpLocks/>
          </p:cNvCxnSpPr>
          <p:nvPr/>
        </p:nvCxnSpPr>
        <p:spPr>
          <a:xfrm>
            <a:off x="796754" y="579617"/>
            <a:ext cx="0" cy="870711"/>
          </a:xfrm>
          <a:prstGeom prst="line">
            <a:avLst/>
          </a:prstGeom>
          <a:ln w="57150">
            <a:solidFill>
              <a:srgbClr val="5E671F"/>
            </a:solidFill>
          </a:ln>
        </p:spPr>
        <p:style>
          <a:lnRef idx="1">
            <a:schemeClr val="accent1"/>
          </a:lnRef>
          <a:fillRef idx="0">
            <a:schemeClr val="accent1"/>
          </a:fillRef>
          <a:effectRef idx="0">
            <a:schemeClr val="accent1"/>
          </a:effectRef>
          <a:fontRef idx="minor">
            <a:schemeClr val="tx1"/>
          </a:fontRef>
        </p:style>
      </p:cxnSp>
      <p:cxnSp>
        <p:nvCxnSpPr>
          <p:cNvPr id="16" name="Conector Reto 22">
            <a:extLst>
              <a:ext uri="{FF2B5EF4-FFF2-40B4-BE49-F238E27FC236}">
                <a16:creationId xmlns:a16="http://schemas.microsoft.com/office/drawing/2014/main" id="{F1A472AD-4D0A-1DF9-5DAD-A368C49CAE67}"/>
              </a:ext>
            </a:extLst>
          </p:cNvPr>
          <p:cNvCxnSpPr>
            <a:cxnSpLocks/>
          </p:cNvCxnSpPr>
          <p:nvPr/>
        </p:nvCxnSpPr>
        <p:spPr>
          <a:xfrm>
            <a:off x="751465" y="577460"/>
            <a:ext cx="0" cy="870711"/>
          </a:xfrm>
          <a:prstGeom prst="line">
            <a:avLst/>
          </a:prstGeom>
          <a:ln w="57150">
            <a:solidFill>
              <a:srgbClr val="5E671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5388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fade">
                                      <p:cBhvr>
                                        <p:cTn id="10" dur="500"/>
                                        <p:tgtEl>
                                          <p:spTgt spid="34"/>
                                        </p:tgtEl>
                                      </p:cBhvr>
                                    </p:animEffect>
                                  </p:childTnLst>
                                </p:cTn>
                              </p:par>
                              <p:par>
                                <p:cTn id="11" presetID="10" presetClass="entr" presetSubtype="0" fill="hold" nodeType="with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500"/>
                                        <p:tgtEl>
                                          <p:spTgt spid="33"/>
                                        </p:tgtEl>
                                      </p:cBhvr>
                                    </p:animEffect>
                                  </p:childTnLst>
                                </p:cTn>
                              </p:par>
                              <p:par>
                                <p:cTn id="14" presetID="10" presetClass="entr" presetSubtype="0" fill="hold"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childTnLst>
                                </p:cTn>
                              </p:par>
                              <p:par>
                                <p:cTn id="17" presetID="10" presetClass="entr" presetSubtype="0"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500"/>
                                        <p:tgtEl>
                                          <p:spTgt spid="22"/>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500"/>
                                        <p:tgtEl>
                                          <p:spTgt spid="2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500"/>
                                        <p:tgtEl>
                                          <p:spTgt spid="2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fade">
                                      <p:cBhvr>
                                        <p:cTn id="28" dur="500"/>
                                        <p:tgtEl>
                                          <p:spTgt spid="3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5"/>
                                        </p:tgtEl>
                                        <p:attrNameLst>
                                          <p:attrName>style.visibility</p:attrName>
                                        </p:attrNameLst>
                                      </p:cBhvr>
                                      <p:to>
                                        <p:strVal val="visible"/>
                                      </p:to>
                                    </p:set>
                                    <p:animEffect transition="in" filter="fade">
                                      <p:cBhvr>
                                        <p:cTn id="31" dur="500"/>
                                        <p:tgtEl>
                                          <p:spTgt spid="35"/>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fade">
                                      <p:cBhvr>
                                        <p:cTn id="34" dur="500"/>
                                        <p:tgtEl>
                                          <p:spTgt spid="26"/>
                                        </p:tgtEl>
                                      </p:cBhvr>
                                    </p:animEffect>
                                  </p:childTnLst>
                                </p:cTn>
                              </p:par>
                              <p:par>
                                <p:cTn id="35" presetID="10" presetClass="entr" presetSubtype="0" fill="hold" nodeType="with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par>
                                <p:cTn id="38" presetID="10" presetClass="entr" presetSubtype="0" fill="hold" nodeType="with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fade">
                                      <p:cBhvr>
                                        <p:cTn id="40" dur="500"/>
                                        <p:tgtEl>
                                          <p:spTgt spid="16"/>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fade">
                                      <p:cBhvr>
                                        <p:cTn id="45" dur="500"/>
                                        <p:tgtEl>
                                          <p:spTgt spid="17"/>
                                        </p:tgtEl>
                                      </p:cBhvr>
                                    </p:animEffect>
                                  </p:childTnLst>
                                </p:cTn>
                              </p:par>
                              <p:par>
                                <p:cTn id="46" presetID="10" presetClass="entr" presetSubtype="0" fill="hold" nodeType="with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fade">
                                      <p:cBhvr>
                                        <p:cTn id="48" dur="500"/>
                                        <p:tgtEl>
                                          <p:spTgt spid="8"/>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5"/>
                                        </p:tgtEl>
                                        <p:attrNameLst>
                                          <p:attrName>style.visibility</p:attrName>
                                        </p:attrNameLst>
                                      </p:cBhvr>
                                      <p:to>
                                        <p:strVal val="visible"/>
                                      </p:to>
                                    </p:set>
                                    <p:animEffect transition="in" filter="fade">
                                      <p:cBhvr>
                                        <p:cTn id="51" dur="500"/>
                                        <p:tgtEl>
                                          <p:spTgt spid="5"/>
                                        </p:tgtEl>
                                      </p:cBhvr>
                                    </p:animEffect>
                                  </p:childTnLst>
                                </p:cTn>
                              </p:par>
                              <p:par>
                                <p:cTn id="52" presetID="10" presetClass="entr" presetSubtype="0" fill="hold" nodeType="withEffect">
                                  <p:stCondLst>
                                    <p:cond delay="0"/>
                                  </p:stCondLst>
                                  <p:childTnLst>
                                    <p:set>
                                      <p:cBhvr>
                                        <p:cTn id="53" dur="1" fill="hold">
                                          <p:stCondLst>
                                            <p:cond delay="0"/>
                                          </p:stCondLst>
                                        </p:cTn>
                                        <p:tgtEl>
                                          <p:spTgt spid="2"/>
                                        </p:tgtEl>
                                        <p:attrNameLst>
                                          <p:attrName>style.visibility</p:attrName>
                                        </p:attrNameLst>
                                      </p:cBhvr>
                                      <p:to>
                                        <p:strVal val="visible"/>
                                      </p:to>
                                    </p:set>
                                    <p:animEffect transition="in" filter="fade">
                                      <p:cBhvr>
                                        <p:cTn id="54" dur="500"/>
                                        <p:tgtEl>
                                          <p:spTgt spid="2"/>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3"/>
                                        </p:tgtEl>
                                        <p:attrNameLst>
                                          <p:attrName>style.visibility</p:attrName>
                                        </p:attrNameLst>
                                      </p:cBhvr>
                                      <p:to>
                                        <p:strVal val="visible"/>
                                      </p:to>
                                    </p:set>
                                    <p:animEffect transition="in" filter="fade">
                                      <p:cBhvr>
                                        <p:cTn id="57" dur="500"/>
                                        <p:tgtEl>
                                          <p:spTgt spid="3"/>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4"/>
                                        </p:tgtEl>
                                        <p:attrNameLst>
                                          <p:attrName>style.visibility</p:attrName>
                                        </p:attrNameLst>
                                      </p:cBhvr>
                                      <p:to>
                                        <p:strVal val="visible"/>
                                      </p:to>
                                    </p:set>
                                    <p:animEffect transition="in" filter="fade">
                                      <p:cBhvr>
                                        <p:cTn id="60" dur="500"/>
                                        <p:tgtEl>
                                          <p:spTgt spid="4"/>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6"/>
                                        </p:tgtEl>
                                        <p:attrNameLst>
                                          <p:attrName>style.visibility</p:attrName>
                                        </p:attrNameLst>
                                      </p:cBhvr>
                                      <p:to>
                                        <p:strVal val="visible"/>
                                      </p:to>
                                    </p:set>
                                    <p:animEffect transition="in" filter="fade">
                                      <p:cBhvr>
                                        <p:cTn id="63" dur="500"/>
                                        <p:tgtEl>
                                          <p:spTgt spid="6"/>
                                        </p:tgtEl>
                                      </p:cBhvr>
                                    </p:animEffect>
                                  </p:childTnLst>
                                </p:cTn>
                              </p:par>
                              <p:par>
                                <p:cTn id="64" presetID="10" presetClass="entr" presetSubtype="0" fill="hold" nodeType="withEffect">
                                  <p:stCondLst>
                                    <p:cond delay="0"/>
                                  </p:stCondLst>
                                  <p:childTnLst>
                                    <p:set>
                                      <p:cBhvr>
                                        <p:cTn id="65" dur="1" fill="hold">
                                          <p:stCondLst>
                                            <p:cond delay="0"/>
                                          </p:stCondLst>
                                        </p:cTn>
                                        <p:tgtEl>
                                          <p:spTgt spid="42"/>
                                        </p:tgtEl>
                                        <p:attrNameLst>
                                          <p:attrName>style.visibility</p:attrName>
                                        </p:attrNameLst>
                                      </p:cBhvr>
                                      <p:to>
                                        <p:strVal val="visible"/>
                                      </p:to>
                                    </p:set>
                                    <p:animEffect transition="in" filter="fade">
                                      <p:cBhvr>
                                        <p:cTn id="66" dur="500"/>
                                        <p:tgtEl>
                                          <p:spTgt spid="42"/>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27"/>
                                        </p:tgtEl>
                                        <p:attrNameLst>
                                          <p:attrName>style.visibility</p:attrName>
                                        </p:attrNameLst>
                                      </p:cBhvr>
                                      <p:to>
                                        <p:strVal val="visible"/>
                                      </p:to>
                                    </p:set>
                                    <p:animEffect transition="in" filter="fade">
                                      <p:cBhvr>
                                        <p:cTn id="69" dur="500"/>
                                        <p:tgtEl>
                                          <p:spTgt spid="27"/>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7"/>
                                        </p:tgtEl>
                                        <p:attrNameLst>
                                          <p:attrName>style.visibility</p:attrName>
                                        </p:attrNameLst>
                                      </p:cBhvr>
                                      <p:to>
                                        <p:strVal val="visible"/>
                                      </p:to>
                                    </p:set>
                                    <p:animEffect transition="in" filter="fade">
                                      <p:cBhvr>
                                        <p:cTn id="7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4" grpId="0"/>
      <p:bldP spid="5" grpId="0"/>
      <p:bldP spid="6" grpId="0"/>
      <p:bldP spid="30" grpId="0"/>
      <p:bldP spid="3" grpId="0"/>
      <p:bldP spid="26" grpId="0"/>
      <p:bldP spid="27" grpId="0"/>
      <p:bldP spid="28" grpId="0"/>
      <p:bldP spid="29" grpId="0"/>
      <p:bldP spid="35" grpId="0"/>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descr="A close-up of a shadow of a tree&#10;&#10;Description automatically generated">
            <a:extLst>
              <a:ext uri="{FF2B5EF4-FFF2-40B4-BE49-F238E27FC236}">
                <a16:creationId xmlns:a16="http://schemas.microsoft.com/office/drawing/2014/main" id="{A200D613-A54A-2722-0F8E-CFE2506B35BB}"/>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sharpenSoften amount="-100000"/>
                    </a14:imgEffect>
                    <a14:imgEffect>
                      <a14:saturation sat="0"/>
                    </a14:imgEffect>
                    <a14:imgEffect>
                      <a14:brightnessContrast bright="-10000" contrast="20000"/>
                    </a14:imgEffect>
                  </a14:imgLayer>
                </a14:imgProps>
              </a:ext>
              <a:ext uri="{28A0092B-C50C-407E-A947-70E740481C1C}">
                <a14:useLocalDpi xmlns:a14="http://schemas.microsoft.com/office/drawing/2010/main"/>
              </a:ext>
            </a:extLst>
          </a:blip>
          <a:srcRect/>
          <a:stretch/>
        </p:blipFill>
        <p:spPr>
          <a:xfrm rot="5400000">
            <a:off x="2645234" y="-2688766"/>
            <a:ext cx="6858000" cy="12235532"/>
          </a:xfrm>
          <a:prstGeom prst="rect">
            <a:avLst/>
          </a:prstGeom>
        </p:spPr>
      </p:pic>
      <p:sp>
        <p:nvSpPr>
          <p:cNvPr id="31" name="Rectangle 30">
            <a:extLst>
              <a:ext uri="{FF2B5EF4-FFF2-40B4-BE49-F238E27FC236}">
                <a16:creationId xmlns:a16="http://schemas.microsoft.com/office/drawing/2014/main" id="{6B4CABED-69AD-6D61-2D69-74671E95DB38}"/>
              </a:ext>
            </a:extLst>
          </p:cNvPr>
          <p:cNvSpPr/>
          <p:nvPr/>
        </p:nvSpPr>
        <p:spPr>
          <a:xfrm>
            <a:off x="-82717" y="0"/>
            <a:ext cx="12235532" cy="6858000"/>
          </a:xfrm>
          <a:prstGeom prst="rect">
            <a:avLst/>
          </a:prstGeom>
          <a:solidFill>
            <a:srgbClr val="343C09">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buClr>
                <a:srgbClr val="000000"/>
              </a:buClr>
            </a:pPr>
            <a:endParaRPr lang="en-GB" sz="1867" kern="0">
              <a:solidFill>
                <a:srgbClr val="FFFFFF"/>
              </a:solidFill>
              <a:latin typeface="Arial"/>
              <a:sym typeface="Arial"/>
            </a:endParaRPr>
          </a:p>
        </p:txBody>
      </p:sp>
      <p:sp>
        <p:nvSpPr>
          <p:cNvPr id="32" name="Text Placeholder 3">
            <a:extLst>
              <a:ext uri="{FF2B5EF4-FFF2-40B4-BE49-F238E27FC236}">
                <a16:creationId xmlns:a16="http://schemas.microsoft.com/office/drawing/2014/main" id="{5EDF793F-3FC9-B6BC-6CF9-D87FB0CCF6E7}"/>
              </a:ext>
            </a:extLst>
          </p:cNvPr>
          <p:cNvSpPr txBox="1">
            <a:spLocks/>
          </p:cNvSpPr>
          <p:nvPr/>
        </p:nvSpPr>
        <p:spPr>
          <a:xfrm>
            <a:off x="593699" y="470244"/>
            <a:ext cx="3187364" cy="579483"/>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defTabSz="1219140">
              <a:buClr>
                <a:srgbClr val="000000"/>
              </a:buClr>
            </a:pPr>
            <a:r>
              <a:rPr lang="en-US" sz="2133" b="1">
                <a:solidFill>
                  <a:srgbClr val="FFFFFF"/>
                </a:solidFill>
                <a:latin typeface="DM Sans 14pt" pitchFamily="2" charset="77"/>
                <a:sym typeface="Arial"/>
              </a:rPr>
              <a:t> </a:t>
            </a:r>
          </a:p>
        </p:txBody>
      </p:sp>
      <p:pic>
        <p:nvPicPr>
          <p:cNvPr id="42" name="Google Shape;279;p62">
            <a:extLst>
              <a:ext uri="{FF2B5EF4-FFF2-40B4-BE49-F238E27FC236}">
                <a16:creationId xmlns:a16="http://schemas.microsoft.com/office/drawing/2014/main" id="{FEC1CF3F-0B14-E112-BB6F-7624663A7ADB}"/>
              </a:ext>
            </a:extLst>
          </p:cNvPr>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9532802" y="6210002"/>
            <a:ext cx="2514905" cy="485999"/>
          </a:xfrm>
          <a:prstGeom prst="rect">
            <a:avLst/>
          </a:prstGeom>
          <a:noFill/>
          <a:ln>
            <a:noFill/>
          </a:ln>
        </p:spPr>
      </p:pic>
      <p:sp>
        <p:nvSpPr>
          <p:cNvPr id="5" name="Title 27">
            <a:extLst>
              <a:ext uri="{FF2B5EF4-FFF2-40B4-BE49-F238E27FC236}">
                <a16:creationId xmlns:a16="http://schemas.microsoft.com/office/drawing/2014/main" id="{8E46129F-F0BE-4ADE-AC77-498395E04505}"/>
              </a:ext>
            </a:extLst>
          </p:cNvPr>
          <p:cNvSpPr txBox="1">
            <a:spLocks/>
          </p:cNvSpPr>
          <p:nvPr/>
        </p:nvSpPr>
        <p:spPr>
          <a:xfrm>
            <a:off x="9095869" y="5945252"/>
            <a:ext cx="2334640" cy="246221"/>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1800" b="1" kern="1200">
                <a:solidFill>
                  <a:schemeClr val="tx1"/>
                </a:solidFill>
                <a:latin typeface="+mn-lt"/>
                <a:ea typeface="+mj-ea"/>
                <a:cs typeface="+mj-cs"/>
              </a:defRPr>
            </a:lvl1pPr>
          </a:lstStyle>
          <a:p>
            <a:pPr algn="r">
              <a:lnSpc>
                <a:spcPct val="150000"/>
              </a:lnSpc>
            </a:pPr>
            <a:r>
              <a:rPr lang="en-US" sz="1000" b="0">
                <a:solidFill>
                  <a:schemeClr val="bg1">
                    <a:lumMod val="95000"/>
                  </a:schemeClr>
                </a:solidFill>
                <a:latin typeface="DM Sans"/>
              </a:rPr>
              <a:t>* in vitro ** in vivo *** ex vivo </a:t>
            </a:r>
            <a:endParaRPr lang="en-US" sz="1000" b="0">
              <a:solidFill>
                <a:schemeClr val="bg1">
                  <a:lumMod val="95000"/>
                </a:schemeClr>
              </a:solidFill>
              <a:latin typeface="DM Sans" pitchFamily="2" charset="0"/>
            </a:endParaRPr>
          </a:p>
        </p:txBody>
      </p:sp>
      <p:sp>
        <p:nvSpPr>
          <p:cNvPr id="10" name="Title 27">
            <a:extLst>
              <a:ext uri="{FF2B5EF4-FFF2-40B4-BE49-F238E27FC236}">
                <a16:creationId xmlns:a16="http://schemas.microsoft.com/office/drawing/2014/main" id="{252D26D8-E0BA-A4FD-0F72-A8DB6842828B}"/>
              </a:ext>
            </a:extLst>
          </p:cNvPr>
          <p:cNvSpPr txBox="1">
            <a:spLocks/>
          </p:cNvSpPr>
          <p:nvPr/>
        </p:nvSpPr>
        <p:spPr>
          <a:xfrm>
            <a:off x="622388" y="312925"/>
            <a:ext cx="5117653" cy="629205"/>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1800" b="1" kern="1200">
                <a:solidFill>
                  <a:schemeClr val="tx1"/>
                </a:solidFill>
                <a:latin typeface="+mn-lt"/>
                <a:ea typeface="+mj-ea"/>
                <a:cs typeface="+mj-cs"/>
              </a:defRPr>
            </a:lvl1pPr>
          </a:lstStyle>
          <a:p>
            <a:pPr>
              <a:lnSpc>
                <a:spcPct val="150000"/>
              </a:lnSpc>
            </a:pPr>
            <a:r>
              <a:rPr lang="en-US" sz="2500">
                <a:solidFill>
                  <a:schemeClr val="bg1"/>
                </a:solidFill>
                <a:latin typeface="DM Sans" pitchFamily="2" charset="0"/>
              </a:rPr>
              <a:t>ALPAFLOR® EDELWEISS CB</a:t>
            </a:r>
            <a:endParaRPr lang="en-US" sz="2500">
              <a:solidFill>
                <a:schemeClr val="bg1"/>
              </a:solidFill>
              <a:latin typeface="DM Sans" pitchFamily="2" charset="0"/>
              <a:ea typeface="+mn-ea"/>
              <a:cs typeface="+mn-cs"/>
            </a:endParaRPr>
          </a:p>
        </p:txBody>
      </p:sp>
      <p:sp>
        <p:nvSpPr>
          <p:cNvPr id="11" name="Title 27">
            <a:extLst>
              <a:ext uri="{FF2B5EF4-FFF2-40B4-BE49-F238E27FC236}">
                <a16:creationId xmlns:a16="http://schemas.microsoft.com/office/drawing/2014/main" id="{903526E4-7BF9-7356-C5B3-35D6725D8BE5}"/>
              </a:ext>
            </a:extLst>
          </p:cNvPr>
          <p:cNvSpPr txBox="1">
            <a:spLocks/>
          </p:cNvSpPr>
          <p:nvPr/>
        </p:nvSpPr>
        <p:spPr>
          <a:xfrm>
            <a:off x="633755" y="883898"/>
            <a:ext cx="7975358" cy="342986"/>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1800" b="1" kern="1200">
                <a:solidFill>
                  <a:schemeClr val="tx1"/>
                </a:solidFill>
                <a:latin typeface="+mn-lt"/>
                <a:ea typeface="+mj-ea"/>
                <a:cs typeface="+mj-cs"/>
              </a:defRPr>
            </a:lvl1pPr>
          </a:lstStyle>
          <a:p>
            <a:pPr>
              <a:lnSpc>
                <a:spcPct val="150000"/>
              </a:lnSpc>
            </a:pPr>
            <a:r>
              <a:rPr lang="en-US" sz="1200" b="0">
                <a:solidFill>
                  <a:schemeClr val="bg1"/>
                </a:solidFill>
                <a:latin typeface="DM Sans" pitchFamily="2" charset="0"/>
              </a:rPr>
              <a:t>INCI NAME: Leontopodium Alpinum Flower/Leaf Extract, Glycerin, Water, Citric Acid</a:t>
            </a:r>
          </a:p>
        </p:txBody>
      </p:sp>
      <p:graphicFrame>
        <p:nvGraphicFramePr>
          <p:cNvPr id="18" name="Tabela 45">
            <a:extLst>
              <a:ext uri="{FF2B5EF4-FFF2-40B4-BE49-F238E27FC236}">
                <a16:creationId xmlns:a16="http://schemas.microsoft.com/office/drawing/2014/main" id="{518C977E-89A0-FA9E-A75A-E49A7E57D9CA}"/>
              </a:ext>
            </a:extLst>
          </p:cNvPr>
          <p:cNvGraphicFramePr>
            <a:graphicFrameLocks noGrp="1"/>
          </p:cNvGraphicFramePr>
          <p:nvPr>
            <p:extLst>
              <p:ext uri="{D42A27DB-BD31-4B8C-83A1-F6EECF244321}">
                <p14:modId xmlns:p14="http://schemas.microsoft.com/office/powerpoint/2010/main" val="1723928254"/>
              </p:ext>
            </p:extLst>
          </p:nvPr>
        </p:nvGraphicFramePr>
        <p:xfrm>
          <a:off x="593699" y="5064434"/>
          <a:ext cx="10836810" cy="809238"/>
        </p:xfrm>
        <a:graphic>
          <a:graphicData uri="http://schemas.openxmlformats.org/drawingml/2006/table">
            <a:tbl>
              <a:tblPr firstRow="1" bandRow="1">
                <a:tableStyleId>{5C22544A-7EE6-4342-B048-85BDC9FD1C3A}</a:tableStyleId>
              </a:tblPr>
              <a:tblGrid>
                <a:gridCol w="10836810">
                  <a:extLst>
                    <a:ext uri="{9D8B030D-6E8A-4147-A177-3AD203B41FA5}">
                      <a16:colId xmlns:a16="http://schemas.microsoft.com/office/drawing/2014/main" val="3104197843"/>
                    </a:ext>
                  </a:extLst>
                </a:gridCol>
              </a:tblGrid>
              <a:tr h="80923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kern="0" spc="100" dirty="0">
                          <a:solidFill>
                            <a:schemeClr val="bg1"/>
                          </a:solidFill>
                          <a:latin typeface="DM Sans" pitchFamily="2" charset="0"/>
                        </a:rPr>
                        <a:t>REGISTRATION</a:t>
                      </a:r>
                      <a:br>
                        <a:rPr lang="en-GB" sz="1200" b="1" i="0" kern="0" spc="100" dirty="0">
                          <a:solidFill>
                            <a:schemeClr val="bg1"/>
                          </a:solidFill>
                          <a:latin typeface="DM Sans" pitchFamily="2" charset="0"/>
                        </a:rPr>
                      </a:br>
                      <a:r>
                        <a:rPr lang="en-GB" sz="1200" b="1" i="0" kern="0" spc="100" dirty="0">
                          <a:solidFill>
                            <a:schemeClr val="bg1"/>
                          </a:solidFill>
                          <a:latin typeface="DM Sans" pitchFamily="2" charset="0"/>
                        </a:rPr>
                        <a:t>CERTIFICATION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18687214"/>
                  </a:ext>
                </a:extLst>
              </a:tr>
            </a:tbl>
          </a:graphicData>
        </a:graphic>
      </p:graphicFrame>
      <p:grpSp>
        <p:nvGrpSpPr>
          <p:cNvPr id="19" name="Group 28">
            <a:extLst>
              <a:ext uri="{FF2B5EF4-FFF2-40B4-BE49-F238E27FC236}">
                <a16:creationId xmlns:a16="http://schemas.microsoft.com/office/drawing/2014/main" id="{9D1D04A2-98BC-D959-4693-60F04265A38B}"/>
              </a:ext>
            </a:extLst>
          </p:cNvPr>
          <p:cNvGrpSpPr/>
          <p:nvPr/>
        </p:nvGrpSpPr>
        <p:grpSpPr>
          <a:xfrm>
            <a:off x="3516451" y="5206692"/>
            <a:ext cx="4940299" cy="509874"/>
            <a:chOff x="2894681" y="4779137"/>
            <a:chExt cx="6579114" cy="679011"/>
          </a:xfrm>
        </p:grpSpPr>
        <p:pic>
          <p:nvPicPr>
            <p:cNvPr id="20" name="Picture 7" descr="Logo&#10;&#10;Description automatically generated">
              <a:extLst>
                <a:ext uri="{FF2B5EF4-FFF2-40B4-BE49-F238E27FC236}">
                  <a16:creationId xmlns:a16="http://schemas.microsoft.com/office/drawing/2014/main" id="{720EE931-01BF-4E1C-0910-83A9F37F10E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484156" y="4786226"/>
              <a:ext cx="869475" cy="646583"/>
            </a:xfrm>
            <a:prstGeom prst="rect">
              <a:avLst/>
            </a:prstGeom>
          </p:spPr>
        </p:pic>
        <p:pic>
          <p:nvPicPr>
            <p:cNvPr id="22" name="Picture 8">
              <a:extLst>
                <a:ext uri="{FF2B5EF4-FFF2-40B4-BE49-F238E27FC236}">
                  <a16:creationId xmlns:a16="http://schemas.microsoft.com/office/drawing/2014/main" id="{61542800-9C3A-31DA-2BAF-C3139EDA3A72}"/>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7761867" y="4811203"/>
              <a:ext cx="766722" cy="576000"/>
            </a:xfrm>
            <a:prstGeom prst="rect">
              <a:avLst/>
            </a:prstGeom>
            <a:ln>
              <a:noFill/>
            </a:ln>
            <a:effectLst/>
          </p:spPr>
        </p:pic>
        <p:pic>
          <p:nvPicPr>
            <p:cNvPr id="23" name="Picture 9" descr="Logo&#10;&#10;Description automatically generated">
              <a:extLst>
                <a:ext uri="{FF2B5EF4-FFF2-40B4-BE49-F238E27FC236}">
                  <a16:creationId xmlns:a16="http://schemas.microsoft.com/office/drawing/2014/main" id="{747AABA2-1AFB-9CB1-91C3-9295A888087F}"/>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835680" y="4779137"/>
              <a:ext cx="638115" cy="638115"/>
            </a:xfrm>
            <a:prstGeom prst="rect">
              <a:avLst/>
            </a:prstGeom>
          </p:spPr>
        </p:pic>
        <p:pic>
          <p:nvPicPr>
            <p:cNvPr id="24" name="Picture 34" descr="A picture containing food&#10;&#10;Description automatically generated">
              <a:extLst>
                <a:ext uri="{FF2B5EF4-FFF2-40B4-BE49-F238E27FC236}">
                  <a16:creationId xmlns:a16="http://schemas.microsoft.com/office/drawing/2014/main" id="{BCAE0FC6-8B9F-9F06-87DB-9DA97247B73C}"/>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894681" y="4837115"/>
              <a:ext cx="541731" cy="617007"/>
            </a:xfrm>
            <a:prstGeom prst="rect">
              <a:avLst/>
            </a:prstGeom>
          </p:spPr>
        </p:pic>
        <p:pic>
          <p:nvPicPr>
            <p:cNvPr id="25" name="Picture 35" descr="A picture containing drawing, food, people, parked&#10;&#10;Description automatically generated">
              <a:extLst>
                <a:ext uri="{FF2B5EF4-FFF2-40B4-BE49-F238E27FC236}">
                  <a16:creationId xmlns:a16="http://schemas.microsoft.com/office/drawing/2014/main" id="{A53A9D50-56E0-EA48-414C-4FDE1C21F206}"/>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786097" y="4841141"/>
              <a:ext cx="519419" cy="617007"/>
            </a:xfrm>
            <a:prstGeom prst="rect">
              <a:avLst/>
            </a:prstGeom>
          </p:spPr>
        </p:pic>
        <p:pic>
          <p:nvPicPr>
            <p:cNvPr id="26" name="Picture 37" descr="A close up of a sign&#10;&#10;Description automatically generated">
              <a:extLst>
                <a:ext uri="{FF2B5EF4-FFF2-40B4-BE49-F238E27FC236}">
                  <a16:creationId xmlns:a16="http://schemas.microsoft.com/office/drawing/2014/main" id="{1F8897C8-0B6F-12D4-9A2B-BCCD7E569A9B}"/>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4616365" y="4814331"/>
              <a:ext cx="617007" cy="617007"/>
            </a:xfrm>
            <a:prstGeom prst="rect">
              <a:avLst/>
            </a:prstGeom>
          </p:spPr>
        </p:pic>
        <p:pic>
          <p:nvPicPr>
            <p:cNvPr id="27" name="Picture 38" descr="A close up of a logo&#10;&#10;Description automatically generated">
              <a:extLst>
                <a:ext uri="{FF2B5EF4-FFF2-40B4-BE49-F238E27FC236}">
                  <a16:creationId xmlns:a16="http://schemas.microsoft.com/office/drawing/2014/main" id="{0435727C-52CC-9F4B-4A5E-FC2689CE4881}"/>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6659265" y="4799025"/>
              <a:ext cx="796968" cy="617007"/>
            </a:xfrm>
            <a:prstGeom prst="rect">
              <a:avLst/>
            </a:prstGeom>
          </p:spPr>
        </p:pic>
      </p:grpSp>
      <p:graphicFrame>
        <p:nvGraphicFramePr>
          <p:cNvPr id="30" name="Tabela 26">
            <a:extLst>
              <a:ext uri="{FF2B5EF4-FFF2-40B4-BE49-F238E27FC236}">
                <a16:creationId xmlns:a16="http://schemas.microsoft.com/office/drawing/2014/main" id="{A13A698C-CA55-BEA7-A8F2-FDE4C3E63E3A}"/>
              </a:ext>
            </a:extLst>
          </p:cNvPr>
          <p:cNvGraphicFramePr>
            <a:graphicFrameLocks noGrp="1"/>
          </p:cNvGraphicFramePr>
          <p:nvPr>
            <p:extLst>
              <p:ext uri="{D42A27DB-BD31-4B8C-83A1-F6EECF244321}">
                <p14:modId xmlns:p14="http://schemas.microsoft.com/office/powerpoint/2010/main" val="4058011127"/>
              </p:ext>
            </p:extLst>
          </p:nvPr>
        </p:nvGraphicFramePr>
        <p:xfrm>
          <a:off x="642733" y="2963115"/>
          <a:ext cx="8996321" cy="1986661"/>
        </p:xfrm>
        <a:graphic>
          <a:graphicData uri="http://schemas.openxmlformats.org/drawingml/2006/table">
            <a:tbl>
              <a:tblPr firstRow="1" bandRow="1">
                <a:tableStyleId>{5C22544A-7EE6-4342-B048-85BDC9FD1C3A}</a:tableStyleId>
              </a:tblPr>
              <a:tblGrid>
                <a:gridCol w="1835291">
                  <a:extLst>
                    <a:ext uri="{9D8B030D-6E8A-4147-A177-3AD203B41FA5}">
                      <a16:colId xmlns:a16="http://schemas.microsoft.com/office/drawing/2014/main" val="3391187109"/>
                    </a:ext>
                  </a:extLst>
                </a:gridCol>
                <a:gridCol w="7161030">
                  <a:extLst>
                    <a:ext uri="{9D8B030D-6E8A-4147-A177-3AD203B41FA5}">
                      <a16:colId xmlns:a16="http://schemas.microsoft.com/office/drawing/2014/main" val="2753010970"/>
                    </a:ext>
                  </a:extLst>
                </a:gridCol>
              </a:tblGrid>
              <a:tr h="1889166">
                <a:tc>
                  <a:txBody>
                    <a:bodyPr/>
                    <a:lstStyle/>
                    <a:p>
                      <a:pPr marL="0" marR="0" lvl="0" indent="0" algn="l" defTabSz="914400" rtl="0" eaLnBrk="1" fontAlgn="auto" latinLnBrk="0" hangingPunct="1">
                        <a:lnSpc>
                          <a:spcPct val="100000"/>
                        </a:lnSpc>
                        <a:spcBef>
                          <a:spcPts val="0"/>
                        </a:spcBef>
                        <a:spcAft>
                          <a:spcPts val="0"/>
                        </a:spcAft>
                        <a:buClr>
                          <a:schemeClr val="bg1"/>
                        </a:buClr>
                        <a:buSzTx/>
                        <a:buFontTx/>
                        <a:buNone/>
                        <a:tabLst/>
                        <a:defRPr/>
                      </a:pPr>
                      <a:r>
                        <a:rPr lang="en-GB" sz="1200" b="1" i="0" kern="0" spc="100">
                          <a:solidFill>
                            <a:schemeClr val="bg1"/>
                          </a:solidFill>
                          <a:latin typeface="DM Sans"/>
                        </a:rPr>
                        <a:t>BENEFITS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27305" marR="0" lvl="0" indent="-171450" algn="l" defTabSz="914400" rtl="0" eaLnBrk="1" fontAlgn="auto" latinLnBrk="0" hangingPunct="1">
                        <a:lnSpc>
                          <a:spcPct val="150000"/>
                        </a:lnSpc>
                        <a:spcBef>
                          <a:spcPts val="0"/>
                        </a:spcBef>
                        <a:spcAft>
                          <a:spcPts val="0"/>
                        </a:spcAft>
                        <a:buClr>
                          <a:schemeClr val="bg1"/>
                        </a:buClr>
                        <a:buSzPct val="150000"/>
                        <a:buFont typeface="Arial" panose="020B0604020202020204" pitchFamily="34" charset="0"/>
                        <a:buChar char="•"/>
                        <a:tabLst/>
                        <a:defRPr/>
                      </a:pPr>
                      <a:r>
                        <a:rPr kumimoji="0" lang="en-US" sz="1200" b="0" i="0" u="none" strike="noStrike" kern="1200" cap="none" spc="0" normalizeH="0" baseline="0" noProof="0" dirty="0">
                          <a:ln>
                            <a:noFill/>
                          </a:ln>
                          <a:solidFill>
                            <a:schemeClr val="bg1"/>
                          </a:solidFill>
                          <a:effectLst/>
                          <a:uLnTx/>
                          <a:uFillTx/>
                          <a:latin typeface="DM Sans"/>
                        </a:rPr>
                        <a:t>Contains high levels of </a:t>
                      </a:r>
                      <a:r>
                        <a:rPr kumimoji="0" lang="en-US" sz="1200" b="0" i="0" u="none" strike="noStrike" kern="1200" cap="none" spc="0" normalizeH="0" baseline="0" noProof="0" dirty="0" err="1">
                          <a:ln>
                            <a:noFill/>
                          </a:ln>
                          <a:solidFill>
                            <a:schemeClr val="bg1"/>
                          </a:solidFill>
                          <a:effectLst/>
                          <a:uLnTx/>
                          <a:uFillTx/>
                          <a:latin typeface="DM Sans"/>
                        </a:rPr>
                        <a:t>leontopodic</a:t>
                      </a:r>
                      <a:r>
                        <a:rPr kumimoji="0" lang="en-US" sz="1200" b="0" i="0" u="none" strike="noStrike" kern="1200" cap="none" spc="0" normalizeH="0" baseline="0" noProof="0" dirty="0">
                          <a:ln>
                            <a:noFill/>
                          </a:ln>
                          <a:solidFill>
                            <a:schemeClr val="bg1"/>
                          </a:solidFill>
                          <a:effectLst/>
                          <a:uLnTx/>
                          <a:uFillTx/>
                          <a:latin typeface="DM Sans"/>
                        </a:rPr>
                        <a:t> acid and flavonoids</a:t>
                      </a:r>
                    </a:p>
                    <a:p>
                      <a:pPr marL="27305" marR="0" lvl="0" indent="-171450" algn="l" defTabSz="914400" rtl="0" eaLnBrk="1" fontAlgn="auto" latinLnBrk="0" hangingPunct="1">
                        <a:lnSpc>
                          <a:spcPct val="150000"/>
                        </a:lnSpc>
                        <a:spcBef>
                          <a:spcPts val="0"/>
                        </a:spcBef>
                        <a:spcAft>
                          <a:spcPts val="0"/>
                        </a:spcAft>
                        <a:buClr>
                          <a:schemeClr val="bg1"/>
                        </a:buClr>
                        <a:buSzPct val="150000"/>
                        <a:buFont typeface="Arial" panose="020B0604020202020204" pitchFamily="34" charset="0"/>
                        <a:buChar char="•"/>
                        <a:tabLst/>
                        <a:defRPr/>
                      </a:pPr>
                      <a:r>
                        <a:rPr kumimoji="0" lang="en-US" sz="1200" b="0" i="0" u="none" strike="noStrike" kern="1200" cap="none" spc="0" normalizeH="0" baseline="0" noProof="0" dirty="0">
                          <a:ln>
                            <a:noFill/>
                          </a:ln>
                          <a:solidFill>
                            <a:schemeClr val="bg1"/>
                          </a:solidFill>
                          <a:effectLst/>
                          <a:uLnTx/>
                          <a:uFillTx/>
                          <a:latin typeface="DM Sans"/>
                        </a:rPr>
                        <a:t>Strong antioxidant with radical scavenging properties*</a:t>
                      </a:r>
                    </a:p>
                    <a:p>
                      <a:pPr marL="27305" marR="0" lvl="0" indent="-171450" algn="l" defTabSz="914400" rtl="0" eaLnBrk="1" fontAlgn="auto" latinLnBrk="0" hangingPunct="1">
                        <a:lnSpc>
                          <a:spcPct val="150000"/>
                        </a:lnSpc>
                        <a:spcBef>
                          <a:spcPts val="0"/>
                        </a:spcBef>
                        <a:spcAft>
                          <a:spcPts val="0"/>
                        </a:spcAft>
                        <a:buClr>
                          <a:schemeClr val="bg1"/>
                        </a:buClr>
                        <a:buSzPct val="150000"/>
                        <a:buFont typeface="Arial" panose="020B0604020202020204" pitchFamily="34" charset="0"/>
                        <a:buChar char="•"/>
                        <a:tabLst/>
                        <a:defRPr/>
                      </a:pPr>
                      <a:r>
                        <a:rPr kumimoji="0" lang="en-US" sz="1200" b="0" i="0" u="none" strike="noStrike" kern="1200" cap="none" spc="0" normalizeH="0" baseline="0" noProof="0" dirty="0">
                          <a:ln>
                            <a:noFill/>
                          </a:ln>
                          <a:solidFill>
                            <a:schemeClr val="bg1"/>
                          </a:solidFill>
                          <a:effectLst/>
                          <a:uLnTx/>
                          <a:uFillTx/>
                          <a:latin typeface="DM Sans"/>
                        </a:rPr>
                        <a:t>Prolongs anagen growing phase of hair 1.8 x more than placebo***</a:t>
                      </a:r>
                    </a:p>
                    <a:p>
                      <a:pPr marL="27305" marR="0" lvl="0" indent="-171450" algn="l" defTabSz="914400" rtl="0" eaLnBrk="1" fontAlgn="auto" latinLnBrk="0" hangingPunct="1">
                        <a:lnSpc>
                          <a:spcPct val="150000"/>
                        </a:lnSpc>
                        <a:spcBef>
                          <a:spcPts val="0"/>
                        </a:spcBef>
                        <a:spcAft>
                          <a:spcPts val="0"/>
                        </a:spcAft>
                        <a:buClr>
                          <a:schemeClr val="bg1"/>
                        </a:buClr>
                        <a:buSzPct val="150000"/>
                        <a:buFont typeface="Arial" panose="020B0604020202020204" pitchFamily="34" charset="0"/>
                        <a:buChar char="•"/>
                        <a:tabLst/>
                        <a:defRPr/>
                      </a:pPr>
                      <a:r>
                        <a:rPr kumimoji="0" lang="en-US" sz="1200" b="0" i="0" u="none" strike="noStrike" kern="1200" cap="none" spc="0" normalizeH="0" baseline="0" noProof="0" dirty="0">
                          <a:ln>
                            <a:noFill/>
                          </a:ln>
                          <a:solidFill>
                            <a:schemeClr val="bg1"/>
                          </a:solidFill>
                          <a:effectLst/>
                          <a:uLnTx/>
                          <a:uFillTx/>
                          <a:latin typeface="DM Sans"/>
                        </a:rPr>
                        <a:t>50% increase of hair follicles keratinocytes proliferation***</a:t>
                      </a:r>
                    </a:p>
                    <a:p>
                      <a:pPr marL="27305" marR="0" lvl="0" indent="-171450" algn="l" rtl="0" eaLnBrk="1" fontAlgn="auto" latinLnBrk="0" hangingPunct="1">
                        <a:lnSpc>
                          <a:spcPct val="150000"/>
                        </a:lnSpc>
                        <a:spcBef>
                          <a:spcPts val="0"/>
                        </a:spcBef>
                        <a:spcAft>
                          <a:spcPts val="0"/>
                        </a:spcAft>
                        <a:buClr>
                          <a:schemeClr val="bg1"/>
                        </a:buClr>
                        <a:buSzPct val="150000"/>
                        <a:buFont typeface="Arial" panose="020B0604020202020204" pitchFamily="34" charset="0"/>
                        <a:buChar char="•"/>
                      </a:pPr>
                      <a:r>
                        <a:rPr kumimoji="0" lang="en-US" sz="1200" b="0" i="0" u="none" strike="noStrike" kern="1200" cap="none" spc="0" normalizeH="0" baseline="0" noProof="0" dirty="0">
                          <a:ln>
                            <a:noFill/>
                          </a:ln>
                          <a:solidFill>
                            <a:schemeClr val="bg1"/>
                          </a:solidFill>
                          <a:effectLst/>
                          <a:uLnTx/>
                          <a:uFillTx/>
                          <a:latin typeface="DM Sans"/>
                        </a:rPr>
                        <a:t>13% increase in hair density after 5 months**</a:t>
                      </a:r>
                      <a:r>
                        <a:rPr lang="en-US" sz="1200" b="0" i="0" u="none" strike="noStrike" kern="1200" cap="none" spc="0" normalizeH="0" baseline="0" noProof="0" dirty="0">
                          <a:ln>
                            <a:noFill/>
                          </a:ln>
                          <a:solidFill>
                            <a:schemeClr val="bg1"/>
                          </a:solidFill>
                          <a:effectLst/>
                          <a:uLnTx/>
                          <a:uFillTx/>
                          <a:latin typeface="DM Sans"/>
                        </a:rPr>
                        <a:t> </a:t>
                      </a:r>
                      <a:endParaRPr kumimoji="0" lang="en-US" sz="1200" b="0" i="0" u="none" strike="noStrike" kern="1200" cap="none" spc="0" normalizeH="0" baseline="0" noProof="0" dirty="0">
                        <a:ln>
                          <a:noFill/>
                        </a:ln>
                        <a:solidFill>
                          <a:schemeClr val="bg1"/>
                        </a:solidFill>
                        <a:effectLst/>
                        <a:uLnTx/>
                        <a:uFillTx/>
                        <a:latin typeface="DM Sans"/>
                      </a:endParaRPr>
                    </a:p>
                    <a:p>
                      <a:pPr marL="27305" marR="0" lvl="0" indent="-171450" algn="l" defTabSz="914400" rtl="0" eaLnBrk="1" fontAlgn="auto" latinLnBrk="0" hangingPunct="1">
                        <a:lnSpc>
                          <a:spcPct val="150000"/>
                        </a:lnSpc>
                        <a:spcBef>
                          <a:spcPts val="0"/>
                        </a:spcBef>
                        <a:spcAft>
                          <a:spcPts val="0"/>
                        </a:spcAft>
                        <a:buClr>
                          <a:schemeClr val="bg1"/>
                        </a:buClr>
                        <a:buSzPct val="150000"/>
                        <a:buFont typeface="Arial" panose="020B0604020202020204" pitchFamily="34" charset="0"/>
                        <a:buChar char="•"/>
                        <a:tabLst/>
                        <a:defRPr/>
                      </a:pPr>
                      <a:r>
                        <a:rPr kumimoji="0" lang="en-US" sz="1200" b="0" i="0" u="none" strike="noStrike" kern="1200" cap="none" spc="0" normalizeH="0" baseline="0" noProof="0" dirty="0">
                          <a:ln>
                            <a:noFill/>
                          </a:ln>
                          <a:solidFill>
                            <a:schemeClr val="bg1"/>
                          </a:solidFill>
                          <a:effectLst/>
                          <a:uLnTx/>
                          <a:uFillTx/>
                          <a:latin typeface="DM Sans"/>
                        </a:rPr>
                        <a:t>13% darker hair after 4 months**</a:t>
                      </a:r>
                    </a:p>
                    <a:p>
                      <a:pPr marL="27305" marR="0" lvl="0" indent="-171450" algn="l" defTabSz="914400" rtl="0" eaLnBrk="1" fontAlgn="auto" latinLnBrk="0" hangingPunct="1">
                        <a:lnSpc>
                          <a:spcPct val="150000"/>
                        </a:lnSpc>
                        <a:spcBef>
                          <a:spcPts val="0"/>
                        </a:spcBef>
                        <a:spcAft>
                          <a:spcPts val="0"/>
                        </a:spcAft>
                        <a:buClr>
                          <a:schemeClr val="bg1"/>
                        </a:buClr>
                        <a:buSzPct val="150000"/>
                        <a:buFont typeface="Arial" panose="020B0604020202020204" pitchFamily="34" charset="0"/>
                        <a:buChar char="•"/>
                        <a:tabLst/>
                        <a:defRPr/>
                      </a:pPr>
                      <a:r>
                        <a:rPr kumimoji="0" lang="en-US" sz="1200" b="0" i="0" u="none" strike="noStrike" kern="1200" cap="none" spc="0" normalizeH="0" baseline="0" noProof="0" dirty="0">
                          <a:ln>
                            <a:noFill/>
                          </a:ln>
                          <a:solidFill>
                            <a:schemeClr val="bg1"/>
                          </a:solidFill>
                          <a:effectLst/>
                          <a:uLnTx/>
                          <a:uFillTx/>
                          <a:latin typeface="DM Sans"/>
                        </a:rPr>
                        <a:t>50% less grey hair versus Placebo**</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63781100"/>
                  </a:ext>
                </a:extLst>
              </a:tr>
            </a:tbl>
          </a:graphicData>
        </a:graphic>
      </p:graphicFrame>
      <p:sp>
        <p:nvSpPr>
          <p:cNvPr id="33" name="CaixaDeTexto 27">
            <a:extLst>
              <a:ext uri="{FF2B5EF4-FFF2-40B4-BE49-F238E27FC236}">
                <a16:creationId xmlns:a16="http://schemas.microsoft.com/office/drawing/2014/main" id="{C77F9EDB-21C4-D4A4-BFB2-BD371028F177}"/>
              </a:ext>
            </a:extLst>
          </p:cNvPr>
          <p:cNvSpPr txBox="1"/>
          <p:nvPr/>
        </p:nvSpPr>
        <p:spPr>
          <a:xfrm>
            <a:off x="2378893" y="1629829"/>
            <a:ext cx="8956828" cy="276999"/>
          </a:xfrm>
          <a:prstGeom prst="rect">
            <a:avLst/>
          </a:prstGeom>
          <a:noFill/>
        </p:spPr>
        <p:txBody>
          <a:bodyPr wrap="square">
            <a:spAutoFit/>
          </a:bodyPr>
          <a:lstStyle/>
          <a:p>
            <a:pPr>
              <a:defRPr/>
            </a:pPr>
            <a:r>
              <a:rPr kumimoji="0" lang="en-US" sz="1200" u="none" strike="noStrike" kern="1200" cap="none" spc="0" normalizeH="0" baseline="0" noProof="0">
                <a:ln>
                  <a:noFill/>
                </a:ln>
                <a:solidFill>
                  <a:schemeClr val="bg1"/>
                </a:solidFill>
                <a:effectLst/>
                <a:uLnTx/>
                <a:uFillTx/>
                <a:latin typeface="DM Sans" pitchFamily="2" charset="0"/>
              </a:rPr>
              <a:t>Gentle ethanolic extraction of dried plant following green chemistry principles </a:t>
            </a:r>
          </a:p>
        </p:txBody>
      </p:sp>
      <p:pic>
        <p:nvPicPr>
          <p:cNvPr id="37" name="Imagem 68">
            <a:extLst>
              <a:ext uri="{FF2B5EF4-FFF2-40B4-BE49-F238E27FC236}">
                <a16:creationId xmlns:a16="http://schemas.microsoft.com/office/drawing/2014/main" id="{06ADF15D-DAB1-5080-DD04-01EFD9D12762}"/>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8590783" y="2457561"/>
            <a:ext cx="330000" cy="180000"/>
          </a:xfrm>
          <a:prstGeom prst="rect">
            <a:avLst/>
          </a:prstGeom>
        </p:spPr>
      </p:pic>
      <p:pic>
        <p:nvPicPr>
          <p:cNvPr id="39" name="Imagem 72">
            <a:extLst>
              <a:ext uri="{FF2B5EF4-FFF2-40B4-BE49-F238E27FC236}">
                <a16:creationId xmlns:a16="http://schemas.microsoft.com/office/drawing/2014/main" id="{9B5872C8-3BD6-8059-0C2C-6D78751A755B}"/>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4134088" y="2405726"/>
            <a:ext cx="161538" cy="252000"/>
          </a:xfrm>
          <a:prstGeom prst="rect">
            <a:avLst/>
          </a:prstGeom>
        </p:spPr>
      </p:pic>
      <p:sp>
        <p:nvSpPr>
          <p:cNvPr id="40" name="CaixaDeTexto 36">
            <a:extLst>
              <a:ext uri="{FF2B5EF4-FFF2-40B4-BE49-F238E27FC236}">
                <a16:creationId xmlns:a16="http://schemas.microsoft.com/office/drawing/2014/main" id="{ABC4A2B4-866E-F9E2-A938-126A98158DA2}"/>
              </a:ext>
            </a:extLst>
          </p:cNvPr>
          <p:cNvSpPr txBox="1"/>
          <p:nvPr/>
        </p:nvSpPr>
        <p:spPr>
          <a:xfrm>
            <a:off x="9908964" y="2327345"/>
            <a:ext cx="1643447" cy="400110"/>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a:ln>
                  <a:noFill/>
                </a:ln>
                <a:solidFill>
                  <a:schemeClr val="bg1"/>
                </a:solidFill>
                <a:effectLst/>
                <a:uLnTx/>
                <a:uFillTx/>
                <a:latin typeface="DM Sans "/>
              </a:rPr>
              <a:t>main components readily biodegradable</a:t>
            </a:r>
          </a:p>
        </p:txBody>
      </p:sp>
      <p:sp>
        <p:nvSpPr>
          <p:cNvPr id="41" name="CaixaDeTexto 38">
            <a:extLst>
              <a:ext uri="{FF2B5EF4-FFF2-40B4-BE49-F238E27FC236}">
                <a16:creationId xmlns:a16="http://schemas.microsoft.com/office/drawing/2014/main" id="{A96D9B21-9CC0-A02E-B123-E02B77492707}"/>
              </a:ext>
            </a:extLst>
          </p:cNvPr>
          <p:cNvSpPr txBox="1"/>
          <p:nvPr/>
        </p:nvSpPr>
        <p:spPr>
          <a:xfrm>
            <a:off x="8979459" y="2431561"/>
            <a:ext cx="743583" cy="246221"/>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a:ln>
                  <a:noFill/>
                </a:ln>
                <a:solidFill>
                  <a:schemeClr val="bg1"/>
                </a:solidFill>
                <a:effectLst/>
                <a:uLnTx/>
                <a:uFillTx/>
                <a:latin typeface="DM Sans "/>
              </a:rPr>
              <a:t>Water  </a:t>
            </a:r>
          </a:p>
        </p:txBody>
      </p:sp>
      <p:sp>
        <p:nvSpPr>
          <p:cNvPr id="43" name="CaixaDeTexto 39">
            <a:extLst>
              <a:ext uri="{FF2B5EF4-FFF2-40B4-BE49-F238E27FC236}">
                <a16:creationId xmlns:a16="http://schemas.microsoft.com/office/drawing/2014/main" id="{3DAD099C-ADD4-71C4-A483-24ADEDA41790}"/>
              </a:ext>
            </a:extLst>
          </p:cNvPr>
          <p:cNvSpPr txBox="1"/>
          <p:nvPr/>
        </p:nvSpPr>
        <p:spPr>
          <a:xfrm>
            <a:off x="7406793" y="2431561"/>
            <a:ext cx="743583" cy="246221"/>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a:ln>
                  <a:noFill/>
                </a:ln>
                <a:solidFill>
                  <a:schemeClr val="bg1"/>
                </a:solidFill>
                <a:effectLst/>
                <a:uLnTx/>
                <a:uFillTx/>
                <a:latin typeface="DM Sans "/>
              </a:rPr>
              <a:t>Free  </a:t>
            </a:r>
          </a:p>
        </p:txBody>
      </p:sp>
      <p:sp>
        <p:nvSpPr>
          <p:cNvPr id="44" name="CaixaDeTexto 40">
            <a:extLst>
              <a:ext uri="{FF2B5EF4-FFF2-40B4-BE49-F238E27FC236}">
                <a16:creationId xmlns:a16="http://schemas.microsoft.com/office/drawing/2014/main" id="{A0D17B4E-DDBB-6B8C-D020-0F9FE5907F3C}"/>
              </a:ext>
            </a:extLst>
          </p:cNvPr>
          <p:cNvSpPr txBox="1"/>
          <p:nvPr/>
        </p:nvSpPr>
        <p:spPr>
          <a:xfrm>
            <a:off x="5631948" y="2431561"/>
            <a:ext cx="743583" cy="246221"/>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a:ln>
                  <a:noFill/>
                </a:ln>
                <a:solidFill>
                  <a:schemeClr val="bg1"/>
                </a:solidFill>
                <a:effectLst/>
                <a:uLnTx/>
                <a:uFillTx/>
                <a:latin typeface="DM Sans "/>
              </a:rPr>
              <a:t>1-3%</a:t>
            </a:r>
          </a:p>
        </p:txBody>
      </p:sp>
      <p:sp>
        <p:nvSpPr>
          <p:cNvPr id="45" name="CaixaDeTexto 41">
            <a:extLst>
              <a:ext uri="{FF2B5EF4-FFF2-40B4-BE49-F238E27FC236}">
                <a16:creationId xmlns:a16="http://schemas.microsoft.com/office/drawing/2014/main" id="{FE65F982-B1BE-8662-E681-B4C0E2023FB8}"/>
              </a:ext>
            </a:extLst>
          </p:cNvPr>
          <p:cNvSpPr txBox="1"/>
          <p:nvPr/>
        </p:nvSpPr>
        <p:spPr>
          <a:xfrm>
            <a:off x="4295283" y="2431561"/>
            <a:ext cx="743583" cy="246221"/>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a:ln>
                  <a:noFill/>
                </a:ln>
                <a:solidFill>
                  <a:schemeClr val="bg1"/>
                </a:solidFill>
                <a:effectLst/>
                <a:uLnTx/>
                <a:uFillTx/>
                <a:latin typeface="DM Sans "/>
              </a:rPr>
              <a:t>Liquid</a:t>
            </a:r>
          </a:p>
        </p:txBody>
      </p:sp>
      <p:sp>
        <p:nvSpPr>
          <p:cNvPr id="46" name="CaixaDeTexto 42">
            <a:extLst>
              <a:ext uri="{FF2B5EF4-FFF2-40B4-BE49-F238E27FC236}">
                <a16:creationId xmlns:a16="http://schemas.microsoft.com/office/drawing/2014/main" id="{36BDE3FF-769B-CE6C-E994-B4BF008C2357}"/>
              </a:ext>
            </a:extLst>
          </p:cNvPr>
          <p:cNvSpPr txBox="1"/>
          <p:nvPr/>
        </p:nvSpPr>
        <p:spPr>
          <a:xfrm>
            <a:off x="2531838" y="2431561"/>
            <a:ext cx="743583" cy="246221"/>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a:ln>
                  <a:noFill/>
                </a:ln>
                <a:solidFill>
                  <a:schemeClr val="bg1"/>
                </a:solidFill>
                <a:effectLst/>
                <a:uLnTx/>
                <a:uFillTx/>
                <a:latin typeface="DM Sans "/>
              </a:rPr>
              <a:t>3,5-5,5</a:t>
            </a:r>
          </a:p>
        </p:txBody>
      </p:sp>
      <p:pic>
        <p:nvPicPr>
          <p:cNvPr id="47" name="Imagem 5">
            <a:extLst>
              <a:ext uri="{FF2B5EF4-FFF2-40B4-BE49-F238E27FC236}">
                <a16:creationId xmlns:a16="http://schemas.microsoft.com/office/drawing/2014/main" id="{A8116171-50DC-B0D9-E63E-837BB3863A64}"/>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7083458" y="2428671"/>
            <a:ext cx="264923" cy="252000"/>
          </a:xfrm>
          <a:prstGeom prst="rect">
            <a:avLst/>
          </a:prstGeom>
        </p:spPr>
      </p:pic>
      <p:pic>
        <p:nvPicPr>
          <p:cNvPr id="59" name="Picture 58" descr="Logo&#10;&#10;Description automatically generated">
            <a:extLst>
              <a:ext uri="{FF2B5EF4-FFF2-40B4-BE49-F238E27FC236}">
                <a16:creationId xmlns:a16="http://schemas.microsoft.com/office/drawing/2014/main" id="{296C0304-E189-DBB8-4F02-1BC59F3C0707}"/>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2541363" y="5181244"/>
            <a:ext cx="747919" cy="567064"/>
          </a:xfrm>
          <a:prstGeom prst="rect">
            <a:avLst/>
          </a:prstGeom>
        </p:spPr>
      </p:pic>
      <p:sp>
        <p:nvSpPr>
          <p:cNvPr id="51" name="Text Placeholder 3">
            <a:extLst>
              <a:ext uri="{FF2B5EF4-FFF2-40B4-BE49-F238E27FC236}">
                <a16:creationId xmlns:a16="http://schemas.microsoft.com/office/drawing/2014/main" id="{DEF93AC7-8B01-8840-D942-6BC4C0938553}"/>
              </a:ext>
            </a:extLst>
          </p:cNvPr>
          <p:cNvSpPr txBox="1">
            <a:spLocks/>
          </p:cNvSpPr>
          <p:nvPr/>
        </p:nvSpPr>
        <p:spPr>
          <a:xfrm>
            <a:off x="11003687" y="934933"/>
            <a:ext cx="740796" cy="288767"/>
          </a:xfrm>
          <a:prstGeom prst="rect">
            <a:avLst/>
          </a:prstGeom>
          <a:noFill/>
          <a:ln>
            <a:noFill/>
          </a:ln>
        </p:spPr>
        <p:txBody>
          <a:bodyPr spcFirstLastPara="1" wrap="square" lIns="0" tIns="0" rIns="0" bIns="0" anchor="b"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chemeClr val="dk1"/>
              </a:buClr>
              <a:buSzPts val="2100"/>
              <a:buFont typeface="Arial"/>
              <a:buNone/>
              <a:defRPr sz="1800" b="1" i="0" u="none" strike="noStrike" cap="none">
                <a:solidFill>
                  <a:schemeClr val="dk1"/>
                </a:solidFill>
                <a:latin typeface="DM Sans"/>
                <a:ea typeface="DM Sans"/>
                <a:cs typeface="DM Sans"/>
                <a:sym typeface="DM Sans"/>
              </a:defRPr>
            </a:lvl1pPr>
            <a:lvl2pPr marL="457178" marR="0" lvl="1" indent="0" algn="l" rtl="0">
              <a:lnSpc>
                <a:spcPct val="90000"/>
              </a:lnSpc>
              <a:spcBef>
                <a:spcPts val="400"/>
              </a:spcBef>
              <a:spcAft>
                <a:spcPts val="0"/>
              </a:spcAft>
              <a:buClr>
                <a:srgbClr val="307297"/>
              </a:buClr>
              <a:buSzPts val="1900"/>
              <a:buFont typeface="Noto Sans Symbols"/>
              <a:buNone/>
              <a:defRPr sz="2000" b="1" i="0" u="none" strike="noStrike" cap="none">
                <a:solidFill>
                  <a:schemeClr val="dk1"/>
                </a:solidFill>
                <a:latin typeface="DM Sans"/>
                <a:ea typeface="DM Sans"/>
                <a:cs typeface="DM Sans"/>
                <a:sym typeface="DM Sans"/>
              </a:defRPr>
            </a:lvl2pPr>
            <a:lvl3pPr marL="914354" marR="0" lvl="2" indent="0" algn="l" rtl="0">
              <a:lnSpc>
                <a:spcPct val="90000"/>
              </a:lnSpc>
              <a:spcBef>
                <a:spcPts val="400"/>
              </a:spcBef>
              <a:spcAft>
                <a:spcPts val="0"/>
              </a:spcAft>
              <a:buClr>
                <a:schemeClr val="accent1"/>
              </a:buClr>
              <a:buSzPts val="1900"/>
              <a:buFont typeface="Noto Sans Symbols"/>
              <a:buNone/>
              <a:defRPr sz="1800" b="1" i="0" u="none" strike="noStrike" cap="none">
                <a:solidFill>
                  <a:schemeClr val="dk1"/>
                </a:solidFill>
                <a:latin typeface="DM Sans"/>
                <a:ea typeface="DM Sans"/>
                <a:cs typeface="DM Sans"/>
                <a:sym typeface="DM Sans"/>
              </a:defRPr>
            </a:lvl3pPr>
            <a:lvl4pPr marL="1371532" marR="0" lvl="3" indent="0" algn="l" rtl="0">
              <a:lnSpc>
                <a:spcPct val="90000"/>
              </a:lnSpc>
              <a:spcBef>
                <a:spcPts val="400"/>
              </a:spcBef>
              <a:spcAft>
                <a:spcPts val="0"/>
              </a:spcAft>
              <a:buClr>
                <a:srgbClr val="89C7E8"/>
              </a:buClr>
              <a:buSzPts val="1900"/>
              <a:buFont typeface="Noto Sans Symbols"/>
              <a:buNone/>
              <a:defRPr sz="1600" b="1" i="0" u="none" strike="noStrike" cap="none">
                <a:solidFill>
                  <a:schemeClr val="dk1"/>
                </a:solidFill>
                <a:latin typeface="DM Sans"/>
                <a:ea typeface="DM Sans"/>
                <a:cs typeface="DM Sans"/>
                <a:sym typeface="DM Sans"/>
              </a:defRPr>
            </a:lvl4pPr>
            <a:lvl5pPr marL="1828709" marR="0" lvl="4" indent="0" algn="l" rtl="0">
              <a:lnSpc>
                <a:spcPct val="100000"/>
              </a:lnSpc>
              <a:spcBef>
                <a:spcPts val="0"/>
              </a:spcBef>
              <a:spcAft>
                <a:spcPts val="0"/>
              </a:spcAft>
              <a:buClr>
                <a:schemeClr val="accent4"/>
              </a:buClr>
              <a:buSzPts val="700"/>
              <a:buFont typeface="DM Sans"/>
              <a:buNone/>
              <a:defRPr sz="1600" b="1" i="0" u="none" strike="noStrike" cap="none">
                <a:solidFill>
                  <a:schemeClr val="dk1"/>
                </a:solidFill>
                <a:latin typeface="DM Sans"/>
                <a:ea typeface="DM Sans"/>
                <a:cs typeface="DM Sans"/>
                <a:sym typeface="DM Sans"/>
              </a:defRPr>
            </a:lvl5pPr>
            <a:lvl6pPr marL="2285886" marR="0" lvl="5" indent="0" algn="l" rtl="0">
              <a:lnSpc>
                <a:spcPct val="90000"/>
              </a:lnSpc>
              <a:spcBef>
                <a:spcPts val="400"/>
              </a:spcBef>
              <a:spcAft>
                <a:spcPts val="0"/>
              </a:spcAft>
              <a:buClr>
                <a:schemeClr val="accent4"/>
              </a:buClr>
              <a:buSzPts val="1700"/>
              <a:buFont typeface="DM Sans"/>
              <a:buNone/>
              <a:defRPr sz="1600" b="1" i="0" u="none" strike="noStrike" cap="none">
                <a:solidFill>
                  <a:schemeClr val="dk1"/>
                </a:solidFill>
                <a:latin typeface="DM Sans"/>
                <a:ea typeface="DM Sans"/>
                <a:cs typeface="DM Sans"/>
                <a:sym typeface="DM Sans"/>
              </a:defRPr>
            </a:lvl6pPr>
            <a:lvl7pPr marL="2743062" marR="0" lvl="6" indent="0" algn="l" rtl="0">
              <a:lnSpc>
                <a:spcPct val="90000"/>
              </a:lnSpc>
              <a:spcBef>
                <a:spcPts val="400"/>
              </a:spcBef>
              <a:spcAft>
                <a:spcPts val="0"/>
              </a:spcAft>
              <a:buClr>
                <a:schemeClr val="dk1"/>
              </a:buClr>
              <a:buSzPts val="1700"/>
              <a:buFont typeface="DM Sans"/>
              <a:buNone/>
              <a:defRPr sz="1600" b="1" i="0" u="none" strike="noStrike" cap="none">
                <a:solidFill>
                  <a:schemeClr val="dk1"/>
                </a:solidFill>
                <a:latin typeface="DM Sans"/>
                <a:ea typeface="DM Sans"/>
                <a:cs typeface="DM Sans"/>
                <a:sym typeface="DM Sans"/>
              </a:defRPr>
            </a:lvl7pPr>
            <a:lvl8pPr marL="3200240" marR="0" lvl="7" indent="0" algn="l" rtl="0">
              <a:lnSpc>
                <a:spcPct val="90000"/>
              </a:lnSpc>
              <a:spcBef>
                <a:spcPts val="400"/>
              </a:spcBef>
              <a:spcAft>
                <a:spcPts val="0"/>
              </a:spcAft>
              <a:buClr>
                <a:schemeClr val="dk1"/>
              </a:buClr>
              <a:buSzPts val="2100"/>
              <a:buFont typeface="Arial"/>
              <a:buNone/>
              <a:defRPr sz="1600" b="1" i="0" u="none" strike="noStrike" cap="none">
                <a:solidFill>
                  <a:schemeClr val="dk1"/>
                </a:solidFill>
                <a:latin typeface="DM Sans"/>
                <a:ea typeface="DM Sans"/>
                <a:cs typeface="DM Sans"/>
                <a:sym typeface="DM Sans"/>
              </a:defRPr>
            </a:lvl8pPr>
            <a:lvl9pPr marL="3657418" marR="0" lvl="8" indent="0" algn="l" rtl="0">
              <a:lnSpc>
                <a:spcPct val="90000"/>
              </a:lnSpc>
              <a:spcBef>
                <a:spcPts val="400"/>
              </a:spcBef>
              <a:spcAft>
                <a:spcPts val="0"/>
              </a:spcAft>
              <a:buClr>
                <a:schemeClr val="dk1"/>
              </a:buClr>
              <a:buSzPts val="2100"/>
              <a:buFont typeface="Arial"/>
              <a:buNone/>
              <a:defRPr sz="1600" b="1" i="0" u="none" strike="noStrike" cap="none">
                <a:solidFill>
                  <a:schemeClr val="dk1"/>
                </a:solidFill>
                <a:latin typeface="DM Sans"/>
                <a:ea typeface="DM Sans"/>
                <a:cs typeface="DM Sans"/>
                <a:sym typeface="DM Sans"/>
              </a:defRPr>
            </a:lvl9pPr>
          </a:lstStyle>
          <a:p>
            <a:pPr algn="r"/>
            <a:r>
              <a:rPr lang="en-US" sz="1200" kern="0">
                <a:solidFill>
                  <a:schemeClr val="bg1"/>
                </a:solidFill>
              </a:rPr>
              <a:t>ID CARD</a:t>
            </a:r>
          </a:p>
        </p:txBody>
      </p:sp>
      <p:cxnSp>
        <p:nvCxnSpPr>
          <p:cNvPr id="53" name="Straight Connector 52">
            <a:extLst>
              <a:ext uri="{FF2B5EF4-FFF2-40B4-BE49-F238E27FC236}">
                <a16:creationId xmlns:a16="http://schemas.microsoft.com/office/drawing/2014/main" id="{779187CE-D7F3-D279-ED4E-C27F717D161C}"/>
              </a:ext>
            </a:extLst>
          </p:cNvPr>
          <p:cNvCxnSpPr>
            <a:cxnSpLocks/>
          </p:cNvCxnSpPr>
          <p:nvPr/>
        </p:nvCxnSpPr>
        <p:spPr>
          <a:xfrm>
            <a:off x="639589" y="2852656"/>
            <a:ext cx="1079092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aphicFrame>
        <p:nvGraphicFramePr>
          <p:cNvPr id="55" name="Tabela 25">
            <a:extLst>
              <a:ext uri="{FF2B5EF4-FFF2-40B4-BE49-F238E27FC236}">
                <a16:creationId xmlns:a16="http://schemas.microsoft.com/office/drawing/2014/main" id="{A3126541-F025-8BE0-64B1-01E9405CD5AD}"/>
              </a:ext>
            </a:extLst>
          </p:cNvPr>
          <p:cNvGraphicFramePr>
            <a:graphicFrameLocks noGrp="1"/>
          </p:cNvGraphicFramePr>
          <p:nvPr>
            <p:extLst>
              <p:ext uri="{D42A27DB-BD31-4B8C-83A1-F6EECF244321}">
                <p14:modId xmlns:p14="http://schemas.microsoft.com/office/powerpoint/2010/main" val="1848198684"/>
              </p:ext>
            </p:extLst>
          </p:nvPr>
        </p:nvGraphicFramePr>
        <p:xfrm>
          <a:off x="639589" y="2037820"/>
          <a:ext cx="10662995" cy="385619"/>
        </p:xfrm>
        <a:graphic>
          <a:graphicData uri="http://schemas.openxmlformats.org/drawingml/2006/table">
            <a:tbl>
              <a:tblPr firstRow="1" bandRow="1">
                <a:tableStyleId>{5C22544A-7EE6-4342-B048-85BDC9FD1C3A}</a:tableStyleId>
              </a:tblPr>
              <a:tblGrid>
                <a:gridCol w="1523285">
                  <a:extLst>
                    <a:ext uri="{9D8B030D-6E8A-4147-A177-3AD203B41FA5}">
                      <a16:colId xmlns:a16="http://schemas.microsoft.com/office/drawing/2014/main" val="3104197843"/>
                    </a:ext>
                  </a:extLst>
                </a:gridCol>
                <a:gridCol w="1523285">
                  <a:extLst>
                    <a:ext uri="{9D8B030D-6E8A-4147-A177-3AD203B41FA5}">
                      <a16:colId xmlns:a16="http://schemas.microsoft.com/office/drawing/2014/main" val="2851924490"/>
                    </a:ext>
                  </a:extLst>
                </a:gridCol>
                <a:gridCol w="1523285">
                  <a:extLst>
                    <a:ext uri="{9D8B030D-6E8A-4147-A177-3AD203B41FA5}">
                      <a16:colId xmlns:a16="http://schemas.microsoft.com/office/drawing/2014/main" val="85167332"/>
                    </a:ext>
                  </a:extLst>
                </a:gridCol>
                <a:gridCol w="1523285">
                  <a:extLst>
                    <a:ext uri="{9D8B030D-6E8A-4147-A177-3AD203B41FA5}">
                      <a16:colId xmlns:a16="http://schemas.microsoft.com/office/drawing/2014/main" val="914972842"/>
                    </a:ext>
                  </a:extLst>
                </a:gridCol>
                <a:gridCol w="1523285">
                  <a:extLst>
                    <a:ext uri="{9D8B030D-6E8A-4147-A177-3AD203B41FA5}">
                      <a16:colId xmlns:a16="http://schemas.microsoft.com/office/drawing/2014/main" val="576613915"/>
                    </a:ext>
                  </a:extLst>
                </a:gridCol>
                <a:gridCol w="1523285">
                  <a:extLst>
                    <a:ext uri="{9D8B030D-6E8A-4147-A177-3AD203B41FA5}">
                      <a16:colId xmlns:a16="http://schemas.microsoft.com/office/drawing/2014/main" val="3770061957"/>
                    </a:ext>
                  </a:extLst>
                </a:gridCol>
                <a:gridCol w="1523285">
                  <a:extLst>
                    <a:ext uri="{9D8B030D-6E8A-4147-A177-3AD203B41FA5}">
                      <a16:colId xmlns:a16="http://schemas.microsoft.com/office/drawing/2014/main" val="810822095"/>
                    </a:ext>
                  </a:extLst>
                </a:gridCol>
              </a:tblGrid>
              <a:tr h="385619">
                <a:tc>
                  <a:txBody>
                    <a:bodyPr/>
                    <a:lstStyle/>
                    <a:p>
                      <a:pPr algn="l"/>
                      <a:r>
                        <a:rPr kumimoji="0" lang="en-GB" sz="1200" b="1" i="0" u="none" strike="noStrike" kern="0" cap="none" spc="100" normalizeH="0" baseline="0" noProof="0">
                          <a:ln>
                            <a:noFill/>
                          </a:ln>
                          <a:solidFill>
                            <a:schemeClr val="bg1"/>
                          </a:solidFill>
                          <a:effectLst/>
                          <a:uLnTx/>
                          <a:uFillTx/>
                          <a:latin typeface="DM Sans "/>
                        </a:rPr>
                        <a:t>TECHNICAL</a:t>
                      </a:r>
                      <a:endParaRPr lang="pt-BR" sz="1200" b="1" i="0">
                        <a:solidFill>
                          <a:schemeClr val="bg1"/>
                        </a:solidFill>
                        <a:latin typeface="DM Sans "/>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i="0" kern="1200">
                          <a:solidFill>
                            <a:schemeClr val="bg1"/>
                          </a:solidFill>
                          <a:latin typeface="DM Sans "/>
                          <a:ea typeface="+mn-ea"/>
                          <a:cs typeface="+mn-cs"/>
                        </a:rPr>
                        <a:t>pH OF USE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b="1" i="0" kern="1200">
                          <a:solidFill>
                            <a:schemeClr val="bg1"/>
                          </a:solidFill>
                          <a:latin typeface="DM Sans "/>
                          <a:ea typeface="+mn-ea"/>
                          <a:cs typeface="+mn-cs"/>
                        </a:rPr>
                        <a:t>FORM</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b="1" i="0" kern="1200">
                          <a:solidFill>
                            <a:schemeClr val="bg1"/>
                          </a:solidFill>
                          <a:latin typeface="DM Sans "/>
                          <a:ea typeface="+mn-ea"/>
                          <a:cs typeface="+mn-cs"/>
                        </a:rPr>
                        <a:t>USE LEVEL</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b="1" i="0" kern="1200">
                          <a:solidFill>
                            <a:schemeClr val="bg1"/>
                          </a:solidFill>
                          <a:latin typeface="DM Sans "/>
                          <a:ea typeface="+mn-ea"/>
                          <a:cs typeface="+mn-cs"/>
                        </a:rPr>
                        <a:t>PRESERVATIVE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i="0" kern="1200">
                          <a:solidFill>
                            <a:schemeClr val="bg1"/>
                          </a:solidFill>
                          <a:latin typeface="DM Sans "/>
                          <a:ea typeface="+mn-ea"/>
                          <a:cs typeface="+mn-cs"/>
                        </a:rPr>
                        <a:t>SOLUBILITY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chemeClr val="bg1"/>
                          </a:solidFill>
                          <a:effectLst/>
                          <a:uLnTx/>
                          <a:uFillTx/>
                          <a:latin typeface="DM Sans "/>
                          <a:ea typeface="+mn-ea"/>
                          <a:cs typeface="+mn-cs"/>
                        </a:rPr>
                        <a:t>BIODEGRADABLE</a:t>
                      </a:r>
                      <a:endParaRPr kumimoji="0" lang="en-US" sz="1000" b="1" i="0" u="none" strike="noStrike" kern="1200" cap="none" spc="0" normalizeH="0" baseline="0" noProof="0" dirty="0">
                        <a:ln>
                          <a:noFill/>
                        </a:ln>
                        <a:solidFill>
                          <a:schemeClr val="bg1"/>
                        </a:solidFill>
                        <a:effectLst/>
                        <a:uLnTx/>
                        <a:uFillTx/>
                        <a:latin typeface="DM Sans "/>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18687214"/>
                  </a:ext>
                </a:extLst>
              </a:tr>
            </a:tbl>
          </a:graphicData>
        </a:graphic>
      </p:graphicFrame>
      <p:graphicFrame>
        <p:nvGraphicFramePr>
          <p:cNvPr id="63" name="Tabela 67">
            <a:extLst>
              <a:ext uri="{FF2B5EF4-FFF2-40B4-BE49-F238E27FC236}">
                <a16:creationId xmlns:a16="http://schemas.microsoft.com/office/drawing/2014/main" id="{24985EF5-8F6C-0313-4D0F-2FEFD3FC7162}"/>
              </a:ext>
            </a:extLst>
          </p:cNvPr>
          <p:cNvGraphicFramePr>
            <a:graphicFrameLocks noGrp="1"/>
          </p:cNvGraphicFramePr>
          <p:nvPr>
            <p:extLst>
              <p:ext uri="{D42A27DB-BD31-4B8C-83A1-F6EECF244321}">
                <p14:modId xmlns:p14="http://schemas.microsoft.com/office/powerpoint/2010/main" val="2282355412"/>
              </p:ext>
            </p:extLst>
          </p:nvPr>
        </p:nvGraphicFramePr>
        <p:xfrm>
          <a:off x="607574" y="1482670"/>
          <a:ext cx="1847759" cy="507071"/>
        </p:xfrm>
        <a:graphic>
          <a:graphicData uri="http://schemas.openxmlformats.org/drawingml/2006/table">
            <a:tbl>
              <a:tblPr firstRow="1" bandRow="1">
                <a:tableStyleId>{5C22544A-7EE6-4342-B048-85BDC9FD1C3A}</a:tableStyleId>
              </a:tblPr>
              <a:tblGrid>
                <a:gridCol w="1847759">
                  <a:extLst>
                    <a:ext uri="{9D8B030D-6E8A-4147-A177-3AD203B41FA5}">
                      <a16:colId xmlns:a16="http://schemas.microsoft.com/office/drawing/2014/main" val="3104197843"/>
                    </a:ext>
                  </a:extLst>
                </a:gridCol>
              </a:tblGrid>
              <a:tr h="507071">
                <a:tc>
                  <a:txBody>
                    <a:bodyPr/>
                    <a:lstStyle/>
                    <a:p>
                      <a:pPr algn="l"/>
                      <a:r>
                        <a:rPr kumimoji="0" lang="en-GB" sz="1200" b="1" i="0" u="none" strike="noStrike" kern="0" cap="none" spc="100" normalizeH="0" baseline="0" noProof="0" dirty="0">
                          <a:ln>
                            <a:noFill/>
                          </a:ln>
                          <a:solidFill>
                            <a:schemeClr val="bg1"/>
                          </a:solidFill>
                          <a:effectLst/>
                          <a:uLnTx/>
                          <a:uFillTx/>
                          <a:latin typeface="DM Sans" pitchFamily="2" charset="0"/>
                        </a:rPr>
                        <a:t>TECHNOLOGY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18687214"/>
                  </a:ext>
                </a:extLst>
              </a:tr>
            </a:tbl>
          </a:graphicData>
        </a:graphic>
      </p:graphicFrame>
      <p:grpSp>
        <p:nvGrpSpPr>
          <p:cNvPr id="64" name="Agrupar 12">
            <a:extLst>
              <a:ext uri="{FF2B5EF4-FFF2-40B4-BE49-F238E27FC236}">
                <a16:creationId xmlns:a16="http://schemas.microsoft.com/office/drawing/2014/main" id="{E5AB6BD7-F7D5-F0EB-166A-8576FCBB86FB}"/>
              </a:ext>
            </a:extLst>
          </p:cNvPr>
          <p:cNvGrpSpPr/>
          <p:nvPr/>
        </p:nvGrpSpPr>
        <p:grpSpPr>
          <a:xfrm>
            <a:off x="761491" y="6042156"/>
            <a:ext cx="2075441" cy="351563"/>
            <a:chOff x="2442033" y="6286181"/>
            <a:chExt cx="2075441" cy="351563"/>
          </a:xfrm>
        </p:grpSpPr>
        <p:sp>
          <p:nvSpPr>
            <p:cNvPr id="65" name="Retângulo 87">
              <a:extLst>
                <a:ext uri="{FF2B5EF4-FFF2-40B4-BE49-F238E27FC236}">
                  <a16:creationId xmlns:a16="http://schemas.microsoft.com/office/drawing/2014/main" id="{95C25AB3-E3F2-CE48-4411-E9448B47BBD2}"/>
                </a:ext>
              </a:extLst>
            </p:cNvPr>
            <p:cNvSpPr/>
            <p:nvPr/>
          </p:nvSpPr>
          <p:spPr>
            <a:xfrm>
              <a:off x="2442033" y="6286181"/>
              <a:ext cx="2075441" cy="351563"/>
            </a:xfrm>
            <a:prstGeom prst="rect">
              <a:avLst/>
            </a:prstGeom>
            <a:noFill/>
            <a:ln w="19050">
              <a:solidFill>
                <a:srgbClr val="F7F9E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6" name="CaixaDeTexto 85">
              <a:extLst>
                <a:ext uri="{FF2B5EF4-FFF2-40B4-BE49-F238E27FC236}">
                  <a16:creationId xmlns:a16="http://schemas.microsoft.com/office/drawing/2014/main" id="{53DF5026-AD34-027A-5F01-A311665C0842}"/>
                </a:ext>
              </a:extLst>
            </p:cNvPr>
            <p:cNvSpPr txBox="1"/>
            <p:nvPr/>
          </p:nvSpPr>
          <p:spPr>
            <a:xfrm>
              <a:off x="3051975" y="6353434"/>
              <a:ext cx="1382373" cy="230832"/>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900">
                  <a:solidFill>
                    <a:schemeClr val="bg1"/>
                  </a:solidFill>
                  <a:latin typeface="DM Sans 14pt Medium" pitchFamily="2" charset="77"/>
                </a:rPr>
                <a:t>VIEW IMPACT CARD</a:t>
              </a:r>
              <a:endParaRPr kumimoji="0" lang="en-US" sz="900" u="none" strike="noStrike" kern="1200" cap="none" spc="0" normalizeH="0" baseline="0" noProof="0">
                <a:ln>
                  <a:noFill/>
                </a:ln>
                <a:solidFill>
                  <a:schemeClr val="bg1"/>
                </a:solidFill>
                <a:effectLst/>
                <a:uLnTx/>
                <a:uFillTx/>
                <a:latin typeface="DM Sans 14pt Medium" pitchFamily="2" charset="77"/>
              </a:endParaRPr>
            </a:p>
          </p:txBody>
        </p:sp>
        <p:pic>
          <p:nvPicPr>
            <p:cNvPr id="67" name="Imagem 86">
              <a:extLst>
                <a:ext uri="{FF2B5EF4-FFF2-40B4-BE49-F238E27FC236}">
                  <a16:creationId xmlns:a16="http://schemas.microsoft.com/office/drawing/2014/main" id="{520E5683-90ED-CE5A-E532-8D0FBD4387DF}"/>
                </a:ext>
              </a:extLst>
            </p:cNvPr>
            <p:cNvPicPr>
              <a:picLocks noChangeAspect="1"/>
            </p:cNvPicPr>
            <p:nvPr/>
          </p:nvPicPr>
          <p:blipFill>
            <a:blip r:embed="rId17" cstate="screen">
              <a:lum bright="100000" contrast="-70000"/>
              <a:extLst>
                <a:ext uri="{28A0092B-C50C-407E-A947-70E740481C1C}">
                  <a14:useLocalDpi xmlns:a14="http://schemas.microsoft.com/office/drawing/2010/main"/>
                </a:ext>
              </a:extLst>
            </a:blip>
            <a:stretch>
              <a:fillRect/>
            </a:stretch>
          </p:blipFill>
          <p:spPr>
            <a:xfrm>
              <a:off x="2662608" y="6375993"/>
              <a:ext cx="341760" cy="169082"/>
            </a:xfrm>
            <a:prstGeom prst="rect">
              <a:avLst/>
            </a:prstGeom>
          </p:spPr>
        </p:pic>
      </p:grpSp>
      <p:sp>
        <p:nvSpPr>
          <p:cNvPr id="2" name="Rectangle 1">
            <a:hlinkClick r:id="" action="ppaction://noaction"/>
            <a:extLst>
              <a:ext uri="{FF2B5EF4-FFF2-40B4-BE49-F238E27FC236}">
                <a16:creationId xmlns:a16="http://schemas.microsoft.com/office/drawing/2014/main" id="{0FEA1C02-CF4B-E99E-7CB9-4284F79E554A}"/>
              </a:ext>
            </a:extLst>
          </p:cNvPr>
          <p:cNvSpPr/>
          <p:nvPr/>
        </p:nvSpPr>
        <p:spPr>
          <a:xfrm>
            <a:off x="593699" y="5890971"/>
            <a:ext cx="2470970" cy="6202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p>
        </p:txBody>
      </p:sp>
      <p:sp>
        <p:nvSpPr>
          <p:cNvPr id="4" name="TextBox 3">
            <a:extLst>
              <a:ext uri="{FF2B5EF4-FFF2-40B4-BE49-F238E27FC236}">
                <a16:creationId xmlns:a16="http://schemas.microsoft.com/office/drawing/2014/main" id="{ED997096-28F1-6954-484F-4E78262D9F1B}"/>
              </a:ext>
            </a:extLst>
          </p:cNvPr>
          <p:cNvSpPr txBox="1"/>
          <p:nvPr/>
        </p:nvSpPr>
        <p:spPr>
          <a:xfrm>
            <a:off x="499493" y="6493292"/>
            <a:ext cx="5225835"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800">
                <a:solidFill>
                  <a:srgbClr val="FFFFFF"/>
                </a:solidFill>
                <a:latin typeface="DM Sans" pitchFamily="2" charset="0"/>
                <a:cs typeface="Arial"/>
              </a:rPr>
              <a:t>Refer to  “Hair Care from Scalp to Tip” master presentation for more information</a:t>
            </a:r>
            <a:endParaRPr lang="en-US" sz="800">
              <a:latin typeface="DM Sans" pitchFamily="2" charset="0"/>
            </a:endParaRPr>
          </a:p>
        </p:txBody>
      </p:sp>
      <p:pic>
        <p:nvPicPr>
          <p:cNvPr id="3" name="Picture 2">
            <a:extLst>
              <a:ext uri="{FF2B5EF4-FFF2-40B4-BE49-F238E27FC236}">
                <a16:creationId xmlns:a16="http://schemas.microsoft.com/office/drawing/2014/main" id="{33E10EBF-3EA0-0CB0-DE5E-F64FC7EA3BD6}"/>
              </a:ext>
            </a:extLst>
          </p:cNvPr>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8816965" y="364560"/>
            <a:ext cx="2963117" cy="444468"/>
          </a:xfrm>
          <a:prstGeom prst="rect">
            <a:avLst/>
          </a:prstGeom>
        </p:spPr>
      </p:pic>
    </p:spTree>
    <p:extLst>
      <p:ext uri="{BB962C8B-B14F-4D97-AF65-F5344CB8AC3E}">
        <p14:creationId xmlns:p14="http://schemas.microsoft.com/office/powerpoint/2010/main" val="3586080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close-up of a shadow of a tree&#10;&#10;Description automatically generated">
            <a:extLst>
              <a:ext uri="{FF2B5EF4-FFF2-40B4-BE49-F238E27FC236}">
                <a16:creationId xmlns:a16="http://schemas.microsoft.com/office/drawing/2014/main" id="{F82BD2C6-E3C2-0375-E856-DCB8662526E5}"/>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sharpenSoften amount="-100000"/>
                    </a14:imgEffect>
                    <a14:imgEffect>
                      <a14:saturation sat="0"/>
                    </a14:imgEffect>
                    <a14:imgEffect>
                      <a14:brightnessContrast bright="-10000" contrast="20000"/>
                    </a14:imgEffect>
                  </a14:imgLayer>
                </a14:imgProps>
              </a:ext>
              <a:ext uri="{28A0092B-C50C-407E-A947-70E740481C1C}">
                <a14:useLocalDpi xmlns:a14="http://schemas.microsoft.com/office/drawing/2010/main"/>
              </a:ext>
            </a:extLst>
          </a:blip>
          <a:srcRect/>
          <a:stretch/>
        </p:blipFill>
        <p:spPr>
          <a:xfrm rot="5400000">
            <a:off x="2645234" y="-2688766"/>
            <a:ext cx="6858000" cy="12235532"/>
          </a:xfrm>
          <a:prstGeom prst="rect">
            <a:avLst/>
          </a:prstGeom>
        </p:spPr>
      </p:pic>
      <p:sp>
        <p:nvSpPr>
          <p:cNvPr id="7" name="Rectangle 6">
            <a:extLst>
              <a:ext uri="{FF2B5EF4-FFF2-40B4-BE49-F238E27FC236}">
                <a16:creationId xmlns:a16="http://schemas.microsoft.com/office/drawing/2014/main" id="{94D2ADC3-0762-B3C1-F923-12B0B98F7447}"/>
              </a:ext>
            </a:extLst>
          </p:cNvPr>
          <p:cNvSpPr/>
          <p:nvPr/>
        </p:nvSpPr>
        <p:spPr>
          <a:xfrm>
            <a:off x="-21766" y="0"/>
            <a:ext cx="12235532" cy="6858000"/>
          </a:xfrm>
          <a:prstGeom prst="rect">
            <a:avLst/>
          </a:prstGeom>
          <a:solidFill>
            <a:srgbClr val="343C09">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buClr>
                <a:srgbClr val="000000"/>
              </a:buClr>
            </a:pPr>
            <a:endParaRPr lang="en-GB" sz="1867" kern="0">
              <a:solidFill>
                <a:srgbClr val="FFFFFF"/>
              </a:solidFill>
              <a:latin typeface="Arial"/>
              <a:sym typeface="Arial"/>
            </a:endParaRPr>
          </a:p>
        </p:txBody>
      </p:sp>
      <p:sp>
        <p:nvSpPr>
          <p:cNvPr id="32" name="Text Placeholder 3">
            <a:extLst>
              <a:ext uri="{FF2B5EF4-FFF2-40B4-BE49-F238E27FC236}">
                <a16:creationId xmlns:a16="http://schemas.microsoft.com/office/drawing/2014/main" id="{5EDF793F-3FC9-B6BC-6CF9-D87FB0CCF6E7}"/>
              </a:ext>
            </a:extLst>
          </p:cNvPr>
          <p:cNvSpPr txBox="1">
            <a:spLocks/>
          </p:cNvSpPr>
          <p:nvPr/>
        </p:nvSpPr>
        <p:spPr>
          <a:xfrm>
            <a:off x="593699" y="470244"/>
            <a:ext cx="3187364" cy="579483"/>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defTabSz="1219140">
              <a:buClr>
                <a:srgbClr val="000000"/>
              </a:buClr>
            </a:pPr>
            <a:r>
              <a:rPr lang="en-US" sz="2133" b="1">
                <a:solidFill>
                  <a:srgbClr val="FFFFFF"/>
                </a:solidFill>
                <a:latin typeface="DM Sans 14pt" pitchFamily="2" charset="77"/>
                <a:sym typeface="Arial"/>
              </a:rPr>
              <a:t> </a:t>
            </a:r>
          </a:p>
        </p:txBody>
      </p:sp>
      <p:pic>
        <p:nvPicPr>
          <p:cNvPr id="42" name="Google Shape;279;p62">
            <a:extLst>
              <a:ext uri="{FF2B5EF4-FFF2-40B4-BE49-F238E27FC236}">
                <a16:creationId xmlns:a16="http://schemas.microsoft.com/office/drawing/2014/main" id="{FEC1CF3F-0B14-E112-BB6F-7624663A7ADB}"/>
              </a:ext>
            </a:extLst>
          </p:cNvPr>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9532802" y="6210002"/>
            <a:ext cx="2514905" cy="485999"/>
          </a:xfrm>
          <a:prstGeom prst="rect">
            <a:avLst/>
          </a:prstGeom>
          <a:noFill/>
          <a:ln>
            <a:noFill/>
          </a:ln>
        </p:spPr>
      </p:pic>
      <p:sp>
        <p:nvSpPr>
          <p:cNvPr id="5" name="Title 27">
            <a:extLst>
              <a:ext uri="{FF2B5EF4-FFF2-40B4-BE49-F238E27FC236}">
                <a16:creationId xmlns:a16="http://schemas.microsoft.com/office/drawing/2014/main" id="{8E46129F-F0BE-4ADE-AC77-498395E04505}"/>
              </a:ext>
            </a:extLst>
          </p:cNvPr>
          <p:cNvSpPr txBox="1">
            <a:spLocks/>
          </p:cNvSpPr>
          <p:nvPr/>
        </p:nvSpPr>
        <p:spPr>
          <a:xfrm>
            <a:off x="9095869" y="5738258"/>
            <a:ext cx="2334640" cy="246221"/>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1800" b="1" kern="1200">
                <a:solidFill>
                  <a:schemeClr val="tx1"/>
                </a:solidFill>
                <a:latin typeface="+mn-lt"/>
                <a:ea typeface="+mj-ea"/>
                <a:cs typeface="+mj-cs"/>
              </a:defRPr>
            </a:lvl1pPr>
          </a:lstStyle>
          <a:p>
            <a:pPr algn="r">
              <a:lnSpc>
                <a:spcPct val="150000"/>
              </a:lnSpc>
            </a:pPr>
            <a:r>
              <a:rPr lang="en-US" sz="1000" b="0">
                <a:solidFill>
                  <a:schemeClr val="bg1">
                    <a:lumMod val="95000"/>
                  </a:schemeClr>
                </a:solidFill>
                <a:latin typeface="DM Sans "/>
              </a:rPr>
              <a:t>* In vitro</a:t>
            </a:r>
          </a:p>
        </p:txBody>
      </p:sp>
      <p:sp>
        <p:nvSpPr>
          <p:cNvPr id="10" name="Title 27">
            <a:extLst>
              <a:ext uri="{FF2B5EF4-FFF2-40B4-BE49-F238E27FC236}">
                <a16:creationId xmlns:a16="http://schemas.microsoft.com/office/drawing/2014/main" id="{252D26D8-E0BA-A4FD-0F72-A8DB6842828B}"/>
              </a:ext>
            </a:extLst>
          </p:cNvPr>
          <p:cNvSpPr txBox="1">
            <a:spLocks/>
          </p:cNvSpPr>
          <p:nvPr/>
        </p:nvSpPr>
        <p:spPr>
          <a:xfrm>
            <a:off x="610233" y="254332"/>
            <a:ext cx="5117653" cy="629205"/>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1800" b="1" kern="1200">
                <a:solidFill>
                  <a:schemeClr val="tx1"/>
                </a:solidFill>
                <a:latin typeface="+mn-lt"/>
                <a:ea typeface="+mj-ea"/>
                <a:cs typeface="+mj-cs"/>
              </a:defRPr>
            </a:lvl1pPr>
          </a:lstStyle>
          <a:p>
            <a:pPr>
              <a:lnSpc>
                <a:spcPct val="150000"/>
              </a:lnSpc>
            </a:pPr>
            <a:r>
              <a:rPr lang="en-US" sz="2500" dirty="0">
                <a:solidFill>
                  <a:schemeClr val="bg1"/>
                </a:solidFill>
                <a:latin typeface="DM Sans"/>
              </a:rPr>
              <a:t>Life’s GLA™ ‘10’ n-6 Oil</a:t>
            </a:r>
            <a:endParaRPr lang="en-US" sz="2500">
              <a:solidFill>
                <a:schemeClr val="bg1"/>
              </a:solidFill>
              <a:latin typeface="DM Sans" pitchFamily="2" charset="0"/>
              <a:ea typeface="+mn-ea"/>
              <a:cs typeface="+mn-cs"/>
            </a:endParaRPr>
          </a:p>
        </p:txBody>
      </p:sp>
      <p:sp>
        <p:nvSpPr>
          <p:cNvPr id="11" name="Title 27">
            <a:extLst>
              <a:ext uri="{FF2B5EF4-FFF2-40B4-BE49-F238E27FC236}">
                <a16:creationId xmlns:a16="http://schemas.microsoft.com/office/drawing/2014/main" id="{903526E4-7BF9-7356-C5B3-35D6725D8BE5}"/>
              </a:ext>
            </a:extLst>
          </p:cNvPr>
          <p:cNvSpPr txBox="1">
            <a:spLocks/>
          </p:cNvSpPr>
          <p:nvPr/>
        </p:nvSpPr>
        <p:spPr>
          <a:xfrm>
            <a:off x="631432" y="883537"/>
            <a:ext cx="7975358" cy="342986"/>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1800" b="1" kern="1200">
                <a:solidFill>
                  <a:schemeClr val="tx1"/>
                </a:solidFill>
                <a:latin typeface="+mn-lt"/>
                <a:ea typeface="+mj-ea"/>
                <a:cs typeface="+mj-cs"/>
              </a:defRPr>
            </a:lvl1pPr>
          </a:lstStyle>
          <a:p>
            <a:pPr>
              <a:lnSpc>
                <a:spcPct val="150000"/>
              </a:lnSpc>
            </a:pPr>
            <a:r>
              <a:rPr lang="en-US" sz="1200" b="0">
                <a:solidFill>
                  <a:schemeClr val="bg1"/>
                </a:solidFill>
                <a:latin typeface="DM Sans" pitchFamily="2" charset="0"/>
              </a:rPr>
              <a:t>INCI NAME: Oenothera </a:t>
            </a:r>
            <a:r>
              <a:rPr lang="en-US" sz="1200" b="0" err="1">
                <a:solidFill>
                  <a:schemeClr val="bg1"/>
                </a:solidFill>
                <a:latin typeface="DM Sans" pitchFamily="2" charset="0"/>
              </a:rPr>
              <a:t>Biennis</a:t>
            </a:r>
            <a:r>
              <a:rPr lang="en-US" sz="1200" b="0">
                <a:solidFill>
                  <a:schemeClr val="bg1"/>
                </a:solidFill>
                <a:latin typeface="DM Sans" pitchFamily="2" charset="0"/>
              </a:rPr>
              <a:t> (Evening Primrose) Seed Extract</a:t>
            </a:r>
          </a:p>
          <a:p>
            <a:pPr>
              <a:lnSpc>
                <a:spcPct val="150000"/>
              </a:lnSpc>
            </a:pPr>
            <a:endParaRPr lang="en-US" sz="1200" b="0">
              <a:solidFill>
                <a:schemeClr val="bg1"/>
              </a:solidFill>
              <a:latin typeface="DM Sans 14pt" pitchFamily="2" charset="77"/>
            </a:endParaRPr>
          </a:p>
        </p:txBody>
      </p:sp>
      <p:graphicFrame>
        <p:nvGraphicFramePr>
          <p:cNvPr id="9" name="Tabela 25">
            <a:extLst>
              <a:ext uri="{FF2B5EF4-FFF2-40B4-BE49-F238E27FC236}">
                <a16:creationId xmlns:a16="http://schemas.microsoft.com/office/drawing/2014/main" id="{D4893E6E-0C3B-5F9B-C488-269399BED7FC}"/>
              </a:ext>
            </a:extLst>
          </p:cNvPr>
          <p:cNvGraphicFramePr>
            <a:graphicFrameLocks noGrp="1"/>
          </p:cNvGraphicFramePr>
          <p:nvPr>
            <p:extLst>
              <p:ext uri="{D42A27DB-BD31-4B8C-83A1-F6EECF244321}">
                <p14:modId xmlns:p14="http://schemas.microsoft.com/office/powerpoint/2010/main" val="2542163233"/>
              </p:ext>
            </p:extLst>
          </p:nvPr>
        </p:nvGraphicFramePr>
        <p:xfrm>
          <a:off x="639589" y="2124711"/>
          <a:ext cx="10175613" cy="385619"/>
        </p:xfrm>
        <a:graphic>
          <a:graphicData uri="http://schemas.openxmlformats.org/drawingml/2006/table">
            <a:tbl>
              <a:tblPr firstRow="1" bandRow="1">
                <a:tableStyleId>{5C22544A-7EE6-4342-B048-85BDC9FD1C3A}</a:tableStyleId>
              </a:tblPr>
              <a:tblGrid>
                <a:gridCol w="1453659">
                  <a:extLst>
                    <a:ext uri="{9D8B030D-6E8A-4147-A177-3AD203B41FA5}">
                      <a16:colId xmlns:a16="http://schemas.microsoft.com/office/drawing/2014/main" val="3104197843"/>
                    </a:ext>
                  </a:extLst>
                </a:gridCol>
                <a:gridCol w="1453659">
                  <a:extLst>
                    <a:ext uri="{9D8B030D-6E8A-4147-A177-3AD203B41FA5}">
                      <a16:colId xmlns:a16="http://schemas.microsoft.com/office/drawing/2014/main" val="2851924490"/>
                    </a:ext>
                  </a:extLst>
                </a:gridCol>
                <a:gridCol w="1453659">
                  <a:extLst>
                    <a:ext uri="{9D8B030D-6E8A-4147-A177-3AD203B41FA5}">
                      <a16:colId xmlns:a16="http://schemas.microsoft.com/office/drawing/2014/main" val="85167332"/>
                    </a:ext>
                  </a:extLst>
                </a:gridCol>
                <a:gridCol w="1453659">
                  <a:extLst>
                    <a:ext uri="{9D8B030D-6E8A-4147-A177-3AD203B41FA5}">
                      <a16:colId xmlns:a16="http://schemas.microsoft.com/office/drawing/2014/main" val="914972842"/>
                    </a:ext>
                  </a:extLst>
                </a:gridCol>
                <a:gridCol w="1453659">
                  <a:extLst>
                    <a:ext uri="{9D8B030D-6E8A-4147-A177-3AD203B41FA5}">
                      <a16:colId xmlns:a16="http://schemas.microsoft.com/office/drawing/2014/main" val="576613915"/>
                    </a:ext>
                  </a:extLst>
                </a:gridCol>
                <a:gridCol w="1453659">
                  <a:extLst>
                    <a:ext uri="{9D8B030D-6E8A-4147-A177-3AD203B41FA5}">
                      <a16:colId xmlns:a16="http://schemas.microsoft.com/office/drawing/2014/main" val="3770061957"/>
                    </a:ext>
                  </a:extLst>
                </a:gridCol>
                <a:gridCol w="1453659">
                  <a:extLst>
                    <a:ext uri="{9D8B030D-6E8A-4147-A177-3AD203B41FA5}">
                      <a16:colId xmlns:a16="http://schemas.microsoft.com/office/drawing/2014/main" val="810822095"/>
                    </a:ext>
                  </a:extLst>
                </a:gridCol>
              </a:tblGrid>
              <a:tr h="385619">
                <a:tc>
                  <a:txBody>
                    <a:bodyPr/>
                    <a:lstStyle/>
                    <a:p>
                      <a:pPr algn="l"/>
                      <a:r>
                        <a:rPr kumimoji="0" lang="en-GB" sz="1200" b="1" i="0" u="none" strike="noStrike" kern="0" cap="none" spc="100" normalizeH="0" baseline="0" noProof="0">
                          <a:ln>
                            <a:noFill/>
                          </a:ln>
                          <a:solidFill>
                            <a:schemeClr val="bg1"/>
                          </a:solidFill>
                          <a:effectLst/>
                          <a:uLnTx/>
                          <a:uFillTx/>
                          <a:latin typeface="DM Sans "/>
                        </a:rPr>
                        <a:t>TECHNICAL</a:t>
                      </a:r>
                      <a:endParaRPr lang="pt-BR" sz="1200" b="1" i="0">
                        <a:solidFill>
                          <a:schemeClr val="bg1"/>
                        </a:solidFill>
                        <a:latin typeface="DM Sans "/>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i="0" kern="1200">
                          <a:solidFill>
                            <a:schemeClr val="bg1"/>
                          </a:solidFill>
                          <a:latin typeface="DM Sans "/>
                          <a:ea typeface="+mn-ea"/>
                          <a:cs typeface="+mn-cs"/>
                        </a:rPr>
                        <a:t>pH OF USE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b="1" i="0" kern="1200">
                          <a:solidFill>
                            <a:schemeClr val="bg1"/>
                          </a:solidFill>
                          <a:latin typeface="DM Sans "/>
                          <a:ea typeface="+mn-ea"/>
                          <a:cs typeface="+mn-cs"/>
                        </a:rPr>
                        <a:t>FORM</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b="1" i="0" kern="1200">
                          <a:solidFill>
                            <a:schemeClr val="bg1"/>
                          </a:solidFill>
                          <a:latin typeface="DM Sans "/>
                          <a:ea typeface="+mn-ea"/>
                          <a:cs typeface="+mn-cs"/>
                        </a:rPr>
                        <a:t>USE LEVEL</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b="1" i="0" kern="1200">
                          <a:solidFill>
                            <a:schemeClr val="bg1"/>
                          </a:solidFill>
                          <a:latin typeface="DM Sans "/>
                          <a:ea typeface="+mn-ea"/>
                          <a:cs typeface="+mn-cs"/>
                        </a:rPr>
                        <a:t>PRESERVATIVE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i="0" kern="1200">
                          <a:solidFill>
                            <a:schemeClr val="bg1"/>
                          </a:solidFill>
                          <a:latin typeface="DM Sans "/>
                          <a:ea typeface="+mn-ea"/>
                          <a:cs typeface="+mn-cs"/>
                        </a:rPr>
                        <a:t>SOLUBILITY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chemeClr val="bg1"/>
                          </a:solidFill>
                          <a:effectLst/>
                          <a:uLnTx/>
                          <a:uFillTx/>
                          <a:latin typeface="DM Sans "/>
                          <a:ea typeface="+mn-ea"/>
                          <a:cs typeface="+mn-cs"/>
                        </a:rPr>
                        <a:t>BIODEGRADABLE</a:t>
                      </a:r>
                      <a:endParaRPr kumimoji="0" lang="en-US" sz="1000" b="1" i="0" u="none" strike="noStrike" kern="1200" cap="none" spc="0" normalizeH="0" baseline="0" noProof="0" dirty="0">
                        <a:ln>
                          <a:noFill/>
                        </a:ln>
                        <a:solidFill>
                          <a:schemeClr val="bg1"/>
                        </a:solidFill>
                        <a:effectLst/>
                        <a:uLnTx/>
                        <a:uFillTx/>
                        <a:latin typeface="DM Sans "/>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18687214"/>
                  </a:ext>
                </a:extLst>
              </a:tr>
            </a:tbl>
          </a:graphicData>
        </a:graphic>
      </p:graphicFrame>
      <p:graphicFrame>
        <p:nvGraphicFramePr>
          <p:cNvPr id="25" name="Tabela 67">
            <a:extLst>
              <a:ext uri="{FF2B5EF4-FFF2-40B4-BE49-F238E27FC236}">
                <a16:creationId xmlns:a16="http://schemas.microsoft.com/office/drawing/2014/main" id="{CA5AB82F-62F7-54A7-BD17-9FBA690358C2}"/>
              </a:ext>
            </a:extLst>
          </p:cNvPr>
          <p:cNvGraphicFramePr>
            <a:graphicFrameLocks noGrp="1"/>
          </p:cNvGraphicFramePr>
          <p:nvPr>
            <p:extLst>
              <p:ext uri="{D42A27DB-BD31-4B8C-83A1-F6EECF244321}">
                <p14:modId xmlns:p14="http://schemas.microsoft.com/office/powerpoint/2010/main" val="161918666"/>
              </p:ext>
            </p:extLst>
          </p:nvPr>
        </p:nvGraphicFramePr>
        <p:xfrm>
          <a:off x="607574" y="1569561"/>
          <a:ext cx="10822935" cy="507071"/>
        </p:xfrm>
        <a:graphic>
          <a:graphicData uri="http://schemas.openxmlformats.org/drawingml/2006/table">
            <a:tbl>
              <a:tblPr firstRow="1" bandRow="1">
                <a:tableStyleId>{5C22544A-7EE6-4342-B048-85BDC9FD1C3A}</a:tableStyleId>
              </a:tblPr>
              <a:tblGrid>
                <a:gridCol w="10822935">
                  <a:extLst>
                    <a:ext uri="{9D8B030D-6E8A-4147-A177-3AD203B41FA5}">
                      <a16:colId xmlns:a16="http://schemas.microsoft.com/office/drawing/2014/main" val="3104197843"/>
                    </a:ext>
                  </a:extLst>
                </a:gridCol>
              </a:tblGrid>
              <a:tr h="507071">
                <a:tc>
                  <a:txBody>
                    <a:bodyPr/>
                    <a:lstStyle/>
                    <a:p>
                      <a:pPr algn="l"/>
                      <a:r>
                        <a:rPr kumimoji="0" lang="en-GB" sz="1200" b="1" i="0" u="none" strike="noStrike" kern="0" cap="none" spc="100" normalizeH="0" baseline="0" noProof="0" dirty="0">
                          <a:ln>
                            <a:noFill/>
                          </a:ln>
                          <a:solidFill>
                            <a:schemeClr val="bg1"/>
                          </a:solidFill>
                          <a:effectLst/>
                          <a:uLnTx/>
                          <a:uFillTx/>
                          <a:latin typeface="DM Sans" pitchFamily="2" charset="0"/>
                        </a:rPr>
                        <a:t>TECHNOLOGY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18687214"/>
                  </a:ext>
                </a:extLst>
              </a:tr>
            </a:tbl>
          </a:graphicData>
        </a:graphic>
      </p:graphicFrame>
      <p:graphicFrame>
        <p:nvGraphicFramePr>
          <p:cNvPr id="18" name="Tabela 45">
            <a:extLst>
              <a:ext uri="{FF2B5EF4-FFF2-40B4-BE49-F238E27FC236}">
                <a16:creationId xmlns:a16="http://schemas.microsoft.com/office/drawing/2014/main" id="{518C977E-89A0-FA9E-A75A-E49A7E57D9CA}"/>
              </a:ext>
            </a:extLst>
          </p:cNvPr>
          <p:cNvGraphicFramePr>
            <a:graphicFrameLocks noGrp="1"/>
          </p:cNvGraphicFramePr>
          <p:nvPr>
            <p:extLst>
              <p:ext uri="{D42A27DB-BD31-4B8C-83A1-F6EECF244321}">
                <p14:modId xmlns:p14="http://schemas.microsoft.com/office/powerpoint/2010/main" val="870786513"/>
              </p:ext>
            </p:extLst>
          </p:nvPr>
        </p:nvGraphicFramePr>
        <p:xfrm>
          <a:off x="656863" y="4855287"/>
          <a:ext cx="10773646" cy="809238"/>
        </p:xfrm>
        <a:graphic>
          <a:graphicData uri="http://schemas.openxmlformats.org/drawingml/2006/table">
            <a:tbl>
              <a:tblPr firstRow="1" bandRow="1">
                <a:tableStyleId>{5C22544A-7EE6-4342-B048-85BDC9FD1C3A}</a:tableStyleId>
              </a:tblPr>
              <a:tblGrid>
                <a:gridCol w="10773646">
                  <a:extLst>
                    <a:ext uri="{9D8B030D-6E8A-4147-A177-3AD203B41FA5}">
                      <a16:colId xmlns:a16="http://schemas.microsoft.com/office/drawing/2014/main" val="3104197843"/>
                    </a:ext>
                  </a:extLst>
                </a:gridCol>
              </a:tblGrid>
              <a:tr h="80923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kern="0" spc="100" dirty="0">
                          <a:solidFill>
                            <a:schemeClr val="bg1"/>
                          </a:solidFill>
                          <a:latin typeface="DM Sans" pitchFamily="2" charset="0"/>
                        </a:rPr>
                        <a:t>REGISTRATION</a:t>
                      </a:r>
                      <a:br>
                        <a:rPr lang="en-GB" sz="1000" kern="0" spc="100" dirty="0">
                          <a:solidFill>
                            <a:schemeClr val="bg1"/>
                          </a:solidFill>
                          <a:latin typeface="DM Sans" pitchFamily="2" charset="0"/>
                        </a:rPr>
                      </a:br>
                      <a:r>
                        <a:rPr lang="en-GB" sz="1000" kern="0" spc="100" dirty="0">
                          <a:solidFill>
                            <a:schemeClr val="bg1"/>
                          </a:solidFill>
                          <a:latin typeface="DM Sans" pitchFamily="2" charset="0"/>
                        </a:rPr>
                        <a:t>CERTIFICATION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18687214"/>
                  </a:ext>
                </a:extLst>
              </a:tr>
            </a:tbl>
          </a:graphicData>
        </a:graphic>
      </p:graphicFrame>
      <p:grpSp>
        <p:nvGrpSpPr>
          <p:cNvPr id="19" name="Group 28">
            <a:extLst>
              <a:ext uri="{FF2B5EF4-FFF2-40B4-BE49-F238E27FC236}">
                <a16:creationId xmlns:a16="http://schemas.microsoft.com/office/drawing/2014/main" id="{9D1D04A2-98BC-D959-4693-60F04265A38B}"/>
              </a:ext>
            </a:extLst>
          </p:cNvPr>
          <p:cNvGrpSpPr/>
          <p:nvPr/>
        </p:nvGrpSpPr>
        <p:grpSpPr>
          <a:xfrm>
            <a:off x="3206822" y="5037490"/>
            <a:ext cx="1849847" cy="473077"/>
            <a:chOff x="4315272" y="4696164"/>
            <a:chExt cx="2638446" cy="674752"/>
          </a:xfrm>
        </p:grpSpPr>
        <p:pic>
          <p:nvPicPr>
            <p:cNvPr id="20" name="Picture 7" descr="Logo&#10;&#10;Description automatically generated">
              <a:extLst>
                <a:ext uri="{FF2B5EF4-FFF2-40B4-BE49-F238E27FC236}">
                  <a16:creationId xmlns:a16="http://schemas.microsoft.com/office/drawing/2014/main" id="{720EE931-01BF-4E1C-0910-83A9F37F10E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277229" y="4724333"/>
              <a:ext cx="869475" cy="646583"/>
            </a:xfrm>
            <a:prstGeom prst="rect">
              <a:avLst/>
            </a:prstGeom>
          </p:spPr>
        </p:pic>
        <p:pic>
          <p:nvPicPr>
            <p:cNvPr id="22" name="Picture 8">
              <a:extLst>
                <a:ext uri="{FF2B5EF4-FFF2-40B4-BE49-F238E27FC236}">
                  <a16:creationId xmlns:a16="http://schemas.microsoft.com/office/drawing/2014/main" id="{61542800-9C3A-31DA-2BAF-C3139EDA3A72}"/>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4315272" y="4728701"/>
              <a:ext cx="766723" cy="576000"/>
            </a:xfrm>
            <a:prstGeom prst="rect">
              <a:avLst/>
            </a:prstGeom>
            <a:ln>
              <a:noFill/>
            </a:ln>
            <a:effectLst/>
          </p:spPr>
        </p:pic>
        <p:pic>
          <p:nvPicPr>
            <p:cNvPr id="23" name="Picture 9" descr="Logo&#10;&#10;Description automatically generated">
              <a:extLst>
                <a:ext uri="{FF2B5EF4-FFF2-40B4-BE49-F238E27FC236}">
                  <a16:creationId xmlns:a16="http://schemas.microsoft.com/office/drawing/2014/main" id="{747AABA2-1AFB-9CB1-91C3-9295A888087F}"/>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315603" y="4696164"/>
              <a:ext cx="638115" cy="638115"/>
            </a:xfrm>
            <a:prstGeom prst="rect">
              <a:avLst/>
            </a:prstGeom>
          </p:spPr>
        </p:pic>
      </p:grpSp>
      <p:graphicFrame>
        <p:nvGraphicFramePr>
          <p:cNvPr id="30" name="Tabela 26">
            <a:extLst>
              <a:ext uri="{FF2B5EF4-FFF2-40B4-BE49-F238E27FC236}">
                <a16:creationId xmlns:a16="http://schemas.microsoft.com/office/drawing/2014/main" id="{A13A698C-CA55-BEA7-A8F2-FDE4C3E63E3A}"/>
              </a:ext>
            </a:extLst>
          </p:cNvPr>
          <p:cNvGraphicFramePr>
            <a:graphicFrameLocks noGrp="1"/>
          </p:cNvGraphicFramePr>
          <p:nvPr>
            <p:extLst>
              <p:ext uri="{D42A27DB-BD31-4B8C-83A1-F6EECF244321}">
                <p14:modId xmlns:p14="http://schemas.microsoft.com/office/powerpoint/2010/main" val="1015248781"/>
              </p:ext>
            </p:extLst>
          </p:nvPr>
        </p:nvGraphicFramePr>
        <p:xfrm>
          <a:off x="656863" y="3117272"/>
          <a:ext cx="8246514" cy="1602361"/>
        </p:xfrm>
        <a:graphic>
          <a:graphicData uri="http://schemas.openxmlformats.org/drawingml/2006/table">
            <a:tbl>
              <a:tblPr firstRow="1" bandRow="1">
                <a:tableStyleId>{5C22544A-7EE6-4342-B048-85BDC9FD1C3A}</a:tableStyleId>
              </a:tblPr>
              <a:tblGrid>
                <a:gridCol w="1697533">
                  <a:extLst>
                    <a:ext uri="{9D8B030D-6E8A-4147-A177-3AD203B41FA5}">
                      <a16:colId xmlns:a16="http://schemas.microsoft.com/office/drawing/2014/main" val="3391187109"/>
                    </a:ext>
                  </a:extLst>
                </a:gridCol>
                <a:gridCol w="6548981">
                  <a:extLst>
                    <a:ext uri="{9D8B030D-6E8A-4147-A177-3AD203B41FA5}">
                      <a16:colId xmlns:a16="http://schemas.microsoft.com/office/drawing/2014/main" val="2753010970"/>
                    </a:ext>
                  </a:extLst>
                </a:gridCol>
              </a:tblGrid>
              <a:tr h="1602361">
                <a:tc>
                  <a:txBody>
                    <a:bodyPr/>
                    <a:lstStyle/>
                    <a:p>
                      <a:pPr marL="0" marR="0" lvl="0" indent="0" algn="l" defTabSz="914400" rtl="0" eaLnBrk="1" fontAlgn="auto" latinLnBrk="0" hangingPunct="1">
                        <a:lnSpc>
                          <a:spcPct val="100000"/>
                        </a:lnSpc>
                        <a:spcBef>
                          <a:spcPts val="0"/>
                        </a:spcBef>
                        <a:spcAft>
                          <a:spcPts val="0"/>
                        </a:spcAft>
                        <a:buClr>
                          <a:schemeClr val="bg1"/>
                        </a:buClr>
                        <a:buSzTx/>
                        <a:buFontTx/>
                        <a:buNone/>
                        <a:tabLst/>
                        <a:defRPr/>
                      </a:pPr>
                      <a:r>
                        <a:rPr lang="en-GB" sz="1200" b="1" i="0" kern="0" spc="100">
                          <a:solidFill>
                            <a:schemeClr val="bg1"/>
                          </a:solidFill>
                          <a:latin typeface="DM Sans"/>
                        </a:rPr>
                        <a:t>BENEFITS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171450" marR="0" lvl="0" indent="-171450" algn="l" rtl="0" eaLnBrk="1" fontAlgn="auto" latinLnBrk="0" hangingPunct="1">
                        <a:lnSpc>
                          <a:spcPct val="150000"/>
                        </a:lnSpc>
                        <a:spcBef>
                          <a:spcPts val="0"/>
                        </a:spcBef>
                        <a:spcAft>
                          <a:spcPts val="200"/>
                        </a:spcAft>
                        <a:buClr>
                          <a:schemeClr val="bg1"/>
                        </a:buClr>
                        <a:buSzPct val="150000"/>
                        <a:buFont typeface="Arial" panose="020B0604020202020204" pitchFamily="34" charset="0"/>
                        <a:buChar char="•"/>
                      </a:pPr>
                      <a:r>
                        <a:rPr lang="en-US" sz="1200" b="0" i="0" u="none" strike="noStrike" kern="1200" cap="none" spc="0" normalizeH="0" baseline="0" noProof="0" dirty="0">
                          <a:ln>
                            <a:noFill/>
                          </a:ln>
                          <a:solidFill>
                            <a:schemeClr val="bg1"/>
                          </a:solidFill>
                          <a:effectLst/>
                          <a:uLnTx/>
                          <a:uFillTx/>
                          <a:latin typeface="DM Sans"/>
                        </a:rPr>
                        <a:t>Anti hair breakage</a:t>
                      </a:r>
                      <a:r>
                        <a:rPr kumimoji="0" lang="en-US" sz="1200" b="0" i="0" u="none" strike="noStrike" kern="1200" cap="none" spc="0" normalizeH="0" baseline="0" noProof="0" dirty="0">
                          <a:ln>
                            <a:noFill/>
                          </a:ln>
                          <a:solidFill>
                            <a:schemeClr val="bg1"/>
                          </a:solidFill>
                          <a:effectLst/>
                          <a:uLnTx/>
                          <a:uFillTx/>
                          <a:latin typeface="DM Sans"/>
                        </a:rPr>
                        <a:t>*</a:t>
                      </a:r>
                    </a:p>
                    <a:p>
                      <a:pPr marL="171450" marR="0" lvl="0" indent="-171450" algn="l" defTabSz="914400" rtl="0" eaLnBrk="1" fontAlgn="auto" latinLnBrk="0" hangingPunct="1">
                        <a:lnSpc>
                          <a:spcPct val="150000"/>
                        </a:lnSpc>
                        <a:spcBef>
                          <a:spcPts val="0"/>
                        </a:spcBef>
                        <a:spcAft>
                          <a:spcPts val="200"/>
                        </a:spcAft>
                        <a:buClr>
                          <a:schemeClr val="bg1"/>
                        </a:buClr>
                        <a:buSzPct val="150000"/>
                        <a:buFont typeface="Arial" panose="020B0604020202020204" pitchFamily="34" charset="0"/>
                        <a:buChar char="•"/>
                        <a:tabLst/>
                        <a:defRPr/>
                      </a:pPr>
                      <a:r>
                        <a:rPr kumimoji="0" lang="en-US" sz="1200" b="0" i="0" u="none" strike="noStrike" kern="1200" cap="none" spc="0" normalizeH="0" baseline="0" noProof="0" dirty="0">
                          <a:ln>
                            <a:noFill/>
                          </a:ln>
                          <a:solidFill>
                            <a:schemeClr val="bg1"/>
                          </a:solidFill>
                          <a:effectLst/>
                          <a:uLnTx/>
                          <a:uFillTx/>
                          <a:latin typeface="DM Sans"/>
                        </a:rPr>
                        <a:t>Anti- frizz*</a:t>
                      </a:r>
                    </a:p>
                    <a:p>
                      <a:pPr marL="171450" marR="0" lvl="0" indent="-171450" algn="l" rtl="0" eaLnBrk="1" fontAlgn="auto" latinLnBrk="0" hangingPunct="1">
                        <a:lnSpc>
                          <a:spcPct val="150000"/>
                        </a:lnSpc>
                        <a:spcBef>
                          <a:spcPts val="0"/>
                        </a:spcBef>
                        <a:spcAft>
                          <a:spcPts val="200"/>
                        </a:spcAft>
                        <a:buClr>
                          <a:schemeClr val="bg1"/>
                        </a:buClr>
                        <a:buSzPct val="150000"/>
                        <a:buFont typeface="Arial" panose="020B0604020202020204" pitchFamily="34" charset="0"/>
                        <a:buChar char="•"/>
                      </a:pPr>
                      <a:r>
                        <a:rPr kumimoji="0" lang="en-US" sz="1200" b="0" i="0" u="none" strike="noStrike" kern="1200" cap="none" spc="0" normalizeH="0" baseline="0" noProof="0" dirty="0">
                          <a:ln>
                            <a:noFill/>
                          </a:ln>
                          <a:solidFill>
                            <a:schemeClr val="bg1"/>
                          </a:solidFill>
                          <a:effectLst/>
                          <a:uLnTx/>
                          <a:uFillTx/>
                          <a:latin typeface="DM Sans"/>
                        </a:rPr>
                        <a:t>Conditioning/ </a:t>
                      </a:r>
                      <a:r>
                        <a:rPr lang="en-US" sz="1200" b="0" i="0" u="none" strike="noStrike" kern="1200" cap="none" spc="0" normalizeH="0" baseline="0" noProof="0" dirty="0">
                          <a:ln>
                            <a:noFill/>
                          </a:ln>
                          <a:solidFill>
                            <a:schemeClr val="bg1"/>
                          </a:solidFill>
                          <a:effectLst/>
                          <a:uLnTx/>
                          <a:uFillTx/>
                          <a:latin typeface="DM Sans"/>
                        </a:rPr>
                        <a:t>ease </a:t>
                      </a:r>
                      <a:r>
                        <a:rPr kumimoji="0" lang="en-US" sz="1200" b="0" i="0" u="none" strike="noStrike" kern="1200" cap="none" spc="0" normalizeH="0" baseline="0" noProof="0" dirty="0">
                          <a:ln>
                            <a:noFill/>
                          </a:ln>
                          <a:solidFill>
                            <a:schemeClr val="bg1"/>
                          </a:solidFill>
                          <a:effectLst/>
                          <a:uLnTx/>
                          <a:uFillTx/>
                          <a:latin typeface="DM Sans"/>
                        </a:rPr>
                        <a:t>of </a:t>
                      </a:r>
                      <a:r>
                        <a:rPr lang="en-US" sz="1200" b="0" i="0" u="none" strike="noStrike" kern="1200" cap="none" spc="0" normalizeH="0" baseline="0" noProof="0" dirty="0">
                          <a:ln>
                            <a:noFill/>
                          </a:ln>
                          <a:solidFill>
                            <a:schemeClr val="bg1"/>
                          </a:solidFill>
                          <a:effectLst/>
                          <a:uLnTx/>
                          <a:uFillTx/>
                          <a:latin typeface="DM Sans"/>
                        </a:rPr>
                        <a:t>combing</a:t>
                      </a:r>
                      <a:r>
                        <a:rPr kumimoji="0" lang="en-US" sz="1200" b="0" i="0" u="none" strike="noStrike" kern="1200" cap="none" spc="0" normalizeH="0" baseline="0" noProof="0" dirty="0">
                          <a:ln>
                            <a:noFill/>
                          </a:ln>
                          <a:solidFill>
                            <a:schemeClr val="bg1"/>
                          </a:solidFill>
                          <a:effectLst/>
                          <a:uLnTx/>
                          <a:uFillTx/>
                          <a:latin typeface="DM Sans"/>
                        </a:rPr>
                        <a:t>*</a:t>
                      </a:r>
                      <a:r>
                        <a:rPr lang="en-US" sz="1200" b="0" i="0" u="none" strike="noStrike" kern="1200" cap="none" spc="0" normalizeH="0" baseline="0" noProof="0" dirty="0">
                          <a:ln>
                            <a:noFill/>
                          </a:ln>
                          <a:solidFill>
                            <a:schemeClr val="bg1"/>
                          </a:solidFill>
                          <a:effectLst/>
                          <a:uLnTx/>
                          <a:uFillTx/>
                          <a:latin typeface="DM Sans"/>
                        </a:rPr>
                        <a:t> </a:t>
                      </a:r>
                      <a:endParaRPr kumimoji="0" lang="en-US" sz="1200" b="0" i="0" u="none" strike="noStrike" kern="1200" cap="none" spc="0" normalizeH="0" baseline="0" noProof="0" dirty="0">
                        <a:ln>
                          <a:noFill/>
                        </a:ln>
                        <a:solidFill>
                          <a:schemeClr val="bg1"/>
                        </a:solidFill>
                        <a:effectLst/>
                        <a:uLnTx/>
                        <a:uFillTx/>
                        <a:latin typeface="DM Sans"/>
                      </a:endParaRPr>
                    </a:p>
                    <a:p>
                      <a:pPr marL="171450" marR="0" lvl="0" indent="-171450" algn="l" defTabSz="914400" rtl="0" eaLnBrk="1" fontAlgn="auto" latinLnBrk="0" hangingPunct="1">
                        <a:lnSpc>
                          <a:spcPct val="150000"/>
                        </a:lnSpc>
                        <a:spcBef>
                          <a:spcPts val="0"/>
                        </a:spcBef>
                        <a:spcAft>
                          <a:spcPts val="200"/>
                        </a:spcAft>
                        <a:buClr>
                          <a:schemeClr val="bg1"/>
                        </a:buClr>
                        <a:buSzPct val="150000"/>
                        <a:buFont typeface="Arial" panose="020B0604020202020204" pitchFamily="34" charset="0"/>
                        <a:buChar char="•"/>
                        <a:tabLst/>
                        <a:defRPr/>
                      </a:pPr>
                      <a:r>
                        <a:rPr kumimoji="0" lang="en-US" sz="1200" b="0" i="0" u="none" strike="noStrike" kern="1200" cap="none" spc="0" normalizeH="0" baseline="0" noProof="0" dirty="0">
                          <a:ln>
                            <a:noFill/>
                          </a:ln>
                          <a:solidFill>
                            <a:schemeClr val="bg1"/>
                          </a:solidFill>
                          <a:effectLst/>
                          <a:uLnTx/>
                          <a:uFillTx/>
                          <a:latin typeface="DM Sans"/>
                        </a:rPr>
                        <a:t>Split-ends reduction*</a:t>
                      </a:r>
                    </a:p>
                    <a:p>
                      <a:pPr marL="171450" marR="0" lvl="0" indent="-171450" algn="l" defTabSz="914400" rtl="0" eaLnBrk="1" fontAlgn="auto" latinLnBrk="0" hangingPunct="1">
                        <a:lnSpc>
                          <a:spcPct val="150000"/>
                        </a:lnSpc>
                        <a:spcBef>
                          <a:spcPts val="0"/>
                        </a:spcBef>
                        <a:spcAft>
                          <a:spcPts val="200"/>
                        </a:spcAft>
                        <a:buClr>
                          <a:schemeClr val="bg1"/>
                        </a:buClr>
                        <a:buSzPct val="150000"/>
                        <a:buFont typeface="Arial" panose="020B0604020202020204" pitchFamily="34" charset="0"/>
                        <a:buChar char="•"/>
                        <a:tabLst/>
                        <a:defRPr/>
                      </a:pPr>
                      <a:r>
                        <a:rPr kumimoji="0" lang="en-US" sz="1200" b="0" i="0" u="none" strike="noStrike" kern="1200" cap="none" spc="0" normalizeH="0" baseline="0" noProof="0" dirty="0">
                          <a:ln>
                            <a:noFill/>
                          </a:ln>
                          <a:solidFill>
                            <a:schemeClr val="bg1"/>
                          </a:solidFill>
                          <a:effectLst/>
                          <a:uLnTx/>
                          <a:uFillTx/>
                          <a:latin typeface="DM Sans"/>
                        </a:rPr>
                        <a:t>Shine *</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63781100"/>
                  </a:ext>
                </a:extLst>
              </a:tr>
            </a:tbl>
          </a:graphicData>
        </a:graphic>
      </p:graphicFrame>
      <p:sp>
        <p:nvSpPr>
          <p:cNvPr id="33" name="CaixaDeTexto 27">
            <a:extLst>
              <a:ext uri="{FF2B5EF4-FFF2-40B4-BE49-F238E27FC236}">
                <a16:creationId xmlns:a16="http://schemas.microsoft.com/office/drawing/2014/main" id="{C77F9EDB-21C4-D4A4-BFB2-BD371028F177}"/>
              </a:ext>
            </a:extLst>
          </p:cNvPr>
          <p:cNvSpPr txBox="1"/>
          <p:nvPr/>
        </p:nvSpPr>
        <p:spPr>
          <a:xfrm>
            <a:off x="2378893" y="1716295"/>
            <a:ext cx="8956828" cy="276999"/>
          </a:xfrm>
          <a:prstGeom prst="rect">
            <a:avLst/>
          </a:prstGeom>
          <a:noFill/>
        </p:spPr>
        <p:txBody>
          <a:bodyPr wrap="square">
            <a:spAutoFit/>
          </a:bodyPr>
          <a:lstStyle/>
          <a:p>
            <a:pPr>
              <a:defRPr/>
            </a:pPr>
            <a:r>
              <a:rPr lang="en-US" sz="1200">
                <a:solidFill>
                  <a:schemeClr val="bg1"/>
                </a:solidFill>
                <a:latin typeface="DM Sans" pitchFamily="2" charset="0"/>
              </a:rPr>
              <a:t>P</a:t>
            </a:r>
            <a:r>
              <a:rPr kumimoji="0" lang="en-US" sz="1200" u="none" strike="noStrike" kern="1200" cap="none" spc="0" normalizeH="0" baseline="0" noProof="0" err="1">
                <a:ln>
                  <a:noFill/>
                </a:ln>
                <a:solidFill>
                  <a:schemeClr val="bg1"/>
                </a:solidFill>
                <a:effectLst/>
                <a:uLnTx/>
                <a:uFillTx/>
                <a:latin typeface="DM Sans" pitchFamily="2" charset="0"/>
              </a:rPr>
              <a:t>repared</a:t>
            </a:r>
            <a:r>
              <a:rPr kumimoji="0" lang="en-US" sz="1200" u="none" strike="noStrike" kern="1200" cap="none" spc="0" normalizeH="0" baseline="0" noProof="0">
                <a:ln>
                  <a:noFill/>
                </a:ln>
                <a:solidFill>
                  <a:schemeClr val="bg1"/>
                </a:solidFill>
                <a:effectLst/>
                <a:uLnTx/>
                <a:uFillTx/>
                <a:latin typeface="DM Sans" pitchFamily="2" charset="0"/>
              </a:rPr>
              <a:t> by extraction of oil from seeds of Oenothera plant or Evening primrose (9% GLA)</a:t>
            </a:r>
          </a:p>
        </p:txBody>
      </p:sp>
      <p:pic>
        <p:nvPicPr>
          <p:cNvPr id="39" name="Imagem 72">
            <a:extLst>
              <a:ext uri="{FF2B5EF4-FFF2-40B4-BE49-F238E27FC236}">
                <a16:creationId xmlns:a16="http://schemas.microsoft.com/office/drawing/2014/main" id="{9B5872C8-3BD6-8059-0C2C-6D78751A755B}"/>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951689" y="2464547"/>
            <a:ext cx="161538" cy="252000"/>
          </a:xfrm>
          <a:prstGeom prst="rect">
            <a:avLst/>
          </a:prstGeom>
        </p:spPr>
      </p:pic>
      <p:sp>
        <p:nvSpPr>
          <p:cNvPr id="40" name="CaixaDeTexto 36">
            <a:extLst>
              <a:ext uri="{FF2B5EF4-FFF2-40B4-BE49-F238E27FC236}">
                <a16:creationId xmlns:a16="http://schemas.microsoft.com/office/drawing/2014/main" id="{ABC4A2B4-866E-F9E2-A938-126A98158DA2}"/>
              </a:ext>
            </a:extLst>
          </p:cNvPr>
          <p:cNvSpPr txBox="1"/>
          <p:nvPr/>
        </p:nvSpPr>
        <p:spPr>
          <a:xfrm>
            <a:off x="9393136" y="2470434"/>
            <a:ext cx="1643447" cy="24622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a:ln>
                  <a:noFill/>
                </a:ln>
                <a:solidFill>
                  <a:schemeClr val="bg1"/>
                </a:solidFill>
                <a:effectLst/>
                <a:uLnTx/>
                <a:uFillTx/>
                <a:latin typeface="DM Sans "/>
              </a:rPr>
              <a:t>readily biodegradable</a:t>
            </a:r>
          </a:p>
        </p:txBody>
      </p:sp>
      <p:sp>
        <p:nvSpPr>
          <p:cNvPr id="41" name="CaixaDeTexto 38">
            <a:extLst>
              <a:ext uri="{FF2B5EF4-FFF2-40B4-BE49-F238E27FC236}">
                <a16:creationId xmlns:a16="http://schemas.microsoft.com/office/drawing/2014/main" id="{A96D9B21-9CC0-A02E-B123-E02B77492707}"/>
              </a:ext>
            </a:extLst>
          </p:cNvPr>
          <p:cNvSpPr txBox="1"/>
          <p:nvPr/>
        </p:nvSpPr>
        <p:spPr>
          <a:xfrm>
            <a:off x="8510145" y="2507923"/>
            <a:ext cx="743583"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a:solidFill>
                  <a:schemeClr val="bg1"/>
                </a:solidFill>
                <a:latin typeface="DM Sans "/>
              </a:rPr>
              <a:t>Oil</a:t>
            </a:r>
            <a:r>
              <a:rPr kumimoji="0" lang="en-US" sz="1000" u="none" strike="noStrike" kern="1200" cap="none" spc="0" normalizeH="0" baseline="0" noProof="0">
                <a:ln>
                  <a:noFill/>
                </a:ln>
                <a:solidFill>
                  <a:schemeClr val="bg1"/>
                </a:solidFill>
                <a:effectLst/>
                <a:uLnTx/>
                <a:uFillTx/>
                <a:latin typeface="DM Sans "/>
              </a:rPr>
              <a:t> </a:t>
            </a:r>
          </a:p>
        </p:txBody>
      </p:sp>
      <p:sp>
        <p:nvSpPr>
          <p:cNvPr id="43" name="CaixaDeTexto 39">
            <a:extLst>
              <a:ext uri="{FF2B5EF4-FFF2-40B4-BE49-F238E27FC236}">
                <a16:creationId xmlns:a16="http://schemas.microsoft.com/office/drawing/2014/main" id="{3DAD099C-ADD4-71C4-A483-24ADEDA41790}"/>
              </a:ext>
            </a:extLst>
          </p:cNvPr>
          <p:cNvSpPr txBox="1"/>
          <p:nvPr/>
        </p:nvSpPr>
        <p:spPr>
          <a:xfrm>
            <a:off x="7149413" y="2467177"/>
            <a:ext cx="743583"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a:ln>
                  <a:noFill/>
                </a:ln>
                <a:solidFill>
                  <a:schemeClr val="bg1"/>
                </a:solidFill>
                <a:effectLst/>
                <a:uLnTx/>
                <a:uFillTx/>
                <a:latin typeface="DM Sans "/>
              </a:rPr>
              <a:t>Free  </a:t>
            </a:r>
          </a:p>
        </p:txBody>
      </p:sp>
      <p:sp>
        <p:nvSpPr>
          <p:cNvPr id="44" name="CaixaDeTexto 40">
            <a:extLst>
              <a:ext uri="{FF2B5EF4-FFF2-40B4-BE49-F238E27FC236}">
                <a16:creationId xmlns:a16="http://schemas.microsoft.com/office/drawing/2014/main" id="{A0D17B4E-DDBB-6B8C-D020-0F9FE5907F3C}"/>
              </a:ext>
            </a:extLst>
          </p:cNvPr>
          <p:cNvSpPr txBox="1"/>
          <p:nvPr/>
        </p:nvSpPr>
        <p:spPr>
          <a:xfrm>
            <a:off x="5278759" y="2490328"/>
            <a:ext cx="743583" cy="24622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a:ln>
                  <a:noFill/>
                </a:ln>
                <a:solidFill>
                  <a:schemeClr val="bg1"/>
                </a:solidFill>
                <a:effectLst/>
                <a:uLnTx/>
                <a:uFillTx/>
                <a:latin typeface="DM Sans "/>
              </a:rPr>
              <a:t>Up to 1%</a:t>
            </a:r>
          </a:p>
        </p:txBody>
      </p:sp>
      <p:sp>
        <p:nvSpPr>
          <p:cNvPr id="45" name="CaixaDeTexto 41">
            <a:extLst>
              <a:ext uri="{FF2B5EF4-FFF2-40B4-BE49-F238E27FC236}">
                <a16:creationId xmlns:a16="http://schemas.microsoft.com/office/drawing/2014/main" id="{FE65F982-B1BE-8662-E681-B4C0E2023FB8}"/>
              </a:ext>
            </a:extLst>
          </p:cNvPr>
          <p:cNvSpPr txBox="1"/>
          <p:nvPr/>
        </p:nvSpPr>
        <p:spPr>
          <a:xfrm>
            <a:off x="4171639" y="2490382"/>
            <a:ext cx="743583"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a:ln>
                  <a:noFill/>
                </a:ln>
                <a:solidFill>
                  <a:schemeClr val="bg1"/>
                </a:solidFill>
                <a:effectLst/>
                <a:uLnTx/>
                <a:uFillTx/>
                <a:latin typeface="DM Sans "/>
              </a:rPr>
              <a:t>Liquid</a:t>
            </a:r>
          </a:p>
        </p:txBody>
      </p:sp>
      <p:sp>
        <p:nvSpPr>
          <p:cNvPr id="46" name="CaixaDeTexto 42">
            <a:extLst>
              <a:ext uri="{FF2B5EF4-FFF2-40B4-BE49-F238E27FC236}">
                <a16:creationId xmlns:a16="http://schemas.microsoft.com/office/drawing/2014/main" id="{36BDE3FF-769B-CE6C-E994-B4BF008C2357}"/>
              </a:ext>
            </a:extLst>
          </p:cNvPr>
          <p:cNvSpPr txBox="1"/>
          <p:nvPr/>
        </p:nvSpPr>
        <p:spPr>
          <a:xfrm>
            <a:off x="2240633" y="2490382"/>
            <a:ext cx="743583" cy="24622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a:ln>
                  <a:noFill/>
                </a:ln>
                <a:solidFill>
                  <a:schemeClr val="bg1"/>
                </a:solidFill>
                <a:effectLst/>
                <a:uLnTx/>
                <a:uFillTx/>
                <a:latin typeface="DM Sans "/>
              </a:rPr>
              <a:t>3-9</a:t>
            </a:r>
          </a:p>
        </p:txBody>
      </p:sp>
      <p:pic>
        <p:nvPicPr>
          <p:cNvPr id="47" name="Imagem 5">
            <a:extLst>
              <a:ext uri="{FF2B5EF4-FFF2-40B4-BE49-F238E27FC236}">
                <a16:creationId xmlns:a16="http://schemas.microsoft.com/office/drawing/2014/main" id="{A8116171-50DC-B0D9-E63E-837BB3863A64}"/>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826078" y="2464287"/>
            <a:ext cx="264923" cy="252000"/>
          </a:xfrm>
          <a:prstGeom prst="rect">
            <a:avLst/>
          </a:prstGeom>
        </p:spPr>
      </p:pic>
      <p:pic>
        <p:nvPicPr>
          <p:cNvPr id="12" name="Picture 11" descr="Logo&#10;&#10;Description automatically generated">
            <a:extLst>
              <a:ext uri="{FF2B5EF4-FFF2-40B4-BE49-F238E27FC236}">
                <a16:creationId xmlns:a16="http://schemas.microsoft.com/office/drawing/2014/main" id="{F6C90B87-A5DB-8B9C-DFE6-F915F32139EB}"/>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2378893" y="4982769"/>
            <a:ext cx="684486" cy="539375"/>
          </a:xfrm>
          <a:prstGeom prst="rect">
            <a:avLst/>
          </a:prstGeom>
        </p:spPr>
      </p:pic>
      <p:grpSp>
        <p:nvGrpSpPr>
          <p:cNvPr id="29" name="Group 28">
            <a:extLst>
              <a:ext uri="{FF2B5EF4-FFF2-40B4-BE49-F238E27FC236}">
                <a16:creationId xmlns:a16="http://schemas.microsoft.com/office/drawing/2014/main" id="{7E821C52-B84B-2C4F-1E7E-9D384FDB0D93}"/>
              </a:ext>
            </a:extLst>
          </p:cNvPr>
          <p:cNvGrpSpPr/>
          <p:nvPr/>
        </p:nvGrpSpPr>
        <p:grpSpPr>
          <a:xfrm>
            <a:off x="8260881" y="2487327"/>
            <a:ext cx="214572" cy="246761"/>
            <a:chOff x="9056008" y="2467163"/>
            <a:chExt cx="214572" cy="246761"/>
          </a:xfrm>
        </p:grpSpPr>
        <p:pic>
          <p:nvPicPr>
            <p:cNvPr id="14" name="Imagem 72">
              <a:extLst>
                <a:ext uri="{FF2B5EF4-FFF2-40B4-BE49-F238E27FC236}">
                  <a16:creationId xmlns:a16="http://schemas.microsoft.com/office/drawing/2014/main" id="{EF387705-15B6-483B-44CB-716BBA3178D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130886" y="2467163"/>
              <a:ext cx="72536" cy="113157"/>
            </a:xfrm>
            <a:prstGeom prst="rect">
              <a:avLst/>
            </a:prstGeom>
          </p:spPr>
        </p:pic>
        <p:pic>
          <p:nvPicPr>
            <p:cNvPr id="17" name="Imagem 72">
              <a:extLst>
                <a:ext uri="{FF2B5EF4-FFF2-40B4-BE49-F238E27FC236}">
                  <a16:creationId xmlns:a16="http://schemas.microsoft.com/office/drawing/2014/main" id="{F907C21D-C72B-75E3-82E6-BED33DC2ECAB}"/>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056008" y="2598372"/>
              <a:ext cx="72536" cy="113157"/>
            </a:xfrm>
            <a:prstGeom prst="rect">
              <a:avLst/>
            </a:prstGeom>
          </p:spPr>
        </p:pic>
        <p:pic>
          <p:nvPicPr>
            <p:cNvPr id="28" name="Imagem 72">
              <a:extLst>
                <a:ext uri="{FF2B5EF4-FFF2-40B4-BE49-F238E27FC236}">
                  <a16:creationId xmlns:a16="http://schemas.microsoft.com/office/drawing/2014/main" id="{F47A6947-D2F0-A3C1-3DEB-50DABC401684}"/>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198044" y="2600767"/>
              <a:ext cx="72536" cy="113157"/>
            </a:xfrm>
            <a:prstGeom prst="rect">
              <a:avLst/>
            </a:prstGeom>
          </p:spPr>
        </p:pic>
      </p:grpSp>
      <p:cxnSp>
        <p:nvCxnSpPr>
          <p:cNvPr id="31" name="Straight Connector 30">
            <a:extLst>
              <a:ext uri="{FF2B5EF4-FFF2-40B4-BE49-F238E27FC236}">
                <a16:creationId xmlns:a16="http://schemas.microsoft.com/office/drawing/2014/main" id="{B74300CD-E8B1-EFE1-2518-15780CA41168}"/>
              </a:ext>
            </a:extLst>
          </p:cNvPr>
          <p:cNvCxnSpPr>
            <a:cxnSpLocks/>
          </p:cNvCxnSpPr>
          <p:nvPr/>
        </p:nvCxnSpPr>
        <p:spPr>
          <a:xfrm>
            <a:off x="639589" y="2939547"/>
            <a:ext cx="1079092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ext Placeholder 3">
            <a:extLst>
              <a:ext uri="{FF2B5EF4-FFF2-40B4-BE49-F238E27FC236}">
                <a16:creationId xmlns:a16="http://schemas.microsoft.com/office/drawing/2014/main" id="{78D31977-C0C5-6E5F-E6C8-1BAC313374C5}"/>
              </a:ext>
            </a:extLst>
          </p:cNvPr>
          <p:cNvSpPr txBox="1">
            <a:spLocks/>
          </p:cNvSpPr>
          <p:nvPr/>
        </p:nvSpPr>
        <p:spPr>
          <a:xfrm>
            <a:off x="11003687" y="934933"/>
            <a:ext cx="740796" cy="288767"/>
          </a:xfrm>
          <a:prstGeom prst="rect">
            <a:avLst/>
          </a:prstGeom>
          <a:noFill/>
          <a:ln>
            <a:noFill/>
          </a:ln>
        </p:spPr>
        <p:txBody>
          <a:bodyPr spcFirstLastPara="1" wrap="square" lIns="0" tIns="0" rIns="0" bIns="0" anchor="b"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chemeClr val="dk1"/>
              </a:buClr>
              <a:buSzPts val="2100"/>
              <a:buFont typeface="Arial"/>
              <a:buNone/>
              <a:defRPr sz="1800" b="1" i="0" u="none" strike="noStrike" cap="none">
                <a:solidFill>
                  <a:schemeClr val="dk1"/>
                </a:solidFill>
                <a:latin typeface="DM Sans"/>
                <a:ea typeface="DM Sans"/>
                <a:cs typeface="DM Sans"/>
                <a:sym typeface="DM Sans"/>
              </a:defRPr>
            </a:lvl1pPr>
            <a:lvl2pPr marL="457178" marR="0" lvl="1" indent="0" algn="l" rtl="0">
              <a:lnSpc>
                <a:spcPct val="90000"/>
              </a:lnSpc>
              <a:spcBef>
                <a:spcPts val="400"/>
              </a:spcBef>
              <a:spcAft>
                <a:spcPts val="0"/>
              </a:spcAft>
              <a:buClr>
                <a:srgbClr val="307297"/>
              </a:buClr>
              <a:buSzPts val="1900"/>
              <a:buFont typeface="Noto Sans Symbols"/>
              <a:buNone/>
              <a:defRPr sz="2000" b="1" i="0" u="none" strike="noStrike" cap="none">
                <a:solidFill>
                  <a:schemeClr val="dk1"/>
                </a:solidFill>
                <a:latin typeface="DM Sans"/>
                <a:ea typeface="DM Sans"/>
                <a:cs typeface="DM Sans"/>
                <a:sym typeface="DM Sans"/>
              </a:defRPr>
            </a:lvl2pPr>
            <a:lvl3pPr marL="914354" marR="0" lvl="2" indent="0" algn="l" rtl="0">
              <a:lnSpc>
                <a:spcPct val="90000"/>
              </a:lnSpc>
              <a:spcBef>
                <a:spcPts val="400"/>
              </a:spcBef>
              <a:spcAft>
                <a:spcPts val="0"/>
              </a:spcAft>
              <a:buClr>
                <a:schemeClr val="accent1"/>
              </a:buClr>
              <a:buSzPts val="1900"/>
              <a:buFont typeface="Noto Sans Symbols"/>
              <a:buNone/>
              <a:defRPr sz="1800" b="1" i="0" u="none" strike="noStrike" cap="none">
                <a:solidFill>
                  <a:schemeClr val="dk1"/>
                </a:solidFill>
                <a:latin typeface="DM Sans"/>
                <a:ea typeface="DM Sans"/>
                <a:cs typeface="DM Sans"/>
                <a:sym typeface="DM Sans"/>
              </a:defRPr>
            </a:lvl3pPr>
            <a:lvl4pPr marL="1371532" marR="0" lvl="3" indent="0" algn="l" rtl="0">
              <a:lnSpc>
                <a:spcPct val="90000"/>
              </a:lnSpc>
              <a:spcBef>
                <a:spcPts val="400"/>
              </a:spcBef>
              <a:spcAft>
                <a:spcPts val="0"/>
              </a:spcAft>
              <a:buClr>
                <a:srgbClr val="89C7E8"/>
              </a:buClr>
              <a:buSzPts val="1900"/>
              <a:buFont typeface="Noto Sans Symbols"/>
              <a:buNone/>
              <a:defRPr sz="1600" b="1" i="0" u="none" strike="noStrike" cap="none">
                <a:solidFill>
                  <a:schemeClr val="dk1"/>
                </a:solidFill>
                <a:latin typeface="DM Sans"/>
                <a:ea typeface="DM Sans"/>
                <a:cs typeface="DM Sans"/>
                <a:sym typeface="DM Sans"/>
              </a:defRPr>
            </a:lvl4pPr>
            <a:lvl5pPr marL="1828709" marR="0" lvl="4" indent="0" algn="l" rtl="0">
              <a:lnSpc>
                <a:spcPct val="100000"/>
              </a:lnSpc>
              <a:spcBef>
                <a:spcPts val="0"/>
              </a:spcBef>
              <a:spcAft>
                <a:spcPts val="0"/>
              </a:spcAft>
              <a:buClr>
                <a:schemeClr val="accent4"/>
              </a:buClr>
              <a:buSzPts val="700"/>
              <a:buFont typeface="DM Sans"/>
              <a:buNone/>
              <a:defRPr sz="1600" b="1" i="0" u="none" strike="noStrike" cap="none">
                <a:solidFill>
                  <a:schemeClr val="dk1"/>
                </a:solidFill>
                <a:latin typeface="DM Sans"/>
                <a:ea typeface="DM Sans"/>
                <a:cs typeface="DM Sans"/>
                <a:sym typeface="DM Sans"/>
              </a:defRPr>
            </a:lvl5pPr>
            <a:lvl6pPr marL="2285886" marR="0" lvl="5" indent="0" algn="l" rtl="0">
              <a:lnSpc>
                <a:spcPct val="90000"/>
              </a:lnSpc>
              <a:spcBef>
                <a:spcPts val="400"/>
              </a:spcBef>
              <a:spcAft>
                <a:spcPts val="0"/>
              </a:spcAft>
              <a:buClr>
                <a:schemeClr val="accent4"/>
              </a:buClr>
              <a:buSzPts val="1700"/>
              <a:buFont typeface="DM Sans"/>
              <a:buNone/>
              <a:defRPr sz="1600" b="1" i="0" u="none" strike="noStrike" cap="none">
                <a:solidFill>
                  <a:schemeClr val="dk1"/>
                </a:solidFill>
                <a:latin typeface="DM Sans"/>
                <a:ea typeface="DM Sans"/>
                <a:cs typeface="DM Sans"/>
                <a:sym typeface="DM Sans"/>
              </a:defRPr>
            </a:lvl6pPr>
            <a:lvl7pPr marL="2743062" marR="0" lvl="6" indent="0" algn="l" rtl="0">
              <a:lnSpc>
                <a:spcPct val="90000"/>
              </a:lnSpc>
              <a:spcBef>
                <a:spcPts val="400"/>
              </a:spcBef>
              <a:spcAft>
                <a:spcPts val="0"/>
              </a:spcAft>
              <a:buClr>
                <a:schemeClr val="dk1"/>
              </a:buClr>
              <a:buSzPts val="1700"/>
              <a:buFont typeface="DM Sans"/>
              <a:buNone/>
              <a:defRPr sz="1600" b="1" i="0" u="none" strike="noStrike" cap="none">
                <a:solidFill>
                  <a:schemeClr val="dk1"/>
                </a:solidFill>
                <a:latin typeface="DM Sans"/>
                <a:ea typeface="DM Sans"/>
                <a:cs typeface="DM Sans"/>
                <a:sym typeface="DM Sans"/>
              </a:defRPr>
            </a:lvl7pPr>
            <a:lvl8pPr marL="3200240" marR="0" lvl="7" indent="0" algn="l" rtl="0">
              <a:lnSpc>
                <a:spcPct val="90000"/>
              </a:lnSpc>
              <a:spcBef>
                <a:spcPts val="400"/>
              </a:spcBef>
              <a:spcAft>
                <a:spcPts val="0"/>
              </a:spcAft>
              <a:buClr>
                <a:schemeClr val="dk1"/>
              </a:buClr>
              <a:buSzPts val="2100"/>
              <a:buFont typeface="Arial"/>
              <a:buNone/>
              <a:defRPr sz="1600" b="1" i="0" u="none" strike="noStrike" cap="none">
                <a:solidFill>
                  <a:schemeClr val="dk1"/>
                </a:solidFill>
                <a:latin typeface="DM Sans"/>
                <a:ea typeface="DM Sans"/>
                <a:cs typeface="DM Sans"/>
                <a:sym typeface="DM Sans"/>
              </a:defRPr>
            </a:lvl8pPr>
            <a:lvl9pPr marL="3657418" marR="0" lvl="8" indent="0" algn="l" rtl="0">
              <a:lnSpc>
                <a:spcPct val="90000"/>
              </a:lnSpc>
              <a:spcBef>
                <a:spcPts val="400"/>
              </a:spcBef>
              <a:spcAft>
                <a:spcPts val="0"/>
              </a:spcAft>
              <a:buClr>
                <a:schemeClr val="dk1"/>
              </a:buClr>
              <a:buSzPts val="2100"/>
              <a:buFont typeface="Arial"/>
              <a:buNone/>
              <a:defRPr sz="1600" b="1" i="0" u="none" strike="noStrike" cap="none">
                <a:solidFill>
                  <a:schemeClr val="dk1"/>
                </a:solidFill>
                <a:latin typeface="DM Sans"/>
                <a:ea typeface="DM Sans"/>
                <a:cs typeface="DM Sans"/>
                <a:sym typeface="DM Sans"/>
              </a:defRPr>
            </a:lvl9pPr>
          </a:lstStyle>
          <a:p>
            <a:pPr algn="r"/>
            <a:r>
              <a:rPr lang="en-US" sz="1200" kern="0">
                <a:solidFill>
                  <a:schemeClr val="bg1"/>
                </a:solidFill>
              </a:rPr>
              <a:t>ID CARD</a:t>
            </a:r>
          </a:p>
        </p:txBody>
      </p:sp>
      <p:sp>
        <p:nvSpPr>
          <p:cNvPr id="3" name="TextBox 2">
            <a:extLst>
              <a:ext uri="{FF2B5EF4-FFF2-40B4-BE49-F238E27FC236}">
                <a16:creationId xmlns:a16="http://schemas.microsoft.com/office/drawing/2014/main" id="{A58E21E7-9195-3B9A-5C91-C693CB5BABD5}"/>
              </a:ext>
            </a:extLst>
          </p:cNvPr>
          <p:cNvSpPr txBox="1"/>
          <p:nvPr/>
        </p:nvSpPr>
        <p:spPr>
          <a:xfrm>
            <a:off x="499493" y="6372604"/>
            <a:ext cx="5225835"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800">
                <a:solidFill>
                  <a:srgbClr val="FFFFFF"/>
                </a:solidFill>
                <a:latin typeface="DM Sans"/>
                <a:cs typeface="Arial"/>
              </a:rPr>
              <a:t>*Refer to  “Hair Care from Scalp to Tip” master presentation for more information</a:t>
            </a:r>
            <a:endParaRPr lang="en-US" sz="800">
              <a:latin typeface="DM Sans"/>
            </a:endParaRPr>
          </a:p>
        </p:txBody>
      </p:sp>
      <p:pic>
        <p:nvPicPr>
          <p:cNvPr id="2" name="Picture 1">
            <a:extLst>
              <a:ext uri="{FF2B5EF4-FFF2-40B4-BE49-F238E27FC236}">
                <a16:creationId xmlns:a16="http://schemas.microsoft.com/office/drawing/2014/main" id="{D410B6DC-8F16-B7F7-9F28-6519DCEA3A88}"/>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8816965" y="364560"/>
            <a:ext cx="2963117" cy="444468"/>
          </a:xfrm>
          <a:prstGeom prst="rect">
            <a:avLst/>
          </a:prstGeom>
        </p:spPr>
      </p:pic>
    </p:spTree>
    <p:extLst>
      <p:ext uri="{BB962C8B-B14F-4D97-AF65-F5344CB8AC3E}">
        <p14:creationId xmlns:p14="http://schemas.microsoft.com/office/powerpoint/2010/main" val="1609353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A shadow of a tree branch&#10;&#10;Description automatically generated">
            <a:extLst>
              <a:ext uri="{FF2B5EF4-FFF2-40B4-BE49-F238E27FC236}">
                <a16:creationId xmlns:a16="http://schemas.microsoft.com/office/drawing/2014/main" id="{2631ACE3-1519-98A2-54BA-F5BF68A5414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3" name="Rectangle 22">
            <a:extLst>
              <a:ext uri="{FF2B5EF4-FFF2-40B4-BE49-F238E27FC236}">
                <a16:creationId xmlns:a16="http://schemas.microsoft.com/office/drawing/2014/main" id="{099FF97F-A0E9-862A-F52B-D1C6DF999C31}"/>
              </a:ext>
            </a:extLst>
          </p:cNvPr>
          <p:cNvSpPr/>
          <p:nvPr/>
        </p:nvSpPr>
        <p:spPr>
          <a:xfrm>
            <a:off x="4161280" y="-1"/>
            <a:ext cx="3925321" cy="6858000"/>
          </a:xfrm>
          <a:prstGeom prst="rect">
            <a:avLst/>
          </a:prstGeom>
          <a:solidFill>
            <a:srgbClr val="B1BD03">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4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dirty="0">
              <a:ln>
                <a:noFill/>
              </a:ln>
              <a:solidFill>
                <a:srgbClr val="FFFFFF"/>
              </a:solidFill>
              <a:effectLst/>
              <a:uLnTx/>
              <a:uFillTx/>
              <a:latin typeface="DM Sans "/>
              <a:sym typeface="Arial"/>
            </a:endParaRPr>
          </a:p>
        </p:txBody>
      </p:sp>
      <p:sp>
        <p:nvSpPr>
          <p:cNvPr id="20" name="Rectangle 19">
            <a:extLst>
              <a:ext uri="{FF2B5EF4-FFF2-40B4-BE49-F238E27FC236}">
                <a16:creationId xmlns:a16="http://schemas.microsoft.com/office/drawing/2014/main" id="{BCBE3EAC-6867-6431-A6B1-7B417D367D95}"/>
              </a:ext>
            </a:extLst>
          </p:cNvPr>
          <p:cNvSpPr/>
          <p:nvPr/>
        </p:nvSpPr>
        <p:spPr>
          <a:xfrm>
            <a:off x="-11848" y="-2"/>
            <a:ext cx="4164671" cy="6858000"/>
          </a:xfrm>
          <a:prstGeom prst="rect">
            <a:avLst/>
          </a:prstGeom>
          <a:solidFill>
            <a:srgbClr val="9039AE">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4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dirty="0">
              <a:ln>
                <a:noFill/>
              </a:ln>
              <a:solidFill>
                <a:srgbClr val="FFFFFF"/>
              </a:solidFill>
              <a:effectLst/>
              <a:uLnTx/>
              <a:uFillTx/>
              <a:latin typeface="DM Sans "/>
              <a:sym typeface="Arial"/>
            </a:endParaRPr>
          </a:p>
        </p:txBody>
      </p:sp>
      <p:sp>
        <p:nvSpPr>
          <p:cNvPr id="22" name="Rectangle 21">
            <a:extLst>
              <a:ext uri="{FF2B5EF4-FFF2-40B4-BE49-F238E27FC236}">
                <a16:creationId xmlns:a16="http://schemas.microsoft.com/office/drawing/2014/main" id="{EDD743A4-40E0-C460-EE35-B44F7826C8C0}"/>
              </a:ext>
            </a:extLst>
          </p:cNvPr>
          <p:cNvSpPr/>
          <p:nvPr/>
        </p:nvSpPr>
        <p:spPr>
          <a:xfrm>
            <a:off x="8089920" y="-2"/>
            <a:ext cx="4098761" cy="6858000"/>
          </a:xfrm>
          <a:prstGeom prst="rect">
            <a:avLst/>
          </a:prstGeom>
          <a:solidFill>
            <a:srgbClr val="343C09">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4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dirty="0">
              <a:ln>
                <a:noFill/>
              </a:ln>
              <a:solidFill>
                <a:srgbClr val="FFFFFF"/>
              </a:solidFill>
              <a:effectLst/>
              <a:uLnTx/>
              <a:uFillTx/>
              <a:latin typeface="DM Sans "/>
              <a:sym typeface="Arial"/>
            </a:endParaRPr>
          </a:p>
        </p:txBody>
      </p:sp>
      <p:pic>
        <p:nvPicPr>
          <p:cNvPr id="42" name="Google Shape;279;p62">
            <a:extLst>
              <a:ext uri="{FF2B5EF4-FFF2-40B4-BE49-F238E27FC236}">
                <a16:creationId xmlns:a16="http://schemas.microsoft.com/office/drawing/2014/main" id="{FEC1CF3F-0B14-E112-BB6F-7624663A7ADB}"/>
              </a:ext>
            </a:extLst>
          </p:cNvPr>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9532802" y="6210002"/>
            <a:ext cx="2514905" cy="485999"/>
          </a:xfrm>
          <a:prstGeom prst="rect">
            <a:avLst/>
          </a:prstGeom>
          <a:noFill/>
          <a:ln>
            <a:noFill/>
          </a:ln>
        </p:spPr>
      </p:pic>
      <p:sp>
        <p:nvSpPr>
          <p:cNvPr id="28" name="TextBox 7">
            <a:extLst>
              <a:ext uri="{FF2B5EF4-FFF2-40B4-BE49-F238E27FC236}">
                <a16:creationId xmlns:a16="http://schemas.microsoft.com/office/drawing/2014/main" id="{BD0B8D7C-29F9-6344-9FF1-C42FF51AE08A}"/>
              </a:ext>
            </a:extLst>
          </p:cNvPr>
          <p:cNvSpPr txBox="1"/>
          <p:nvPr/>
        </p:nvSpPr>
        <p:spPr>
          <a:xfrm>
            <a:off x="8611602" y="4158212"/>
            <a:ext cx="3352290" cy="1569660"/>
          </a:xfrm>
          <a:prstGeom prst="rect">
            <a:avLst/>
          </a:prstGeom>
          <a:noFill/>
          <a:effectLst/>
        </p:spPr>
        <p:txBody>
          <a:bodyPr wrap="square" lIns="121920" tIns="60960" rIns="121920" bIns="60960" anchor="t">
            <a:spAutoFit/>
          </a:bodyPr>
          <a:lstStyle/>
          <a:p>
            <a:pPr defTabSz="914377">
              <a:buClr>
                <a:srgbClr val="000000"/>
              </a:buClr>
              <a:defRPr/>
            </a:pPr>
            <a:r>
              <a:rPr lang="en-US" sz="1200" b="1" kern="0" dirty="0">
                <a:solidFill>
                  <a:srgbClr val="FFFFFF"/>
                </a:solidFill>
                <a:latin typeface="DM Sans "/>
                <a:cs typeface="Arial"/>
                <a:sym typeface="Arial"/>
              </a:rPr>
              <a:t>Aromatic – Rosemary – Floral - </a:t>
            </a:r>
            <a:r>
              <a:rPr lang="en-US" sz="1200" b="1" kern="0" dirty="0" err="1">
                <a:solidFill>
                  <a:srgbClr val="FFFFFF"/>
                </a:solidFill>
                <a:latin typeface="DM Sans "/>
                <a:cs typeface="Arial"/>
                <a:sym typeface="Arial"/>
              </a:rPr>
              <a:t>Musks</a:t>
            </a:r>
            <a:endParaRPr lang="en-US" sz="1200" b="1" kern="0" dirty="0">
              <a:solidFill>
                <a:srgbClr val="FFFFFF"/>
              </a:solidFill>
              <a:latin typeface="DM Sans "/>
              <a:cs typeface="Arial"/>
              <a:sym typeface="Arial"/>
            </a:endParaRPr>
          </a:p>
          <a:p>
            <a:pPr defTabSz="914377">
              <a:buClr>
                <a:srgbClr val="000000"/>
              </a:buClr>
              <a:defRPr/>
            </a:pPr>
            <a:endParaRPr lang="en-US" sz="1200" kern="0" dirty="0">
              <a:solidFill>
                <a:srgbClr val="FFFFFF"/>
              </a:solidFill>
              <a:latin typeface="DM Sans "/>
              <a:cs typeface="Arial"/>
              <a:sym typeface="Arial"/>
            </a:endParaRPr>
          </a:p>
          <a:p>
            <a:pPr defTabSz="914377">
              <a:buClr>
                <a:srgbClr val="000000"/>
              </a:buClr>
              <a:defRPr/>
            </a:pPr>
            <a:r>
              <a:rPr lang="en-US" sz="1000" kern="0" dirty="0">
                <a:solidFill>
                  <a:srgbClr val="FFFFFF"/>
                </a:solidFill>
                <a:latin typeface="DM Sans "/>
                <a:cs typeface="Arial"/>
                <a:sym typeface="Arial"/>
              </a:rPr>
              <a:t>&gt;5% of a </a:t>
            </a:r>
            <a:r>
              <a:rPr lang="en-US" sz="1000" b="1" kern="0" dirty="0">
                <a:solidFill>
                  <a:srgbClr val="FFFFFF"/>
                </a:solidFill>
                <a:latin typeface="DM Sans "/>
                <a:cs typeface="Arial"/>
                <a:sym typeface="Arial"/>
              </a:rPr>
              <a:t>dsm-firmenich Natural </a:t>
            </a:r>
            <a:r>
              <a:rPr lang="en-US" sz="1000" b="1" kern="0" dirty="0" err="1">
                <a:solidFill>
                  <a:srgbClr val="FFFFFF"/>
                </a:solidFill>
                <a:latin typeface="DM Sans "/>
                <a:cs typeface="Arial"/>
                <a:sym typeface="Arial"/>
              </a:rPr>
              <a:t>together</a:t>
            </a:r>
            <a:r>
              <a:rPr lang="en-US" sz="1000" b="1" kern="0" baseline="30000" dirty="0" err="1">
                <a:solidFill>
                  <a:srgbClr val="FFFFFF"/>
                </a:solidFill>
                <a:latin typeface="DM Sans "/>
                <a:cs typeface="Arial"/>
                <a:sym typeface="Arial"/>
              </a:rPr>
              <a:t>TM</a:t>
            </a:r>
            <a:r>
              <a:rPr lang="en-US" sz="1000" b="1" kern="0" dirty="0">
                <a:solidFill>
                  <a:srgbClr val="FFFFFF"/>
                </a:solidFill>
                <a:latin typeface="DM Sans "/>
                <a:cs typeface="Arial"/>
                <a:sym typeface="Arial"/>
              </a:rPr>
              <a:t> Rosemary essential oil</a:t>
            </a:r>
          </a:p>
          <a:p>
            <a:pPr defTabSz="914377">
              <a:buClr>
                <a:srgbClr val="000000"/>
              </a:buClr>
              <a:defRPr/>
            </a:pPr>
            <a:endParaRPr lang="en-US" sz="1000" kern="0" dirty="0">
              <a:solidFill>
                <a:srgbClr val="FFFFFF"/>
              </a:solidFill>
              <a:latin typeface="DM Sans "/>
              <a:cs typeface="Arial"/>
              <a:sym typeface="Arial"/>
            </a:endParaRPr>
          </a:p>
          <a:p>
            <a:pPr defTabSz="914377">
              <a:buClr>
                <a:srgbClr val="000000"/>
              </a:buClr>
              <a:defRPr/>
            </a:pPr>
            <a:r>
              <a:rPr lang="en-US" sz="1000" kern="0" dirty="0">
                <a:solidFill>
                  <a:srgbClr val="FFFFFF"/>
                </a:solidFill>
                <a:latin typeface="DM Sans "/>
                <a:cs typeface="Arial"/>
                <a:sym typeface="Arial"/>
              </a:rPr>
              <a:t>Natural origin &amp; highly biodegradable fragrance*</a:t>
            </a:r>
          </a:p>
          <a:p>
            <a:pPr defTabSz="914377">
              <a:buClr>
                <a:srgbClr val="000000"/>
              </a:buClr>
              <a:defRPr/>
            </a:pPr>
            <a:endParaRPr lang="en-US" sz="1000" kern="0" dirty="0">
              <a:solidFill>
                <a:srgbClr val="FFFFFF"/>
              </a:solidFill>
              <a:latin typeface="DM Sans "/>
              <a:cs typeface="Arial"/>
              <a:sym typeface="Arial"/>
            </a:endParaRPr>
          </a:p>
          <a:p>
            <a:pPr defTabSz="914377">
              <a:buClr>
                <a:srgbClr val="000000"/>
              </a:buClr>
              <a:defRPr/>
            </a:pPr>
            <a:r>
              <a:rPr lang="en-US" sz="1000" kern="0" dirty="0" err="1">
                <a:solidFill>
                  <a:srgbClr val="FFFFFF"/>
                </a:solidFill>
                <a:latin typeface="DM Sans "/>
                <a:cs typeface="Arial"/>
                <a:sym typeface="Arial"/>
              </a:rPr>
              <a:t>EmotiBoost</a:t>
            </a:r>
            <a:r>
              <a:rPr lang="en-US" sz="1000" kern="0" dirty="0">
                <a:solidFill>
                  <a:srgbClr val="FFFFFF"/>
                </a:solidFill>
                <a:latin typeface="DM Sans "/>
                <a:cs typeface="Arial"/>
                <a:sym typeface="Arial"/>
              </a:rPr>
              <a:t>® Confidence – an accord shown to be associated with feelings of confidence</a:t>
            </a:r>
          </a:p>
        </p:txBody>
      </p:sp>
      <p:sp>
        <p:nvSpPr>
          <p:cNvPr id="27" name="TextBox 7">
            <a:extLst>
              <a:ext uri="{FF2B5EF4-FFF2-40B4-BE49-F238E27FC236}">
                <a16:creationId xmlns:a16="http://schemas.microsoft.com/office/drawing/2014/main" id="{9124E08E-2602-73B9-E5A1-52DE72B1F13A}"/>
              </a:ext>
            </a:extLst>
          </p:cNvPr>
          <p:cNvSpPr txBox="1"/>
          <p:nvPr/>
        </p:nvSpPr>
        <p:spPr>
          <a:xfrm>
            <a:off x="4565259" y="4158212"/>
            <a:ext cx="3299872" cy="1569660"/>
          </a:xfrm>
          <a:prstGeom prst="rect">
            <a:avLst/>
          </a:prstGeom>
          <a:noFill/>
          <a:effectLst/>
        </p:spPr>
        <p:txBody>
          <a:bodyPr wrap="square" lIns="121920" tIns="60960" rIns="121920" bIns="60960" anchor="t">
            <a:spAutoFit/>
          </a:bodyPr>
          <a:lstStyle/>
          <a:p>
            <a:pPr defTabSz="914377">
              <a:buClr>
                <a:srgbClr val="000000"/>
              </a:buClr>
              <a:defRPr/>
            </a:pPr>
            <a:r>
              <a:rPr lang="en-US" sz="1200" b="1" kern="0" spc="-20" dirty="0">
                <a:solidFill>
                  <a:srgbClr val="FFFFFF"/>
                </a:solidFill>
                <a:latin typeface="DM Sans "/>
                <a:cs typeface="Arial"/>
                <a:sym typeface="Arial"/>
              </a:rPr>
              <a:t>Aromatic – Mint – Floral – Watery </a:t>
            </a:r>
          </a:p>
          <a:p>
            <a:pPr defTabSz="914377">
              <a:buClr>
                <a:srgbClr val="000000"/>
              </a:buClr>
              <a:defRPr/>
            </a:pPr>
            <a:endParaRPr lang="en-US" sz="1200" kern="0" dirty="0">
              <a:solidFill>
                <a:srgbClr val="FFFFFF"/>
              </a:solidFill>
              <a:latin typeface="DM Sans "/>
              <a:cs typeface="Arial"/>
              <a:sym typeface="Arial"/>
            </a:endParaRPr>
          </a:p>
          <a:p>
            <a:pPr defTabSz="914377">
              <a:buClr>
                <a:srgbClr val="000000"/>
              </a:buClr>
              <a:defRPr/>
            </a:pPr>
            <a:r>
              <a:rPr lang="en-US" sz="1000" kern="0" dirty="0">
                <a:solidFill>
                  <a:srgbClr val="FFFFFF"/>
                </a:solidFill>
                <a:latin typeface="DM Sans "/>
                <a:cs typeface="Arial"/>
                <a:sym typeface="Arial"/>
              </a:rPr>
              <a:t>&gt;5% of a produced by &amp; exclusive to  </a:t>
            </a:r>
            <a:r>
              <a:rPr lang="en-US" sz="1000" b="1" kern="0" dirty="0">
                <a:solidFill>
                  <a:srgbClr val="FFFFFF"/>
                </a:solidFill>
                <a:latin typeface="DM Sans "/>
                <a:cs typeface="Arial"/>
                <a:sym typeface="Arial"/>
              </a:rPr>
              <a:t>dsm-firmenich Mint essential oil</a:t>
            </a:r>
          </a:p>
          <a:p>
            <a:pPr defTabSz="914377">
              <a:buClr>
                <a:srgbClr val="000000"/>
              </a:buClr>
              <a:defRPr/>
            </a:pPr>
            <a:endParaRPr lang="en-US" sz="1000" kern="0" dirty="0">
              <a:solidFill>
                <a:srgbClr val="FFFFFF"/>
              </a:solidFill>
              <a:latin typeface="DM Sans "/>
              <a:cs typeface="Arial"/>
              <a:sym typeface="Arial"/>
            </a:endParaRPr>
          </a:p>
          <a:p>
            <a:pPr defTabSz="914377">
              <a:buClr>
                <a:srgbClr val="000000"/>
              </a:buClr>
              <a:defRPr/>
            </a:pPr>
            <a:r>
              <a:rPr lang="en-US" sz="1000" kern="0" dirty="0">
                <a:solidFill>
                  <a:srgbClr val="FFFFFF"/>
                </a:solidFill>
                <a:latin typeface="DM Sans "/>
                <a:cs typeface="Arial"/>
                <a:sym typeface="Arial"/>
              </a:rPr>
              <a:t>Natural origin &amp; highly biodegradable fragrance*</a:t>
            </a:r>
          </a:p>
          <a:p>
            <a:pPr defTabSz="914377">
              <a:buClr>
                <a:srgbClr val="000000"/>
              </a:buClr>
              <a:defRPr/>
            </a:pPr>
            <a:endParaRPr lang="en-US" sz="1000" kern="0" dirty="0">
              <a:solidFill>
                <a:srgbClr val="FFFFFF"/>
              </a:solidFill>
              <a:latin typeface="DM Sans "/>
              <a:cs typeface="Arial"/>
              <a:sym typeface="Arial"/>
            </a:endParaRPr>
          </a:p>
          <a:p>
            <a:pPr defTabSz="914377">
              <a:buClr>
                <a:srgbClr val="000000"/>
              </a:buClr>
              <a:defRPr/>
            </a:pPr>
            <a:r>
              <a:rPr lang="en-US" sz="1000" kern="0" dirty="0" err="1">
                <a:solidFill>
                  <a:srgbClr val="FFFFFF"/>
                </a:solidFill>
                <a:latin typeface="DM Sans "/>
                <a:cs typeface="Arial"/>
                <a:sym typeface="Arial"/>
              </a:rPr>
              <a:t>Emotiwaves</a:t>
            </a:r>
            <a:r>
              <a:rPr lang="en-US" sz="1000" kern="0" dirty="0">
                <a:solidFill>
                  <a:srgbClr val="FFFFFF"/>
                </a:solidFill>
                <a:latin typeface="DM Sans "/>
                <a:cs typeface="Arial"/>
                <a:sym typeface="Arial"/>
              </a:rPr>
              <a:t>® Revitalized - an essential oil shown to elicit revitalizing feelings</a:t>
            </a:r>
          </a:p>
        </p:txBody>
      </p:sp>
      <p:sp>
        <p:nvSpPr>
          <p:cNvPr id="26" name="TextBox 7">
            <a:extLst>
              <a:ext uri="{FF2B5EF4-FFF2-40B4-BE49-F238E27FC236}">
                <a16:creationId xmlns:a16="http://schemas.microsoft.com/office/drawing/2014/main" id="{A6ECAFEB-39F7-FD99-5C3A-AB254CF1E795}"/>
              </a:ext>
            </a:extLst>
          </p:cNvPr>
          <p:cNvSpPr txBox="1"/>
          <p:nvPr/>
        </p:nvSpPr>
        <p:spPr>
          <a:xfrm>
            <a:off x="459499" y="4158212"/>
            <a:ext cx="3160001" cy="1723549"/>
          </a:xfrm>
          <a:prstGeom prst="rect">
            <a:avLst/>
          </a:prstGeom>
          <a:noFill/>
          <a:effectLst/>
        </p:spPr>
        <p:txBody>
          <a:bodyPr wrap="square" lIns="121920" tIns="60960" rIns="121920" bIns="60960" anchor="t">
            <a:spAutoFit/>
          </a:bodyPr>
          <a:lstStyle/>
          <a:p>
            <a:pPr marL="0" marR="0" lvl="0" indent="0" algn="l" defTabSz="914377" rtl="0" eaLnBrk="1" fontAlgn="auto" latinLnBrk="0" hangingPunct="1">
              <a:lnSpc>
                <a:spcPct val="100000"/>
              </a:lnSpc>
              <a:spcBef>
                <a:spcPts val="0"/>
              </a:spcBef>
              <a:spcAft>
                <a:spcPts val="0"/>
              </a:spcAft>
              <a:buClr>
                <a:srgbClr val="000000"/>
              </a:buClr>
              <a:buSzTx/>
              <a:buFontTx/>
              <a:buNone/>
              <a:tabLst/>
              <a:defRPr/>
            </a:pPr>
            <a:r>
              <a:rPr kumimoji="0" lang="en-US" sz="1200" b="1" u="none" strike="noStrike" kern="0" cap="none" spc="0" normalizeH="0" baseline="0" noProof="0" dirty="0">
                <a:ln>
                  <a:noFill/>
                </a:ln>
                <a:solidFill>
                  <a:srgbClr val="FFFFFF"/>
                </a:solidFill>
                <a:effectLst/>
                <a:uLnTx/>
                <a:uFillTx/>
                <a:latin typeface="DM Sans "/>
                <a:cs typeface="Arial"/>
                <a:sym typeface="Arial"/>
              </a:rPr>
              <a:t>Aromatic – Lavender - Floral - </a:t>
            </a:r>
            <a:r>
              <a:rPr kumimoji="0" lang="en-US" sz="1200" b="1" u="none" strike="noStrike" kern="0" cap="none" spc="0" normalizeH="0" baseline="0" noProof="0" dirty="0" err="1">
                <a:ln>
                  <a:noFill/>
                </a:ln>
                <a:solidFill>
                  <a:srgbClr val="FFFFFF"/>
                </a:solidFill>
                <a:effectLst/>
                <a:uLnTx/>
                <a:uFillTx/>
                <a:latin typeface="DM Sans "/>
                <a:cs typeface="Arial"/>
                <a:sym typeface="Arial"/>
              </a:rPr>
              <a:t>Ambery</a:t>
            </a:r>
            <a:endParaRPr kumimoji="0" lang="en-US" sz="1200" b="1" u="none" strike="noStrike" kern="0" cap="none" spc="0" normalizeH="0" baseline="0" noProof="0" dirty="0">
              <a:ln>
                <a:noFill/>
              </a:ln>
              <a:solidFill>
                <a:srgbClr val="FFFFFF"/>
              </a:solidFill>
              <a:effectLst/>
              <a:uLnTx/>
              <a:uFillTx/>
              <a:latin typeface="DM Sans "/>
              <a:cs typeface="Arial"/>
              <a:sym typeface="Arial"/>
            </a:endParaRPr>
          </a:p>
          <a:p>
            <a:pPr marL="0" marR="0" lvl="0" indent="0" algn="l" defTabSz="914377" rtl="0" eaLnBrk="1" fontAlgn="auto" latinLnBrk="0" hangingPunct="1">
              <a:lnSpc>
                <a:spcPct val="100000"/>
              </a:lnSpc>
              <a:spcBef>
                <a:spcPts val="0"/>
              </a:spcBef>
              <a:spcAft>
                <a:spcPts val="0"/>
              </a:spcAft>
              <a:buClr>
                <a:srgbClr val="000000"/>
              </a:buClr>
              <a:buSzTx/>
              <a:buFontTx/>
              <a:buNone/>
              <a:tabLst/>
              <a:defRPr/>
            </a:pPr>
            <a:endParaRPr kumimoji="0" lang="en-US" sz="1200" u="none" strike="noStrike" kern="0" cap="none" spc="0" normalizeH="0" baseline="0" noProof="0" dirty="0">
              <a:ln>
                <a:noFill/>
              </a:ln>
              <a:solidFill>
                <a:srgbClr val="FFFFFF"/>
              </a:solidFill>
              <a:effectLst/>
              <a:uLnTx/>
              <a:uFillTx/>
              <a:latin typeface="DM Sans "/>
              <a:cs typeface="Arial"/>
              <a:sym typeface="Arial"/>
            </a:endParaRPr>
          </a:p>
          <a:p>
            <a:pPr marL="0" marR="0" lvl="0" indent="0" algn="l" defTabSz="914377" rtl="0" eaLnBrk="1" fontAlgn="auto" latinLnBrk="0" hangingPunct="1">
              <a:lnSpc>
                <a:spcPct val="100000"/>
              </a:lnSpc>
              <a:spcBef>
                <a:spcPts val="0"/>
              </a:spcBef>
              <a:spcAft>
                <a:spcPts val="0"/>
              </a:spcAft>
              <a:buClr>
                <a:srgbClr val="000000"/>
              </a:buClr>
              <a:buSzTx/>
              <a:buFontTx/>
              <a:buNone/>
              <a:tabLst/>
              <a:defRPr/>
            </a:pPr>
            <a:r>
              <a:rPr kumimoji="0" lang="en-US" sz="1000" u="none" strike="noStrike" kern="0" cap="none" spc="0" normalizeH="0" baseline="0" noProof="0" dirty="0">
                <a:ln>
                  <a:noFill/>
                </a:ln>
                <a:solidFill>
                  <a:srgbClr val="FFFFFF"/>
                </a:solidFill>
                <a:effectLst/>
                <a:uLnTx/>
                <a:uFillTx/>
                <a:latin typeface="DM Sans "/>
                <a:cs typeface="Arial"/>
                <a:sym typeface="Arial"/>
              </a:rPr>
              <a:t>&gt;2.5% of a </a:t>
            </a:r>
            <a:r>
              <a:rPr lang="en-US" sz="1000" b="1" kern="0" dirty="0" err="1">
                <a:solidFill>
                  <a:srgbClr val="FFFFFF"/>
                </a:solidFill>
                <a:latin typeface="DM Sans "/>
                <a:cs typeface="Arial"/>
                <a:sym typeface="Arial"/>
              </a:rPr>
              <a:t>dsm</a:t>
            </a:r>
            <a:r>
              <a:rPr kumimoji="0" lang="en-US" sz="1000" b="1" u="none" strike="noStrike" kern="0" cap="none" spc="0" normalizeH="0" baseline="0" noProof="0" dirty="0">
                <a:ln>
                  <a:noFill/>
                </a:ln>
                <a:solidFill>
                  <a:srgbClr val="FFFFFF"/>
                </a:solidFill>
                <a:effectLst/>
                <a:uLnTx/>
                <a:uFillTx/>
                <a:latin typeface="DM Sans "/>
                <a:cs typeface="Arial"/>
                <a:sym typeface="Arial"/>
              </a:rPr>
              <a:t>-</a:t>
            </a:r>
            <a:r>
              <a:rPr kumimoji="0" lang="en-US" sz="1000" b="1" u="none" strike="noStrike" kern="0" cap="none" spc="0" normalizeH="0" baseline="0" noProof="0" dirty="0" err="1">
                <a:ln>
                  <a:noFill/>
                </a:ln>
                <a:solidFill>
                  <a:srgbClr val="FFFFFF"/>
                </a:solidFill>
                <a:effectLst/>
                <a:uLnTx/>
                <a:uFillTx/>
                <a:latin typeface="DM Sans "/>
                <a:cs typeface="Arial"/>
                <a:sym typeface="Arial"/>
              </a:rPr>
              <a:t>firmenich</a:t>
            </a:r>
            <a:r>
              <a:rPr kumimoji="0" lang="en-US" sz="1000" b="1" u="none" strike="noStrike" kern="0" cap="none" spc="0" normalizeH="0" baseline="0" noProof="0" dirty="0">
                <a:ln>
                  <a:noFill/>
                </a:ln>
                <a:solidFill>
                  <a:srgbClr val="FFFFFF"/>
                </a:solidFill>
                <a:effectLst/>
                <a:uLnTx/>
                <a:uFillTx/>
                <a:latin typeface="DM Sans "/>
                <a:cs typeface="Arial"/>
                <a:sym typeface="Arial"/>
              </a:rPr>
              <a:t> Natural </a:t>
            </a:r>
            <a:r>
              <a:rPr kumimoji="0" lang="en-US" sz="1000" b="1" u="none" strike="noStrike" kern="0" cap="none" spc="0" normalizeH="0" baseline="0" noProof="0" dirty="0" err="1">
                <a:ln>
                  <a:noFill/>
                </a:ln>
                <a:solidFill>
                  <a:srgbClr val="FFFFFF"/>
                </a:solidFill>
                <a:effectLst/>
                <a:uLnTx/>
                <a:uFillTx/>
                <a:latin typeface="DM Sans "/>
                <a:cs typeface="Arial"/>
                <a:sym typeface="Arial"/>
              </a:rPr>
              <a:t>together</a:t>
            </a:r>
            <a:r>
              <a:rPr kumimoji="0" lang="en-US" sz="1000" b="1" u="none" strike="noStrike" kern="0" cap="none" spc="0" normalizeH="0" baseline="30000" noProof="0" dirty="0" err="1">
                <a:ln>
                  <a:noFill/>
                </a:ln>
                <a:solidFill>
                  <a:srgbClr val="FFFFFF"/>
                </a:solidFill>
                <a:effectLst/>
                <a:uLnTx/>
                <a:uFillTx/>
                <a:latin typeface="DM Sans "/>
                <a:cs typeface="Arial"/>
                <a:sym typeface="Arial"/>
              </a:rPr>
              <a:t>TM</a:t>
            </a:r>
            <a:r>
              <a:rPr kumimoji="0" lang="en-US" sz="1000" b="1" u="none" strike="noStrike" kern="0" cap="none" spc="0" normalizeH="0" baseline="0" noProof="0" dirty="0">
                <a:ln>
                  <a:noFill/>
                </a:ln>
                <a:solidFill>
                  <a:srgbClr val="FFFFFF"/>
                </a:solidFill>
                <a:effectLst/>
                <a:uLnTx/>
                <a:uFillTx/>
                <a:latin typeface="DM Sans "/>
                <a:cs typeface="Arial"/>
                <a:sym typeface="Arial"/>
              </a:rPr>
              <a:t> Lavender essential oil</a:t>
            </a:r>
          </a:p>
          <a:p>
            <a:pPr marL="0" marR="0" lvl="0" indent="0" algn="l" defTabSz="914377" rtl="0" eaLnBrk="1" fontAlgn="auto" latinLnBrk="0" hangingPunct="1">
              <a:lnSpc>
                <a:spcPct val="100000"/>
              </a:lnSpc>
              <a:spcBef>
                <a:spcPts val="0"/>
              </a:spcBef>
              <a:spcAft>
                <a:spcPts val="0"/>
              </a:spcAft>
              <a:buClr>
                <a:srgbClr val="000000"/>
              </a:buClr>
              <a:buSzTx/>
              <a:buFontTx/>
              <a:buNone/>
              <a:tabLst/>
              <a:defRPr/>
            </a:pPr>
            <a:r>
              <a:rPr kumimoji="0" lang="en-US" sz="1000" u="none" strike="noStrike" kern="0" cap="none" spc="0" normalizeH="0" baseline="0" noProof="0" dirty="0">
                <a:ln>
                  <a:noFill/>
                </a:ln>
                <a:solidFill>
                  <a:srgbClr val="FFFFFF"/>
                </a:solidFill>
                <a:effectLst/>
                <a:uLnTx/>
                <a:uFillTx/>
                <a:latin typeface="DM Sans "/>
                <a:cs typeface="Arial"/>
                <a:sym typeface="Arial"/>
              </a:rPr>
              <a:t>&gt;5% of lavender essential oils in total</a:t>
            </a:r>
          </a:p>
          <a:p>
            <a:pPr marL="0" marR="0" lvl="0" indent="0" algn="l" defTabSz="914377" rtl="0" eaLnBrk="1" fontAlgn="auto" latinLnBrk="0" hangingPunct="1">
              <a:lnSpc>
                <a:spcPct val="100000"/>
              </a:lnSpc>
              <a:spcBef>
                <a:spcPts val="0"/>
              </a:spcBef>
              <a:spcAft>
                <a:spcPts val="0"/>
              </a:spcAft>
              <a:buClr>
                <a:srgbClr val="000000"/>
              </a:buClr>
              <a:buSzTx/>
              <a:buFontTx/>
              <a:buNone/>
              <a:tabLst/>
              <a:defRPr/>
            </a:pPr>
            <a:endParaRPr kumimoji="0" lang="en-US" sz="1000" u="none" strike="noStrike" kern="0" cap="none" spc="0" normalizeH="0" baseline="0" noProof="0" dirty="0">
              <a:ln>
                <a:noFill/>
              </a:ln>
              <a:solidFill>
                <a:srgbClr val="FFFFFF"/>
              </a:solidFill>
              <a:effectLst/>
              <a:uLnTx/>
              <a:uFillTx/>
              <a:latin typeface="DM Sans "/>
              <a:cs typeface="Arial"/>
              <a:sym typeface="Arial"/>
            </a:endParaRPr>
          </a:p>
          <a:p>
            <a:pPr marL="0" marR="0" lvl="0" indent="0" algn="l" defTabSz="914377" rtl="0" eaLnBrk="1" fontAlgn="auto" latinLnBrk="0" hangingPunct="1">
              <a:lnSpc>
                <a:spcPct val="100000"/>
              </a:lnSpc>
              <a:spcBef>
                <a:spcPts val="0"/>
              </a:spcBef>
              <a:spcAft>
                <a:spcPts val="0"/>
              </a:spcAft>
              <a:buClr>
                <a:srgbClr val="000000"/>
              </a:buClr>
              <a:buSzTx/>
              <a:buFontTx/>
              <a:buNone/>
              <a:tabLst/>
              <a:defRPr/>
            </a:pPr>
            <a:r>
              <a:rPr kumimoji="0" lang="en-US" sz="1000" u="none" strike="noStrike" kern="0" cap="none" spc="0" normalizeH="0" baseline="0" noProof="0" dirty="0">
                <a:ln>
                  <a:noFill/>
                </a:ln>
                <a:solidFill>
                  <a:srgbClr val="FFFFFF"/>
                </a:solidFill>
                <a:effectLst/>
                <a:uLnTx/>
                <a:uFillTx/>
                <a:latin typeface="DM Sans "/>
                <a:cs typeface="Arial"/>
                <a:sym typeface="Arial"/>
              </a:rPr>
              <a:t>Natural origin  fragrance*</a:t>
            </a:r>
          </a:p>
          <a:p>
            <a:pPr marL="0" marR="0" lvl="0" indent="0" algn="l" defTabSz="914377" rtl="0" eaLnBrk="1" fontAlgn="auto" latinLnBrk="0" hangingPunct="1">
              <a:lnSpc>
                <a:spcPct val="100000"/>
              </a:lnSpc>
              <a:spcBef>
                <a:spcPts val="0"/>
              </a:spcBef>
              <a:spcAft>
                <a:spcPts val="0"/>
              </a:spcAft>
              <a:buClr>
                <a:srgbClr val="000000"/>
              </a:buClr>
              <a:buSzTx/>
              <a:buFontTx/>
              <a:buNone/>
              <a:tabLst/>
              <a:defRPr/>
            </a:pPr>
            <a:endParaRPr kumimoji="0" lang="en-US" sz="1000" u="none" strike="noStrike" kern="0" cap="none" spc="0" normalizeH="0" baseline="0" noProof="0" dirty="0">
              <a:ln>
                <a:noFill/>
              </a:ln>
              <a:solidFill>
                <a:srgbClr val="FFFFFF"/>
              </a:solidFill>
              <a:effectLst/>
              <a:uLnTx/>
              <a:uFillTx/>
              <a:latin typeface="DM Sans "/>
              <a:cs typeface="Arial"/>
              <a:sym typeface="Arial"/>
            </a:endParaRPr>
          </a:p>
          <a:p>
            <a:pPr marL="0" marR="0" lvl="0" indent="0" algn="l" defTabSz="914377" rtl="0" eaLnBrk="1" fontAlgn="auto" latinLnBrk="0" hangingPunct="1">
              <a:lnSpc>
                <a:spcPct val="100000"/>
              </a:lnSpc>
              <a:spcBef>
                <a:spcPts val="0"/>
              </a:spcBef>
              <a:spcAft>
                <a:spcPts val="0"/>
              </a:spcAft>
              <a:buClr>
                <a:srgbClr val="000000"/>
              </a:buClr>
              <a:buSzTx/>
              <a:buFontTx/>
              <a:buNone/>
              <a:tabLst/>
              <a:defRPr/>
            </a:pPr>
            <a:r>
              <a:rPr kumimoji="0" lang="en-US" sz="1000" u="none" strike="noStrike" kern="0" cap="none" spc="0" normalizeH="0" baseline="0" noProof="0" dirty="0" err="1">
                <a:ln>
                  <a:noFill/>
                </a:ln>
                <a:solidFill>
                  <a:srgbClr val="FFFFFF"/>
                </a:solidFill>
                <a:effectLst/>
                <a:uLnTx/>
                <a:uFillTx/>
                <a:latin typeface="DM Sans "/>
                <a:cs typeface="Arial"/>
                <a:sym typeface="Arial"/>
              </a:rPr>
              <a:t>Emotiwaves</a:t>
            </a:r>
            <a:r>
              <a:rPr kumimoji="0" lang="en-US" sz="1000" u="none" strike="noStrike" kern="0" cap="none" spc="0" normalizeH="0" baseline="30000" noProof="0" dirty="0">
                <a:ln>
                  <a:noFill/>
                </a:ln>
                <a:solidFill>
                  <a:srgbClr val="FFFFFF"/>
                </a:solidFill>
                <a:effectLst/>
                <a:uLnTx/>
                <a:uFillTx/>
                <a:latin typeface="DM Sans "/>
                <a:cs typeface="Arial"/>
                <a:sym typeface="Arial"/>
              </a:rPr>
              <a:t>®</a:t>
            </a:r>
            <a:r>
              <a:rPr kumimoji="0" lang="en-US" sz="1000" u="none" strike="noStrike" kern="0" cap="none" spc="0" normalizeH="0" baseline="0" noProof="0" dirty="0">
                <a:ln>
                  <a:noFill/>
                </a:ln>
                <a:solidFill>
                  <a:srgbClr val="FFFFFF"/>
                </a:solidFill>
                <a:effectLst/>
                <a:uLnTx/>
                <a:uFillTx/>
                <a:latin typeface="DM Sans "/>
                <a:cs typeface="Arial"/>
                <a:sym typeface="Arial"/>
              </a:rPr>
              <a:t> Relaxed - an essential oil shown to elicit relaxing feelings</a:t>
            </a:r>
          </a:p>
        </p:txBody>
      </p:sp>
      <p:sp>
        <p:nvSpPr>
          <p:cNvPr id="13" name="CaixaDeTexto 12">
            <a:extLst>
              <a:ext uri="{FF2B5EF4-FFF2-40B4-BE49-F238E27FC236}">
                <a16:creationId xmlns:a16="http://schemas.microsoft.com/office/drawing/2014/main" id="{6878D2C5-4A41-76F8-4AAE-ECFD5A413F6B}"/>
              </a:ext>
            </a:extLst>
          </p:cNvPr>
          <p:cNvSpPr txBox="1"/>
          <p:nvPr/>
        </p:nvSpPr>
        <p:spPr>
          <a:xfrm>
            <a:off x="13655040" y="2419169"/>
            <a:ext cx="184731" cy="379656"/>
          </a:xfrm>
          <a:prstGeom prst="rect">
            <a:avLst/>
          </a:prstGeom>
          <a:noFill/>
        </p:spPr>
        <p:txBody>
          <a:bodyPr wrap="none" rtlCol="0">
            <a:spAutoFit/>
          </a:bodyPr>
          <a:lstStyle/>
          <a:p>
            <a:pPr marL="0" marR="0" lvl="0" indent="0" algn="l" defTabSz="1219140" rtl="0" eaLnBrk="1" fontAlgn="auto" latinLnBrk="0" hangingPunct="1">
              <a:lnSpc>
                <a:spcPct val="100000"/>
              </a:lnSpc>
              <a:spcBef>
                <a:spcPts val="0"/>
              </a:spcBef>
              <a:spcAft>
                <a:spcPts val="0"/>
              </a:spcAft>
              <a:buClr>
                <a:srgbClr val="000000"/>
              </a:buClr>
              <a:buSzTx/>
              <a:buFontTx/>
              <a:buNone/>
              <a:tabLst/>
              <a:defRPr/>
            </a:pPr>
            <a:endParaRPr kumimoji="0" lang="pt-BR" sz="1867" b="0" i="0" u="none" strike="noStrike" kern="0" cap="none" spc="0" normalizeH="0" baseline="0" noProof="0">
              <a:ln>
                <a:noFill/>
              </a:ln>
              <a:solidFill>
                <a:srgbClr val="000000"/>
              </a:solidFill>
              <a:effectLst/>
              <a:uLnTx/>
              <a:uFillTx/>
              <a:latin typeface="DM Sans "/>
              <a:cs typeface="Arial"/>
              <a:sym typeface="Arial"/>
            </a:endParaRPr>
          </a:p>
        </p:txBody>
      </p:sp>
      <p:sp>
        <p:nvSpPr>
          <p:cNvPr id="31" name="TextBox 3">
            <a:extLst>
              <a:ext uri="{FF2B5EF4-FFF2-40B4-BE49-F238E27FC236}">
                <a16:creationId xmlns:a16="http://schemas.microsoft.com/office/drawing/2014/main" id="{3F6840BB-BC86-F072-36C8-623D8B32DB38}"/>
              </a:ext>
            </a:extLst>
          </p:cNvPr>
          <p:cNvSpPr txBox="1"/>
          <p:nvPr/>
        </p:nvSpPr>
        <p:spPr>
          <a:xfrm>
            <a:off x="370030" y="911164"/>
            <a:ext cx="7138189" cy="353943"/>
          </a:xfrm>
          <a:prstGeom prst="rect">
            <a:avLst/>
          </a:prstGeom>
          <a:noFill/>
        </p:spPr>
        <p:txBody>
          <a:bodyPr wrap="square" lIns="121920" tIns="60960" rIns="121920" bIns="60960" anchor="t">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chemeClr val="bg1"/>
                </a:solidFill>
                <a:effectLst/>
                <a:uLnTx/>
                <a:uFillTx/>
                <a:latin typeface="DM Sans "/>
                <a:cs typeface="Arial"/>
                <a:sym typeface="Arial"/>
              </a:rPr>
              <a:t>Natural origin </a:t>
            </a:r>
            <a:r>
              <a:rPr kumimoji="0" lang="en-US" sz="1500" u="none" strike="noStrike" kern="1200" cap="none" spc="0" normalizeH="0" baseline="0" noProof="0" dirty="0">
                <a:ln>
                  <a:noFill/>
                </a:ln>
                <a:solidFill>
                  <a:schemeClr val="bg1"/>
                </a:solidFill>
                <a:effectLst/>
                <a:uLnTx/>
                <a:uFillTx/>
                <a:latin typeface="DM Sans "/>
                <a:cs typeface="Arial"/>
                <a:sym typeface="Arial"/>
              </a:rPr>
              <a:t>fragrances*</a:t>
            </a:r>
            <a:r>
              <a:rPr kumimoji="0" lang="en-US" sz="1500" b="0" i="0" u="none" strike="noStrike" kern="1200" cap="none" spc="0" normalizeH="0" baseline="0" noProof="0" dirty="0">
                <a:ln>
                  <a:noFill/>
                </a:ln>
                <a:solidFill>
                  <a:schemeClr val="bg1"/>
                </a:solidFill>
                <a:effectLst/>
                <a:uLnTx/>
                <a:uFillTx/>
                <a:latin typeface="DM Sans "/>
                <a:cs typeface="Arial"/>
                <a:sym typeface="Arial"/>
              </a:rPr>
              <a:t> with high % of potent essential oils</a:t>
            </a:r>
          </a:p>
        </p:txBody>
      </p:sp>
      <p:sp>
        <p:nvSpPr>
          <p:cNvPr id="32" name="Text Placeholder 3">
            <a:extLst>
              <a:ext uri="{FF2B5EF4-FFF2-40B4-BE49-F238E27FC236}">
                <a16:creationId xmlns:a16="http://schemas.microsoft.com/office/drawing/2014/main" id="{5EDF793F-3FC9-B6BC-6CF9-D87FB0CCF6E7}"/>
              </a:ext>
            </a:extLst>
          </p:cNvPr>
          <p:cNvSpPr txBox="1">
            <a:spLocks/>
          </p:cNvSpPr>
          <p:nvPr/>
        </p:nvSpPr>
        <p:spPr>
          <a:xfrm>
            <a:off x="593699" y="470244"/>
            <a:ext cx="3187364" cy="579483"/>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1219140" rtl="0" eaLnBrk="1" fontAlgn="auto" latinLnBrk="0" hangingPunct="1">
              <a:lnSpc>
                <a:spcPct val="100000"/>
              </a:lnSpc>
              <a:spcBef>
                <a:spcPts val="0"/>
              </a:spcBef>
              <a:spcAft>
                <a:spcPts val="0"/>
              </a:spcAft>
              <a:buClr>
                <a:srgbClr val="000000"/>
              </a:buClr>
              <a:buSzTx/>
              <a:buFont typeface="Arial" panose="020B0604020202020204" pitchFamily="34" charset="0"/>
              <a:buNone/>
              <a:tabLst/>
              <a:defRPr/>
            </a:pPr>
            <a:r>
              <a:rPr kumimoji="0" lang="en-US" sz="2133" b="1" i="0" u="none" strike="noStrike" kern="0" cap="none" spc="0" normalizeH="0" baseline="0" noProof="0" dirty="0">
                <a:ln>
                  <a:noFill/>
                </a:ln>
                <a:solidFill>
                  <a:srgbClr val="000000"/>
                </a:solidFill>
                <a:effectLst/>
                <a:uLnTx/>
                <a:uFillTx/>
                <a:latin typeface="DM Sans "/>
                <a:sym typeface="Arial"/>
              </a:rPr>
              <a:t> </a:t>
            </a:r>
          </a:p>
        </p:txBody>
      </p:sp>
      <p:sp>
        <p:nvSpPr>
          <p:cNvPr id="79" name="CaixaDeTexto 14">
            <a:extLst>
              <a:ext uri="{FF2B5EF4-FFF2-40B4-BE49-F238E27FC236}">
                <a16:creationId xmlns:a16="http://schemas.microsoft.com/office/drawing/2014/main" id="{11445362-9493-9D6D-BCB5-3E2B5B964B19}"/>
              </a:ext>
            </a:extLst>
          </p:cNvPr>
          <p:cNvSpPr txBox="1"/>
          <p:nvPr/>
        </p:nvSpPr>
        <p:spPr>
          <a:xfrm>
            <a:off x="313724" y="6281869"/>
            <a:ext cx="11890123" cy="707886"/>
          </a:xfrm>
          <a:prstGeom prst="rect">
            <a:avLst/>
          </a:prstGeom>
          <a:noFill/>
        </p:spPr>
        <p:txBody>
          <a:bodyPr wrap="square">
            <a:spAutoFit/>
          </a:bodyPr>
          <a:lstStyle/>
          <a:p>
            <a:r>
              <a:rPr kumimoji="0" lang="en-US" sz="800" u="none" strike="noStrike" kern="1200" cap="none" spc="0" normalizeH="0" baseline="0" noProof="0" dirty="0">
                <a:ln>
                  <a:noFill/>
                </a:ln>
                <a:solidFill>
                  <a:srgbClr val="FFFFFF"/>
                </a:solidFill>
                <a:effectLst/>
                <a:uLnTx/>
                <a:uFillTx/>
                <a:latin typeface="DM Sans" pitchFamily="2" charset="0"/>
                <a:cs typeface="Arial"/>
                <a:sym typeface="Arial"/>
              </a:rPr>
              <a:t>Products are for illustration only, not for sale. dsm-firmenich is not responsible for final products claims</a:t>
            </a:r>
            <a:endParaRPr lang="en-US" sz="800" dirty="0">
              <a:solidFill>
                <a:schemeClr val="bg1"/>
              </a:solidFill>
              <a:latin typeface="DM Sans" pitchFamily="2" charset="0"/>
              <a:cs typeface="Arial"/>
              <a:sym typeface="Arial"/>
            </a:endParaRPr>
          </a:p>
          <a:p>
            <a:r>
              <a:rPr lang="en-US" sz="800" dirty="0">
                <a:solidFill>
                  <a:schemeClr val="bg1"/>
                </a:solidFill>
                <a:latin typeface="DM Sans" pitchFamily="2" charset="0"/>
                <a:cs typeface="Arial"/>
                <a:sym typeface="Arial"/>
              </a:rPr>
              <a:t>*Natural origin fragrance = &gt;50% carbon renewable  / Highly biodegradable fragrance = min 90% ultimately</a:t>
            </a:r>
          </a:p>
          <a:p>
            <a:r>
              <a:rPr kumimoji="0" lang="en-US" sz="800" u="none" strike="noStrike" kern="1200" cap="none" spc="0" normalizeH="0" baseline="0" noProof="0" dirty="0">
                <a:ln>
                  <a:noFill/>
                </a:ln>
                <a:solidFill>
                  <a:schemeClr val="bg1"/>
                </a:solidFill>
                <a:effectLst/>
                <a:uLnTx/>
                <a:uFillTx/>
                <a:latin typeface="DM Sans" pitchFamily="2" charset="0"/>
                <a:cs typeface="Arial"/>
                <a:sym typeface="Arial"/>
              </a:rPr>
              <a:t>**</a:t>
            </a:r>
            <a:r>
              <a:rPr lang="en-US" sz="800" dirty="0">
                <a:solidFill>
                  <a:schemeClr val="bg1"/>
                </a:solidFill>
                <a:latin typeface="DM Sans" pitchFamily="2" charset="0"/>
                <a:cs typeface="Arial"/>
                <a:sym typeface="Arial"/>
              </a:rPr>
              <a:t> </a:t>
            </a:r>
            <a:r>
              <a:rPr lang="en-US" sz="800" u="sng" dirty="0">
                <a:solidFill>
                  <a:schemeClr val="bg1"/>
                </a:solidFill>
                <a:effectLst/>
                <a:latin typeface="DM Sans" pitchFamily="2" charset="0"/>
                <a:ea typeface="DM Sans" pitchFamily="2" charset="0"/>
                <a:hlinkClick r:id="rId5">
                  <a:extLst>
                    <a:ext uri="{A12FA001-AC4F-418D-AE19-62706E023703}">
                      <ahyp:hlinkClr xmlns:ahyp="http://schemas.microsoft.com/office/drawing/2018/hyperlinkcolor" val="tx"/>
                    </a:ext>
                  </a:extLst>
                </a:hlinkClick>
              </a:rPr>
              <a:t>Mentha piperita: Essential Oil and Extracts, Their Biological Activities, and Perspectives on the Development of New Medicinal and Cosmetic Products - PMC (nih.gov)</a:t>
            </a:r>
            <a:r>
              <a:rPr lang="en-US" sz="800" dirty="0">
                <a:solidFill>
                  <a:schemeClr val="bg1"/>
                </a:solidFill>
                <a:effectLst/>
                <a:latin typeface="Calibri" panose="020F0502020204030204" pitchFamily="34" charset="0"/>
                <a:ea typeface="DM Sans" pitchFamily="2" charset="0"/>
              </a:rPr>
              <a:t> &amp; </a:t>
            </a:r>
            <a:r>
              <a:rPr lang="en-US" sz="800" u="sng" dirty="0">
                <a:solidFill>
                  <a:schemeClr val="bg1"/>
                </a:solidFill>
                <a:effectLst/>
                <a:latin typeface="DM Sans" pitchFamily="2" charset="0"/>
                <a:ea typeface="DM Sans" pitchFamily="2" charset="0"/>
                <a:hlinkClick r:id="rId6">
                  <a:extLst>
                    <a:ext uri="{A12FA001-AC4F-418D-AE19-62706E023703}">
                      <ahyp:hlinkClr xmlns:ahyp="http://schemas.microsoft.com/office/drawing/2018/hyperlinkcolor" val="tx"/>
                    </a:ext>
                  </a:extLst>
                </a:hlinkClick>
              </a:rPr>
              <a:t>Treatment options for androgenetic alopecia: Efficacy, side effects, compliance, financial considerations, and ethics - PMC (nih.gov)</a:t>
            </a:r>
            <a:r>
              <a:rPr lang="en-US" sz="800" dirty="0">
                <a:solidFill>
                  <a:schemeClr val="bg1"/>
                </a:solidFill>
                <a:effectLst/>
                <a:latin typeface="DM Sans" pitchFamily="2" charset="0"/>
                <a:ea typeface="DM Sans" pitchFamily="2" charset="0"/>
              </a:rPr>
              <a:t> &amp; </a:t>
            </a:r>
            <a:r>
              <a:rPr lang="en-US" sz="800" u="sng" dirty="0">
                <a:solidFill>
                  <a:schemeClr val="bg1"/>
                </a:solidFill>
                <a:effectLst/>
                <a:latin typeface="DM Sans" pitchFamily="2" charset="0"/>
                <a:ea typeface="DM Sans" pitchFamily="2" charset="0"/>
                <a:hlinkClick r:id="rId7">
                  <a:extLst>
                    <a:ext uri="{A12FA001-AC4F-418D-AE19-62706E023703}">
                      <ahyp:hlinkClr xmlns:ahyp="http://schemas.microsoft.com/office/drawing/2018/hyperlinkcolor" val="tx"/>
                    </a:ext>
                  </a:extLst>
                </a:hlinkClick>
              </a:rPr>
              <a:t>Essential Oils in the Treatment of Various Types of Acne-A Review - PubMed (nih.gov)</a:t>
            </a:r>
            <a:endParaRPr lang="en-US" sz="800" dirty="0">
              <a:solidFill>
                <a:schemeClr val="bg1"/>
              </a:solidFill>
              <a:effectLst/>
              <a:latin typeface="Calibri" panose="020F0502020204030204" pitchFamily="34" charset="0"/>
              <a:ea typeface="DM Sans" pitchFamily="2" charset="0"/>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800" u="none" strike="noStrike" kern="1200" cap="none" spc="0" normalizeH="0" baseline="0" noProof="0" dirty="0">
              <a:ln>
                <a:noFill/>
              </a:ln>
              <a:solidFill>
                <a:schemeClr val="bg1"/>
              </a:solidFill>
              <a:effectLst/>
              <a:highlight>
                <a:srgbClr val="FFFF00"/>
              </a:highlight>
              <a:uLnTx/>
              <a:uFillTx/>
              <a:latin typeface="DM Sans "/>
              <a:cs typeface="Arial"/>
              <a:sym typeface="Arial"/>
            </a:endParaRPr>
          </a:p>
        </p:txBody>
      </p:sp>
      <p:pic>
        <p:nvPicPr>
          <p:cNvPr id="8" name="Picture 12">
            <a:extLst>
              <a:ext uri="{FF2B5EF4-FFF2-40B4-BE49-F238E27FC236}">
                <a16:creationId xmlns:a16="http://schemas.microsoft.com/office/drawing/2014/main" id="{9B84089E-1F82-9F3D-7DC6-4DC61EAEAED1}"/>
              </a:ext>
            </a:extLst>
          </p:cNvPr>
          <p:cNvPicPr>
            <a:picLocks noChangeAspect="1"/>
          </p:cNvPicPr>
          <p:nvPr/>
        </p:nvPicPr>
        <p:blipFill>
          <a:blip r:embed="rId8" cstate="screen">
            <a:extLst>
              <a:ext uri="{BEBA8EAE-BF5A-486C-A8C5-ECC9F3942E4B}">
                <a14:imgProps xmlns:a14="http://schemas.microsoft.com/office/drawing/2010/main">
                  <a14:imgLayer r:embed="rId9">
                    <a14:imgEffect>
                      <a14:brightnessContrast bright="100000"/>
                    </a14:imgEffect>
                  </a14:imgLayer>
                </a14:imgProps>
              </a:ext>
              <a:ext uri="{28A0092B-C50C-407E-A947-70E740481C1C}">
                <a14:useLocalDpi xmlns:a14="http://schemas.microsoft.com/office/drawing/2010/main"/>
              </a:ext>
            </a:extLst>
          </a:blip>
          <a:stretch>
            <a:fillRect/>
          </a:stretch>
        </p:blipFill>
        <p:spPr>
          <a:xfrm>
            <a:off x="9532939" y="6208277"/>
            <a:ext cx="2510043" cy="485060"/>
          </a:xfrm>
          <a:prstGeom prst="rect">
            <a:avLst/>
          </a:prstGeom>
        </p:spPr>
      </p:pic>
      <p:sp>
        <p:nvSpPr>
          <p:cNvPr id="3" name="Rectangle 2">
            <a:extLst>
              <a:ext uri="{FF2B5EF4-FFF2-40B4-BE49-F238E27FC236}">
                <a16:creationId xmlns:a16="http://schemas.microsoft.com/office/drawing/2014/main" id="{B8A03271-6900-EB9F-3172-6336C4854454}"/>
              </a:ext>
            </a:extLst>
          </p:cNvPr>
          <p:cNvSpPr/>
          <p:nvPr/>
        </p:nvSpPr>
        <p:spPr>
          <a:xfrm>
            <a:off x="593699" y="2265784"/>
            <a:ext cx="2914746" cy="1612097"/>
          </a:xfrm>
          <a:prstGeom prst="rect">
            <a:avLst/>
          </a:prstGeom>
          <a:blipFill>
            <a:blip r:embed="rId10" cstate="screen">
              <a:extLs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DM Sans "/>
            </a:endParaRPr>
          </a:p>
        </p:txBody>
      </p:sp>
      <p:sp>
        <p:nvSpPr>
          <p:cNvPr id="14" name="Rectangle 13">
            <a:extLst>
              <a:ext uri="{FF2B5EF4-FFF2-40B4-BE49-F238E27FC236}">
                <a16:creationId xmlns:a16="http://schemas.microsoft.com/office/drawing/2014/main" id="{7E0E05D0-85A9-43FD-2D0A-600ED8F0EDAC}"/>
              </a:ext>
            </a:extLst>
          </p:cNvPr>
          <p:cNvSpPr/>
          <p:nvPr/>
        </p:nvSpPr>
        <p:spPr>
          <a:xfrm>
            <a:off x="8683555" y="2265783"/>
            <a:ext cx="2914746" cy="1612096"/>
          </a:xfrm>
          <a:prstGeom prst="rect">
            <a:avLst/>
          </a:prstGeom>
          <a:blipFill>
            <a:blip r:embed="rId11" cstate="screen">
              <a:extLs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DM Sans "/>
            </a:endParaRPr>
          </a:p>
        </p:txBody>
      </p:sp>
      <p:sp>
        <p:nvSpPr>
          <p:cNvPr id="35" name="TextBox 1">
            <a:extLst>
              <a:ext uri="{FF2B5EF4-FFF2-40B4-BE49-F238E27FC236}">
                <a16:creationId xmlns:a16="http://schemas.microsoft.com/office/drawing/2014/main" id="{4920579B-C1A4-23BD-5DFD-182546A16055}"/>
              </a:ext>
            </a:extLst>
          </p:cNvPr>
          <p:cNvSpPr txBox="1"/>
          <p:nvPr/>
        </p:nvSpPr>
        <p:spPr>
          <a:xfrm>
            <a:off x="486463" y="1490647"/>
            <a:ext cx="5757298" cy="707886"/>
          </a:xfrm>
          <a:prstGeom prst="rect">
            <a:avLst/>
          </a:prstGeom>
          <a:noFill/>
        </p:spPr>
        <p:txBody>
          <a:bodyPr wrap="square" lIns="121920" tIns="60960" rIns="121920" bIns="60960" rtlCol="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300" normalizeH="0" baseline="0" noProof="0" dirty="0">
                <a:ln>
                  <a:noFill/>
                </a:ln>
                <a:solidFill>
                  <a:srgbClr val="82518D"/>
                </a:solidFill>
                <a:effectLst/>
                <a:uLnTx/>
                <a:uFillTx/>
                <a:latin typeface="DM Sans "/>
                <a:sym typeface="Arial"/>
              </a:rPr>
              <a:t>SOOTHED </a:t>
            </a:r>
            <a:r>
              <a:rPr kumimoji="0" lang="en-US" sz="2400" b="0" i="0" u="none" strike="noStrike" kern="1200" cap="none" spc="300" normalizeH="0" baseline="0" noProof="0" dirty="0">
                <a:ln>
                  <a:noFill/>
                </a:ln>
                <a:solidFill>
                  <a:srgbClr val="000000"/>
                </a:solidFill>
                <a:effectLst/>
                <a:uLnTx/>
                <a:uFillTx/>
                <a:latin typeface="DM Sans "/>
                <a:sym typeface="Arial"/>
              </a:rPr>
              <a:t>HEAD</a:t>
            </a:r>
          </a:p>
          <a:p>
            <a:pPr marL="0" marR="0" lvl="0" indent="0" algn="l" defTabSz="914377" rtl="0" eaLnBrk="1" fontAlgn="auto" latinLnBrk="0" hangingPunct="1">
              <a:lnSpc>
                <a:spcPct val="100000"/>
              </a:lnSpc>
              <a:spcBef>
                <a:spcPts val="0"/>
              </a:spcBef>
              <a:spcAft>
                <a:spcPts val="0"/>
              </a:spcAft>
              <a:buClr>
                <a:srgbClr val="000000"/>
              </a:buClr>
              <a:buSzTx/>
              <a:buFontTx/>
              <a:buNone/>
              <a:tabLst/>
              <a:defRPr/>
            </a:pPr>
            <a:r>
              <a:rPr kumimoji="0" lang="en-US" sz="1250" u="none" strike="noStrike" kern="0" cap="none" spc="0" normalizeH="0" noProof="0" dirty="0">
                <a:ln>
                  <a:noFill/>
                </a:ln>
                <a:solidFill>
                  <a:schemeClr val="bg1"/>
                </a:solidFill>
                <a:effectLst/>
                <a:uLnTx/>
                <a:uFillTx/>
                <a:latin typeface="DM Sans "/>
                <a:cs typeface="Arial"/>
                <a:sym typeface="Arial"/>
              </a:rPr>
              <a:t>with calming** Lavender Essential Oil</a:t>
            </a:r>
          </a:p>
        </p:txBody>
      </p:sp>
      <p:cxnSp>
        <p:nvCxnSpPr>
          <p:cNvPr id="2" name="Straight Connector 1">
            <a:extLst>
              <a:ext uri="{FF2B5EF4-FFF2-40B4-BE49-F238E27FC236}">
                <a16:creationId xmlns:a16="http://schemas.microsoft.com/office/drawing/2014/main" id="{2ED47EE7-F9CB-5C69-DEFA-9754389FE36C}"/>
              </a:ext>
            </a:extLst>
          </p:cNvPr>
          <p:cNvCxnSpPr>
            <a:cxnSpLocks/>
          </p:cNvCxnSpPr>
          <p:nvPr/>
        </p:nvCxnSpPr>
        <p:spPr>
          <a:xfrm>
            <a:off x="593699" y="4052369"/>
            <a:ext cx="2914746"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6D34013-5172-9300-C4CD-1CCF7623A8DA}"/>
              </a:ext>
            </a:extLst>
          </p:cNvPr>
          <p:cNvCxnSpPr>
            <a:cxnSpLocks/>
          </p:cNvCxnSpPr>
          <p:nvPr/>
        </p:nvCxnSpPr>
        <p:spPr>
          <a:xfrm>
            <a:off x="4654421" y="4052369"/>
            <a:ext cx="2914746"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01BF65B-8053-CD90-79EB-D1D19A1E0A3B}"/>
              </a:ext>
            </a:extLst>
          </p:cNvPr>
          <p:cNvCxnSpPr>
            <a:cxnSpLocks/>
          </p:cNvCxnSpPr>
          <p:nvPr/>
        </p:nvCxnSpPr>
        <p:spPr>
          <a:xfrm>
            <a:off x="8646318" y="4052369"/>
            <a:ext cx="2914746"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6778B16E-7712-CCFC-8988-5FA352CCCC3E}"/>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476509" y="399303"/>
            <a:ext cx="3125980" cy="468897"/>
          </a:xfrm>
          <a:prstGeom prst="rect">
            <a:avLst/>
          </a:prstGeom>
        </p:spPr>
      </p:pic>
      <p:cxnSp>
        <p:nvCxnSpPr>
          <p:cNvPr id="6" name="Conector Reto 22">
            <a:extLst>
              <a:ext uri="{FF2B5EF4-FFF2-40B4-BE49-F238E27FC236}">
                <a16:creationId xmlns:a16="http://schemas.microsoft.com/office/drawing/2014/main" id="{BCC662CA-87A9-CBDD-26D2-3B79E87278E5}"/>
              </a:ext>
            </a:extLst>
          </p:cNvPr>
          <p:cNvCxnSpPr>
            <a:cxnSpLocks/>
          </p:cNvCxnSpPr>
          <p:nvPr/>
        </p:nvCxnSpPr>
        <p:spPr>
          <a:xfrm>
            <a:off x="618611" y="2265784"/>
            <a:ext cx="0" cy="1620000"/>
          </a:xfrm>
          <a:prstGeom prst="line">
            <a:avLst/>
          </a:prstGeom>
          <a:ln w="76200">
            <a:solidFill>
              <a:srgbClr val="82518D"/>
            </a:solidFill>
          </a:ln>
        </p:spPr>
        <p:style>
          <a:lnRef idx="1">
            <a:schemeClr val="accent1"/>
          </a:lnRef>
          <a:fillRef idx="0">
            <a:schemeClr val="accent1"/>
          </a:fillRef>
          <a:effectRef idx="0">
            <a:schemeClr val="accent1"/>
          </a:effectRef>
          <a:fontRef idx="minor">
            <a:schemeClr val="tx1"/>
          </a:fontRef>
        </p:style>
      </p:cxnSp>
      <p:cxnSp>
        <p:nvCxnSpPr>
          <p:cNvPr id="7" name="Conector Reto 22">
            <a:extLst>
              <a:ext uri="{FF2B5EF4-FFF2-40B4-BE49-F238E27FC236}">
                <a16:creationId xmlns:a16="http://schemas.microsoft.com/office/drawing/2014/main" id="{C5AF0875-E054-EC68-6AF3-118F256A9255}"/>
              </a:ext>
            </a:extLst>
          </p:cNvPr>
          <p:cNvCxnSpPr>
            <a:cxnSpLocks/>
          </p:cNvCxnSpPr>
          <p:nvPr/>
        </p:nvCxnSpPr>
        <p:spPr>
          <a:xfrm>
            <a:off x="689498" y="2265784"/>
            <a:ext cx="0" cy="1620000"/>
          </a:xfrm>
          <a:prstGeom prst="line">
            <a:avLst/>
          </a:prstGeom>
          <a:ln w="76200">
            <a:solidFill>
              <a:srgbClr val="82518D"/>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A533C152-D527-BEC2-EB9F-33C7CD420847}"/>
              </a:ext>
            </a:extLst>
          </p:cNvPr>
          <p:cNvSpPr/>
          <p:nvPr/>
        </p:nvSpPr>
        <p:spPr>
          <a:xfrm>
            <a:off x="4638627" y="2265783"/>
            <a:ext cx="2914746" cy="1612097"/>
          </a:xfrm>
          <a:prstGeom prst="rect">
            <a:avLst/>
          </a:prstGeom>
          <a:blipFill>
            <a:blip r:embed="rId13" cstate="screen">
              <a:extLs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DM Sans "/>
            </a:endParaRPr>
          </a:p>
        </p:txBody>
      </p:sp>
      <p:sp>
        <p:nvSpPr>
          <p:cNvPr id="19" name="Rectangle 18">
            <a:extLst>
              <a:ext uri="{FF2B5EF4-FFF2-40B4-BE49-F238E27FC236}">
                <a16:creationId xmlns:a16="http://schemas.microsoft.com/office/drawing/2014/main" id="{8F51A31C-9750-8594-DA4F-E143A9412ACB}"/>
              </a:ext>
            </a:extLst>
          </p:cNvPr>
          <p:cNvSpPr/>
          <p:nvPr/>
        </p:nvSpPr>
        <p:spPr>
          <a:xfrm>
            <a:off x="4633851" y="2257880"/>
            <a:ext cx="137583" cy="1620000"/>
          </a:xfrm>
          <a:prstGeom prst="rect">
            <a:avLst/>
          </a:prstGeom>
          <a:solidFill>
            <a:srgbClr val="C9D5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09609058-4BA8-7E53-5EBD-8DC657AA8C6E}"/>
              </a:ext>
            </a:extLst>
          </p:cNvPr>
          <p:cNvSpPr/>
          <p:nvPr/>
        </p:nvSpPr>
        <p:spPr>
          <a:xfrm>
            <a:off x="8680537" y="2265781"/>
            <a:ext cx="137583" cy="1620000"/>
          </a:xfrm>
          <a:prstGeom prst="rect">
            <a:avLst/>
          </a:prstGeom>
          <a:solidFill>
            <a:srgbClr val="5E67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TextBox 1">
            <a:extLst>
              <a:ext uri="{FF2B5EF4-FFF2-40B4-BE49-F238E27FC236}">
                <a16:creationId xmlns:a16="http://schemas.microsoft.com/office/drawing/2014/main" id="{B9C1596E-9CF3-B0ED-6206-06B1F35F70AE}"/>
              </a:ext>
            </a:extLst>
          </p:cNvPr>
          <p:cNvSpPr txBox="1"/>
          <p:nvPr/>
        </p:nvSpPr>
        <p:spPr>
          <a:xfrm>
            <a:off x="4458024" y="1490647"/>
            <a:ext cx="5757298" cy="707886"/>
          </a:xfrm>
          <a:prstGeom prst="rect">
            <a:avLst/>
          </a:prstGeom>
          <a:noFill/>
        </p:spPr>
        <p:txBody>
          <a:bodyPr wrap="square" lIns="121920" tIns="60960" rIns="121920" bIns="60960" rtlCol="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300" normalizeH="0" baseline="0" noProof="0" dirty="0">
                <a:ln>
                  <a:noFill/>
                </a:ln>
                <a:solidFill>
                  <a:srgbClr val="C9D53D"/>
                </a:solidFill>
                <a:effectLst/>
                <a:uLnTx/>
                <a:uFillTx/>
                <a:latin typeface="DM Sans "/>
                <a:sym typeface="Arial"/>
              </a:rPr>
              <a:t>PURE</a:t>
            </a:r>
            <a:r>
              <a:rPr kumimoji="0" lang="en-US" sz="2400" b="1" i="0" u="none" strike="noStrike" kern="1200" cap="none" spc="300" normalizeH="0" baseline="0" noProof="0" dirty="0">
                <a:ln>
                  <a:noFill/>
                </a:ln>
                <a:solidFill>
                  <a:srgbClr val="82518D"/>
                </a:solidFill>
                <a:effectLst/>
                <a:uLnTx/>
                <a:uFillTx/>
                <a:latin typeface="DM Sans "/>
                <a:sym typeface="Arial"/>
              </a:rPr>
              <a:t> </a:t>
            </a:r>
            <a:r>
              <a:rPr kumimoji="0" lang="en-US" sz="2400" b="0" i="0" u="none" strike="noStrike" kern="1200" cap="none" spc="300" normalizeH="0" baseline="0" noProof="0" dirty="0">
                <a:ln>
                  <a:noFill/>
                </a:ln>
                <a:solidFill>
                  <a:srgbClr val="000000"/>
                </a:solidFill>
                <a:effectLst/>
                <a:uLnTx/>
                <a:uFillTx/>
                <a:latin typeface="DM Sans "/>
                <a:sym typeface="Arial"/>
              </a:rPr>
              <a:t>HEAD</a:t>
            </a:r>
          </a:p>
          <a:p>
            <a:pPr marL="0" marR="0" lvl="0" indent="0" algn="l" defTabSz="914377" rtl="0" eaLnBrk="1" fontAlgn="auto" latinLnBrk="0" hangingPunct="1">
              <a:lnSpc>
                <a:spcPct val="100000"/>
              </a:lnSpc>
              <a:spcBef>
                <a:spcPts val="0"/>
              </a:spcBef>
              <a:spcAft>
                <a:spcPts val="0"/>
              </a:spcAft>
              <a:buClr>
                <a:srgbClr val="000000"/>
              </a:buClr>
              <a:buSzTx/>
              <a:buFontTx/>
              <a:buNone/>
              <a:tabLst/>
              <a:defRPr/>
            </a:pPr>
            <a:r>
              <a:rPr kumimoji="0" lang="en-US" sz="1250" u="none" strike="noStrike" kern="0" cap="none" spc="0" normalizeH="0" noProof="0" dirty="0">
                <a:ln>
                  <a:noFill/>
                </a:ln>
                <a:solidFill>
                  <a:schemeClr val="bg1"/>
                </a:solidFill>
                <a:effectLst/>
                <a:uLnTx/>
                <a:uFillTx/>
                <a:latin typeface="DM Sans "/>
                <a:cs typeface="Arial"/>
                <a:sym typeface="Arial"/>
              </a:rPr>
              <a:t>with </a:t>
            </a:r>
            <a:r>
              <a:rPr kumimoji="0" lang="en-US" sz="1250" u="none" strike="noStrike" kern="0" cap="none" spc="0" normalizeH="0" baseline="0" noProof="0" dirty="0">
                <a:ln>
                  <a:noFill/>
                </a:ln>
                <a:solidFill>
                  <a:schemeClr val="bg1"/>
                </a:solidFill>
                <a:effectLst/>
                <a:uLnTx/>
                <a:uFillTx/>
                <a:latin typeface="DM Sans "/>
                <a:cs typeface="Arial"/>
                <a:sym typeface="Arial"/>
              </a:rPr>
              <a:t>detoxifying </a:t>
            </a:r>
            <a:r>
              <a:rPr kumimoji="0" lang="en-US" sz="1250" u="none" strike="noStrike" kern="0" cap="none" spc="0" normalizeH="0" noProof="0" dirty="0">
                <a:ln>
                  <a:noFill/>
                </a:ln>
                <a:solidFill>
                  <a:schemeClr val="bg1"/>
                </a:solidFill>
                <a:effectLst/>
                <a:uLnTx/>
                <a:uFillTx/>
                <a:latin typeface="DM Sans "/>
                <a:cs typeface="Arial"/>
                <a:sym typeface="Arial"/>
              </a:rPr>
              <a:t>** Mint Essential Oil</a:t>
            </a:r>
          </a:p>
        </p:txBody>
      </p:sp>
      <p:sp>
        <p:nvSpPr>
          <p:cNvPr id="25" name="TextBox 1">
            <a:extLst>
              <a:ext uri="{FF2B5EF4-FFF2-40B4-BE49-F238E27FC236}">
                <a16:creationId xmlns:a16="http://schemas.microsoft.com/office/drawing/2014/main" id="{71A796A3-537F-B439-91F0-0CAC1B87AA5F}"/>
              </a:ext>
            </a:extLst>
          </p:cNvPr>
          <p:cNvSpPr txBox="1"/>
          <p:nvPr/>
        </p:nvSpPr>
        <p:spPr>
          <a:xfrm>
            <a:off x="8539082" y="1490647"/>
            <a:ext cx="5757298" cy="707886"/>
          </a:xfrm>
          <a:prstGeom prst="rect">
            <a:avLst/>
          </a:prstGeom>
          <a:noFill/>
        </p:spPr>
        <p:txBody>
          <a:bodyPr wrap="square" lIns="121920" tIns="60960" rIns="121920" bIns="60960" rtlCol="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300" normalizeH="0" baseline="0" noProof="0">
                <a:ln>
                  <a:noFill/>
                </a:ln>
                <a:solidFill>
                  <a:srgbClr val="5E671F"/>
                </a:solidFill>
                <a:effectLst/>
                <a:uLnTx/>
                <a:uFillTx/>
                <a:latin typeface="DM Sans "/>
                <a:ea typeface="+mn-ea"/>
                <a:cs typeface="+mn-cs"/>
                <a:sym typeface="Arial"/>
              </a:rPr>
              <a:t>STRONG</a:t>
            </a:r>
            <a:r>
              <a:rPr kumimoji="0" lang="fr-FR" sz="2400" b="1" i="0" u="none" strike="noStrike" kern="1200" cap="none" spc="300" normalizeH="0" baseline="0" noProof="0">
                <a:ln>
                  <a:noFill/>
                </a:ln>
                <a:solidFill>
                  <a:srgbClr val="82518D"/>
                </a:solidFill>
                <a:effectLst/>
                <a:uLnTx/>
                <a:uFillTx/>
                <a:latin typeface="DM Sans "/>
                <a:ea typeface="+mn-ea"/>
                <a:cs typeface="+mn-cs"/>
                <a:sym typeface="Arial"/>
              </a:rPr>
              <a:t> </a:t>
            </a:r>
            <a:r>
              <a:rPr kumimoji="0" lang="fr-FR" sz="2400" b="0" i="0" u="none" strike="noStrike" kern="1200" cap="none" spc="300" normalizeH="0" baseline="0" noProof="0">
                <a:ln>
                  <a:noFill/>
                </a:ln>
                <a:solidFill>
                  <a:srgbClr val="000000"/>
                </a:solidFill>
                <a:effectLst/>
                <a:uLnTx/>
                <a:uFillTx/>
                <a:latin typeface="DM Sans "/>
                <a:ea typeface="+mn-ea"/>
                <a:cs typeface="+mn-cs"/>
                <a:sym typeface="Arial"/>
              </a:rPr>
              <a:t>HEAD</a:t>
            </a:r>
          </a:p>
          <a:p>
            <a:pPr marL="0" marR="0" lvl="0" indent="0" algn="l" defTabSz="914377" rtl="0" eaLnBrk="1" fontAlgn="auto" latinLnBrk="0" hangingPunct="1">
              <a:lnSpc>
                <a:spcPct val="100000"/>
              </a:lnSpc>
              <a:spcBef>
                <a:spcPts val="0"/>
              </a:spcBef>
              <a:spcAft>
                <a:spcPts val="0"/>
              </a:spcAft>
              <a:buClr>
                <a:srgbClr val="000000"/>
              </a:buClr>
              <a:buSzTx/>
              <a:buFontTx/>
              <a:buNone/>
              <a:tabLst/>
              <a:defRPr/>
            </a:pPr>
            <a:r>
              <a:rPr kumimoji="0" lang="en-US" sz="1250" u="none" strike="noStrike" kern="0" cap="none" spc="0" normalizeH="0" noProof="0">
                <a:ln>
                  <a:noFill/>
                </a:ln>
                <a:solidFill>
                  <a:schemeClr val="bg1"/>
                </a:solidFill>
                <a:effectLst/>
                <a:uLnTx/>
                <a:uFillTx/>
                <a:latin typeface="DM Sans "/>
                <a:cs typeface="Arial"/>
                <a:sym typeface="Arial"/>
              </a:rPr>
              <a:t>with </a:t>
            </a:r>
            <a:r>
              <a:rPr kumimoji="0" lang="en-US" sz="1250" u="none" strike="noStrike" kern="0" cap="none" spc="0" normalizeH="0" baseline="0" noProof="0">
                <a:ln>
                  <a:noFill/>
                </a:ln>
                <a:solidFill>
                  <a:schemeClr val="bg1"/>
                </a:solidFill>
                <a:effectLst/>
                <a:uLnTx/>
                <a:uFillTx/>
                <a:latin typeface="DM Sans "/>
                <a:cs typeface="Arial"/>
                <a:sym typeface="Arial"/>
              </a:rPr>
              <a:t>strengthening </a:t>
            </a:r>
            <a:r>
              <a:rPr kumimoji="0" lang="en-US" sz="1250" u="none" strike="noStrike" kern="0" cap="none" spc="0" normalizeH="0" noProof="0">
                <a:ln>
                  <a:noFill/>
                </a:ln>
                <a:solidFill>
                  <a:schemeClr val="bg1"/>
                </a:solidFill>
                <a:effectLst/>
                <a:uLnTx/>
                <a:uFillTx/>
                <a:latin typeface="DM Sans "/>
                <a:cs typeface="Arial"/>
                <a:sym typeface="Arial"/>
              </a:rPr>
              <a:t>** Rosemary Essential Oil</a:t>
            </a:r>
          </a:p>
        </p:txBody>
      </p:sp>
    </p:spTree>
    <p:extLst>
      <p:ext uri="{BB962C8B-B14F-4D97-AF65-F5344CB8AC3E}">
        <p14:creationId xmlns:p14="http://schemas.microsoft.com/office/powerpoint/2010/main" val="2706511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fade">
                                      <p:cBhvr>
                                        <p:cTn id="16" dur="500"/>
                                        <p:tgtEl>
                                          <p:spTgt spid="3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500"/>
                                        <p:tgtEl>
                                          <p:spTgt spid="26"/>
                                        </p:tgtEl>
                                      </p:cBhvr>
                                    </p:animEffect>
                                  </p:childTnLst>
                                </p:cTn>
                              </p:par>
                              <p:par>
                                <p:cTn id="20" presetID="10" presetClass="entr" presetSubtype="0" fill="hold"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500"/>
                                        <p:tgtEl>
                                          <p:spTgt spid="19"/>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fade">
                                      <p:cBhvr>
                                        <p:cTn id="33" dur="500"/>
                                        <p:tgtEl>
                                          <p:spTgt spid="24"/>
                                        </p:tgtEl>
                                      </p:cBhvr>
                                    </p:animEffect>
                                  </p:childTnLst>
                                </p:cTn>
                              </p:par>
                              <p:par>
                                <p:cTn id="34" presetID="10" presetClass="entr" presetSubtype="0" fill="hold" nodeType="with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500"/>
                                        <p:tgtEl>
                                          <p:spTgt spid="10"/>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fade">
                                      <p:cBhvr>
                                        <p:cTn id="39" dur="500"/>
                                        <p:tgtEl>
                                          <p:spTgt spid="27"/>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fade">
                                      <p:cBhvr>
                                        <p:cTn id="44" dur="500"/>
                                        <p:tgtEl>
                                          <p:spTgt spid="25"/>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500"/>
                                        <p:tgtEl>
                                          <p:spTgt spid="14"/>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fade">
                                      <p:cBhvr>
                                        <p:cTn id="50" dur="500"/>
                                        <p:tgtEl>
                                          <p:spTgt spid="21"/>
                                        </p:tgtEl>
                                      </p:cBhvr>
                                    </p:animEffect>
                                  </p:childTnLst>
                                </p:cTn>
                              </p:par>
                              <p:par>
                                <p:cTn id="51" presetID="10" presetClass="entr" presetSubtype="0" fill="hold" nodeType="with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fade">
                                      <p:cBhvr>
                                        <p:cTn id="53" dur="500"/>
                                        <p:tgtEl>
                                          <p:spTgt spid="11"/>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8"/>
                                        </p:tgtEl>
                                        <p:attrNameLst>
                                          <p:attrName>style.visibility</p:attrName>
                                        </p:attrNameLst>
                                      </p:cBhvr>
                                      <p:to>
                                        <p:strVal val="visible"/>
                                      </p:to>
                                    </p:set>
                                    <p:animEffect transition="in" filter="fade">
                                      <p:cBhvr>
                                        <p:cTn id="5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7" grpId="0"/>
      <p:bldP spid="26" grpId="0"/>
      <p:bldP spid="3" grpId="0" animBg="1"/>
      <p:bldP spid="14" grpId="0" animBg="1"/>
      <p:bldP spid="35" grpId="0"/>
      <p:bldP spid="12" grpId="0" animBg="1"/>
      <p:bldP spid="19" grpId="0" animBg="1"/>
      <p:bldP spid="21" grpId="0" animBg="1"/>
      <p:bldP spid="24" grpId="0"/>
      <p:bldP spid="2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descr="A person applying a dropper on a hand&#10;&#10;Description automatically generated">
            <a:extLst>
              <a:ext uri="{FF2B5EF4-FFF2-40B4-BE49-F238E27FC236}">
                <a16:creationId xmlns:a16="http://schemas.microsoft.com/office/drawing/2014/main" id="{6D9AFC25-F630-EB01-1FB4-0EE4ECABEC59}"/>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50000" contrast="15000"/>
                    </a14:imgEffect>
                  </a14:imgLayer>
                </a14:imgProps>
              </a:ext>
              <a:ext uri="{28A0092B-C50C-407E-A947-70E740481C1C}">
                <a14:useLocalDpi xmlns:a14="http://schemas.microsoft.com/office/drawing/2010/main"/>
              </a:ext>
            </a:extLst>
          </a:blip>
          <a:srcRect/>
          <a:stretch/>
        </p:blipFill>
        <p:spPr>
          <a:xfrm>
            <a:off x="1382" y="0"/>
            <a:ext cx="12190618" cy="6858000"/>
          </a:xfrm>
          <a:prstGeom prst="rect">
            <a:avLst/>
          </a:prstGeom>
        </p:spPr>
      </p:pic>
      <p:sp>
        <p:nvSpPr>
          <p:cNvPr id="23" name="Rectangle 22">
            <a:extLst>
              <a:ext uri="{FF2B5EF4-FFF2-40B4-BE49-F238E27FC236}">
                <a16:creationId xmlns:a16="http://schemas.microsoft.com/office/drawing/2014/main" id="{35517EC5-71E9-27B0-26E3-E6FDB1E3BDD5}"/>
              </a:ext>
            </a:extLst>
          </p:cNvPr>
          <p:cNvSpPr/>
          <p:nvPr/>
        </p:nvSpPr>
        <p:spPr>
          <a:xfrm>
            <a:off x="-1382" y="-11031"/>
            <a:ext cx="12192000" cy="6992634"/>
          </a:xfrm>
          <a:prstGeom prst="rect">
            <a:avLst/>
          </a:prstGeom>
          <a:solidFill>
            <a:srgbClr val="44B4A1">
              <a:alpha val="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p>
        </p:txBody>
      </p:sp>
      <p:sp>
        <p:nvSpPr>
          <p:cNvPr id="16" name="TextBox 15">
            <a:extLst>
              <a:ext uri="{FF2B5EF4-FFF2-40B4-BE49-F238E27FC236}">
                <a16:creationId xmlns:a16="http://schemas.microsoft.com/office/drawing/2014/main" id="{37A165E0-C04A-BD62-2908-80EB93182AA3}"/>
              </a:ext>
            </a:extLst>
          </p:cNvPr>
          <p:cNvSpPr txBox="1"/>
          <p:nvPr/>
        </p:nvSpPr>
        <p:spPr>
          <a:xfrm>
            <a:off x="564733" y="1587674"/>
            <a:ext cx="3398243" cy="1323439"/>
          </a:xfrm>
          <a:prstGeom prst="rect">
            <a:avLst/>
          </a:prstGeom>
          <a:noFill/>
        </p:spPr>
        <p:txBody>
          <a:bodyPr wrap="square">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300" normalizeH="0" baseline="0" noProof="0">
                <a:ln>
                  <a:noFill/>
                </a:ln>
                <a:solidFill>
                  <a:srgbClr val="82518D"/>
                </a:solidFill>
                <a:effectLst/>
                <a:uLnTx/>
                <a:uFillTx/>
                <a:latin typeface="DM Sans "/>
                <a:ea typeface="+mn-ea"/>
                <a:cs typeface="+mn-cs"/>
                <a:sym typeface="Arial"/>
              </a:rPr>
              <a:t>SOOTHED </a:t>
            </a:r>
            <a:r>
              <a:rPr kumimoji="0" lang="fr-FR" sz="2400" b="0" i="0" u="none" strike="noStrike" kern="1200" cap="none" spc="300" normalizeH="0" baseline="0" noProof="0">
                <a:ln>
                  <a:noFill/>
                </a:ln>
                <a:solidFill>
                  <a:schemeClr val="bg1"/>
                </a:solidFill>
                <a:effectLst/>
                <a:uLnTx/>
                <a:uFillTx/>
                <a:latin typeface="DM Sans "/>
                <a:ea typeface="+mn-ea"/>
                <a:cs typeface="+mn-cs"/>
                <a:sym typeface="Arial"/>
              </a:rPr>
              <a:t>HEAD</a:t>
            </a:r>
          </a:p>
          <a:p>
            <a:pPr defTabSz="914377">
              <a:buClr>
                <a:srgbClr val="000000"/>
              </a:buClr>
              <a:defRPr/>
            </a:pPr>
            <a:r>
              <a:rPr kumimoji="0" lang="en-US" sz="1400" i="0" u="none" strike="noStrike" kern="0" cap="none" spc="0" normalizeH="0" baseline="0" noProof="0">
                <a:ln>
                  <a:noFill/>
                </a:ln>
                <a:solidFill>
                  <a:srgbClr val="FFFFFF"/>
                </a:solidFill>
                <a:effectLst/>
                <a:uLnTx/>
                <a:uFillTx/>
                <a:latin typeface="DM Sans "/>
                <a:ea typeface="+mn-ea"/>
                <a:cs typeface="Arial"/>
                <a:sym typeface="Arial"/>
              </a:rPr>
              <a:t>with </a:t>
            </a:r>
            <a:r>
              <a:rPr lang="en-US" sz="1400" kern="0">
                <a:solidFill>
                  <a:schemeClr val="bg1"/>
                </a:solidFill>
                <a:latin typeface="DM Sans "/>
                <a:cs typeface="Arial"/>
                <a:sym typeface="Arial"/>
              </a:rPr>
              <a:t>EMOTIWAVES® RELAXED </a:t>
            </a:r>
          </a:p>
          <a:p>
            <a:pPr defTabSz="914377">
              <a:buClr>
                <a:srgbClr val="000000"/>
              </a:buClr>
              <a:defRPr/>
            </a:pPr>
            <a:r>
              <a:rPr lang="en-US" sz="1400" kern="0">
                <a:solidFill>
                  <a:schemeClr val="bg1"/>
                </a:solidFill>
                <a:latin typeface="DM Sans "/>
                <a:cs typeface="Arial"/>
                <a:sym typeface="Arial"/>
              </a:rPr>
              <a:t>an essential oil shown to elicit relaxing feelings</a:t>
            </a:r>
          </a:p>
          <a:p>
            <a:pPr marL="0" marR="0" lvl="0" indent="0" algn="l" defTabSz="914377" rtl="0" eaLnBrk="1" fontAlgn="auto" latinLnBrk="0" hangingPunct="1">
              <a:lnSpc>
                <a:spcPct val="100000"/>
              </a:lnSpc>
              <a:spcBef>
                <a:spcPts val="0"/>
              </a:spcBef>
              <a:spcAft>
                <a:spcPts val="0"/>
              </a:spcAft>
              <a:buClr>
                <a:srgbClr val="000000"/>
              </a:buClr>
              <a:buSzTx/>
              <a:buFontTx/>
              <a:buNone/>
              <a:tabLst/>
              <a:defRPr/>
            </a:pPr>
            <a:endParaRPr kumimoji="0" lang="en-US" sz="1400" b="0" i="0" u="none" strike="noStrike" kern="0" cap="none" spc="0" normalizeH="0" baseline="0" noProof="0">
              <a:ln>
                <a:noFill/>
              </a:ln>
              <a:solidFill>
                <a:srgbClr val="FFFFFF"/>
              </a:solidFill>
              <a:effectLst/>
              <a:uLnTx/>
              <a:uFillTx/>
              <a:latin typeface="DM Sans "/>
              <a:ea typeface="+mn-ea"/>
              <a:cs typeface="Arial"/>
              <a:sym typeface="Arial"/>
            </a:endParaRPr>
          </a:p>
        </p:txBody>
      </p:sp>
      <p:sp>
        <p:nvSpPr>
          <p:cNvPr id="17" name="TextBox 16">
            <a:extLst>
              <a:ext uri="{FF2B5EF4-FFF2-40B4-BE49-F238E27FC236}">
                <a16:creationId xmlns:a16="http://schemas.microsoft.com/office/drawing/2014/main" id="{DA76432C-4A4D-0D57-A96C-AB10329942D3}"/>
              </a:ext>
            </a:extLst>
          </p:cNvPr>
          <p:cNvSpPr txBox="1"/>
          <p:nvPr/>
        </p:nvSpPr>
        <p:spPr>
          <a:xfrm>
            <a:off x="4403372" y="1587674"/>
            <a:ext cx="3398243" cy="1323439"/>
          </a:xfrm>
          <a:prstGeom prst="rect">
            <a:avLst/>
          </a:prstGeom>
          <a:noFill/>
        </p:spPr>
        <p:txBody>
          <a:bodyPr wrap="square">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lang="fr-FR" sz="2400" b="1" spc="300">
                <a:solidFill>
                  <a:srgbClr val="C9D53D"/>
                </a:solidFill>
                <a:latin typeface="DM Sans "/>
                <a:sym typeface="Arial"/>
              </a:rPr>
              <a:t>PURE</a:t>
            </a:r>
            <a:r>
              <a:rPr kumimoji="0" lang="fr-FR" sz="2400" b="1" i="0" u="none" strike="noStrike" kern="1200" cap="none" spc="300" normalizeH="0" baseline="0" noProof="0">
                <a:ln>
                  <a:noFill/>
                </a:ln>
                <a:solidFill>
                  <a:srgbClr val="82518D"/>
                </a:solidFill>
                <a:effectLst/>
                <a:uLnTx/>
                <a:uFillTx/>
                <a:latin typeface="DM Sans "/>
                <a:ea typeface="+mn-ea"/>
                <a:cs typeface="+mn-cs"/>
                <a:sym typeface="Arial"/>
              </a:rPr>
              <a:t> </a:t>
            </a:r>
            <a:r>
              <a:rPr kumimoji="0" lang="fr-FR" sz="2400" b="0" i="0" u="none" strike="noStrike" kern="1200" cap="none" spc="300" normalizeH="0" baseline="0" noProof="0">
                <a:ln>
                  <a:noFill/>
                </a:ln>
                <a:solidFill>
                  <a:schemeClr val="bg1"/>
                </a:solidFill>
                <a:effectLst/>
                <a:uLnTx/>
                <a:uFillTx/>
                <a:latin typeface="DM Sans "/>
                <a:ea typeface="+mn-ea"/>
                <a:cs typeface="+mn-cs"/>
                <a:sym typeface="Arial"/>
              </a:rPr>
              <a:t>HEAD</a:t>
            </a:r>
          </a:p>
          <a:p>
            <a:pPr defTabSz="914377">
              <a:buClr>
                <a:srgbClr val="000000"/>
              </a:buClr>
              <a:defRPr/>
            </a:pPr>
            <a:r>
              <a:rPr kumimoji="0" lang="en-US" sz="1400" i="0" u="none" strike="noStrike" kern="0" cap="none" spc="0" normalizeH="0" baseline="0" noProof="0">
                <a:ln>
                  <a:noFill/>
                </a:ln>
                <a:solidFill>
                  <a:srgbClr val="FFFFFF"/>
                </a:solidFill>
                <a:effectLst/>
                <a:uLnTx/>
                <a:uFillTx/>
                <a:latin typeface="DM Sans "/>
                <a:ea typeface="+mn-ea"/>
                <a:cs typeface="Arial"/>
                <a:sym typeface="Arial"/>
              </a:rPr>
              <a:t>with </a:t>
            </a:r>
            <a:r>
              <a:rPr lang="en-US" sz="1400" kern="0">
                <a:solidFill>
                  <a:schemeClr val="bg1"/>
                </a:solidFill>
                <a:latin typeface="DM Sans "/>
                <a:cs typeface="Arial"/>
                <a:sym typeface="Arial"/>
              </a:rPr>
              <a:t>EMOTIWAVES® REVITALIZED - an essential oil shown to elicit revitalizing feelings</a:t>
            </a:r>
          </a:p>
          <a:p>
            <a:pPr marL="0" marR="0" lvl="0" indent="0" algn="l" defTabSz="914377" rtl="0" eaLnBrk="1" fontAlgn="auto" latinLnBrk="0" hangingPunct="1">
              <a:lnSpc>
                <a:spcPct val="100000"/>
              </a:lnSpc>
              <a:spcBef>
                <a:spcPts val="0"/>
              </a:spcBef>
              <a:spcAft>
                <a:spcPts val="0"/>
              </a:spcAft>
              <a:buClr>
                <a:srgbClr val="000000"/>
              </a:buClr>
              <a:buSzTx/>
              <a:buFontTx/>
              <a:buNone/>
              <a:tabLst/>
              <a:defRPr/>
            </a:pPr>
            <a:endParaRPr kumimoji="0" lang="en-US" sz="1400" b="0" i="0" u="none" strike="noStrike" kern="0" cap="none" spc="0" normalizeH="0" baseline="0" noProof="0">
              <a:ln>
                <a:noFill/>
              </a:ln>
              <a:solidFill>
                <a:srgbClr val="FFFFFF"/>
              </a:solidFill>
              <a:effectLst/>
              <a:uLnTx/>
              <a:uFillTx/>
              <a:latin typeface="DM Sans "/>
              <a:ea typeface="+mn-ea"/>
              <a:cs typeface="Arial"/>
              <a:sym typeface="Arial"/>
            </a:endParaRPr>
          </a:p>
        </p:txBody>
      </p:sp>
      <p:cxnSp>
        <p:nvCxnSpPr>
          <p:cNvPr id="5" name="Straight Connector 4">
            <a:extLst>
              <a:ext uri="{FF2B5EF4-FFF2-40B4-BE49-F238E27FC236}">
                <a16:creationId xmlns:a16="http://schemas.microsoft.com/office/drawing/2014/main" id="{15D83425-B8D3-E5DC-3DD3-4FCF0C195E7C}"/>
              </a:ext>
            </a:extLst>
          </p:cNvPr>
          <p:cNvCxnSpPr>
            <a:cxnSpLocks/>
          </p:cNvCxnSpPr>
          <p:nvPr/>
        </p:nvCxnSpPr>
        <p:spPr>
          <a:xfrm flipV="1">
            <a:off x="572771" y="2870836"/>
            <a:ext cx="3240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Picture 3">
            <a:extLst>
              <a:ext uri="{FF2B5EF4-FFF2-40B4-BE49-F238E27FC236}">
                <a16:creationId xmlns:a16="http://schemas.microsoft.com/office/drawing/2014/main" id="{16395A8D-13C3-88AB-1544-E2B333F5BC02}"/>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815911" y="3337925"/>
            <a:ext cx="2753720" cy="2779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Rectangle: Rounded Corners 12">
            <a:extLst>
              <a:ext uri="{FF2B5EF4-FFF2-40B4-BE49-F238E27FC236}">
                <a16:creationId xmlns:a16="http://schemas.microsoft.com/office/drawing/2014/main" id="{66F037BB-721E-04DA-A3FC-EB32EE6F85CB}"/>
              </a:ext>
            </a:extLst>
          </p:cNvPr>
          <p:cNvSpPr/>
          <p:nvPr/>
        </p:nvSpPr>
        <p:spPr>
          <a:xfrm>
            <a:off x="4548349" y="3485286"/>
            <a:ext cx="2962313" cy="121124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noProof="0">
                <a:ln>
                  <a:noFill/>
                </a:ln>
                <a:solidFill>
                  <a:schemeClr val="bg1"/>
                </a:solidFill>
                <a:effectLst/>
                <a:uLnTx/>
                <a:uFillTx/>
              </a:rPr>
              <a:t>Fragrance technology shown to elicit a targeted emotion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a:solidFill>
                <a:schemeClr val="bg1"/>
              </a:solidFill>
            </a:endParaRPr>
          </a:p>
          <a:p>
            <a:pPr algn="ctr">
              <a:defRPr/>
            </a:pPr>
            <a:r>
              <a:rPr lang="en-US" sz="1200">
                <a:solidFill>
                  <a:schemeClr val="bg1"/>
                </a:solidFill>
              </a:rPr>
              <a:t>Patented methodology using fMRI</a:t>
            </a:r>
          </a:p>
          <a:p>
            <a:pPr algn="ctr">
              <a:defRPr/>
            </a:pPr>
            <a:endParaRPr lang="en-US" sz="1200">
              <a:solidFill>
                <a:schemeClr val="bg1"/>
              </a:solidFill>
            </a:endParaRPr>
          </a:p>
          <a:p>
            <a:pPr algn="ctr">
              <a:defRPr/>
            </a:pPr>
            <a:r>
              <a:rPr kumimoji="0" lang="en-US" sz="1200" u="none" strike="noStrike" kern="1200" cap="none" spc="0" normalizeH="0" baseline="0" noProof="0">
                <a:ln>
                  <a:noFill/>
                </a:ln>
                <a:solidFill>
                  <a:schemeClr val="bg1"/>
                </a:solidFill>
                <a:effectLst/>
                <a:uLnTx/>
                <a:uFillTx/>
              </a:rPr>
              <a:t>With Natural Essential Oils</a:t>
            </a:r>
          </a:p>
        </p:txBody>
      </p:sp>
      <p:sp>
        <p:nvSpPr>
          <p:cNvPr id="20" name="Rectangle: Rounded Corners 19">
            <a:extLst>
              <a:ext uri="{FF2B5EF4-FFF2-40B4-BE49-F238E27FC236}">
                <a16:creationId xmlns:a16="http://schemas.microsoft.com/office/drawing/2014/main" id="{2E83D5A1-3840-3110-3DD4-4C4794D3A78E}"/>
              </a:ext>
            </a:extLst>
          </p:cNvPr>
          <p:cNvSpPr/>
          <p:nvPr/>
        </p:nvSpPr>
        <p:spPr>
          <a:xfrm>
            <a:off x="8339291" y="3429000"/>
            <a:ext cx="3427597" cy="1378101"/>
          </a:xfrm>
          <a:prstGeom prst="roundRect">
            <a:avLst>
              <a:gd name="adj" fmla="val 1429"/>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kumimoji="0" lang="en-US" sz="1200" u="none" strike="noStrike" kern="1200" cap="none" spc="0" normalizeH="0" baseline="0" noProof="0">
                <a:ln>
                  <a:noFill/>
                </a:ln>
                <a:solidFill>
                  <a:schemeClr val="bg1"/>
                </a:solidFill>
                <a:effectLst/>
                <a:uLnTx/>
                <a:uFillTx/>
              </a:rPr>
              <a:t>Fragrance technology shown to be associated with a targeted emotion</a:t>
            </a:r>
          </a:p>
          <a:p>
            <a:pPr algn="ctr"/>
            <a:endParaRPr lang="fr-CH" sz="1200">
              <a:solidFill>
                <a:schemeClr val="bg1"/>
              </a:solidFill>
            </a:endParaRPr>
          </a:p>
          <a:p>
            <a:pPr algn="ctr"/>
            <a:r>
              <a:rPr lang="fr-CH" sz="1200">
                <a:solidFill>
                  <a:schemeClr val="bg1"/>
                </a:solidFill>
              </a:rPr>
              <a:t>P</a:t>
            </a:r>
            <a:r>
              <a:rPr lang="en-US" sz="1200" err="1">
                <a:solidFill>
                  <a:schemeClr val="bg1"/>
                </a:solidFill>
              </a:rPr>
              <a:t>atented</a:t>
            </a:r>
            <a:r>
              <a:rPr lang="en-US" sz="1200">
                <a:solidFill>
                  <a:schemeClr val="bg1"/>
                </a:solidFill>
              </a:rPr>
              <a:t> testing method by </a:t>
            </a:r>
            <a:r>
              <a:rPr lang="en-US" sz="1200" err="1">
                <a:solidFill>
                  <a:schemeClr val="bg1"/>
                </a:solidFill>
              </a:rPr>
              <a:t>Neurohm</a:t>
            </a:r>
            <a:endParaRPr lang="en-US" sz="1200">
              <a:solidFill>
                <a:schemeClr val="bg1"/>
              </a:solidFill>
            </a:endParaRPr>
          </a:p>
          <a:p>
            <a:pPr algn="ctr"/>
            <a:r>
              <a:rPr lang="en-US" sz="1200">
                <a:solidFill>
                  <a:schemeClr val="bg1"/>
                </a:solidFill>
              </a:rPr>
              <a:t>using time response measure</a:t>
            </a:r>
          </a:p>
          <a:p>
            <a:pPr algn="ctr"/>
            <a:endParaRPr lang="en-US" sz="1200">
              <a:solidFill>
                <a:schemeClr val="bg1"/>
              </a:solidFill>
            </a:endParaRPr>
          </a:p>
          <a:p>
            <a:pPr algn="ctr"/>
            <a:r>
              <a:rPr lang="en-US" sz="1200">
                <a:solidFill>
                  <a:schemeClr val="bg1"/>
                </a:solidFill>
              </a:rPr>
              <a:t>Exclusive to </a:t>
            </a:r>
            <a:r>
              <a:rPr lang="en-US" sz="1200" err="1">
                <a:solidFill>
                  <a:schemeClr val="bg1"/>
                </a:solidFill>
              </a:rPr>
              <a:t>dsm-firmenich</a:t>
            </a:r>
            <a:r>
              <a:rPr lang="en-US" sz="1200">
                <a:solidFill>
                  <a:schemeClr val="bg1"/>
                </a:solidFill>
              </a:rPr>
              <a:t> </a:t>
            </a:r>
          </a:p>
        </p:txBody>
      </p:sp>
      <p:sp>
        <p:nvSpPr>
          <p:cNvPr id="15" name="TextBox 3">
            <a:extLst>
              <a:ext uri="{FF2B5EF4-FFF2-40B4-BE49-F238E27FC236}">
                <a16:creationId xmlns:a16="http://schemas.microsoft.com/office/drawing/2014/main" id="{891EE188-20AA-0293-9B0A-20E152B91843}"/>
              </a:ext>
            </a:extLst>
          </p:cNvPr>
          <p:cNvSpPr txBox="1"/>
          <p:nvPr/>
        </p:nvSpPr>
        <p:spPr>
          <a:xfrm>
            <a:off x="418643" y="927938"/>
            <a:ext cx="7138189" cy="369332"/>
          </a:xfrm>
          <a:prstGeom prst="rect">
            <a:avLst/>
          </a:prstGeom>
          <a:noFill/>
        </p:spPr>
        <p:txBody>
          <a:bodyPr wrap="square" lIns="121920" tIns="60960" rIns="121920" bIns="60960" anchor="t">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chemeClr val="bg1"/>
                </a:solidFill>
                <a:effectLst/>
                <a:uLnTx/>
                <a:uFillTx/>
                <a:ea typeface="+mn-ea"/>
                <a:cs typeface="Arial"/>
                <a:sym typeface="Arial"/>
              </a:rPr>
              <a:t>Fragrance innovations for your mind</a:t>
            </a:r>
          </a:p>
        </p:txBody>
      </p:sp>
      <p:pic>
        <p:nvPicPr>
          <p:cNvPr id="25" name="Picture 12">
            <a:extLst>
              <a:ext uri="{FF2B5EF4-FFF2-40B4-BE49-F238E27FC236}">
                <a16:creationId xmlns:a16="http://schemas.microsoft.com/office/drawing/2014/main" id="{B42344A2-7142-11A9-F369-B6ABF747B899}"/>
              </a:ext>
            </a:extLst>
          </p:cNvPr>
          <p:cNvPicPr>
            <a:picLocks noChangeAspect="1"/>
          </p:cNvPicPr>
          <p:nvPr/>
        </p:nvPicPr>
        <p:blipFill>
          <a:blip r:embed="rId6" cstate="screen">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a:ext>
            </a:extLst>
          </a:blip>
          <a:stretch>
            <a:fillRect/>
          </a:stretch>
        </p:blipFill>
        <p:spPr>
          <a:xfrm>
            <a:off x="9532939" y="6208277"/>
            <a:ext cx="2510043" cy="485060"/>
          </a:xfrm>
          <a:prstGeom prst="rect">
            <a:avLst/>
          </a:prstGeom>
        </p:spPr>
      </p:pic>
      <p:grpSp>
        <p:nvGrpSpPr>
          <p:cNvPr id="43" name="Group 42">
            <a:extLst>
              <a:ext uri="{FF2B5EF4-FFF2-40B4-BE49-F238E27FC236}">
                <a16:creationId xmlns:a16="http://schemas.microsoft.com/office/drawing/2014/main" id="{374C9CB3-4847-E476-5DF3-2ADCF35CDD9A}"/>
              </a:ext>
            </a:extLst>
          </p:cNvPr>
          <p:cNvGrpSpPr/>
          <p:nvPr/>
        </p:nvGrpSpPr>
        <p:grpSpPr>
          <a:xfrm>
            <a:off x="9799413" y="347785"/>
            <a:ext cx="1977093" cy="584775"/>
            <a:chOff x="9398847" y="358550"/>
            <a:chExt cx="2300044" cy="680296"/>
          </a:xfrm>
        </p:grpSpPr>
        <p:pic>
          <p:nvPicPr>
            <p:cNvPr id="7" name="Imagem 41">
              <a:extLst>
                <a:ext uri="{FF2B5EF4-FFF2-40B4-BE49-F238E27FC236}">
                  <a16:creationId xmlns:a16="http://schemas.microsoft.com/office/drawing/2014/main" id="{3BF8C560-D9DB-CC63-E294-D9A5B4ED2EA7}"/>
                </a:ext>
              </a:extLst>
            </p:cNvPr>
            <p:cNvPicPr>
              <a:picLocks noChangeAspect="1"/>
            </p:cNvPicPr>
            <p:nvPr/>
          </p:nvPicPr>
          <p:blipFill rotWithShape="1">
            <a:blip r:embed="rId8" cstate="screen">
              <a:lum bright="100000"/>
              <a:extLst>
                <a:ext uri="{28A0092B-C50C-407E-A947-70E740481C1C}">
                  <a14:useLocalDpi xmlns:a14="http://schemas.microsoft.com/office/drawing/2010/main"/>
                </a:ext>
              </a:extLst>
            </a:blip>
            <a:srcRect b="33655"/>
            <a:stretch/>
          </p:blipFill>
          <p:spPr>
            <a:xfrm>
              <a:off x="9398847" y="358550"/>
              <a:ext cx="2300044" cy="451342"/>
            </a:xfrm>
            <a:prstGeom prst="rect">
              <a:avLst/>
            </a:prstGeom>
          </p:spPr>
        </p:pic>
        <p:pic>
          <p:nvPicPr>
            <p:cNvPr id="26" name="Imagem 41">
              <a:extLst>
                <a:ext uri="{FF2B5EF4-FFF2-40B4-BE49-F238E27FC236}">
                  <a16:creationId xmlns:a16="http://schemas.microsoft.com/office/drawing/2014/main" id="{01A8010B-1673-AD0E-484A-C62AFB67454B}"/>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t="62587"/>
            <a:stretch/>
          </p:blipFill>
          <p:spPr>
            <a:xfrm>
              <a:off x="9398847" y="784328"/>
              <a:ext cx="2300044" cy="254518"/>
            </a:xfrm>
            <a:prstGeom prst="rect">
              <a:avLst/>
            </a:prstGeom>
          </p:spPr>
        </p:pic>
      </p:grpSp>
      <p:sp>
        <p:nvSpPr>
          <p:cNvPr id="32" name="TextBox 31">
            <a:extLst>
              <a:ext uri="{FF2B5EF4-FFF2-40B4-BE49-F238E27FC236}">
                <a16:creationId xmlns:a16="http://schemas.microsoft.com/office/drawing/2014/main" id="{3CA363E3-D02B-F3E1-1E57-3303D5FD9D4C}"/>
              </a:ext>
            </a:extLst>
          </p:cNvPr>
          <p:cNvSpPr txBox="1"/>
          <p:nvPr/>
        </p:nvSpPr>
        <p:spPr>
          <a:xfrm>
            <a:off x="4492764" y="5469613"/>
            <a:ext cx="3073483" cy="646331"/>
          </a:xfrm>
          <a:prstGeom prst="rect">
            <a:avLst/>
          </a:prstGeom>
          <a:noFill/>
        </p:spPr>
        <p:txBody>
          <a:bodyPr wrap="square">
            <a:spAutoFit/>
          </a:bodyPr>
          <a:lstStyle/>
          <a:p>
            <a:pPr algn="ctr">
              <a:defRPr/>
            </a:pPr>
            <a:r>
              <a:rPr lang="en-US" sz="1200">
                <a:solidFill>
                  <a:schemeClr val="bg1"/>
                </a:solidFill>
              </a:rPr>
              <a:t>Associated claim :</a:t>
            </a:r>
          </a:p>
          <a:p>
            <a:pPr algn="ctr">
              <a:defRPr/>
            </a:pPr>
            <a:r>
              <a:rPr lang="en-US" sz="1200">
                <a:solidFill>
                  <a:schemeClr val="bg1"/>
                </a:solidFill>
              </a:rPr>
              <a:t>an essential oil shown to elicit relaxing/revitalizing feelings</a:t>
            </a:r>
          </a:p>
        </p:txBody>
      </p:sp>
      <p:cxnSp>
        <p:nvCxnSpPr>
          <p:cNvPr id="36" name="Straight Connector 35">
            <a:extLst>
              <a:ext uri="{FF2B5EF4-FFF2-40B4-BE49-F238E27FC236}">
                <a16:creationId xmlns:a16="http://schemas.microsoft.com/office/drawing/2014/main" id="{758F2F79-0086-AD26-39FF-DC0CD33A8B4B}"/>
              </a:ext>
            </a:extLst>
          </p:cNvPr>
          <p:cNvCxnSpPr>
            <a:cxnSpLocks/>
          </p:cNvCxnSpPr>
          <p:nvPr/>
        </p:nvCxnSpPr>
        <p:spPr>
          <a:xfrm flipV="1">
            <a:off x="4447644" y="2870836"/>
            <a:ext cx="3240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37" name="Triangle 36">
            <a:extLst>
              <a:ext uri="{FF2B5EF4-FFF2-40B4-BE49-F238E27FC236}">
                <a16:creationId xmlns:a16="http://schemas.microsoft.com/office/drawing/2014/main" id="{16C4FDFF-130F-ED41-BE23-316948103794}"/>
              </a:ext>
            </a:extLst>
          </p:cNvPr>
          <p:cNvSpPr/>
          <p:nvPr/>
        </p:nvSpPr>
        <p:spPr>
          <a:xfrm rot="10800000">
            <a:off x="5536666" y="4914358"/>
            <a:ext cx="985680" cy="254517"/>
          </a:xfrm>
          <a:prstGeom prst="triangl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p>
        </p:txBody>
      </p:sp>
      <p:sp>
        <p:nvSpPr>
          <p:cNvPr id="46" name="TextBox 45">
            <a:extLst>
              <a:ext uri="{FF2B5EF4-FFF2-40B4-BE49-F238E27FC236}">
                <a16:creationId xmlns:a16="http://schemas.microsoft.com/office/drawing/2014/main" id="{F1EA728B-6CC4-7366-D2CD-8B1F09996ED4}"/>
              </a:ext>
            </a:extLst>
          </p:cNvPr>
          <p:cNvSpPr txBox="1"/>
          <p:nvPr/>
        </p:nvSpPr>
        <p:spPr>
          <a:xfrm>
            <a:off x="8474677" y="5469613"/>
            <a:ext cx="3156826" cy="646331"/>
          </a:xfrm>
          <a:prstGeom prst="rect">
            <a:avLst/>
          </a:prstGeom>
          <a:noFill/>
        </p:spPr>
        <p:txBody>
          <a:bodyPr wrap="square">
            <a:spAutoFit/>
          </a:bodyPr>
          <a:lstStyle/>
          <a:p>
            <a:pPr algn="ctr"/>
            <a:r>
              <a:rPr lang="en-US" sz="1200">
                <a:solidFill>
                  <a:schemeClr val="bg1"/>
                </a:solidFill>
              </a:rPr>
              <a:t>Associated claim :</a:t>
            </a:r>
          </a:p>
          <a:p>
            <a:pPr algn="ctr"/>
            <a:r>
              <a:rPr lang="en-US" sz="1200">
                <a:solidFill>
                  <a:schemeClr val="bg1"/>
                </a:solidFill>
              </a:rPr>
              <a:t>an exclusive accord shown to be associated with feelings of confidence</a:t>
            </a:r>
          </a:p>
        </p:txBody>
      </p:sp>
      <p:sp>
        <p:nvSpPr>
          <p:cNvPr id="48" name="Triangle 47">
            <a:extLst>
              <a:ext uri="{FF2B5EF4-FFF2-40B4-BE49-F238E27FC236}">
                <a16:creationId xmlns:a16="http://schemas.microsoft.com/office/drawing/2014/main" id="{BA214DCE-60A2-2DC5-5BE4-A15F0D5FE6ED}"/>
              </a:ext>
            </a:extLst>
          </p:cNvPr>
          <p:cNvSpPr/>
          <p:nvPr/>
        </p:nvSpPr>
        <p:spPr>
          <a:xfrm rot="10800000">
            <a:off x="9560250" y="4914358"/>
            <a:ext cx="985680" cy="254517"/>
          </a:xfrm>
          <a:prstGeom prst="triangl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p>
        </p:txBody>
      </p:sp>
      <p:pic>
        <p:nvPicPr>
          <p:cNvPr id="2" name="Picture 1">
            <a:extLst>
              <a:ext uri="{FF2B5EF4-FFF2-40B4-BE49-F238E27FC236}">
                <a16:creationId xmlns:a16="http://schemas.microsoft.com/office/drawing/2014/main" id="{D0A6BE70-B2D0-5CF5-D1A6-A921BDDC5ED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72771" y="407373"/>
            <a:ext cx="3125980" cy="468897"/>
          </a:xfrm>
          <a:prstGeom prst="rect">
            <a:avLst/>
          </a:prstGeom>
        </p:spPr>
      </p:pic>
      <p:sp>
        <p:nvSpPr>
          <p:cNvPr id="10" name="TextBox 9">
            <a:extLst>
              <a:ext uri="{FF2B5EF4-FFF2-40B4-BE49-F238E27FC236}">
                <a16:creationId xmlns:a16="http://schemas.microsoft.com/office/drawing/2014/main" id="{3C8C662F-1809-7EBF-8660-7B8AC9754FB0}"/>
              </a:ext>
            </a:extLst>
          </p:cNvPr>
          <p:cNvSpPr txBox="1"/>
          <p:nvPr/>
        </p:nvSpPr>
        <p:spPr>
          <a:xfrm>
            <a:off x="8445071" y="1587674"/>
            <a:ext cx="3398243" cy="1323439"/>
          </a:xfrm>
          <a:prstGeom prst="rect">
            <a:avLst/>
          </a:prstGeom>
          <a:noFill/>
        </p:spPr>
        <p:txBody>
          <a:bodyPr wrap="square">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lang="fr-FR" sz="2400" b="1" spc="300">
                <a:solidFill>
                  <a:srgbClr val="717B25"/>
                </a:solidFill>
                <a:latin typeface="DM Sans "/>
                <a:sym typeface="Arial"/>
              </a:rPr>
              <a:t>STRONG</a:t>
            </a:r>
            <a:r>
              <a:rPr kumimoji="0" lang="fr-FR" sz="2400" b="1" i="0" u="none" strike="noStrike" kern="1200" cap="none" spc="300" normalizeH="0" baseline="0" noProof="0">
                <a:ln>
                  <a:noFill/>
                </a:ln>
                <a:solidFill>
                  <a:srgbClr val="82518D"/>
                </a:solidFill>
                <a:effectLst/>
                <a:uLnTx/>
                <a:uFillTx/>
                <a:latin typeface="DM Sans "/>
                <a:ea typeface="+mn-ea"/>
                <a:cs typeface="+mn-cs"/>
                <a:sym typeface="Arial"/>
              </a:rPr>
              <a:t> </a:t>
            </a:r>
            <a:r>
              <a:rPr kumimoji="0" lang="fr-FR" sz="2400" b="0" i="0" u="none" strike="noStrike" kern="1200" cap="none" spc="300" normalizeH="0" baseline="0" noProof="0">
                <a:ln>
                  <a:noFill/>
                </a:ln>
                <a:solidFill>
                  <a:schemeClr val="bg1"/>
                </a:solidFill>
                <a:effectLst/>
                <a:uLnTx/>
                <a:uFillTx/>
                <a:latin typeface="DM Sans "/>
                <a:ea typeface="+mn-ea"/>
                <a:cs typeface="+mn-cs"/>
                <a:sym typeface="Arial"/>
              </a:rPr>
              <a:t>HEAD</a:t>
            </a:r>
          </a:p>
          <a:p>
            <a:pPr marL="0" marR="0" lvl="0" indent="0" defTabSz="914377" rtl="0" eaLnBrk="1" fontAlgn="auto" latinLnBrk="0" hangingPunct="1">
              <a:lnSpc>
                <a:spcPct val="100000"/>
              </a:lnSpc>
              <a:spcBef>
                <a:spcPts val="0"/>
              </a:spcBef>
              <a:spcAft>
                <a:spcPts val="0"/>
              </a:spcAft>
              <a:buClr>
                <a:srgbClr val="000000"/>
              </a:buClr>
              <a:buSzTx/>
              <a:buFontTx/>
              <a:buNone/>
              <a:tabLst/>
              <a:defRPr/>
            </a:pPr>
            <a:r>
              <a:rPr kumimoji="0" lang="en-US" sz="1400" i="0" u="none" strike="noStrike" kern="0" cap="none" spc="0" normalizeH="0" baseline="0" noProof="0">
                <a:ln>
                  <a:noFill/>
                </a:ln>
                <a:solidFill>
                  <a:srgbClr val="FFFFFF"/>
                </a:solidFill>
                <a:effectLst/>
                <a:uLnTx/>
                <a:uFillTx/>
                <a:latin typeface="DM Sans "/>
                <a:ea typeface="+mn-ea"/>
                <a:cs typeface="Arial"/>
                <a:sym typeface="Arial"/>
              </a:rPr>
              <a:t>with </a:t>
            </a:r>
            <a:r>
              <a:rPr kumimoji="0" lang="en-US" sz="1400" i="0" u="none" strike="noStrike" kern="0" cap="none" spc="0" normalizeH="0" baseline="0" noProof="0">
                <a:ln>
                  <a:noFill/>
                </a:ln>
                <a:solidFill>
                  <a:srgbClr val="FFFFFF"/>
                </a:solidFill>
                <a:effectLst/>
                <a:uLnTx/>
                <a:uFillTx/>
                <a:latin typeface="DM Sans "/>
                <a:cs typeface="Arial"/>
                <a:sym typeface="Arial"/>
              </a:rPr>
              <a:t>EMOTIBOOST® CONFIDENCE </a:t>
            </a:r>
            <a:r>
              <a:rPr kumimoji="0" lang="en-US" sz="1400" b="0" i="0" u="none" strike="noStrike" kern="0" cap="none" spc="0" normalizeH="0" baseline="0" noProof="0">
                <a:ln>
                  <a:noFill/>
                </a:ln>
                <a:solidFill>
                  <a:srgbClr val="FFFFFF"/>
                </a:solidFill>
                <a:effectLst/>
                <a:uLnTx/>
                <a:uFillTx/>
                <a:latin typeface="DM Sans "/>
                <a:cs typeface="Arial"/>
                <a:sym typeface="Arial"/>
              </a:rPr>
              <a:t>– an accord shown to be associated with feelings of confidence</a:t>
            </a:r>
          </a:p>
          <a:p>
            <a:pPr marL="0" marR="0" lvl="0" indent="0" algn="l" defTabSz="914377" rtl="0" eaLnBrk="1" fontAlgn="auto" latinLnBrk="0" hangingPunct="1">
              <a:lnSpc>
                <a:spcPct val="100000"/>
              </a:lnSpc>
              <a:spcBef>
                <a:spcPts val="0"/>
              </a:spcBef>
              <a:spcAft>
                <a:spcPts val="0"/>
              </a:spcAft>
              <a:buClr>
                <a:srgbClr val="000000"/>
              </a:buClr>
              <a:buSzTx/>
              <a:buFontTx/>
              <a:buNone/>
              <a:tabLst/>
              <a:defRPr/>
            </a:pPr>
            <a:endParaRPr kumimoji="0" lang="en-US" sz="1400" b="0" i="0" u="none" strike="noStrike" kern="0" cap="none" spc="0" normalizeH="0" baseline="0" noProof="0">
              <a:ln>
                <a:noFill/>
              </a:ln>
              <a:solidFill>
                <a:srgbClr val="FFFFFF"/>
              </a:solidFill>
              <a:effectLst/>
              <a:uLnTx/>
              <a:uFillTx/>
              <a:latin typeface="DM Sans "/>
              <a:ea typeface="+mn-ea"/>
              <a:cs typeface="Arial"/>
              <a:sym typeface="Arial"/>
            </a:endParaRPr>
          </a:p>
        </p:txBody>
      </p:sp>
      <p:cxnSp>
        <p:nvCxnSpPr>
          <p:cNvPr id="18" name="Straight Connector 17">
            <a:extLst>
              <a:ext uri="{FF2B5EF4-FFF2-40B4-BE49-F238E27FC236}">
                <a16:creationId xmlns:a16="http://schemas.microsoft.com/office/drawing/2014/main" id="{5404EB36-F480-367B-DBC1-6E3243B7BFB5}"/>
              </a:ext>
            </a:extLst>
          </p:cNvPr>
          <p:cNvCxnSpPr>
            <a:cxnSpLocks/>
          </p:cNvCxnSpPr>
          <p:nvPr/>
        </p:nvCxnSpPr>
        <p:spPr>
          <a:xfrm flipV="1">
            <a:off x="8495261" y="2870836"/>
            <a:ext cx="3240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AE853ABA-8845-7230-F775-5E9C39F86E37}"/>
              </a:ext>
            </a:extLst>
          </p:cNvPr>
          <p:cNvCxnSpPr>
            <a:cxnSpLocks/>
          </p:cNvCxnSpPr>
          <p:nvPr/>
        </p:nvCxnSpPr>
        <p:spPr>
          <a:xfrm>
            <a:off x="8043111" y="1587674"/>
            <a:ext cx="0" cy="4734921"/>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CaixaDeTexto 14">
            <a:extLst>
              <a:ext uri="{FF2B5EF4-FFF2-40B4-BE49-F238E27FC236}">
                <a16:creationId xmlns:a16="http://schemas.microsoft.com/office/drawing/2014/main" id="{279ACBCB-C4F9-4988-B5F0-7CA76313BECD}"/>
              </a:ext>
            </a:extLst>
          </p:cNvPr>
          <p:cNvSpPr txBox="1"/>
          <p:nvPr/>
        </p:nvSpPr>
        <p:spPr>
          <a:xfrm>
            <a:off x="313725" y="6281869"/>
            <a:ext cx="11284576" cy="338554"/>
          </a:xfrm>
          <a:prstGeom prst="rect">
            <a:avLst/>
          </a:prstGeom>
          <a:noFill/>
        </p:spPr>
        <p:txBody>
          <a:bodyPr wrap="square">
            <a:spAutoFit/>
          </a:bodyPr>
          <a:lstStyle/>
          <a:p>
            <a:r>
              <a:rPr kumimoji="0" lang="pt-BR" sz="800" u="none" strike="noStrike" kern="1200" cap="none" spc="0" normalizeH="0" baseline="0" noProof="0" dirty="0">
                <a:ln>
                  <a:noFill/>
                </a:ln>
                <a:solidFill>
                  <a:srgbClr val="FFFFFF"/>
                </a:solidFill>
                <a:effectLst/>
                <a:uLnTx/>
                <a:uFillTx/>
                <a:latin typeface="DM Sans" pitchFamily="2" charset="0"/>
                <a:cs typeface="Arial"/>
                <a:sym typeface="Arial"/>
              </a:rPr>
              <a:t>Products are for </a:t>
            </a:r>
            <a:r>
              <a:rPr kumimoji="0" lang="pt-BR" sz="800" u="none" strike="noStrike" kern="1200" cap="none" spc="0" normalizeH="0" baseline="0" noProof="0" dirty="0" err="1">
                <a:ln>
                  <a:noFill/>
                </a:ln>
                <a:solidFill>
                  <a:srgbClr val="FFFFFF"/>
                </a:solidFill>
                <a:effectLst/>
                <a:uLnTx/>
                <a:uFillTx/>
                <a:latin typeface="DM Sans" pitchFamily="2" charset="0"/>
                <a:cs typeface="Arial"/>
                <a:sym typeface="Arial"/>
              </a:rPr>
              <a:t>illustration</a:t>
            </a:r>
            <a:r>
              <a:rPr kumimoji="0" lang="pt-BR" sz="800" u="none" strike="noStrike" kern="1200" cap="none" spc="0" normalizeH="0" baseline="0" noProof="0" dirty="0">
                <a:ln>
                  <a:noFill/>
                </a:ln>
                <a:solidFill>
                  <a:srgbClr val="FFFFFF"/>
                </a:solidFill>
                <a:effectLst/>
                <a:uLnTx/>
                <a:uFillTx/>
                <a:latin typeface="DM Sans" pitchFamily="2" charset="0"/>
                <a:cs typeface="Arial"/>
                <a:sym typeface="Arial"/>
              </a:rPr>
              <a:t> </a:t>
            </a:r>
            <a:r>
              <a:rPr kumimoji="0" lang="pt-BR" sz="800" u="none" strike="noStrike" kern="1200" cap="none" spc="0" normalizeH="0" baseline="0" noProof="0" dirty="0" err="1">
                <a:ln>
                  <a:noFill/>
                </a:ln>
                <a:solidFill>
                  <a:srgbClr val="FFFFFF"/>
                </a:solidFill>
                <a:effectLst/>
                <a:uLnTx/>
                <a:uFillTx/>
                <a:latin typeface="DM Sans" pitchFamily="2" charset="0"/>
                <a:cs typeface="Arial"/>
                <a:sym typeface="Arial"/>
              </a:rPr>
              <a:t>only</a:t>
            </a:r>
            <a:r>
              <a:rPr kumimoji="0" lang="pt-BR" sz="800" u="none" strike="noStrike" kern="1200" cap="none" spc="0" normalizeH="0" baseline="0" noProof="0" dirty="0">
                <a:ln>
                  <a:noFill/>
                </a:ln>
                <a:solidFill>
                  <a:srgbClr val="FFFFFF"/>
                </a:solidFill>
                <a:effectLst/>
                <a:uLnTx/>
                <a:uFillTx/>
                <a:latin typeface="DM Sans" pitchFamily="2" charset="0"/>
                <a:cs typeface="Arial"/>
                <a:sym typeface="Arial"/>
              </a:rPr>
              <a:t>, </a:t>
            </a:r>
            <a:r>
              <a:rPr kumimoji="0" lang="pt-BR" sz="800" u="none" strike="noStrike" kern="1200" cap="none" spc="0" normalizeH="0" baseline="0" noProof="0" dirty="0" err="1">
                <a:ln>
                  <a:noFill/>
                </a:ln>
                <a:solidFill>
                  <a:srgbClr val="FFFFFF"/>
                </a:solidFill>
                <a:effectLst/>
                <a:uLnTx/>
                <a:uFillTx/>
                <a:latin typeface="DM Sans" pitchFamily="2" charset="0"/>
                <a:cs typeface="Arial"/>
                <a:sym typeface="Arial"/>
              </a:rPr>
              <a:t>not</a:t>
            </a:r>
            <a:r>
              <a:rPr kumimoji="0" lang="pt-BR" sz="800" u="none" strike="noStrike" kern="1200" cap="none" spc="0" normalizeH="0" baseline="0" noProof="0" dirty="0">
                <a:ln>
                  <a:noFill/>
                </a:ln>
                <a:solidFill>
                  <a:srgbClr val="FFFFFF"/>
                </a:solidFill>
                <a:effectLst/>
                <a:uLnTx/>
                <a:uFillTx/>
                <a:latin typeface="DM Sans" pitchFamily="2" charset="0"/>
                <a:cs typeface="Arial"/>
                <a:sym typeface="Arial"/>
              </a:rPr>
              <a:t> for </a:t>
            </a:r>
            <a:r>
              <a:rPr kumimoji="0" lang="pt-BR" sz="800" u="none" strike="noStrike" kern="1200" cap="none" spc="0" normalizeH="0" baseline="0" noProof="0" dirty="0" err="1">
                <a:ln>
                  <a:noFill/>
                </a:ln>
                <a:solidFill>
                  <a:srgbClr val="FFFFFF"/>
                </a:solidFill>
                <a:effectLst/>
                <a:uLnTx/>
                <a:uFillTx/>
                <a:latin typeface="DM Sans" pitchFamily="2" charset="0"/>
                <a:cs typeface="Arial"/>
                <a:sym typeface="Arial"/>
              </a:rPr>
              <a:t>sale</a:t>
            </a:r>
            <a:r>
              <a:rPr kumimoji="0" lang="pt-BR" sz="800" u="none" strike="noStrike" kern="1200" cap="none" spc="0" normalizeH="0" baseline="0" noProof="0" dirty="0">
                <a:ln>
                  <a:noFill/>
                </a:ln>
                <a:solidFill>
                  <a:srgbClr val="FFFFFF"/>
                </a:solidFill>
                <a:effectLst/>
                <a:uLnTx/>
                <a:uFillTx/>
                <a:latin typeface="DM Sans" pitchFamily="2" charset="0"/>
                <a:cs typeface="Arial"/>
                <a:sym typeface="Arial"/>
              </a:rPr>
              <a:t>. </a:t>
            </a:r>
            <a:r>
              <a:rPr kumimoji="0" lang="pt-BR" sz="800" u="none" strike="noStrike" kern="1200" cap="none" spc="0" normalizeH="0" baseline="0" noProof="0" dirty="0" err="1">
                <a:ln>
                  <a:noFill/>
                </a:ln>
                <a:solidFill>
                  <a:srgbClr val="FFFFFF"/>
                </a:solidFill>
                <a:effectLst/>
                <a:uLnTx/>
                <a:uFillTx/>
                <a:latin typeface="DM Sans" pitchFamily="2" charset="0"/>
                <a:cs typeface="Arial"/>
                <a:sym typeface="Arial"/>
              </a:rPr>
              <a:t>dsm-firmenich</a:t>
            </a:r>
            <a:r>
              <a:rPr kumimoji="0" lang="pt-BR" sz="800" u="none" strike="noStrike" kern="1200" cap="none" spc="0" normalizeH="0" baseline="0" noProof="0" dirty="0">
                <a:ln>
                  <a:noFill/>
                </a:ln>
                <a:solidFill>
                  <a:srgbClr val="FFFFFF"/>
                </a:solidFill>
                <a:effectLst/>
                <a:uLnTx/>
                <a:uFillTx/>
                <a:latin typeface="DM Sans" pitchFamily="2" charset="0"/>
                <a:cs typeface="Arial"/>
                <a:sym typeface="Arial"/>
              </a:rPr>
              <a:t> </a:t>
            </a:r>
            <a:r>
              <a:rPr kumimoji="0" lang="pt-BR" sz="800" u="none" strike="noStrike" kern="1200" cap="none" spc="0" normalizeH="0" baseline="0" noProof="0" dirty="0" err="1">
                <a:ln>
                  <a:noFill/>
                </a:ln>
                <a:solidFill>
                  <a:srgbClr val="FFFFFF"/>
                </a:solidFill>
                <a:effectLst/>
                <a:uLnTx/>
                <a:uFillTx/>
                <a:latin typeface="DM Sans" pitchFamily="2" charset="0"/>
                <a:cs typeface="Arial"/>
                <a:sym typeface="Arial"/>
              </a:rPr>
              <a:t>is</a:t>
            </a:r>
            <a:r>
              <a:rPr kumimoji="0" lang="pt-BR" sz="800" u="none" strike="noStrike" kern="1200" cap="none" spc="0" normalizeH="0" baseline="0" noProof="0" dirty="0">
                <a:ln>
                  <a:noFill/>
                </a:ln>
                <a:solidFill>
                  <a:srgbClr val="FFFFFF"/>
                </a:solidFill>
                <a:effectLst/>
                <a:uLnTx/>
                <a:uFillTx/>
                <a:latin typeface="DM Sans" pitchFamily="2" charset="0"/>
                <a:cs typeface="Arial"/>
                <a:sym typeface="Arial"/>
              </a:rPr>
              <a:t> </a:t>
            </a:r>
            <a:r>
              <a:rPr kumimoji="0" lang="pt-BR" sz="800" u="none" strike="noStrike" kern="1200" cap="none" spc="0" normalizeH="0" baseline="0" noProof="0" dirty="0" err="1">
                <a:ln>
                  <a:noFill/>
                </a:ln>
                <a:solidFill>
                  <a:srgbClr val="FFFFFF"/>
                </a:solidFill>
                <a:effectLst/>
                <a:uLnTx/>
                <a:uFillTx/>
                <a:latin typeface="DM Sans" pitchFamily="2" charset="0"/>
                <a:cs typeface="Arial"/>
                <a:sym typeface="Arial"/>
              </a:rPr>
              <a:t>not</a:t>
            </a:r>
            <a:r>
              <a:rPr kumimoji="0" lang="pt-BR" sz="800" u="none" strike="noStrike" kern="1200" cap="none" spc="0" normalizeH="0" baseline="0" noProof="0" dirty="0">
                <a:ln>
                  <a:noFill/>
                </a:ln>
                <a:solidFill>
                  <a:srgbClr val="FFFFFF"/>
                </a:solidFill>
                <a:effectLst/>
                <a:uLnTx/>
                <a:uFillTx/>
                <a:latin typeface="DM Sans" pitchFamily="2" charset="0"/>
                <a:cs typeface="Arial"/>
                <a:sym typeface="Arial"/>
              </a:rPr>
              <a:t> </a:t>
            </a:r>
            <a:r>
              <a:rPr kumimoji="0" lang="pt-BR" sz="800" u="none" strike="noStrike" kern="1200" cap="none" spc="0" normalizeH="0" baseline="0" noProof="0" dirty="0" err="1">
                <a:ln>
                  <a:noFill/>
                </a:ln>
                <a:solidFill>
                  <a:srgbClr val="FFFFFF"/>
                </a:solidFill>
                <a:effectLst/>
                <a:uLnTx/>
                <a:uFillTx/>
                <a:latin typeface="DM Sans" pitchFamily="2" charset="0"/>
                <a:cs typeface="Arial"/>
                <a:sym typeface="Arial"/>
              </a:rPr>
              <a:t>responsible</a:t>
            </a:r>
            <a:r>
              <a:rPr kumimoji="0" lang="pt-BR" sz="800" u="none" strike="noStrike" kern="1200" cap="none" spc="0" normalizeH="0" baseline="0" noProof="0" dirty="0">
                <a:ln>
                  <a:noFill/>
                </a:ln>
                <a:solidFill>
                  <a:srgbClr val="FFFFFF"/>
                </a:solidFill>
                <a:effectLst/>
                <a:uLnTx/>
                <a:uFillTx/>
                <a:latin typeface="DM Sans" pitchFamily="2" charset="0"/>
                <a:cs typeface="Arial"/>
                <a:sym typeface="Arial"/>
              </a:rPr>
              <a:t> for final </a:t>
            </a:r>
            <a:r>
              <a:rPr kumimoji="0" lang="pt-BR" sz="800" u="none" strike="noStrike" kern="1200" cap="none" spc="0" normalizeH="0" baseline="0" noProof="0" dirty="0" err="1">
                <a:ln>
                  <a:noFill/>
                </a:ln>
                <a:solidFill>
                  <a:srgbClr val="FFFFFF"/>
                </a:solidFill>
                <a:effectLst/>
                <a:uLnTx/>
                <a:uFillTx/>
                <a:latin typeface="DM Sans" pitchFamily="2" charset="0"/>
                <a:cs typeface="Arial"/>
                <a:sym typeface="Arial"/>
              </a:rPr>
              <a:t>products</a:t>
            </a:r>
            <a:r>
              <a:rPr kumimoji="0" lang="pt-BR" sz="800" u="none" strike="noStrike" kern="1200" cap="none" spc="0" normalizeH="0" baseline="0" noProof="0" dirty="0">
                <a:ln>
                  <a:noFill/>
                </a:ln>
                <a:solidFill>
                  <a:srgbClr val="FFFFFF"/>
                </a:solidFill>
                <a:effectLst/>
                <a:uLnTx/>
                <a:uFillTx/>
                <a:latin typeface="DM Sans" pitchFamily="2" charset="0"/>
                <a:cs typeface="Arial"/>
                <a:sym typeface="Arial"/>
              </a:rPr>
              <a:t> </a:t>
            </a:r>
            <a:r>
              <a:rPr kumimoji="0" lang="pt-BR" sz="800" u="none" strike="noStrike" kern="1200" cap="none" spc="0" normalizeH="0" baseline="0" noProof="0" dirty="0" err="1">
                <a:ln>
                  <a:noFill/>
                </a:ln>
                <a:solidFill>
                  <a:srgbClr val="FFFFFF"/>
                </a:solidFill>
                <a:effectLst/>
                <a:uLnTx/>
                <a:uFillTx/>
                <a:latin typeface="DM Sans" pitchFamily="2" charset="0"/>
                <a:cs typeface="Arial"/>
                <a:sym typeface="Arial"/>
              </a:rPr>
              <a:t>claims</a:t>
            </a:r>
            <a:endParaRPr lang="pt-BR" sz="800" dirty="0">
              <a:solidFill>
                <a:schemeClr val="bg1"/>
              </a:solidFill>
              <a:latin typeface="DM Sans" pitchFamily="2" charset="0"/>
              <a:cs typeface="Arial"/>
              <a:sym typeface="Arial"/>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GB" sz="800" u="none" strike="noStrike" kern="1200" cap="none" spc="0" normalizeH="0" baseline="0" noProof="0" dirty="0">
              <a:ln>
                <a:noFill/>
              </a:ln>
              <a:solidFill>
                <a:schemeClr val="bg1"/>
              </a:solidFill>
              <a:effectLst/>
              <a:highlight>
                <a:srgbClr val="FFFF00"/>
              </a:highlight>
              <a:uLnTx/>
              <a:uFillTx/>
              <a:latin typeface="DM Sans "/>
              <a:cs typeface="Arial"/>
              <a:sym typeface="Arial"/>
            </a:endParaRPr>
          </a:p>
        </p:txBody>
      </p:sp>
    </p:spTree>
    <p:extLst>
      <p:ext uri="{BB962C8B-B14F-4D97-AF65-F5344CB8AC3E}">
        <p14:creationId xmlns:p14="http://schemas.microsoft.com/office/powerpoint/2010/main" val="3199643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nodeType="with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fade">
                                      <p:cBhvr>
                                        <p:cTn id="16" dur="500"/>
                                        <p:tgtEl>
                                          <p:spTgt spid="3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fade">
                                      <p:cBhvr>
                                        <p:cTn id="25" dur="500"/>
                                        <p:tgtEl>
                                          <p:spTgt spid="3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fade">
                                      <p:cBhvr>
                                        <p:cTn id="28" dur="500"/>
                                        <p:tgtEl>
                                          <p:spTgt spid="32"/>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fade">
                                      <p:cBhvr>
                                        <p:cTn id="33" dur="500"/>
                                        <p:tgtEl>
                                          <p:spTgt spid="3"/>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500"/>
                                        <p:tgtEl>
                                          <p:spTgt spid="10"/>
                                        </p:tgtEl>
                                      </p:cBhvr>
                                    </p:animEffect>
                                  </p:childTnLst>
                                </p:cTn>
                              </p:par>
                              <p:par>
                                <p:cTn id="39" presetID="10" presetClass="entr" presetSubtype="0" fill="hold" nodeType="with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500"/>
                                        <p:tgtEl>
                                          <p:spTgt spid="18"/>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fade">
                                      <p:cBhvr>
                                        <p:cTn id="44" dur="500"/>
                                        <p:tgtEl>
                                          <p:spTgt spid="20"/>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48"/>
                                        </p:tgtEl>
                                        <p:attrNameLst>
                                          <p:attrName>style.visibility</p:attrName>
                                        </p:attrNameLst>
                                      </p:cBhvr>
                                      <p:to>
                                        <p:strVal val="visible"/>
                                      </p:to>
                                    </p:set>
                                    <p:animEffect transition="in" filter="fade">
                                      <p:cBhvr>
                                        <p:cTn id="47" dur="500"/>
                                        <p:tgtEl>
                                          <p:spTgt spid="48"/>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46"/>
                                        </p:tgtEl>
                                        <p:attrNameLst>
                                          <p:attrName>style.visibility</p:attrName>
                                        </p:attrNameLst>
                                      </p:cBhvr>
                                      <p:to>
                                        <p:strVal val="visible"/>
                                      </p:to>
                                    </p:set>
                                    <p:animEffect transition="in" filter="fade">
                                      <p:cBhvr>
                                        <p:cTn id="50"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3" grpId="0"/>
      <p:bldP spid="20" grpId="0"/>
      <p:bldP spid="32" grpId="0"/>
      <p:bldP spid="37" grpId="0" animBg="1"/>
      <p:bldP spid="46" grpId="0"/>
      <p:bldP spid="48" grpId="0" animBg="1"/>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36" descr="A shadow of a tree branch&#10;&#10;Description automatically generated">
            <a:extLst>
              <a:ext uri="{FF2B5EF4-FFF2-40B4-BE49-F238E27FC236}">
                <a16:creationId xmlns:a16="http://schemas.microsoft.com/office/drawing/2014/main" id="{56B6FBF8-74A1-FF35-3E19-20ADA4B5D574}"/>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10000"/>
                    </a14:imgEffect>
                  </a14:imgLayer>
                </a14:imgProps>
              </a:ex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5" name="Rectangle 14">
            <a:extLst>
              <a:ext uri="{FF2B5EF4-FFF2-40B4-BE49-F238E27FC236}">
                <a16:creationId xmlns:a16="http://schemas.microsoft.com/office/drawing/2014/main" id="{04BEA75A-2ECB-9B45-B7ED-928FC89F912E}"/>
              </a:ext>
            </a:extLst>
          </p:cNvPr>
          <p:cNvSpPr>
            <a:spLocks/>
          </p:cNvSpPr>
          <p:nvPr/>
        </p:nvSpPr>
        <p:spPr>
          <a:xfrm>
            <a:off x="9550" y="-5579"/>
            <a:ext cx="12192000" cy="6851316"/>
          </a:xfrm>
          <a:prstGeom prst="rect">
            <a:avLst/>
          </a:prstGeom>
          <a:solidFill>
            <a:srgbClr val="9039AE">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40" rtl="0" eaLnBrk="1" fontAlgn="auto" latinLnBrk="0" hangingPunct="1">
              <a:lnSpc>
                <a:spcPct val="100000"/>
              </a:lnSpc>
              <a:spcBef>
                <a:spcPts val="0"/>
              </a:spcBef>
              <a:spcAft>
                <a:spcPts val="0"/>
              </a:spcAft>
              <a:buClr>
                <a:srgbClr val="000000"/>
              </a:buClr>
              <a:buSzTx/>
              <a:buFontTx/>
              <a:buNone/>
              <a:tabLst/>
              <a:defRPr/>
            </a:pPr>
            <a:endParaRPr kumimoji="0" lang="en-GB" sz="1867" b="0" i="0" u="none" strike="noStrike" kern="0" cap="none" spc="0" normalizeH="0" baseline="0" noProof="0">
              <a:ln>
                <a:noFill/>
              </a:ln>
              <a:solidFill>
                <a:srgbClr val="FFFFFF"/>
              </a:solidFill>
              <a:effectLst/>
              <a:uLnTx/>
              <a:uFillTx/>
              <a:ea typeface="+mn-ea"/>
              <a:cs typeface="+mn-cs"/>
              <a:sym typeface="Arial"/>
            </a:endParaRPr>
          </a:p>
        </p:txBody>
      </p:sp>
      <p:cxnSp>
        <p:nvCxnSpPr>
          <p:cNvPr id="8" name="Straight Connector 7">
            <a:extLst>
              <a:ext uri="{FF2B5EF4-FFF2-40B4-BE49-F238E27FC236}">
                <a16:creationId xmlns:a16="http://schemas.microsoft.com/office/drawing/2014/main" id="{4991694D-3D60-8823-2604-075D1FDCF44B}"/>
              </a:ext>
            </a:extLst>
          </p:cNvPr>
          <p:cNvCxnSpPr>
            <a:cxnSpLocks/>
          </p:cNvCxnSpPr>
          <p:nvPr/>
        </p:nvCxnSpPr>
        <p:spPr>
          <a:xfrm flipH="1">
            <a:off x="7216941" y="1052689"/>
            <a:ext cx="2784641" cy="0"/>
          </a:xfrm>
          <a:prstGeom prst="line">
            <a:avLst/>
          </a:prstGeom>
          <a:ln w="12700">
            <a:solidFill>
              <a:srgbClr val="722D8C"/>
            </a:solidFill>
            <a:headEnd type="oval"/>
          </a:ln>
        </p:spPr>
        <p:style>
          <a:lnRef idx="1">
            <a:schemeClr val="accent1"/>
          </a:lnRef>
          <a:fillRef idx="0">
            <a:schemeClr val="accent1"/>
          </a:fillRef>
          <a:effectRef idx="0">
            <a:schemeClr val="accent1"/>
          </a:effectRef>
          <a:fontRef idx="minor">
            <a:schemeClr val="tx1"/>
          </a:fontRef>
        </p:style>
      </p:cxnSp>
      <p:sp>
        <p:nvSpPr>
          <p:cNvPr id="23" name="TextBox 7">
            <a:extLst>
              <a:ext uri="{FF2B5EF4-FFF2-40B4-BE49-F238E27FC236}">
                <a16:creationId xmlns:a16="http://schemas.microsoft.com/office/drawing/2014/main" id="{54A59B09-A653-DFF3-7BC5-E70877B73419}"/>
              </a:ext>
            </a:extLst>
          </p:cNvPr>
          <p:cNvSpPr txBox="1"/>
          <p:nvPr/>
        </p:nvSpPr>
        <p:spPr>
          <a:xfrm>
            <a:off x="986858" y="4841139"/>
            <a:ext cx="3107620" cy="461665"/>
          </a:xfrm>
          <a:prstGeom prst="rect">
            <a:avLst/>
          </a:prstGeom>
          <a:noFill/>
          <a:effectLst/>
        </p:spPr>
        <p:txBody>
          <a:bodyPr wrap="square" lIns="121920" tIns="60960" rIns="121920" bIns="60960" anchor="t">
            <a:spAutoFit/>
          </a:bodyPr>
          <a:lstStyle/>
          <a:p>
            <a:r>
              <a:rPr lang="en-US" sz="1100" i="1" u="none" strike="noStrike" baseline="0" dirty="0">
                <a:solidFill>
                  <a:schemeClr val="bg1"/>
                </a:solidFill>
              </a:rPr>
              <a:t>Very floral, fresh, aromatic, herbaceous </a:t>
            </a:r>
            <a:r>
              <a:rPr lang="en-US" sz="1100" i="1" u="none" strike="noStrike" baseline="0">
                <a:solidFill>
                  <a:schemeClr val="bg1"/>
                </a:solidFill>
              </a:rPr>
              <a:t>with sweet coumarin undertone.</a:t>
            </a:r>
            <a:endParaRPr lang="en-US" sz="1100" i="1" u="none" strike="noStrike" baseline="0" dirty="0">
              <a:solidFill>
                <a:schemeClr val="bg1"/>
              </a:solidFill>
            </a:endParaRPr>
          </a:p>
        </p:txBody>
      </p:sp>
      <p:sp>
        <p:nvSpPr>
          <p:cNvPr id="13" name="CaixaDeTexto 12">
            <a:extLst>
              <a:ext uri="{FF2B5EF4-FFF2-40B4-BE49-F238E27FC236}">
                <a16:creationId xmlns:a16="http://schemas.microsoft.com/office/drawing/2014/main" id="{6878D2C5-4A41-76F8-4AAE-ECFD5A413F6B}"/>
              </a:ext>
            </a:extLst>
          </p:cNvPr>
          <p:cNvSpPr txBox="1"/>
          <p:nvPr/>
        </p:nvSpPr>
        <p:spPr>
          <a:xfrm>
            <a:off x="13341695" y="7842206"/>
            <a:ext cx="184731" cy="379656"/>
          </a:xfrm>
          <a:prstGeom prst="rect">
            <a:avLst/>
          </a:prstGeom>
          <a:noFill/>
        </p:spPr>
        <p:txBody>
          <a:bodyPr wrap="none" rtlCol="0">
            <a:spAutoFit/>
          </a:bodyPr>
          <a:lstStyle/>
          <a:p>
            <a:pPr marL="0" marR="0" lvl="0" indent="0" algn="l" defTabSz="1219140" rtl="0" eaLnBrk="1" fontAlgn="auto" latinLnBrk="0" hangingPunct="1">
              <a:lnSpc>
                <a:spcPct val="100000"/>
              </a:lnSpc>
              <a:spcBef>
                <a:spcPts val="0"/>
              </a:spcBef>
              <a:spcAft>
                <a:spcPts val="0"/>
              </a:spcAft>
              <a:buClr>
                <a:srgbClr val="000000"/>
              </a:buClr>
              <a:buSzTx/>
              <a:buFontTx/>
              <a:buNone/>
              <a:tabLst/>
              <a:defRPr/>
            </a:pPr>
            <a:endParaRPr kumimoji="0" lang="pt-BR" sz="1867" b="0" i="0" u="none" strike="noStrike" kern="0" cap="none" spc="0" normalizeH="0" baseline="0" noProof="0">
              <a:ln>
                <a:noFill/>
              </a:ln>
              <a:solidFill>
                <a:srgbClr val="000000"/>
              </a:solidFill>
              <a:effectLst/>
              <a:uLnTx/>
              <a:uFillTx/>
              <a:ea typeface="+mn-ea"/>
              <a:cs typeface="Arial"/>
              <a:sym typeface="Arial"/>
            </a:endParaRPr>
          </a:p>
        </p:txBody>
      </p:sp>
      <p:sp>
        <p:nvSpPr>
          <p:cNvPr id="32" name="Text Placeholder 3">
            <a:extLst>
              <a:ext uri="{FF2B5EF4-FFF2-40B4-BE49-F238E27FC236}">
                <a16:creationId xmlns:a16="http://schemas.microsoft.com/office/drawing/2014/main" id="{5EDF793F-3FC9-B6BC-6CF9-D87FB0CCF6E7}"/>
              </a:ext>
            </a:extLst>
          </p:cNvPr>
          <p:cNvSpPr txBox="1">
            <a:spLocks/>
          </p:cNvSpPr>
          <p:nvPr/>
        </p:nvSpPr>
        <p:spPr>
          <a:xfrm>
            <a:off x="593699" y="470244"/>
            <a:ext cx="3187364" cy="579483"/>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1219140" rtl="0" eaLnBrk="1" fontAlgn="auto" latinLnBrk="0" hangingPunct="1">
              <a:lnSpc>
                <a:spcPct val="100000"/>
              </a:lnSpc>
              <a:spcBef>
                <a:spcPts val="0"/>
              </a:spcBef>
              <a:spcAft>
                <a:spcPts val="0"/>
              </a:spcAft>
              <a:buClr>
                <a:srgbClr val="000000"/>
              </a:buClr>
              <a:buSzTx/>
              <a:buFont typeface="Arial" panose="020B0604020202020204" pitchFamily="34" charset="0"/>
              <a:buNone/>
              <a:tabLst/>
              <a:defRPr/>
            </a:pPr>
            <a:r>
              <a:rPr kumimoji="0" lang="en-US" sz="2133" b="1" i="0" u="none" strike="noStrike" kern="0" cap="none" spc="0" normalizeH="0" baseline="0" noProof="0" dirty="0">
                <a:ln>
                  <a:noFill/>
                </a:ln>
                <a:solidFill>
                  <a:srgbClr val="000000"/>
                </a:solidFill>
                <a:effectLst/>
                <a:uLnTx/>
                <a:uFillTx/>
                <a:ea typeface="+mn-ea"/>
                <a:cs typeface="+mn-cs"/>
                <a:sym typeface="Arial"/>
              </a:rPr>
              <a:t> </a:t>
            </a:r>
          </a:p>
        </p:txBody>
      </p:sp>
      <p:sp>
        <p:nvSpPr>
          <p:cNvPr id="10" name="TextBox 1">
            <a:extLst>
              <a:ext uri="{FF2B5EF4-FFF2-40B4-BE49-F238E27FC236}">
                <a16:creationId xmlns:a16="http://schemas.microsoft.com/office/drawing/2014/main" id="{6FF1EB48-5FCC-BABD-4663-8D7B073930EE}"/>
              </a:ext>
            </a:extLst>
          </p:cNvPr>
          <p:cNvSpPr txBox="1"/>
          <p:nvPr/>
        </p:nvSpPr>
        <p:spPr>
          <a:xfrm>
            <a:off x="5253903" y="2908060"/>
            <a:ext cx="3188663" cy="400110"/>
          </a:xfrm>
          <a:prstGeom prst="rect">
            <a:avLst/>
          </a:prstGeom>
          <a:noFill/>
        </p:spPr>
        <p:txBody>
          <a:bodyPr wrap="square" lIns="121920" tIns="60960" rIns="121920" bIns="60960" rtlCol="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1219140" rtl="0" eaLnBrk="1" fontAlgn="auto" latinLnBrk="0" hangingPunct="1">
              <a:lnSpc>
                <a:spcPct val="100000"/>
              </a:lnSpc>
              <a:spcBef>
                <a:spcPts val="0"/>
              </a:spcBef>
              <a:spcAft>
                <a:spcPts val="0"/>
              </a:spcAft>
              <a:buClrTx/>
              <a:buSzTx/>
              <a:buFontTx/>
              <a:buNone/>
              <a:tabLst/>
              <a:defRPr/>
            </a:pPr>
            <a:r>
              <a:rPr lang="en-US" sz="1800" b="1" u="none" strike="noStrike" baseline="0">
                <a:solidFill>
                  <a:schemeClr val="bg1"/>
                </a:solidFill>
              </a:rPr>
              <a:t>NATURALS</a:t>
            </a:r>
            <a:r>
              <a:rPr lang="en-US" sz="1800" b="1" i="0" u="none" strike="noStrike" baseline="0">
                <a:solidFill>
                  <a:schemeClr val="bg1"/>
                </a:solidFill>
              </a:rPr>
              <a:t> </a:t>
            </a:r>
            <a:r>
              <a:rPr lang="en-US" sz="1800" u="none" strike="noStrike" baseline="0">
                <a:solidFill>
                  <a:schemeClr val="bg1"/>
                </a:solidFill>
              </a:rPr>
              <a:t>TOGETHER™</a:t>
            </a:r>
            <a:endParaRPr kumimoji="0" lang="en-US" sz="1467" u="none" strike="noStrike" kern="1200" cap="none" spc="-53" normalizeH="0" baseline="0" noProof="0" dirty="0">
              <a:ln>
                <a:noFill/>
              </a:ln>
              <a:solidFill>
                <a:schemeClr val="bg1"/>
              </a:solidFill>
              <a:effectLst/>
              <a:uLnTx/>
              <a:uFillTx/>
              <a:sym typeface="Arial"/>
            </a:endParaRPr>
          </a:p>
        </p:txBody>
      </p:sp>
      <p:sp>
        <p:nvSpPr>
          <p:cNvPr id="6" name="TextBox 1">
            <a:extLst>
              <a:ext uri="{FF2B5EF4-FFF2-40B4-BE49-F238E27FC236}">
                <a16:creationId xmlns:a16="http://schemas.microsoft.com/office/drawing/2014/main" id="{A191C422-A576-10B2-240B-C06405C4F4EC}"/>
              </a:ext>
            </a:extLst>
          </p:cNvPr>
          <p:cNvSpPr txBox="1"/>
          <p:nvPr/>
        </p:nvSpPr>
        <p:spPr>
          <a:xfrm>
            <a:off x="1015811" y="2908060"/>
            <a:ext cx="3991687" cy="400110"/>
          </a:xfrm>
          <a:prstGeom prst="rect">
            <a:avLst/>
          </a:prstGeom>
          <a:noFill/>
        </p:spPr>
        <p:txBody>
          <a:bodyPr wrap="square" lIns="121920" tIns="60960" rIns="121920" bIns="60960" rtlCol="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1219140" rtl="0" eaLnBrk="1" fontAlgn="auto" latinLnBrk="0" hangingPunct="1">
              <a:lnSpc>
                <a:spcPct val="100000"/>
              </a:lnSpc>
              <a:spcBef>
                <a:spcPts val="0"/>
              </a:spcBef>
              <a:spcAft>
                <a:spcPts val="0"/>
              </a:spcAft>
              <a:buClrTx/>
              <a:buSzTx/>
              <a:buFontTx/>
              <a:buNone/>
              <a:tabLst/>
              <a:defRPr/>
            </a:pPr>
            <a:r>
              <a:rPr kumimoji="0" lang="en-US" b="1" u="none" strike="noStrike" kern="1200" cap="none" spc="0" normalizeH="0" baseline="0" noProof="0">
                <a:ln>
                  <a:noFill/>
                </a:ln>
                <a:solidFill>
                  <a:schemeClr val="bg1"/>
                </a:solidFill>
                <a:effectLst/>
                <a:uLnTx/>
                <a:uFillTx/>
                <a:sym typeface="Arial"/>
              </a:rPr>
              <a:t>DISTILLATION PROCESS</a:t>
            </a:r>
            <a:endParaRPr kumimoji="0" lang="en-US" b="1" u="none" strike="noStrike" kern="1200" cap="none" spc="-53" normalizeH="0" baseline="0" noProof="0" dirty="0">
              <a:ln>
                <a:noFill/>
              </a:ln>
              <a:solidFill>
                <a:schemeClr val="bg1"/>
              </a:solidFill>
              <a:effectLst/>
              <a:uLnTx/>
              <a:uFillTx/>
              <a:sym typeface="Arial"/>
            </a:endParaRPr>
          </a:p>
        </p:txBody>
      </p:sp>
      <p:sp>
        <p:nvSpPr>
          <p:cNvPr id="12" name="TextBox 7">
            <a:extLst>
              <a:ext uri="{FF2B5EF4-FFF2-40B4-BE49-F238E27FC236}">
                <a16:creationId xmlns:a16="http://schemas.microsoft.com/office/drawing/2014/main" id="{FB5704F2-DBC0-2BD4-D345-62FE993B9203}"/>
              </a:ext>
            </a:extLst>
          </p:cNvPr>
          <p:cNvSpPr txBox="1"/>
          <p:nvPr/>
        </p:nvSpPr>
        <p:spPr>
          <a:xfrm>
            <a:off x="986858" y="5316056"/>
            <a:ext cx="3107620" cy="630942"/>
          </a:xfrm>
          <a:prstGeom prst="rect">
            <a:avLst/>
          </a:prstGeom>
          <a:noFill/>
          <a:effectLst/>
        </p:spPr>
        <p:txBody>
          <a:bodyPr wrap="square" lIns="121920" tIns="60960" rIns="121920" bIns="60960" anchor="t">
            <a:spAutoFit/>
          </a:bodyPr>
          <a:lstStyle/>
          <a:p>
            <a:r>
              <a:rPr lang="en-US" sz="1100" u="none" strike="noStrike" baseline="0" dirty="0">
                <a:solidFill>
                  <a:schemeClr val="bg1"/>
                </a:solidFill>
              </a:rPr>
              <a:t>This very floral lavender oil can be used in Fine or Consumer Fragrances with aromatic</a:t>
            </a:r>
            <a:r>
              <a:rPr lang="en-US" sz="1100" u="none" strike="noStrike" baseline="0">
                <a:solidFill>
                  <a:schemeClr val="bg1"/>
                </a:solidFill>
              </a:rPr>
              <a:t>, fougere and floral accord.</a:t>
            </a:r>
            <a:endParaRPr kumimoji="0" lang="en-US" sz="1100" u="none" strike="noStrike" kern="0" cap="none" spc="0" normalizeH="0" baseline="0" noProof="0" dirty="0">
              <a:ln>
                <a:noFill/>
              </a:ln>
              <a:solidFill>
                <a:schemeClr val="bg1"/>
              </a:solidFill>
              <a:effectLst/>
              <a:uLnTx/>
              <a:uFillTx/>
              <a:cs typeface="Arial"/>
              <a:sym typeface="Arial"/>
            </a:endParaRPr>
          </a:p>
        </p:txBody>
      </p:sp>
      <p:pic>
        <p:nvPicPr>
          <p:cNvPr id="16" name="Picture 15" descr="A screenshot of a black screen&#10;&#10;Description automatically generated">
            <a:extLst>
              <a:ext uri="{FF2B5EF4-FFF2-40B4-BE49-F238E27FC236}">
                <a16:creationId xmlns:a16="http://schemas.microsoft.com/office/drawing/2014/main" id="{8EE40770-F6AB-19CF-809D-29AE09BF7C59}"/>
              </a:ext>
            </a:extLst>
          </p:cNvPr>
          <p:cNvPicPr>
            <a:picLocks noChangeAspect="1"/>
          </p:cNvPicPr>
          <p:nvPr/>
        </p:nvPicPr>
        <p:blipFill rotWithShape="1">
          <a:blip r:embed="rId5" cstate="screen">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a:ext>
            </a:extLst>
          </a:blip>
          <a:srcRect/>
          <a:stretch/>
        </p:blipFill>
        <p:spPr>
          <a:xfrm>
            <a:off x="6926526" y="3435870"/>
            <a:ext cx="1176867" cy="1131452"/>
          </a:xfrm>
          <a:prstGeom prst="rect">
            <a:avLst/>
          </a:prstGeom>
        </p:spPr>
      </p:pic>
      <p:pic>
        <p:nvPicPr>
          <p:cNvPr id="18" name="Picture 17" descr="A screenshot of a black screen&#10;&#10;Description automatically generated">
            <a:extLst>
              <a:ext uri="{FF2B5EF4-FFF2-40B4-BE49-F238E27FC236}">
                <a16:creationId xmlns:a16="http://schemas.microsoft.com/office/drawing/2014/main" id="{C00F7E22-8F42-3A75-2719-0E67C93F77D3}"/>
              </a:ext>
            </a:extLst>
          </p:cNvPr>
          <p:cNvPicPr>
            <a:picLocks noChangeAspect="1"/>
          </p:cNvPicPr>
          <p:nvPr/>
        </p:nvPicPr>
        <p:blipFill rotWithShape="1">
          <a:blip r:embed="rId7" cstate="screen">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a:ext>
            </a:extLst>
          </a:blip>
          <a:srcRect/>
          <a:stretch/>
        </p:blipFill>
        <p:spPr>
          <a:xfrm>
            <a:off x="5671368" y="3435870"/>
            <a:ext cx="1176867" cy="1131452"/>
          </a:xfrm>
          <a:prstGeom prst="rect">
            <a:avLst/>
          </a:prstGeom>
        </p:spPr>
      </p:pic>
      <p:sp>
        <p:nvSpPr>
          <p:cNvPr id="19" name="TextBox 1">
            <a:extLst>
              <a:ext uri="{FF2B5EF4-FFF2-40B4-BE49-F238E27FC236}">
                <a16:creationId xmlns:a16="http://schemas.microsoft.com/office/drawing/2014/main" id="{9ECEEF9D-6B2B-F14A-3862-BFA1FBD38E73}"/>
              </a:ext>
            </a:extLst>
          </p:cNvPr>
          <p:cNvSpPr txBox="1"/>
          <p:nvPr/>
        </p:nvSpPr>
        <p:spPr>
          <a:xfrm>
            <a:off x="5253904" y="4827251"/>
            <a:ext cx="3188663" cy="1138773"/>
          </a:xfrm>
          <a:prstGeom prst="rect">
            <a:avLst/>
          </a:prstGeom>
          <a:noFill/>
        </p:spPr>
        <p:txBody>
          <a:bodyPr wrap="square" lIns="121920" tIns="60960" rIns="121920" bIns="60960" rtlCol="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100" b="1" u="none" strike="noStrike" baseline="0" dirty="0">
                <a:solidFill>
                  <a:srgbClr val="58166D"/>
                </a:solidFill>
              </a:rPr>
              <a:t>ORIGIN: </a:t>
            </a:r>
            <a:r>
              <a:rPr lang="en-US" sz="1100" u="none" strike="noStrike" baseline="0" dirty="0">
                <a:solidFill>
                  <a:schemeClr val="bg1"/>
                </a:solidFill>
              </a:rPr>
              <a:t>Ingredient sourced </a:t>
            </a:r>
            <a:r>
              <a:rPr lang="en-US" sz="1100" u="none" strike="noStrike" baseline="0">
                <a:solidFill>
                  <a:schemeClr val="bg1"/>
                </a:solidFill>
              </a:rPr>
              <a:t>from France and distilled locally.</a:t>
            </a:r>
          </a:p>
          <a:p>
            <a:pPr algn="l"/>
            <a:endParaRPr lang="en-US" sz="1100" u="none" strike="noStrike" baseline="0">
              <a:solidFill>
                <a:schemeClr val="bg1"/>
              </a:solidFill>
            </a:endParaRPr>
          </a:p>
          <a:p>
            <a:pPr algn="l"/>
            <a:r>
              <a:rPr lang="en-US" sz="1100" b="1" u="none" strike="noStrike" baseline="0">
                <a:solidFill>
                  <a:srgbClr val="58166D"/>
                </a:solidFill>
              </a:rPr>
              <a:t>SUSTAINABLE PRACTICES: </a:t>
            </a:r>
            <a:r>
              <a:rPr lang="en-US" sz="1100" u="none" strike="noStrike" baseline="0">
                <a:solidFill>
                  <a:schemeClr val="bg1"/>
                </a:solidFill>
              </a:rPr>
              <a:t>Responsibly sourced ingredient </a:t>
            </a:r>
            <a:r>
              <a:rPr lang="en-US" sz="1100" u="none" strike="noStrike" baseline="0" dirty="0">
                <a:solidFill>
                  <a:schemeClr val="bg1"/>
                </a:solidFill>
              </a:rPr>
              <a:t>recognized for its rated sustainable </a:t>
            </a:r>
            <a:r>
              <a:rPr lang="en-US" sz="1100" u="none" strike="noStrike" baseline="0">
                <a:solidFill>
                  <a:schemeClr val="bg1"/>
                </a:solidFill>
              </a:rPr>
              <a:t>practices of production.</a:t>
            </a:r>
            <a:endParaRPr kumimoji="0" lang="en-US" sz="1050" u="none" strike="noStrike" kern="1200" cap="none" spc="-53" normalizeH="0" baseline="0" noProof="0" dirty="0">
              <a:ln>
                <a:noFill/>
              </a:ln>
              <a:solidFill>
                <a:schemeClr val="bg1"/>
              </a:solidFill>
              <a:effectLst/>
              <a:uLnTx/>
              <a:uFillTx/>
              <a:sym typeface="Arial"/>
            </a:endParaRPr>
          </a:p>
        </p:txBody>
      </p:sp>
      <p:sp>
        <p:nvSpPr>
          <p:cNvPr id="21" name="TextBox 1">
            <a:extLst>
              <a:ext uri="{FF2B5EF4-FFF2-40B4-BE49-F238E27FC236}">
                <a16:creationId xmlns:a16="http://schemas.microsoft.com/office/drawing/2014/main" id="{6F5E3E80-345C-B3FB-BCF9-2DDE23E9DFFC}"/>
              </a:ext>
            </a:extLst>
          </p:cNvPr>
          <p:cNvSpPr txBox="1"/>
          <p:nvPr/>
        </p:nvSpPr>
        <p:spPr>
          <a:xfrm>
            <a:off x="966648" y="4310431"/>
            <a:ext cx="3158473" cy="400110"/>
          </a:xfrm>
          <a:prstGeom prst="rect">
            <a:avLst/>
          </a:prstGeom>
          <a:noFill/>
        </p:spPr>
        <p:txBody>
          <a:bodyPr wrap="square" lIns="121920" tIns="60960" rIns="121920" bIns="60960" rtlCol="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1219140" rtl="0" eaLnBrk="1" fontAlgn="auto" latinLnBrk="0" hangingPunct="1">
              <a:lnSpc>
                <a:spcPct val="100000"/>
              </a:lnSpc>
              <a:spcBef>
                <a:spcPts val="0"/>
              </a:spcBef>
              <a:spcAft>
                <a:spcPts val="0"/>
              </a:spcAft>
              <a:buClrTx/>
              <a:buSzTx/>
              <a:buFontTx/>
              <a:buNone/>
              <a:tabLst/>
              <a:defRPr/>
            </a:pPr>
            <a:r>
              <a:rPr kumimoji="0" lang="en-US" b="1" u="none" strike="noStrike" kern="1200" cap="none" spc="0" normalizeH="0" baseline="0" noProof="0">
                <a:ln>
                  <a:noFill/>
                </a:ln>
                <a:solidFill>
                  <a:schemeClr val="bg1"/>
                </a:solidFill>
                <a:effectLst/>
                <a:uLnTx/>
                <a:uFillTx/>
                <a:sym typeface="Arial"/>
              </a:rPr>
              <a:t>OLFACTIVE DESCRIPTION</a:t>
            </a:r>
            <a:endParaRPr kumimoji="0" lang="en-US" b="1" u="none" strike="noStrike" kern="1200" cap="none" spc="-53" normalizeH="0" baseline="0" noProof="0" dirty="0">
              <a:ln>
                <a:noFill/>
              </a:ln>
              <a:solidFill>
                <a:schemeClr val="bg1"/>
              </a:solidFill>
              <a:effectLst/>
              <a:uLnTx/>
              <a:uFillTx/>
              <a:sym typeface="Arial"/>
            </a:endParaRPr>
          </a:p>
        </p:txBody>
      </p:sp>
      <p:sp>
        <p:nvSpPr>
          <p:cNvPr id="22" name="TextBox 1">
            <a:extLst>
              <a:ext uri="{FF2B5EF4-FFF2-40B4-BE49-F238E27FC236}">
                <a16:creationId xmlns:a16="http://schemas.microsoft.com/office/drawing/2014/main" id="{EE3FFD0F-FA50-5C2D-3911-BAD5D38E724E}"/>
              </a:ext>
            </a:extLst>
          </p:cNvPr>
          <p:cNvSpPr txBox="1"/>
          <p:nvPr/>
        </p:nvSpPr>
        <p:spPr>
          <a:xfrm>
            <a:off x="986858" y="3340291"/>
            <a:ext cx="2908992" cy="800219"/>
          </a:xfrm>
          <a:prstGeom prst="rect">
            <a:avLst/>
          </a:prstGeom>
          <a:noFill/>
        </p:spPr>
        <p:txBody>
          <a:bodyPr wrap="square" lIns="121920" tIns="60960" rIns="121920" bIns="60960" rtlCol="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100" u="none" strike="noStrike" baseline="0" dirty="0">
                <a:solidFill>
                  <a:schemeClr val="bg1"/>
                </a:solidFill>
              </a:rPr>
              <a:t>Obtained by distillation of the biomass with water, or steam.</a:t>
            </a:r>
          </a:p>
          <a:p>
            <a:pPr algn="l"/>
            <a:r>
              <a:rPr lang="en-US" sz="1100" u="none" strike="noStrike" baseline="0" dirty="0">
                <a:solidFill>
                  <a:schemeClr val="bg1"/>
                </a:solidFill>
              </a:rPr>
              <a:t>The essential oil is physically separated from the aqueous phase </a:t>
            </a:r>
            <a:r>
              <a:rPr lang="en-US" sz="1100" u="none" strike="noStrike" baseline="0">
                <a:solidFill>
                  <a:schemeClr val="bg1"/>
                </a:solidFill>
              </a:rPr>
              <a:t>by decantation.</a:t>
            </a:r>
            <a:endParaRPr lang="en-US" sz="1100" u="none" strike="noStrike" baseline="0" dirty="0">
              <a:solidFill>
                <a:schemeClr val="bg1"/>
              </a:solidFill>
            </a:endParaRPr>
          </a:p>
        </p:txBody>
      </p:sp>
      <p:pic>
        <p:nvPicPr>
          <p:cNvPr id="26" name="Picture 12">
            <a:extLst>
              <a:ext uri="{FF2B5EF4-FFF2-40B4-BE49-F238E27FC236}">
                <a16:creationId xmlns:a16="http://schemas.microsoft.com/office/drawing/2014/main" id="{2F0B6FFC-7254-0D67-52DC-E97FDA93CB3F}"/>
              </a:ext>
            </a:extLst>
          </p:cNvPr>
          <p:cNvPicPr>
            <a:picLocks noChangeAspect="1"/>
          </p:cNvPicPr>
          <p:nvPr/>
        </p:nvPicPr>
        <p:blipFill>
          <a:blip r:embed="rId9" cstate="screen">
            <a:extLst>
              <a:ext uri="{BEBA8EAE-BF5A-486C-A8C5-ECC9F3942E4B}">
                <a14:imgProps xmlns:a14="http://schemas.microsoft.com/office/drawing/2010/main">
                  <a14:imgLayer r:embed="rId10">
                    <a14:imgEffect>
                      <a14:brightnessContrast bright="100000"/>
                    </a14:imgEffect>
                  </a14:imgLayer>
                </a14:imgProps>
              </a:ext>
              <a:ext uri="{28A0092B-C50C-407E-A947-70E740481C1C}">
                <a14:useLocalDpi xmlns:a14="http://schemas.microsoft.com/office/drawing/2010/main"/>
              </a:ext>
            </a:extLst>
          </a:blip>
          <a:stretch>
            <a:fillRect/>
          </a:stretch>
        </p:blipFill>
        <p:spPr>
          <a:xfrm>
            <a:off x="9532939" y="6208277"/>
            <a:ext cx="2510043" cy="485060"/>
          </a:xfrm>
          <a:prstGeom prst="rect">
            <a:avLst/>
          </a:prstGeom>
        </p:spPr>
      </p:pic>
      <p:sp>
        <p:nvSpPr>
          <p:cNvPr id="27" name="TextBox 3">
            <a:extLst>
              <a:ext uri="{FF2B5EF4-FFF2-40B4-BE49-F238E27FC236}">
                <a16:creationId xmlns:a16="http://schemas.microsoft.com/office/drawing/2014/main" id="{CEFCDA49-9BBF-4B77-ABB0-AE577640C391}"/>
              </a:ext>
            </a:extLst>
          </p:cNvPr>
          <p:cNvSpPr txBox="1"/>
          <p:nvPr/>
        </p:nvSpPr>
        <p:spPr>
          <a:xfrm>
            <a:off x="440370" y="911164"/>
            <a:ext cx="7138189" cy="353943"/>
          </a:xfrm>
          <a:prstGeom prst="rect">
            <a:avLst/>
          </a:prstGeom>
          <a:noFill/>
        </p:spPr>
        <p:txBody>
          <a:bodyPr wrap="square" lIns="121920" tIns="60960" rIns="121920" bIns="60960" anchor="t">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chemeClr val="bg1"/>
                </a:solidFill>
                <a:effectLst/>
                <a:uLnTx/>
                <a:uFillTx/>
                <a:ea typeface="+mn-ea"/>
                <a:cs typeface="Arial"/>
                <a:sym typeface="Arial"/>
              </a:rPr>
              <a:t>Natural origin </a:t>
            </a:r>
            <a:r>
              <a:rPr kumimoji="0" lang="en-US" sz="1500" u="none" strike="noStrike" kern="1200" cap="none" spc="0" normalizeH="0" baseline="0" noProof="0" dirty="0">
                <a:ln>
                  <a:noFill/>
                </a:ln>
                <a:solidFill>
                  <a:schemeClr val="bg1"/>
                </a:solidFill>
                <a:effectLst/>
                <a:uLnTx/>
                <a:uFillTx/>
                <a:cs typeface="Arial"/>
                <a:sym typeface="Arial"/>
              </a:rPr>
              <a:t>fragrances</a:t>
            </a:r>
            <a:r>
              <a:rPr kumimoji="0" lang="en-US" sz="1500" b="0" i="0" u="none" strike="noStrike" kern="1200" cap="none" spc="0" normalizeH="0" baseline="0" noProof="0" dirty="0">
                <a:ln>
                  <a:noFill/>
                </a:ln>
                <a:solidFill>
                  <a:schemeClr val="bg1"/>
                </a:solidFill>
                <a:effectLst/>
                <a:uLnTx/>
                <a:uFillTx/>
                <a:ea typeface="+mn-ea"/>
                <a:cs typeface="Arial"/>
                <a:sym typeface="Arial"/>
              </a:rPr>
              <a:t> with high % of potent essential oils</a:t>
            </a:r>
          </a:p>
        </p:txBody>
      </p:sp>
      <p:sp>
        <p:nvSpPr>
          <p:cNvPr id="4" name="Rectangle 3">
            <a:extLst>
              <a:ext uri="{FF2B5EF4-FFF2-40B4-BE49-F238E27FC236}">
                <a16:creationId xmlns:a16="http://schemas.microsoft.com/office/drawing/2014/main" id="{ACF8A817-E4F6-4D5A-D39B-A98546CCDE5D}"/>
              </a:ext>
            </a:extLst>
          </p:cNvPr>
          <p:cNvSpPr/>
          <p:nvPr/>
        </p:nvSpPr>
        <p:spPr>
          <a:xfrm>
            <a:off x="8934991" y="0"/>
            <a:ext cx="3257009" cy="6872307"/>
          </a:xfrm>
          <a:prstGeom prst="rect">
            <a:avLst/>
          </a:prstGeom>
          <a:blipFill>
            <a:blip r:embed="rId11" cstate="screen">
              <a:extLst>
                <a:ext uri="{28A0092B-C50C-407E-A947-70E740481C1C}">
                  <a14:useLocalDpi xmlns:a14="http://schemas.microsoft.com/office/drawing/2010/main"/>
                </a:ext>
              </a:extLst>
            </a:blip>
            <a:srcRect/>
            <a:stretch>
              <a:fillRect b="199"/>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TextBox 1">
            <a:extLst>
              <a:ext uri="{FF2B5EF4-FFF2-40B4-BE49-F238E27FC236}">
                <a16:creationId xmlns:a16="http://schemas.microsoft.com/office/drawing/2014/main" id="{9F4A9F8E-5B1A-1791-42F3-CD8E6EED925A}"/>
              </a:ext>
            </a:extLst>
          </p:cNvPr>
          <p:cNvSpPr txBox="1"/>
          <p:nvPr/>
        </p:nvSpPr>
        <p:spPr>
          <a:xfrm>
            <a:off x="7104180" y="1173897"/>
            <a:ext cx="1349345" cy="553998"/>
          </a:xfrm>
          <a:prstGeom prst="rect">
            <a:avLst/>
          </a:prstGeom>
          <a:noFill/>
          <a:ln>
            <a:noFill/>
          </a:ln>
        </p:spPr>
        <p:txBody>
          <a:bodyPr wrap="square" lIns="121920" tIns="60960" rIns="121920" bIns="60960" rtlCol="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1219140" rtl="0" eaLnBrk="1" fontAlgn="auto" latinLnBrk="0" hangingPunct="1">
              <a:lnSpc>
                <a:spcPct val="100000"/>
              </a:lnSpc>
              <a:spcBef>
                <a:spcPts val="0"/>
              </a:spcBef>
              <a:spcAft>
                <a:spcPts val="0"/>
              </a:spcAft>
              <a:buClrTx/>
              <a:buSzTx/>
              <a:buFontTx/>
              <a:buNone/>
              <a:tabLst/>
              <a:defRPr/>
            </a:pPr>
            <a:r>
              <a:rPr lang="en-US" sz="1400" b="1" i="1" u="none" strike="noStrike" baseline="0">
                <a:solidFill>
                  <a:srgbClr val="722D8C"/>
                </a:solidFill>
              </a:rPr>
              <a:t>Lavandula angustifolia</a:t>
            </a:r>
            <a:endParaRPr kumimoji="0" lang="en-US" sz="1200" b="1" i="1" u="none" strike="noStrike" kern="1200" cap="none" spc="-53" normalizeH="0" baseline="0" noProof="0" dirty="0">
              <a:ln>
                <a:noFill/>
              </a:ln>
              <a:solidFill>
                <a:srgbClr val="722D8C"/>
              </a:solidFill>
              <a:effectLst/>
              <a:uLnTx/>
              <a:uFillTx/>
              <a:sym typeface="Arial"/>
            </a:endParaRPr>
          </a:p>
        </p:txBody>
      </p:sp>
      <p:pic>
        <p:nvPicPr>
          <p:cNvPr id="11" name="Picture 12">
            <a:extLst>
              <a:ext uri="{FF2B5EF4-FFF2-40B4-BE49-F238E27FC236}">
                <a16:creationId xmlns:a16="http://schemas.microsoft.com/office/drawing/2014/main" id="{47B9872C-1968-F6ED-F24E-916DF4986ED5}"/>
              </a:ext>
            </a:extLst>
          </p:cNvPr>
          <p:cNvPicPr>
            <a:picLocks noChangeAspect="1"/>
          </p:cNvPicPr>
          <p:nvPr/>
        </p:nvPicPr>
        <p:blipFill>
          <a:blip r:embed="rId9" cstate="screen">
            <a:extLst>
              <a:ext uri="{BEBA8EAE-BF5A-486C-A8C5-ECC9F3942E4B}">
                <a14:imgProps xmlns:a14="http://schemas.microsoft.com/office/drawing/2010/main">
                  <a14:imgLayer r:embed="rId10">
                    <a14:imgEffect>
                      <a14:brightnessContrast bright="100000"/>
                    </a14:imgEffect>
                  </a14:imgLayer>
                </a14:imgProps>
              </a:ext>
              <a:ext uri="{28A0092B-C50C-407E-A947-70E740481C1C}">
                <a14:useLocalDpi xmlns:a14="http://schemas.microsoft.com/office/drawing/2010/main"/>
              </a:ext>
            </a:extLst>
          </a:blip>
          <a:stretch>
            <a:fillRect/>
          </a:stretch>
        </p:blipFill>
        <p:spPr>
          <a:xfrm>
            <a:off x="9685339" y="6360677"/>
            <a:ext cx="2510043" cy="485060"/>
          </a:xfrm>
          <a:prstGeom prst="rect">
            <a:avLst/>
          </a:prstGeom>
        </p:spPr>
      </p:pic>
      <p:pic>
        <p:nvPicPr>
          <p:cNvPr id="2" name="Picture 1">
            <a:extLst>
              <a:ext uri="{FF2B5EF4-FFF2-40B4-BE49-F238E27FC236}">
                <a16:creationId xmlns:a16="http://schemas.microsoft.com/office/drawing/2014/main" id="{B0404EC1-1821-ACC3-6825-F5A3E41D1915}"/>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593699" y="376968"/>
            <a:ext cx="3125980" cy="468897"/>
          </a:xfrm>
          <a:prstGeom prst="rect">
            <a:avLst/>
          </a:prstGeom>
        </p:spPr>
      </p:pic>
      <p:sp>
        <p:nvSpPr>
          <p:cNvPr id="7" name="TextBox 1">
            <a:extLst>
              <a:ext uri="{FF2B5EF4-FFF2-40B4-BE49-F238E27FC236}">
                <a16:creationId xmlns:a16="http://schemas.microsoft.com/office/drawing/2014/main" id="{67ED4925-EE0F-2E3E-0D0A-C07EC17EA1D5}"/>
              </a:ext>
            </a:extLst>
          </p:cNvPr>
          <p:cNvSpPr txBox="1"/>
          <p:nvPr/>
        </p:nvSpPr>
        <p:spPr>
          <a:xfrm>
            <a:off x="523758" y="1490825"/>
            <a:ext cx="9970070" cy="1077218"/>
          </a:xfrm>
          <a:prstGeom prst="rect">
            <a:avLst/>
          </a:prstGeom>
          <a:noFill/>
        </p:spPr>
        <p:txBody>
          <a:bodyPr wrap="square" lIns="121920" tIns="60960" rIns="121920" bIns="60960" rtlCol="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300" normalizeH="0" baseline="0" noProof="0">
                <a:ln>
                  <a:noFill/>
                </a:ln>
                <a:solidFill>
                  <a:srgbClr val="82518D"/>
                </a:solidFill>
                <a:effectLst/>
                <a:uLnTx/>
                <a:uFillTx/>
                <a:latin typeface="DM Sans "/>
                <a:ea typeface="+mn-ea"/>
                <a:cs typeface="+mn-cs"/>
                <a:sym typeface="Arial"/>
              </a:rPr>
              <a:t>SOOTHED </a:t>
            </a:r>
            <a:r>
              <a:rPr kumimoji="0" lang="en-US" sz="2400" b="0" i="0" u="none" strike="noStrike" kern="1200" cap="none" spc="300" normalizeH="0" baseline="0" noProof="0">
                <a:ln>
                  <a:noFill/>
                </a:ln>
                <a:solidFill>
                  <a:srgbClr val="000000"/>
                </a:solidFill>
                <a:effectLst/>
                <a:uLnTx/>
                <a:uFillTx/>
                <a:latin typeface="DM Sans "/>
                <a:ea typeface="+mn-ea"/>
                <a:cs typeface="+mn-cs"/>
                <a:sym typeface="Arial"/>
              </a:rPr>
              <a:t>HEAD</a:t>
            </a:r>
          </a:p>
          <a:p>
            <a:pPr marL="0" marR="0" lvl="0" indent="0" algn="l" defTabSz="914377" rtl="0" eaLnBrk="1" fontAlgn="auto" latinLnBrk="0" hangingPunct="1">
              <a:lnSpc>
                <a:spcPct val="100000"/>
              </a:lnSpc>
              <a:spcBef>
                <a:spcPts val="0"/>
              </a:spcBef>
              <a:spcAft>
                <a:spcPts val="0"/>
              </a:spcAft>
              <a:buClr>
                <a:srgbClr val="000000"/>
              </a:buClr>
              <a:buSzTx/>
              <a:buFontTx/>
              <a:buNone/>
              <a:tabLst/>
              <a:defRPr/>
            </a:pPr>
            <a:r>
              <a:rPr kumimoji="0" lang="en-US" sz="1400" u="none" strike="noStrike" kern="0" cap="none" spc="0" normalizeH="0" noProof="0">
                <a:ln>
                  <a:noFill/>
                </a:ln>
                <a:solidFill>
                  <a:schemeClr val="bg1"/>
                </a:solidFill>
                <a:effectLst/>
                <a:uLnTx/>
                <a:uFillTx/>
                <a:latin typeface="DM Sans "/>
                <a:cs typeface="Arial"/>
                <a:sym typeface="Arial"/>
              </a:rPr>
              <a:t>with </a:t>
            </a:r>
            <a:r>
              <a:rPr kumimoji="0" lang="en-US" sz="1400" u="none" strike="noStrike" kern="0" cap="none" spc="0" normalizeH="0" noProof="0" dirty="0">
                <a:ln>
                  <a:noFill/>
                </a:ln>
                <a:solidFill>
                  <a:schemeClr val="bg1"/>
                </a:solidFill>
                <a:effectLst/>
                <a:uLnTx/>
                <a:uFillTx/>
                <a:latin typeface="DM Sans "/>
                <a:cs typeface="Arial"/>
                <a:sym typeface="Arial"/>
              </a:rPr>
              <a:t>2.5%* of a dsm-firmenich NATURAL TOGETHER</a:t>
            </a:r>
            <a:r>
              <a:rPr kumimoji="0" lang="en-US" sz="1400" u="none" strike="noStrike" kern="0" cap="none" spc="0" normalizeH="0" baseline="30000" noProof="0" dirty="0">
                <a:ln>
                  <a:noFill/>
                </a:ln>
                <a:solidFill>
                  <a:schemeClr val="bg1"/>
                </a:solidFill>
                <a:effectLst/>
                <a:uLnTx/>
                <a:uFillTx/>
                <a:latin typeface="DM Sans "/>
                <a:cs typeface="Arial"/>
                <a:sym typeface="Arial"/>
              </a:rPr>
              <a:t>TM</a:t>
            </a:r>
            <a:r>
              <a:rPr kumimoji="0" lang="en-US" sz="1400" u="none" strike="noStrike" kern="0" cap="none" spc="0" normalizeH="0" noProof="0" dirty="0">
                <a:ln>
                  <a:noFill/>
                </a:ln>
                <a:solidFill>
                  <a:schemeClr val="bg1"/>
                </a:solidFill>
                <a:effectLst/>
                <a:uLnTx/>
                <a:uFillTx/>
                <a:latin typeface="DM Sans "/>
                <a:cs typeface="Arial"/>
                <a:sym typeface="Arial"/>
              </a:rPr>
              <a:t> </a:t>
            </a:r>
          </a:p>
          <a:p>
            <a:pPr marL="0" marR="0" lvl="0" indent="0" algn="l" defTabSz="914377" rtl="0" eaLnBrk="1" fontAlgn="auto" latinLnBrk="0" hangingPunct="1">
              <a:lnSpc>
                <a:spcPct val="100000"/>
              </a:lnSpc>
              <a:spcBef>
                <a:spcPts val="0"/>
              </a:spcBef>
              <a:spcAft>
                <a:spcPts val="0"/>
              </a:spcAft>
              <a:buClr>
                <a:srgbClr val="000000"/>
              </a:buClr>
              <a:buSzTx/>
              <a:buFontTx/>
              <a:buNone/>
              <a:tabLst/>
              <a:defRPr/>
            </a:pPr>
            <a:r>
              <a:rPr lang="en-US" sz="2400" b="1" spc="300" dirty="0">
                <a:solidFill>
                  <a:srgbClr val="82518D"/>
                </a:solidFill>
                <a:latin typeface="DM Sans "/>
                <a:sym typeface="Arial"/>
              </a:rPr>
              <a:t>LAVENDER ESSENTIAL OIL</a:t>
            </a:r>
          </a:p>
        </p:txBody>
      </p:sp>
      <p:cxnSp>
        <p:nvCxnSpPr>
          <p:cNvPr id="25" name="Conector Reto 22">
            <a:extLst>
              <a:ext uri="{FF2B5EF4-FFF2-40B4-BE49-F238E27FC236}">
                <a16:creationId xmlns:a16="http://schemas.microsoft.com/office/drawing/2014/main" id="{BAF858F4-0C2D-1719-0923-CBFBFAED01C6}"/>
              </a:ext>
            </a:extLst>
          </p:cNvPr>
          <p:cNvCxnSpPr>
            <a:cxnSpLocks/>
          </p:cNvCxnSpPr>
          <p:nvPr/>
        </p:nvCxnSpPr>
        <p:spPr>
          <a:xfrm>
            <a:off x="4936611" y="2773784"/>
            <a:ext cx="0" cy="3060000"/>
          </a:xfrm>
          <a:prstGeom prst="line">
            <a:avLst/>
          </a:prstGeom>
          <a:ln w="76200">
            <a:solidFill>
              <a:srgbClr val="82518D"/>
            </a:solidFill>
          </a:ln>
        </p:spPr>
        <p:style>
          <a:lnRef idx="1">
            <a:schemeClr val="accent1"/>
          </a:lnRef>
          <a:fillRef idx="0">
            <a:schemeClr val="accent1"/>
          </a:fillRef>
          <a:effectRef idx="0">
            <a:schemeClr val="accent1"/>
          </a:effectRef>
          <a:fontRef idx="minor">
            <a:schemeClr val="tx1"/>
          </a:fontRef>
        </p:style>
      </p:cxnSp>
      <p:cxnSp>
        <p:nvCxnSpPr>
          <p:cNvPr id="28" name="Conector Reto 22">
            <a:extLst>
              <a:ext uri="{FF2B5EF4-FFF2-40B4-BE49-F238E27FC236}">
                <a16:creationId xmlns:a16="http://schemas.microsoft.com/office/drawing/2014/main" id="{4DB5AA91-6BD5-837F-9550-7C2B6B552D10}"/>
              </a:ext>
            </a:extLst>
          </p:cNvPr>
          <p:cNvCxnSpPr>
            <a:cxnSpLocks/>
          </p:cNvCxnSpPr>
          <p:nvPr/>
        </p:nvCxnSpPr>
        <p:spPr>
          <a:xfrm>
            <a:off x="5007498" y="2773784"/>
            <a:ext cx="0" cy="3060000"/>
          </a:xfrm>
          <a:prstGeom prst="line">
            <a:avLst/>
          </a:prstGeom>
          <a:ln w="76200">
            <a:solidFill>
              <a:srgbClr val="82518D"/>
            </a:solidFill>
          </a:ln>
        </p:spPr>
        <p:style>
          <a:lnRef idx="1">
            <a:schemeClr val="accent1"/>
          </a:lnRef>
          <a:fillRef idx="0">
            <a:schemeClr val="accent1"/>
          </a:fillRef>
          <a:effectRef idx="0">
            <a:schemeClr val="accent1"/>
          </a:effectRef>
          <a:fontRef idx="minor">
            <a:schemeClr val="tx1"/>
          </a:fontRef>
        </p:style>
      </p:cxnSp>
      <p:cxnSp>
        <p:nvCxnSpPr>
          <p:cNvPr id="29" name="Conector Reto 22">
            <a:extLst>
              <a:ext uri="{FF2B5EF4-FFF2-40B4-BE49-F238E27FC236}">
                <a16:creationId xmlns:a16="http://schemas.microsoft.com/office/drawing/2014/main" id="{74F99B7C-1956-BF9B-B052-3702C06891FE}"/>
              </a:ext>
            </a:extLst>
          </p:cNvPr>
          <p:cNvCxnSpPr>
            <a:cxnSpLocks/>
          </p:cNvCxnSpPr>
          <p:nvPr/>
        </p:nvCxnSpPr>
        <p:spPr>
          <a:xfrm>
            <a:off x="689498" y="2773784"/>
            <a:ext cx="0" cy="3060000"/>
          </a:xfrm>
          <a:prstGeom prst="line">
            <a:avLst/>
          </a:prstGeom>
          <a:ln w="76200">
            <a:solidFill>
              <a:srgbClr val="82518D"/>
            </a:solidFill>
          </a:ln>
        </p:spPr>
        <p:style>
          <a:lnRef idx="1">
            <a:schemeClr val="accent1"/>
          </a:lnRef>
          <a:fillRef idx="0">
            <a:schemeClr val="accent1"/>
          </a:fillRef>
          <a:effectRef idx="0">
            <a:schemeClr val="accent1"/>
          </a:effectRef>
          <a:fontRef idx="minor">
            <a:schemeClr val="tx1"/>
          </a:fontRef>
        </p:style>
      </p:cxnSp>
      <p:cxnSp>
        <p:nvCxnSpPr>
          <p:cNvPr id="30" name="Conector Reto 22">
            <a:extLst>
              <a:ext uri="{FF2B5EF4-FFF2-40B4-BE49-F238E27FC236}">
                <a16:creationId xmlns:a16="http://schemas.microsoft.com/office/drawing/2014/main" id="{A9260C10-A1CC-CF6C-5279-44DD4EF99CD5}"/>
              </a:ext>
            </a:extLst>
          </p:cNvPr>
          <p:cNvCxnSpPr>
            <a:cxnSpLocks/>
          </p:cNvCxnSpPr>
          <p:nvPr/>
        </p:nvCxnSpPr>
        <p:spPr>
          <a:xfrm>
            <a:off x="618611" y="2773784"/>
            <a:ext cx="0" cy="3060000"/>
          </a:xfrm>
          <a:prstGeom prst="line">
            <a:avLst/>
          </a:prstGeom>
          <a:ln w="76200">
            <a:solidFill>
              <a:srgbClr val="82518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4659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descr="A shadow of a tree branch&#10;&#10;Description automatically generated">
            <a:extLst>
              <a:ext uri="{FF2B5EF4-FFF2-40B4-BE49-F238E27FC236}">
                <a16:creationId xmlns:a16="http://schemas.microsoft.com/office/drawing/2014/main" id="{99B1C78F-2C22-B55A-9FDB-308FF7D64789}"/>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15000"/>
                    </a14:imgEffect>
                  </a14:imgLayer>
                </a14:imgProps>
              </a:ex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7" name="Rectangle 16">
            <a:extLst>
              <a:ext uri="{FF2B5EF4-FFF2-40B4-BE49-F238E27FC236}">
                <a16:creationId xmlns:a16="http://schemas.microsoft.com/office/drawing/2014/main" id="{BA2470AC-B4B3-435E-FCC7-6B7530E48CDE}"/>
              </a:ext>
            </a:extLst>
          </p:cNvPr>
          <p:cNvSpPr>
            <a:spLocks/>
          </p:cNvSpPr>
          <p:nvPr/>
        </p:nvSpPr>
        <p:spPr>
          <a:xfrm>
            <a:off x="-10391" y="-1"/>
            <a:ext cx="12192001" cy="6860819"/>
          </a:xfrm>
          <a:prstGeom prst="rect">
            <a:avLst/>
          </a:prstGeom>
          <a:solidFill>
            <a:srgbClr val="B1BD03">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40" rtl="0" eaLnBrk="1" fontAlgn="auto" latinLnBrk="0" hangingPunct="1">
              <a:lnSpc>
                <a:spcPct val="100000"/>
              </a:lnSpc>
              <a:spcBef>
                <a:spcPts val="0"/>
              </a:spcBef>
              <a:spcAft>
                <a:spcPts val="0"/>
              </a:spcAft>
              <a:buClr>
                <a:srgbClr val="000000"/>
              </a:buClr>
              <a:buSzTx/>
              <a:buFontTx/>
              <a:buNone/>
              <a:tabLst/>
              <a:defRPr/>
            </a:pPr>
            <a:endParaRPr kumimoji="0" lang="en-GB" sz="1867" b="0" i="0" u="none" strike="noStrike" kern="0" cap="none" spc="0" normalizeH="0" baseline="0" noProof="0">
              <a:ln>
                <a:noFill/>
              </a:ln>
              <a:solidFill>
                <a:srgbClr val="FFFFFF"/>
              </a:solidFill>
              <a:effectLst/>
              <a:uLnTx/>
              <a:uFillTx/>
              <a:ea typeface="+mn-ea"/>
              <a:cs typeface="+mn-cs"/>
              <a:sym typeface="Arial"/>
            </a:endParaRPr>
          </a:p>
        </p:txBody>
      </p:sp>
      <p:cxnSp>
        <p:nvCxnSpPr>
          <p:cNvPr id="5" name="Straight Connector 4">
            <a:extLst>
              <a:ext uri="{FF2B5EF4-FFF2-40B4-BE49-F238E27FC236}">
                <a16:creationId xmlns:a16="http://schemas.microsoft.com/office/drawing/2014/main" id="{71482D9F-0442-BF92-2135-390BB0FB05D2}"/>
              </a:ext>
            </a:extLst>
          </p:cNvPr>
          <p:cNvCxnSpPr>
            <a:cxnSpLocks/>
          </p:cNvCxnSpPr>
          <p:nvPr/>
        </p:nvCxnSpPr>
        <p:spPr>
          <a:xfrm flipH="1">
            <a:off x="7216941" y="1052689"/>
            <a:ext cx="2784641" cy="0"/>
          </a:xfrm>
          <a:prstGeom prst="line">
            <a:avLst/>
          </a:prstGeom>
          <a:ln w="12700">
            <a:solidFill>
              <a:srgbClr val="C9D53D"/>
            </a:solidFill>
            <a:headEnd type="oval"/>
          </a:ln>
        </p:spPr>
        <p:style>
          <a:lnRef idx="1">
            <a:schemeClr val="accent1"/>
          </a:lnRef>
          <a:fillRef idx="0">
            <a:schemeClr val="accent1"/>
          </a:fillRef>
          <a:effectRef idx="0">
            <a:schemeClr val="accent1"/>
          </a:effectRef>
          <a:fontRef idx="minor">
            <a:schemeClr val="tx1"/>
          </a:fontRef>
        </p:style>
      </p:cxnSp>
      <p:sp>
        <p:nvSpPr>
          <p:cNvPr id="46" name="Rectangle 45">
            <a:extLst>
              <a:ext uri="{FF2B5EF4-FFF2-40B4-BE49-F238E27FC236}">
                <a16:creationId xmlns:a16="http://schemas.microsoft.com/office/drawing/2014/main" id="{93E6FB63-FE58-85C0-6429-E8E26C70EA65}"/>
              </a:ext>
            </a:extLst>
          </p:cNvPr>
          <p:cNvSpPr/>
          <p:nvPr/>
        </p:nvSpPr>
        <p:spPr>
          <a:xfrm>
            <a:off x="8849032" y="-2818"/>
            <a:ext cx="3335961" cy="6863637"/>
          </a:xfrm>
          <a:prstGeom prst="rect">
            <a:avLst/>
          </a:prstGeom>
          <a: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a:fillRect l="-4773" t="-41" r="-52357" b="41"/>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CaixaDeTexto 12">
            <a:extLst>
              <a:ext uri="{FF2B5EF4-FFF2-40B4-BE49-F238E27FC236}">
                <a16:creationId xmlns:a16="http://schemas.microsoft.com/office/drawing/2014/main" id="{6878D2C5-4A41-76F8-4AAE-ECFD5A413F6B}"/>
              </a:ext>
            </a:extLst>
          </p:cNvPr>
          <p:cNvSpPr txBox="1"/>
          <p:nvPr/>
        </p:nvSpPr>
        <p:spPr>
          <a:xfrm>
            <a:off x="13523672" y="8050541"/>
            <a:ext cx="184731" cy="379656"/>
          </a:xfrm>
          <a:prstGeom prst="rect">
            <a:avLst/>
          </a:prstGeom>
          <a:noFill/>
        </p:spPr>
        <p:txBody>
          <a:bodyPr wrap="none" rtlCol="0">
            <a:spAutoFit/>
          </a:bodyPr>
          <a:lstStyle/>
          <a:p>
            <a:pPr marL="0" marR="0" lvl="0" indent="0" algn="l" defTabSz="1219140" rtl="0" eaLnBrk="1" fontAlgn="auto" latinLnBrk="0" hangingPunct="1">
              <a:lnSpc>
                <a:spcPct val="100000"/>
              </a:lnSpc>
              <a:spcBef>
                <a:spcPts val="0"/>
              </a:spcBef>
              <a:spcAft>
                <a:spcPts val="0"/>
              </a:spcAft>
              <a:buClr>
                <a:srgbClr val="000000"/>
              </a:buClr>
              <a:buSzTx/>
              <a:buFontTx/>
              <a:buNone/>
              <a:tabLst/>
              <a:defRPr/>
            </a:pPr>
            <a:endParaRPr kumimoji="0" lang="pt-BR" sz="1867" b="0" i="0" u="none" strike="noStrike" kern="0" cap="none" spc="0" normalizeH="0" baseline="0" noProof="0">
              <a:ln>
                <a:noFill/>
              </a:ln>
              <a:solidFill>
                <a:srgbClr val="000000"/>
              </a:solidFill>
              <a:effectLst/>
              <a:uLnTx/>
              <a:uFillTx/>
              <a:ea typeface="+mn-ea"/>
              <a:cs typeface="Arial"/>
              <a:sym typeface="Arial"/>
            </a:endParaRPr>
          </a:p>
        </p:txBody>
      </p:sp>
      <p:sp>
        <p:nvSpPr>
          <p:cNvPr id="32" name="Text Placeholder 3">
            <a:extLst>
              <a:ext uri="{FF2B5EF4-FFF2-40B4-BE49-F238E27FC236}">
                <a16:creationId xmlns:a16="http://schemas.microsoft.com/office/drawing/2014/main" id="{5EDF793F-3FC9-B6BC-6CF9-D87FB0CCF6E7}"/>
              </a:ext>
            </a:extLst>
          </p:cNvPr>
          <p:cNvSpPr txBox="1">
            <a:spLocks/>
          </p:cNvSpPr>
          <p:nvPr/>
        </p:nvSpPr>
        <p:spPr>
          <a:xfrm>
            <a:off x="593699" y="470244"/>
            <a:ext cx="3187364" cy="579483"/>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1219140" rtl="0" eaLnBrk="1" fontAlgn="auto" latinLnBrk="0" hangingPunct="1">
              <a:lnSpc>
                <a:spcPct val="100000"/>
              </a:lnSpc>
              <a:spcBef>
                <a:spcPts val="0"/>
              </a:spcBef>
              <a:spcAft>
                <a:spcPts val="0"/>
              </a:spcAft>
              <a:buClr>
                <a:srgbClr val="000000"/>
              </a:buClr>
              <a:buSzTx/>
              <a:buFont typeface="Arial" panose="020B0604020202020204" pitchFamily="34" charset="0"/>
              <a:buNone/>
              <a:tabLst/>
              <a:defRPr/>
            </a:pPr>
            <a:r>
              <a:rPr kumimoji="0" lang="en-US" sz="2133" b="1" i="0" u="none" strike="noStrike" kern="0" cap="none" spc="0" normalizeH="0" baseline="0" noProof="0" dirty="0">
                <a:ln>
                  <a:noFill/>
                </a:ln>
                <a:solidFill>
                  <a:srgbClr val="000000"/>
                </a:solidFill>
                <a:effectLst/>
                <a:uLnTx/>
                <a:uFillTx/>
                <a:ea typeface="+mn-ea"/>
                <a:cs typeface="+mn-cs"/>
                <a:sym typeface="Arial"/>
              </a:rPr>
              <a:t> </a:t>
            </a:r>
          </a:p>
        </p:txBody>
      </p:sp>
      <p:sp>
        <p:nvSpPr>
          <p:cNvPr id="14" name="TextBox 1">
            <a:extLst>
              <a:ext uri="{FF2B5EF4-FFF2-40B4-BE49-F238E27FC236}">
                <a16:creationId xmlns:a16="http://schemas.microsoft.com/office/drawing/2014/main" id="{9F4A9F8E-5B1A-1791-42F3-CD8E6EED925A}"/>
              </a:ext>
            </a:extLst>
          </p:cNvPr>
          <p:cNvSpPr txBox="1"/>
          <p:nvPr/>
        </p:nvSpPr>
        <p:spPr>
          <a:xfrm>
            <a:off x="7100815" y="1145705"/>
            <a:ext cx="1456084" cy="553998"/>
          </a:xfrm>
          <a:prstGeom prst="rect">
            <a:avLst/>
          </a:prstGeom>
          <a:noFill/>
          <a:effectLst>
            <a:glow rad="101600">
              <a:schemeClr val="bg1">
                <a:alpha val="60000"/>
              </a:schemeClr>
            </a:glow>
          </a:effectLst>
        </p:spPr>
        <p:txBody>
          <a:bodyPr wrap="square" lIns="121920" tIns="60960" rIns="121920" bIns="60960" rtlCol="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1219140" rtl="0" eaLnBrk="1" fontAlgn="auto" latinLnBrk="0" hangingPunct="1">
              <a:lnSpc>
                <a:spcPct val="100000"/>
              </a:lnSpc>
              <a:spcBef>
                <a:spcPts val="0"/>
              </a:spcBef>
              <a:spcAft>
                <a:spcPts val="0"/>
              </a:spcAft>
              <a:buClrTx/>
              <a:buSzTx/>
              <a:buFontTx/>
              <a:buNone/>
              <a:tabLst/>
              <a:defRPr/>
            </a:pPr>
            <a:r>
              <a:rPr lang="en-US" sz="1400" b="1" i="1" u="none" strike="noStrike" baseline="0">
                <a:solidFill>
                  <a:srgbClr val="B0BA28"/>
                </a:solidFill>
                <a:effectLst>
                  <a:glow rad="609600">
                    <a:srgbClr val="E3E997">
                      <a:alpha val="43922"/>
                    </a:srgbClr>
                  </a:glow>
                </a:effectLst>
              </a:rPr>
              <a:t>Mentha piperita</a:t>
            </a:r>
            <a:endParaRPr kumimoji="0" lang="en-US" sz="1050" b="1" i="1" u="none" strike="noStrike" kern="1200" cap="none" spc="-53" normalizeH="0" baseline="0" noProof="0" dirty="0">
              <a:ln>
                <a:noFill/>
              </a:ln>
              <a:solidFill>
                <a:srgbClr val="B0BA28"/>
              </a:solidFill>
              <a:effectLst>
                <a:glow rad="609600">
                  <a:srgbClr val="E3E997">
                    <a:alpha val="43922"/>
                  </a:srgbClr>
                </a:glow>
              </a:effectLst>
              <a:uLnTx/>
              <a:uFillTx/>
              <a:sym typeface="Arial"/>
            </a:endParaRPr>
          </a:p>
        </p:txBody>
      </p:sp>
      <p:pic>
        <p:nvPicPr>
          <p:cNvPr id="6" name="Picture 12">
            <a:extLst>
              <a:ext uri="{FF2B5EF4-FFF2-40B4-BE49-F238E27FC236}">
                <a16:creationId xmlns:a16="http://schemas.microsoft.com/office/drawing/2014/main" id="{EBECAD69-0AD1-139C-DABD-6BB36C85B540}"/>
              </a:ext>
            </a:extLst>
          </p:cNvPr>
          <p:cNvPicPr>
            <a:picLocks noChangeAspect="1"/>
          </p:cNvPicPr>
          <p:nvPr/>
        </p:nvPicPr>
        <p:blipFill>
          <a:blip r:embed="rId7" cstate="screen">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a:ext>
            </a:extLst>
          </a:blip>
          <a:stretch>
            <a:fillRect/>
          </a:stretch>
        </p:blipFill>
        <p:spPr>
          <a:xfrm>
            <a:off x="9685339" y="6360677"/>
            <a:ext cx="2510043" cy="485060"/>
          </a:xfrm>
          <a:prstGeom prst="rect">
            <a:avLst/>
          </a:prstGeom>
        </p:spPr>
      </p:pic>
      <p:sp>
        <p:nvSpPr>
          <p:cNvPr id="11" name="TextBox 3">
            <a:extLst>
              <a:ext uri="{FF2B5EF4-FFF2-40B4-BE49-F238E27FC236}">
                <a16:creationId xmlns:a16="http://schemas.microsoft.com/office/drawing/2014/main" id="{737E70BC-A55D-DAFC-F656-B6DDF2189A59}"/>
              </a:ext>
            </a:extLst>
          </p:cNvPr>
          <p:cNvSpPr txBox="1"/>
          <p:nvPr/>
        </p:nvSpPr>
        <p:spPr>
          <a:xfrm>
            <a:off x="440370" y="911164"/>
            <a:ext cx="7138189" cy="353943"/>
          </a:xfrm>
          <a:prstGeom prst="rect">
            <a:avLst/>
          </a:prstGeom>
          <a:noFill/>
        </p:spPr>
        <p:txBody>
          <a:bodyPr wrap="square" lIns="121920" tIns="60960" rIns="121920" bIns="60960" anchor="t">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chemeClr val="bg1"/>
                </a:solidFill>
                <a:effectLst/>
                <a:uLnTx/>
                <a:uFillTx/>
                <a:ea typeface="+mn-ea"/>
                <a:cs typeface="Arial"/>
                <a:sym typeface="Arial"/>
              </a:rPr>
              <a:t>Natural origin </a:t>
            </a:r>
            <a:r>
              <a:rPr kumimoji="0" lang="en-US" sz="1500" u="none" strike="noStrike" kern="1200" cap="none" spc="0" normalizeH="0" baseline="0" noProof="0" dirty="0">
                <a:ln>
                  <a:noFill/>
                </a:ln>
                <a:solidFill>
                  <a:schemeClr val="bg1"/>
                </a:solidFill>
                <a:effectLst/>
                <a:uLnTx/>
                <a:uFillTx/>
                <a:cs typeface="Arial"/>
                <a:sym typeface="Arial"/>
              </a:rPr>
              <a:t>fragrances</a:t>
            </a:r>
            <a:r>
              <a:rPr kumimoji="0" lang="en-US" sz="1500" b="0" i="0" u="none" strike="noStrike" kern="1200" cap="none" spc="0" normalizeH="0" baseline="0" noProof="0" dirty="0">
                <a:ln>
                  <a:noFill/>
                </a:ln>
                <a:solidFill>
                  <a:schemeClr val="bg1"/>
                </a:solidFill>
                <a:effectLst/>
                <a:uLnTx/>
                <a:uFillTx/>
                <a:ea typeface="+mn-ea"/>
                <a:cs typeface="Arial"/>
                <a:sym typeface="Arial"/>
              </a:rPr>
              <a:t> with high % of potent essential oils</a:t>
            </a:r>
          </a:p>
        </p:txBody>
      </p:sp>
      <p:pic>
        <p:nvPicPr>
          <p:cNvPr id="16" name="Picture 15">
            <a:extLst>
              <a:ext uri="{FF2B5EF4-FFF2-40B4-BE49-F238E27FC236}">
                <a16:creationId xmlns:a16="http://schemas.microsoft.com/office/drawing/2014/main" id="{09450F6A-3152-9D7D-1724-C7D45E45747A}"/>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93699" y="376968"/>
            <a:ext cx="3125980" cy="468897"/>
          </a:xfrm>
          <a:prstGeom prst="rect">
            <a:avLst/>
          </a:prstGeom>
        </p:spPr>
      </p:pic>
      <p:sp>
        <p:nvSpPr>
          <p:cNvPr id="20" name="TextBox 1">
            <a:extLst>
              <a:ext uri="{FF2B5EF4-FFF2-40B4-BE49-F238E27FC236}">
                <a16:creationId xmlns:a16="http://schemas.microsoft.com/office/drawing/2014/main" id="{F82FBDAF-4887-2430-6093-3CACBD852549}"/>
              </a:ext>
            </a:extLst>
          </p:cNvPr>
          <p:cNvSpPr txBox="1"/>
          <p:nvPr/>
        </p:nvSpPr>
        <p:spPr>
          <a:xfrm>
            <a:off x="523758" y="1490825"/>
            <a:ext cx="9970070" cy="1077218"/>
          </a:xfrm>
          <a:prstGeom prst="rect">
            <a:avLst/>
          </a:prstGeom>
          <a:noFill/>
        </p:spPr>
        <p:txBody>
          <a:bodyPr wrap="square" lIns="121920" tIns="60960" rIns="121920" bIns="60960" rtlCol="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300" normalizeH="0" baseline="0" noProof="0">
                <a:ln>
                  <a:noFill/>
                </a:ln>
                <a:solidFill>
                  <a:srgbClr val="C9D53D"/>
                </a:solidFill>
                <a:effectLst/>
                <a:uLnTx/>
                <a:uFillTx/>
                <a:latin typeface="DM Sans "/>
                <a:ea typeface="+mn-ea"/>
                <a:cs typeface="+mn-cs"/>
                <a:sym typeface="Arial"/>
              </a:rPr>
              <a:t>PURE</a:t>
            </a:r>
            <a:r>
              <a:rPr kumimoji="0" lang="en-US" sz="2400" b="1" i="0" u="none" strike="noStrike" kern="1200" cap="none" spc="300" normalizeH="0" baseline="0" noProof="0">
                <a:ln>
                  <a:noFill/>
                </a:ln>
                <a:solidFill>
                  <a:srgbClr val="82518D"/>
                </a:solidFill>
                <a:effectLst/>
                <a:uLnTx/>
                <a:uFillTx/>
                <a:latin typeface="DM Sans "/>
                <a:ea typeface="+mn-ea"/>
                <a:cs typeface="+mn-cs"/>
                <a:sym typeface="Arial"/>
              </a:rPr>
              <a:t> </a:t>
            </a:r>
            <a:r>
              <a:rPr kumimoji="0" lang="en-US" sz="2400" b="0" i="0" u="none" strike="noStrike" kern="1200" cap="none" spc="300" normalizeH="0" baseline="0" noProof="0">
                <a:ln>
                  <a:noFill/>
                </a:ln>
                <a:solidFill>
                  <a:srgbClr val="000000"/>
                </a:solidFill>
                <a:effectLst/>
                <a:uLnTx/>
                <a:uFillTx/>
                <a:latin typeface="DM Sans "/>
                <a:ea typeface="+mn-ea"/>
                <a:cs typeface="+mn-cs"/>
                <a:sym typeface="Arial"/>
              </a:rPr>
              <a:t>HEAD</a:t>
            </a:r>
          </a:p>
          <a:p>
            <a:pPr marL="0" marR="0" lvl="0" indent="0" algn="l" defTabSz="914377" rtl="0" eaLnBrk="1" fontAlgn="auto" latinLnBrk="0" hangingPunct="1">
              <a:lnSpc>
                <a:spcPct val="100000"/>
              </a:lnSpc>
              <a:spcBef>
                <a:spcPts val="0"/>
              </a:spcBef>
              <a:spcAft>
                <a:spcPts val="0"/>
              </a:spcAft>
              <a:buClr>
                <a:srgbClr val="000000"/>
              </a:buClr>
              <a:buSzTx/>
              <a:buFontTx/>
              <a:buNone/>
              <a:tabLst/>
              <a:defRPr/>
            </a:pPr>
            <a:r>
              <a:rPr kumimoji="0" lang="en-US" sz="1400" u="none" strike="noStrike" kern="0" cap="none" spc="0" normalizeH="0" noProof="0">
                <a:ln>
                  <a:noFill/>
                </a:ln>
                <a:solidFill>
                  <a:schemeClr val="bg1"/>
                </a:solidFill>
                <a:effectLst/>
                <a:uLnTx/>
                <a:uFillTx/>
                <a:latin typeface="DM Sans "/>
                <a:cs typeface="Arial"/>
                <a:sym typeface="Arial"/>
              </a:rPr>
              <a:t>with </a:t>
            </a:r>
            <a:r>
              <a:rPr kumimoji="0" lang="en-US" sz="1400" u="none" strike="noStrike" kern="0" cap="none" spc="0" normalizeH="0" noProof="0" dirty="0">
                <a:ln>
                  <a:noFill/>
                </a:ln>
                <a:solidFill>
                  <a:schemeClr val="bg1"/>
                </a:solidFill>
                <a:effectLst/>
                <a:uLnTx/>
                <a:uFillTx/>
                <a:latin typeface="DM Sans "/>
                <a:cs typeface="Arial"/>
                <a:sym typeface="Arial"/>
              </a:rPr>
              <a:t>5%* of a produced by &amp; exclusive to dsm-firmenich </a:t>
            </a:r>
          </a:p>
          <a:p>
            <a:pPr marL="0" marR="0" lvl="0" indent="0" algn="l" defTabSz="914377" rtl="0" eaLnBrk="1" fontAlgn="auto" latinLnBrk="0" hangingPunct="1">
              <a:lnSpc>
                <a:spcPct val="100000"/>
              </a:lnSpc>
              <a:spcBef>
                <a:spcPts val="0"/>
              </a:spcBef>
              <a:spcAft>
                <a:spcPts val="0"/>
              </a:spcAft>
              <a:buClr>
                <a:srgbClr val="000000"/>
              </a:buClr>
              <a:buSzTx/>
              <a:buFontTx/>
              <a:buNone/>
              <a:tabLst/>
              <a:defRPr/>
            </a:pPr>
            <a:r>
              <a:rPr lang="en-US" sz="2400" b="1" spc="300" dirty="0">
                <a:solidFill>
                  <a:srgbClr val="C9D53D"/>
                </a:solidFill>
                <a:latin typeface="DM Sans "/>
                <a:sym typeface="Arial"/>
              </a:rPr>
              <a:t>MINT ESSENTIAL OIL</a:t>
            </a:r>
          </a:p>
        </p:txBody>
      </p:sp>
      <p:cxnSp>
        <p:nvCxnSpPr>
          <p:cNvPr id="29" name="Conector Reto 22">
            <a:extLst>
              <a:ext uri="{FF2B5EF4-FFF2-40B4-BE49-F238E27FC236}">
                <a16:creationId xmlns:a16="http://schemas.microsoft.com/office/drawing/2014/main" id="{3687341E-AF88-4D50-E011-EE5562DC90E2}"/>
              </a:ext>
            </a:extLst>
          </p:cNvPr>
          <p:cNvCxnSpPr>
            <a:cxnSpLocks/>
          </p:cNvCxnSpPr>
          <p:nvPr/>
        </p:nvCxnSpPr>
        <p:spPr>
          <a:xfrm>
            <a:off x="689498" y="2773784"/>
            <a:ext cx="0" cy="3060000"/>
          </a:xfrm>
          <a:prstGeom prst="line">
            <a:avLst/>
          </a:prstGeom>
          <a:ln w="76200">
            <a:solidFill>
              <a:srgbClr val="C9D53D"/>
            </a:solidFill>
          </a:ln>
        </p:spPr>
        <p:style>
          <a:lnRef idx="1">
            <a:schemeClr val="accent1"/>
          </a:lnRef>
          <a:fillRef idx="0">
            <a:schemeClr val="accent1"/>
          </a:fillRef>
          <a:effectRef idx="0">
            <a:schemeClr val="accent1"/>
          </a:effectRef>
          <a:fontRef idx="minor">
            <a:schemeClr val="tx1"/>
          </a:fontRef>
        </p:style>
      </p:cxnSp>
      <p:cxnSp>
        <p:nvCxnSpPr>
          <p:cNvPr id="31" name="Conector Reto 22">
            <a:extLst>
              <a:ext uri="{FF2B5EF4-FFF2-40B4-BE49-F238E27FC236}">
                <a16:creationId xmlns:a16="http://schemas.microsoft.com/office/drawing/2014/main" id="{63238D8C-A3C0-07E9-573F-DF8445B0708D}"/>
              </a:ext>
            </a:extLst>
          </p:cNvPr>
          <p:cNvCxnSpPr>
            <a:cxnSpLocks/>
          </p:cNvCxnSpPr>
          <p:nvPr/>
        </p:nvCxnSpPr>
        <p:spPr>
          <a:xfrm>
            <a:off x="618611" y="2773784"/>
            <a:ext cx="0" cy="3060000"/>
          </a:xfrm>
          <a:prstGeom prst="line">
            <a:avLst/>
          </a:prstGeom>
          <a:ln w="76200">
            <a:solidFill>
              <a:srgbClr val="C9D53D"/>
            </a:solidFill>
          </a:ln>
        </p:spPr>
        <p:style>
          <a:lnRef idx="1">
            <a:schemeClr val="accent1"/>
          </a:lnRef>
          <a:fillRef idx="0">
            <a:schemeClr val="accent1"/>
          </a:fillRef>
          <a:effectRef idx="0">
            <a:schemeClr val="accent1"/>
          </a:effectRef>
          <a:fontRef idx="minor">
            <a:schemeClr val="tx1"/>
          </a:fontRef>
        </p:style>
      </p:cxnSp>
      <p:cxnSp>
        <p:nvCxnSpPr>
          <p:cNvPr id="33" name="Conector Reto 22">
            <a:extLst>
              <a:ext uri="{FF2B5EF4-FFF2-40B4-BE49-F238E27FC236}">
                <a16:creationId xmlns:a16="http://schemas.microsoft.com/office/drawing/2014/main" id="{8CC63FA1-BA7A-A090-7981-B96FBF677C6D}"/>
              </a:ext>
            </a:extLst>
          </p:cNvPr>
          <p:cNvCxnSpPr>
            <a:cxnSpLocks/>
          </p:cNvCxnSpPr>
          <p:nvPr/>
        </p:nvCxnSpPr>
        <p:spPr>
          <a:xfrm>
            <a:off x="4936611" y="2773784"/>
            <a:ext cx="0" cy="3060000"/>
          </a:xfrm>
          <a:prstGeom prst="line">
            <a:avLst/>
          </a:prstGeom>
          <a:ln w="76200">
            <a:solidFill>
              <a:srgbClr val="C9D53D"/>
            </a:solidFill>
          </a:ln>
        </p:spPr>
        <p:style>
          <a:lnRef idx="1">
            <a:schemeClr val="accent1"/>
          </a:lnRef>
          <a:fillRef idx="0">
            <a:schemeClr val="accent1"/>
          </a:fillRef>
          <a:effectRef idx="0">
            <a:schemeClr val="accent1"/>
          </a:effectRef>
          <a:fontRef idx="minor">
            <a:schemeClr val="tx1"/>
          </a:fontRef>
        </p:style>
      </p:cxnSp>
      <p:cxnSp>
        <p:nvCxnSpPr>
          <p:cNvPr id="34" name="Conector Reto 22">
            <a:extLst>
              <a:ext uri="{FF2B5EF4-FFF2-40B4-BE49-F238E27FC236}">
                <a16:creationId xmlns:a16="http://schemas.microsoft.com/office/drawing/2014/main" id="{06934DB6-D31A-6243-24BD-50B431661427}"/>
              </a:ext>
            </a:extLst>
          </p:cNvPr>
          <p:cNvCxnSpPr>
            <a:cxnSpLocks/>
          </p:cNvCxnSpPr>
          <p:nvPr/>
        </p:nvCxnSpPr>
        <p:spPr>
          <a:xfrm>
            <a:off x="5007498" y="2773784"/>
            <a:ext cx="0" cy="3060000"/>
          </a:xfrm>
          <a:prstGeom prst="line">
            <a:avLst/>
          </a:prstGeom>
          <a:ln w="76200">
            <a:solidFill>
              <a:srgbClr val="C9D53D"/>
            </a:solidFill>
          </a:ln>
        </p:spPr>
        <p:style>
          <a:lnRef idx="1">
            <a:schemeClr val="accent1"/>
          </a:lnRef>
          <a:fillRef idx="0">
            <a:schemeClr val="accent1"/>
          </a:fillRef>
          <a:effectRef idx="0">
            <a:schemeClr val="accent1"/>
          </a:effectRef>
          <a:fontRef idx="minor">
            <a:schemeClr val="tx1"/>
          </a:fontRef>
        </p:style>
      </p:cxnSp>
      <p:sp>
        <p:nvSpPr>
          <p:cNvPr id="47" name="TextBox 7">
            <a:extLst>
              <a:ext uri="{FF2B5EF4-FFF2-40B4-BE49-F238E27FC236}">
                <a16:creationId xmlns:a16="http://schemas.microsoft.com/office/drawing/2014/main" id="{E8C06A91-903B-6BFE-EE16-5A3FA1FA83FE}"/>
              </a:ext>
            </a:extLst>
          </p:cNvPr>
          <p:cNvSpPr txBox="1"/>
          <p:nvPr/>
        </p:nvSpPr>
        <p:spPr>
          <a:xfrm>
            <a:off x="986858" y="4841139"/>
            <a:ext cx="3107620" cy="630942"/>
          </a:xfrm>
          <a:prstGeom prst="rect">
            <a:avLst/>
          </a:prstGeom>
          <a:noFill/>
          <a:effectLst/>
        </p:spPr>
        <p:txBody>
          <a:bodyPr wrap="square" lIns="121920" tIns="60960" rIns="121920" bIns="60960" anchor="t">
            <a:spAutoFit/>
          </a:bodyPr>
          <a:lstStyle/>
          <a:p>
            <a:r>
              <a:rPr lang="en-US" sz="1100" i="1" u="none" strike="noStrike" baseline="0" dirty="0">
                <a:solidFill>
                  <a:schemeClr val="bg1"/>
                </a:solidFill>
              </a:rPr>
              <a:t>Full-bodied and intense, fresh and aromatic herbal notes of hay, gently supported by </a:t>
            </a:r>
            <a:r>
              <a:rPr lang="en-US" sz="1100" i="1" u="none" strike="noStrike" baseline="0" dirty="0" err="1">
                <a:solidFill>
                  <a:schemeClr val="bg1"/>
                </a:solidFill>
              </a:rPr>
              <a:t>lactonic</a:t>
            </a:r>
            <a:r>
              <a:rPr lang="en-US" sz="1100" i="1" u="none" strike="noStrike" baseline="0" dirty="0">
                <a:solidFill>
                  <a:schemeClr val="bg1"/>
                </a:solidFill>
              </a:rPr>
              <a:t> and </a:t>
            </a:r>
            <a:r>
              <a:rPr lang="en-US" sz="1100" i="1" u="none" strike="noStrike" baseline="0">
                <a:solidFill>
                  <a:schemeClr val="bg1"/>
                </a:solidFill>
              </a:rPr>
              <a:t>floral hints. </a:t>
            </a:r>
            <a:endParaRPr kumimoji="0" lang="en-US" sz="1100" i="1" u="none" strike="noStrike" kern="0" cap="none" spc="0" normalizeH="0" baseline="0" noProof="0" dirty="0">
              <a:ln>
                <a:noFill/>
              </a:ln>
              <a:solidFill>
                <a:schemeClr val="bg1"/>
              </a:solidFill>
              <a:effectLst/>
              <a:uLnTx/>
              <a:uFillTx/>
              <a:cs typeface="Arial"/>
              <a:sym typeface="Arial"/>
            </a:endParaRPr>
          </a:p>
        </p:txBody>
      </p:sp>
      <p:sp>
        <p:nvSpPr>
          <p:cNvPr id="48" name="TextBox 1">
            <a:extLst>
              <a:ext uri="{FF2B5EF4-FFF2-40B4-BE49-F238E27FC236}">
                <a16:creationId xmlns:a16="http://schemas.microsoft.com/office/drawing/2014/main" id="{32621C81-FA70-1DAC-1BFC-C050BC481A2D}"/>
              </a:ext>
            </a:extLst>
          </p:cNvPr>
          <p:cNvSpPr txBox="1"/>
          <p:nvPr/>
        </p:nvSpPr>
        <p:spPr>
          <a:xfrm>
            <a:off x="1015811" y="2908060"/>
            <a:ext cx="3991687" cy="400110"/>
          </a:xfrm>
          <a:prstGeom prst="rect">
            <a:avLst/>
          </a:prstGeom>
          <a:noFill/>
        </p:spPr>
        <p:txBody>
          <a:bodyPr wrap="square" lIns="121920" tIns="60960" rIns="121920" bIns="60960" rtlCol="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1219140" rtl="0" eaLnBrk="1" fontAlgn="auto" latinLnBrk="0" hangingPunct="1">
              <a:lnSpc>
                <a:spcPct val="100000"/>
              </a:lnSpc>
              <a:spcBef>
                <a:spcPts val="0"/>
              </a:spcBef>
              <a:spcAft>
                <a:spcPts val="0"/>
              </a:spcAft>
              <a:buClrTx/>
              <a:buSzTx/>
              <a:buFontTx/>
              <a:buNone/>
              <a:tabLst/>
              <a:defRPr/>
            </a:pPr>
            <a:r>
              <a:rPr kumimoji="0" lang="en-US" b="1" u="none" strike="noStrike" kern="1200" cap="none" spc="0" normalizeH="0" baseline="0" noProof="0">
                <a:ln>
                  <a:noFill/>
                </a:ln>
                <a:solidFill>
                  <a:schemeClr val="bg1"/>
                </a:solidFill>
                <a:effectLst/>
                <a:uLnTx/>
                <a:uFillTx/>
                <a:sym typeface="Arial"/>
              </a:rPr>
              <a:t>DISTILLATION PROCESS</a:t>
            </a:r>
            <a:endParaRPr kumimoji="0" lang="en-US" b="1" u="none" strike="noStrike" kern="1200" cap="none" spc="-53" normalizeH="0" baseline="0" noProof="0" dirty="0">
              <a:ln>
                <a:noFill/>
              </a:ln>
              <a:solidFill>
                <a:schemeClr val="bg1"/>
              </a:solidFill>
              <a:effectLst/>
              <a:uLnTx/>
              <a:uFillTx/>
              <a:sym typeface="Arial"/>
            </a:endParaRPr>
          </a:p>
        </p:txBody>
      </p:sp>
      <p:sp>
        <p:nvSpPr>
          <p:cNvPr id="49" name="TextBox 7">
            <a:extLst>
              <a:ext uri="{FF2B5EF4-FFF2-40B4-BE49-F238E27FC236}">
                <a16:creationId xmlns:a16="http://schemas.microsoft.com/office/drawing/2014/main" id="{75463BF9-5B9D-7780-AE1F-63F9410BE8C1}"/>
              </a:ext>
            </a:extLst>
          </p:cNvPr>
          <p:cNvSpPr txBox="1"/>
          <p:nvPr/>
        </p:nvSpPr>
        <p:spPr>
          <a:xfrm>
            <a:off x="986858" y="5474806"/>
            <a:ext cx="3107620" cy="630942"/>
          </a:xfrm>
          <a:prstGeom prst="rect">
            <a:avLst/>
          </a:prstGeom>
          <a:noFill/>
          <a:effectLst/>
        </p:spPr>
        <p:txBody>
          <a:bodyPr wrap="square" lIns="121920" tIns="60960" rIns="121920" bIns="60960" anchor="t">
            <a:spAutoFit/>
          </a:bodyPr>
          <a:lstStyle/>
          <a:p>
            <a:r>
              <a:rPr lang="en-US" sz="1100" u="none" strike="noStrike" baseline="0" dirty="0">
                <a:solidFill>
                  <a:schemeClr val="bg1"/>
                </a:solidFill>
              </a:rPr>
              <a:t>This profile will bring uniqueness and mint signature in many Home care and Body </a:t>
            </a:r>
            <a:r>
              <a:rPr lang="en-US" sz="1100" u="none" strike="noStrike" baseline="0">
                <a:solidFill>
                  <a:schemeClr val="bg1"/>
                </a:solidFill>
              </a:rPr>
              <a:t>care applications.</a:t>
            </a:r>
            <a:endParaRPr kumimoji="0" lang="en-US" sz="1100" u="none" strike="noStrike" kern="0" cap="none" spc="0" normalizeH="0" baseline="0" noProof="0" dirty="0">
              <a:ln>
                <a:noFill/>
              </a:ln>
              <a:solidFill>
                <a:schemeClr val="bg1"/>
              </a:solidFill>
              <a:effectLst/>
              <a:uLnTx/>
              <a:uFillTx/>
              <a:cs typeface="Arial"/>
              <a:sym typeface="Arial"/>
            </a:endParaRPr>
          </a:p>
        </p:txBody>
      </p:sp>
      <p:sp>
        <p:nvSpPr>
          <p:cNvPr id="50" name="TextBox 1">
            <a:extLst>
              <a:ext uri="{FF2B5EF4-FFF2-40B4-BE49-F238E27FC236}">
                <a16:creationId xmlns:a16="http://schemas.microsoft.com/office/drawing/2014/main" id="{CCCCA378-5ADA-18A7-9004-79E1A67EC204}"/>
              </a:ext>
            </a:extLst>
          </p:cNvPr>
          <p:cNvSpPr txBox="1"/>
          <p:nvPr/>
        </p:nvSpPr>
        <p:spPr>
          <a:xfrm>
            <a:off x="966648" y="4310431"/>
            <a:ext cx="3158473" cy="400110"/>
          </a:xfrm>
          <a:prstGeom prst="rect">
            <a:avLst/>
          </a:prstGeom>
          <a:noFill/>
        </p:spPr>
        <p:txBody>
          <a:bodyPr wrap="square" lIns="121920" tIns="60960" rIns="121920" bIns="60960" rtlCol="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1219140" rtl="0" eaLnBrk="1" fontAlgn="auto" latinLnBrk="0" hangingPunct="1">
              <a:lnSpc>
                <a:spcPct val="100000"/>
              </a:lnSpc>
              <a:spcBef>
                <a:spcPts val="0"/>
              </a:spcBef>
              <a:spcAft>
                <a:spcPts val="0"/>
              </a:spcAft>
              <a:buClrTx/>
              <a:buSzTx/>
              <a:buFontTx/>
              <a:buNone/>
              <a:tabLst/>
              <a:defRPr/>
            </a:pPr>
            <a:r>
              <a:rPr kumimoji="0" lang="en-US" b="1" u="none" strike="noStrike" kern="1200" cap="none" spc="0" normalizeH="0" baseline="0" noProof="0">
                <a:ln>
                  <a:noFill/>
                </a:ln>
                <a:solidFill>
                  <a:schemeClr val="bg1"/>
                </a:solidFill>
                <a:effectLst/>
                <a:uLnTx/>
                <a:uFillTx/>
                <a:sym typeface="Arial"/>
              </a:rPr>
              <a:t>OLFACTIVE DESCRIPTION</a:t>
            </a:r>
            <a:endParaRPr kumimoji="0" lang="en-US" b="1" u="none" strike="noStrike" kern="1200" cap="none" spc="-53" normalizeH="0" baseline="0" noProof="0" dirty="0">
              <a:ln>
                <a:noFill/>
              </a:ln>
              <a:solidFill>
                <a:schemeClr val="bg1"/>
              </a:solidFill>
              <a:effectLst/>
              <a:uLnTx/>
              <a:uFillTx/>
              <a:sym typeface="Arial"/>
            </a:endParaRPr>
          </a:p>
        </p:txBody>
      </p:sp>
      <p:sp>
        <p:nvSpPr>
          <p:cNvPr id="51" name="TextBox 1">
            <a:extLst>
              <a:ext uri="{FF2B5EF4-FFF2-40B4-BE49-F238E27FC236}">
                <a16:creationId xmlns:a16="http://schemas.microsoft.com/office/drawing/2014/main" id="{2FAA8F80-2BC5-5892-FBA7-FBD1EB36A098}"/>
              </a:ext>
            </a:extLst>
          </p:cNvPr>
          <p:cNvSpPr txBox="1"/>
          <p:nvPr/>
        </p:nvSpPr>
        <p:spPr>
          <a:xfrm>
            <a:off x="986858" y="3340291"/>
            <a:ext cx="2908992" cy="800219"/>
          </a:xfrm>
          <a:prstGeom prst="rect">
            <a:avLst/>
          </a:prstGeom>
          <a:noFill/>
        </p:spPr>
        <p:txBody>
          <a:bodyPr wrap="square" lIns="121920" tIns="60960" rIns="121920" bIns="60960" rtlCol="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100" u="none" strike="noStrike" baseline="0" dirty="0">
                <a:solidFill>
                  <a:schemeClr val="bg1"/>
                </a:solidFill>
              </a:rPr>
              <a:t>Obtained by distillation of the biomass with water, or steam. The essential oil is physically separated from the aqueous phase </a:t>
            </a:r>
            <a:r>
              <a:rPr lang="en-US" sz="1100" u="none" strike="noStrike" baseline="0">
                <a:solidFill>
                  <a:schemeClr val="bg1"/>
                </a:solidFill>
              </a:rPr>
              <a:t>by decantation.</a:t>
            </a:r>
            <a:endParaRPr lang="en-US" sz="1100" u="none" strike="noStrike" baseline="0" dirty="0">
              <a:solidFill>
                <a:schemeClr val="bg1"/>
              </a:solidFill>
            </a:endParaRPr>
          </a:p>
        </p:txBody>
      </p:sp>
      <p:sp>
        <p:nvSpPr>
          <p:cNvPr id="53" name="TextBox 1">
            <a:extLst>
              <a:ext uri="{FF2B5EF4-FFF2-40B4-BE49-F238E27FC236}">
                <a16:creationId xmlns:a16="http://schemas.microsoft.com/office/drawing/2014/main" id="{29F846AC-6A83-A5B0-BE27-C57B906070C6}"/>
              </a:ext>
            </a:extLst>
          </p:cNvPr>
          <p:cNvSpPr txBox="1"/>
          <p:nvPr/>
        </p:nvSpPr>
        <p:spPr>
          <a:xfrm>
            <a:off x="5253904" y="4827251"/>
            <a:ext cx="3188663" cy="461665"/>
          </a:xfrm>
          <a:prstGeom prst="rect">
            <a:avLst/>
          </a:prstGeom>
          <a:noFill/>
        </p:spPr>
        <p:txBody>
          <a:bodyPr wrap="square" lIns="121920" tIns="60960" rIns="121920" bIns="60960" rtlCol="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a:solidFill>
                  <a:schemeClr val="bg1"/>
                </a:solidFill>
                <a:ea typeface="+mn-lt"/>
                <a:cs typeface="+mn-lt"/>
              </a:rPr>
              <a:t>A dsm-firmenich captive is strictly reserved </a:t>
            </a:r>
            <a:r>
              <a:rPr lang="en-US" sz="1100" u="none" strike="noStrike" baseline="0">
                <a:solidFill>
                  <a:schemeClr val="bg1"/>
                </a:solidFill>
                <a:ea typeface="+mn-lt"/>
                <a:cs typeface="+mn-lt"/>
              </a:rPr>
              <a:t>for </a:t>
            </a:r>
            <a:r>
              <a:rPr lang="en-US" sz="1100">
                <a:solidFill>
                  <a:schemeClr val="bg1"/>
                </a:solidFill>
                <a:ea typeface="+mn-lt"/>
                <a:cs typeface="+mn-lt"/>
              </a:rPr>
              <a:t>our perfumers</a:t>
            </a:r>
            <a:r>
              <a:rPr lang="en-US" sz="1100" u="none" strike="noStrike" baseline="0">
                <a:solidFill>
                  <a:schemeClr val="bg1"/>
                </a:solidFill>
                <a:ea typeface="+mn-lt"/>
                <a:cs typeface="+mn-lt"/>
              </a:rPr>
              <a:t>.</a:t>
            </a:r>
            <a:r>
              <a:rPr lang="en-US" sz="1100">
                <a:solidFill>
                  <a:schemeClr val="bg1"/>
                </a:solidFill>
                <a:ea typeface="+mn-lt"/>
                <a:cs typeface="+mn-lt"/>
              </a:rPr>
              <a:t> </a:t>
            </a:r>
            <a:endParaRPr lang="en-US" sz="1100" u="none" strike="noStrike" kern="1200" cap="none" spc="-53" normalizeH="0" baseline="0" noProof="0" dirty="0">
              <a:ln>
                <a:noFill/>
              </a:ln>
              <a:solidFill>
                <a:schemeClr val="bg1"/>
              </a:solidFill>
              <a:effectLst/>
              <a:uLnTx/>
              <a:uFillTx/>
              <a:ea typeface="+mn-lt"/>
              <a:cs typeface="+mn-lt"/>
            </a:endParaRPr>
          </a:p>
        </p:txBody>
      </p:sp>
      <p:pic>
        <p:nvPicPr>
          <p:cNvPr id="54" name="Picture 53" descr="A red circle with text on it&#10;&#10;Description automatically generated">
            <a:extLst>
              <a:ext uri="{FF2B5EF4-FFF2-40B4-BE49-F238E27FC236}">
                <a16:creationId xmlns:a16="http://schemas.microsoft.com/office/drawing/2014/main" id="{0536CD98-2F46-D3AE-A454-ED96F92FBFB0}"/>
              </a:ext>
            </a:extLst>
          </p:cNvPr>
          <p:cNvPicPr>
            <a:picLocks noChangeAspect="1"/>
          </p:cNvPicPr>
          <p:nvPr/>
        </p:nvPicPr>
        <p:blipFill>
          <a:blip r:embed="rId10">
            <a:extLst>
              <a:ext uri="{BEBA8EAE-BF5A-486C-A8C5-ECC9F3942E4B}">
                <a14:imgProps xmlns:a14="http://schemas.microsoft.com/office/drawing/2010/main">
                  <a14:imgLayer r:embed="rId11">
                    <a14:imgEffect>
                      <a14:brightnessContrast bright="100000"/>
                    </a14:imgEffect>
                  </a14:imgLayer>
                </a14:imgProps>
              </a:ext>
              <a:ext uri="{28A0092B-C50C-407E-A947-70E740481C1C}">
                <a14:useLocalDpi xmlns:a14="http://schemas.microsoft.com/office/drawing/2010/main"/>
              </a:ext>
            </a:extLst>
          </a:blip>
          <a:stretch>
            <a:fillRect/>
          </a:stretch>
        </p:blipFill>
        <p:spPr>
          <a:xfrm>
            <a:off x="6096000" y="3108115"/>
            <a:ext cx="1446086" cy="1546130"/>
          </a:xfrm>
          <a:prstGeom prst="rect">
            <a:avLst/>
          </a:prstGeom>
        </p:spPr>
      </p:pic>
      <p:sp>
        <p:nvSpPr>
          <p:cNvPr id="55" name="TextBox 1">
            <a:extLst>
              <a:ext uri="{FF2B5EF4-FFF2-40B4-BE49-F238E27FC236}">
                <a16:creationId xmlns:a16="http://schemas.microsoft.com/office/drawing/2014/main" id="{FD38B662-D929-4EBC-1228-DDBFBE6C4E27}"/>
              </a:ext>
            </a:extLst>
          </p:cNvPr>
          <p:cNvSpPr txBox="1"/>
          <p:nvPr/>
        </p:nvSpPr>
        <p:spPr>
          <a:xfrm>
            <a:off x="5253904" y="2908060"/>
            <a:ext cx="3524241" cy="646331"/>
          </a:xfrm>
          <a:prstGeom prst="rect">
            <a:avLst/>
          </a:prstGeom>
          <a:noFill/>
        </p:spPr>
        <p:txBody>
          <a:bodyPr wrap="square" lIns="121920" tIns="60960" rIns="121920" bIns="60960" rtlCol="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1219140" rtl="0" eaLnBrk="1" fontAlgn="auto" latinLnBrk="0" hangingPunct="1">
              <a:lnSpc>
                <a:spcPct val="100000"/>
              </a:lnSpc>
              <a:spcBef>
                <a:spcPts val="0"/>
              </a:spcBef>
              <a:spcAft>
                <a:spcPts val="0"/>
              </a:spcAft>
              <a:buClrTx/>
              <a:buSzTx/>
              <a:buFontTx/>
              <a:buNone/>
              <a:tabLst/>
              <a:defRPr/>
            </a:pPr>
            <a:r>
              <a:rPr lang="en-US" sz="1800" b="1" u="none" strike="noStrike" baseline="0">
                <a:solidFill>
                  <a:schemeClr val="bg1"/>
                </a:solidFill>
              </a:rPr>
              <a:t>EXCLUSIVE DSM-FIRMENICH </a:t>
            </a:r>
            <a:r>
              <a:rPr lang="en-US" sz="1600" b="1" u="none" strike="noStrike" baseline="0">
                <a:solidFill>
                  <a:schemeClr val="bg1"/>
                </a:solidFill>
              </a:rPr>
              <a:t>CAPTIVE </a:t>
            </a:r>
            <a:endParaRPr kumimoji="0" lang="en-US" sz="1467" u="none" strike="noStrike" kern="1200" cap="none" spc="-53" normalizeH="0" baseline="0" noProof="0" dirty="0">
              <a:ln>
                <a:noFill/>
              </a:ln>
              <a:solidFill>
                <a:schemeClr val="bg1"/>
              </a:solidFill>
              <a:effectLst/>
              <a:uLnTx/>
              <a:uFillTx/>
              <a:sym typeface="Arial"/>
            </a:endParaRPr>
          </a:p>
        </p:txBody>
      </p:sp>
    </p:spTree>
    <p:extLst>
      <p:ext uri="{BB962C8B-B14F-4D97-AF65-F5344CB8AC3E}">
        <p14:creationId xmlns:p14="http://schemas.microsoft.com/office/powerpoint/2010/main" val="4061488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descr="A shadow of a tree branch&#10;&#10;Description automatically generated">
            <a:extLst>
              <a:ext uri="{FF2B5EF4-FFF2-40B4-BE49-F238E27FC236}">
                <a16:creationId xmlns:a16="http://schemas.microsoft.com/office/drawing/2014/main" id="{99B1C78F-2C22-B55A-9FDB-308FF7D64789}"/>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15000"/>
                    </a14:imgEffect>
                  </a14:imgLayer>
                </a14:imgProps>
              </a:ex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1EBFFBFB-2F92-4C0A-7FCB-3A4F5A26E155}"/>
              </a:ext>
            </a:extLst>
          </p:cNvPr>
          <p:cNvSpPr>
            <a:spLocks/>
          </p:cNvSpPr>
          <p:nvPr/>
        </p:nvSpPr>
        <p:spPr>
          <a:xfrm>
            <a:off x="0" y="0"/>
            <a:ext cx="12192001" cy="6858000"/>
          </a:xfrm>
          <a:prstGeom prst="rect">
            <a:avLst/>
          </a:prstGeom>
          <a:solidFill>
            <a:srgbClr val="343C09">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40" rtl="0" eaLnBrk="1" fontAlgn="auto" latinLnBrk="0" hangingPunct="1">
              <a:lnSpc>
                <a:spcPct val="100000"/>
              </a:lnSpc>
              <a:spcBef>
                <a:spcPts val="0"/>
              </a:spcBef>
              <a:spcAft>
                <a:spcPts val="0"/>
              </a:spcAft>
              <a:buClr>
                <a:srgbClr val="000000"/>
              </a:buClr>
              <a:buSzTx/>
              <a:buFontTx/>
              <a:buNone/>
              <a:tabLst/>
              <a:defRPr/>
            </a:pPr>
            <a:endParaRPr kumimoji="0" lang="en-GB" sz="1867" b="0" i="0" u="none" strike="noStrike" kern="0" cap="none" spc="0" normalizeH="0" baseline="0" noProof="0">
              <a:ln>
                <a:noFill/>
              </a:ln>
              <a:solidFill>
                <a:srgbClr val="FFFFFF"/>
              </a:solidFill>
              <a:effectLst/>
              <a:uLnTx/>
              <a:uFillTx/>
              <a:ea typeface="+mn-ea"/>
              <a:cs typeface="+mn-cs"/>
              <a:sym typeface="Arial"/>
            </a:endParaRPr>
          </a:p>
        </p:txBody>
      </p:sp>
      <p:cxnSp>
        <p:nvCxnSpPr>
          <p:cNvPr id="5" name="Straight Connector 4">
            <a:extLst>
              <a:ext uri="{FF2B5EF4-FFF2-40B4-BE49-F238E27FC236}">
                <a16:creationId xmlns:a16="http://schemas.microsoft.com/office/drawing/2014/main" id="{71482D9F-0442-BF92-2135-390BB0FB05D2}"/>
              </a:ext>
            </a:extLst>
          </p:cNvPr>
          <p:cNvCxnSpPr>
            <a:cxnSpLocks/>
          </p:cNvCxnSpPr>
          <p:nvPr/>
        </p:nvCxnSpPr>
        <p:spPr>
          <a:xfrm flipH="1">
            <a:off x="7216941" y="1052689"/>
            <a:ext cx="2784641" cy="0"/>
          </a:xfrm>
          <a:prstGeom prst="line">
            <a:avLst/>
          </a:prstGeom>
          <a:ln w="12700">
            <a:solidFill>
              <a:srgbClr val="5E671F"/>
            </a:solidFill>
            <a:headEnd type="ova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7F53EBDF-21A2-47B1-AD2D-A1C7CD7FC9EB}"/>
              </a:ext>
            </a:extLst>
          </p:cNvPr>
          <p:cNvSpPr/>
          <p:nvPr/>
        </p:nvSpPr>
        <p:spPr>
          <a:xfrm>
            <a:off x="8849032" y="-34578"/>
            <a:ext cx="3335961" cy="6895397"/>
          </a:xfrm>
          <a:prstGeom prst="rect">
            <a:avLst/>
          </a:prstGeom>
          <a:blipFill>
            <a:blip r:embed="rId5" cstate="screen">
              <a:extLst>
                <a:ext uri="{28A0092B-C50C-407E-A947-70E740481C1C}">
                  <a14:useLocalDpi xmlns:a14="http://schemas.microsoft.com/office/drawing/2010/main"/>
                </a:ext>
              </a:extLst>
            </a:blip>
            <a:srcRect/>
            <a:stretch>
              <a:fillRect t="15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CaixaDeTexto 12">
            <a:extLst>
              <a:ext uri="{FF2B5EF4-FFF2-40B4-BE49-F238E27FC236}">
                <a16:creationId xmlns:a16="http://schemas.microsoft.com/office/drawing/2014/main" id="{6878D2C5-4A41-76F8-4AAE-ECFD5A413F6B}"/>
              </a:ext>
            </a:extLst>
          </p:cNvPr>
          <p:cNvSpPr txBox="1"/>
          <p:nvPr/>
        </p:nvSpPr>
        <p:spPr>
          <a:xfrm>
            <a:off x="13523672" y="8050541"/>
            <a:ext cx="184731" cy="379656"/>
          </a:xfrm>
          <a:prstGeom prst="rect">
            <a:avLst/>
          </a:prstGeom>
          <a:noFill/>
        </p:spPr>
        <p:txBody>
          <a:bodyPr wrap="none" rtlCol="0">
            <a:spAutoFit/>
          </a:bodyPr>
          <a:lstStyle/>
          <a:p>
            <a:pPr marL="0" marR="0" lvl="0" indent="0" algn="l" defTabSz="1219140" rtl="0" eaLnBrk="1" fontAlgn="auto" latinLnBrk="0" hangingPunct="1">
              <a:lnSpc>
                <a:spcPct val="100000"/>
              </a:lnSpc>
              <a:spcBef>
                <a:spcPts val="0"/>
              </a:spcBef>
              <a:spcAft>
                <a:spcPts val="0"/>
              </a:spcAft>
              <a:buClr>
                <a:srgbClr val="000000"/>
              </a:buClr>
              <a:buSzTx/>
              <a:buFontTx/>
              <a:buNone/>
              <a:tabLst/>
              <a:defRPr/>
            </a:pPr>
            <a:endParaRPr kumimoji="0" lang="pt-BR" sz="1867" b="0" i="0" u="none" strike="noStrike" kern="0" cap="none" spc="0" normalizeH="0" baseline="0" noProof="0">
              <a:ln>
                <a:noFill/>
              </a:ln>
              <a:solidFill>
                <a:srgbClr val="000000"/>
              </a:solidFill>
              <a:effectLst/>
              <a:uLnTx/>
              <a:uFillTx/>
              <a:ea typeface="+mn-ea"/>
              <a:cs typeface="Arial"/>
              <a:sym typeface="Arial"/>
            </a:endParaRPr>
          </a:p>
        </p:txBody>
      </p:sp>
      <p:sp>
        <p:nvSpPr>
          <p:cNvPr id="32" name="Text Placeholder 3">
            <a:extLst>
              <a:ext uri="{FF2B5EF4-FFF2-40B4-BE49-F238E27FC236}">
                <a16:creationId xmlns:a16="http://schemas.microsoft.com/office/drawing/2014/main" id="{5EDF793F-3FC9-B6BC-6CF9-D87FB0CCF6E7}"/>
              </a:ext>
            </a:extLst>
          </p:cNvPr>
          <p:cNvSpPr txBox="1">
            <a:spLocks/>
          </p:cNvSpPr>
          <p:nvPr/>
        </p:nvSpPr>
        <p:spPr>
          <a:xfrm>
            <a:off x="593699" y="470244"/>
            <a:ext cx="3187364" cy="579483"/>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1219140" rtl="0" eaLnBrk="1" fontAlgn="auto" latinLnBrk="0" hangingPunct="1">
              <a:lnSpc>
                <a:spcPct val="100000"/>
              </a:lnSpc>
              <a:spcBef>
                <a:spcPts val="0"/>
              </a:spcBef>
              <a:spcAft>
                <a:spcPts val="0"/>
              </a:spcAft>
              <a:buClr>
                <a:srgbClr val="000000"/>
              </a:buClr>
              <a:buSzTx/>
              <a:buFont typeface="Arial" panose="020B0604020202020204" pitchFamily="34" charset="0"/>
              <a:buNone/>
              <a:tabLst/>
              <a:defRPr/>
            </a:pPr>
            <a:r>
              <a:rPr kumimoji="0" lang="en-US" sz="2133" b="1" i="0" u="none" strike="noStrike" kern="0" cap="none" spc="0" normalizeH="0" baseline="0" noProof="0" dirty="0">
                <a:ln>
                  <a:noFill/>
                </a:ln>
                <a:solidFill>
                  <a:srgbClr val="000000"/>
                </a:solidFill>
                <a:effectLst/>
                <a:uLnTx/>
                <a:uFillTx/>
                <a:ea typeface="+mn-ea"/>
                <a:cs typeface="+mn-cs"/>
                <a:sym typeface="Arial"/>
              </a:rPr>
              <a:t> </a:t>
            </a:r>
          </a:p>
        </p:txBody>
      </p:sp>
      <p:sp>
        <p:nvSpPr>
          <p:cNvPr id="14" name="TextBox 1">
            <a:extLst>
              <a:ext uri="{FF2B5EF4-FFF2-40B4-BE49-F238E27FC236}">
                <a16:creationId xmlns:a16="http://schemas.microsoft.com/office/drawing/2014/main" id="{9F4A9F8E-5B1A-1791-42F3-CD8E6EED925A}"/>
              </a:ext>
            </a:extLst>
          </p:cNvPr>
          <p:cNvSpPr txBox="1"/>
          <p:nvPr/>
        </p:nvSpPr>
        <p:spPr>
          <a:xfrm>
            <a:off x="7100815" y="1145705"/>
            <a:ext cx="1456084" cy="553998"/>
          </a:xfrm>
          <a:prstGeom prst="rect">
            <a:avLst/>
          </a:prstGeom>
          <a:noFill/>
        </p:spPr>
        <p:txBody>
          <a:bodyPr wrap="square" lIns="121920" tIns="60960" rIns="121920" bIns="60960" rtlCol="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1219140" rtl="0" eaLnBrk="1" fontAlgn="auto" latinLnBrk="0" hangingPunct="1">
              <a:lnSpc>
                <a:spcPct val="100000"/>
              </a:lnSpc>
              <a:spcBef>
                <a:spcPts val="0"/>
              </a:spcBef>
              <a:spcAft>
                <a:spcPts val="0"/>
              </a:spcAft>
              <a:buClrTx/>
              <a:buSzTx/>
              <a:buFontTx/>
              <a:buNone/>
              <a:tabLst/>
              <a:defRPr/>
            </a:pPr>
            <a:r>
              <a:rPr lang="en-US" sz="1400" b="1" i="1" u="none" strike="noStrike" baseline="0">
                <a:solidFill>
                  <a:srgbClr val="5E671F"/>
                </a:solidFill>
              </a:rPr>
              <a:t>Rosmarinus officinalis</a:t>
            </a:r>
            <a:endParaRPr kumimoji="0" lang="en-US" sz="1050" b="1" i="1" u="none" strike="noStrike" kern="1200" cap="none" spc="-53" normalizeH="0" baseline="0" noProof="0" dirty="0">
              <a:ln>
                <a:noFill/>
              </a:ln>
              <a:solidFill>
                <a:srgbClr val="5E671F"/>
              </a:solidFill>
              <a:effectLst/>
              <a:uLnTx/>
              <a:uFillTx/>
              <a:sym typeface="Arial"/>
            </a:endParaRPr>
          </a:p>
        </p:txBody>
      </p:sp>
      <p:pic>
        <p:nvPicPr>
          <p:cNvPr id="6" name="Picture 12">
            <a:extLst>
              <a:ext uri="{FF2B5EF4-FFF2-40B4-BE49-F238E27FC236}">
                <a16:creationId xmlns:a16="http://schemas.microsoft.com/office/drawing/2014/main" id="{EBECAD69-0AD1-139C-DABD-6BB36C85B540}"/>
              </a:ext>
            </a:extLst>
          </p:cNvPr>
          <p:cNvPicPr>
            <a:picLocks noChangeAspect="1"/>
          </p:cNvPicPr>
          <p:nvPr/>
        </p:nvPicPr>
        <p:blipFill>
          <a:blip r:embed="rId6" cstate="screen">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a:ext>
            </a:extLst>
          </a:blip>
          <a:stretch>
            <a:fillRect/>
          </a:stretch>
        </p:blipFill>
        <p:spPr>
          <a:xfrm>
            <a:off x="9685339" y="6360677"/>
            <a:ext cx="2510043" cy="485060"/>
          </a:xfrm>
          <a:prstGeom prst="rect">
            <a:avLst/>
          </a:prstGeom>
        </p:spPr>
      </p:pic>
      <p:sp>
        <p:nvSpPr>
          <p:cNvPr id="11" name="TextBox 3">
            <a:extLst>
              <a:ext uri="{FF2B5EF4-FFF2-40B4-BE49-F238E27FC236}">
                <a16:creationId xmlns:a16="http://schemas.microsoft.com/office/drawing/2014/main" id="{737E70BC-A55D-DAFC-F656-B6DDF2189A59}"/>
              </a:ext>
            </a:extLst>
          </p:cNvPr>
          <p:cNvSpPr txBox="1"/>
          <p:nvPr/>
        </p:nvSpPr>
        <p:spPr>
          <a:xfrm>
            <a:off x="440370" y="911164"/>
            <a:ext cx="7138189" cy="353943"/>
          </a:xfrm>
          <a:prstGeom prst="rect">
            <a:avLst/>
          </a:prstGeom>
          <a:noFill/>
        </p:spPr>
        <p:txBody>
          <a:bodyPr wrap="square" lIns="121920" tIns="60960" rIns="121920" bIns="60960" anchor="t">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chemeClr val="bg1"/>
                </a:solidFill>
                <a:effectLst/>
                <a:uLnTx/>
                <a:uFillTx/>
                <a:ea typeface="+mn-ea"/>
                <a:cs typeface="Arial"/>
                <a:sym typeface="Arial"/>
              </a:rPr>
              <a:t>Natural origin </a:t>
            </a:r>
            <a:r>
              <a:rPr kumimoji="0" lang="en-US" sz="1500" u="none" strike="noStrike" kern="1200" cap="none" spc="0" normalizeH="0" baseline="0" noProof="0" dirty="0">
                <a:ln>
                  <a:noFill/>
                </a:ln>
                <a:solidFill>
                  <a:schemeClr val="bg1"/>
                </a:solidFill>
                <a:effectLst/>
                <a:uLnTx/>
                <a:uFillTx/>
                <a:cs typeface="Arial"/>
                <a:sym typeface="Arial"/>
              </a:rPr>
              <a:t>fragrances</a:t>
            </a:r>
            <a:r>
              <a:rPr kumimoji="0" lang="en-US" sz="1500" b="0" i="0" u="none" strike="noStrike" kern="1200" cap="none" spc="0" normalizeH="0" baseline="0" noProof="0" dirty="0">
                <a:ln>
                  <a:noFill/>
                </a:ln>
                <a:solidFill>
                  <a:schemeClr val="bg1"/>
                </a:solidFill>
                <a:effectLst/>
                <a:uLnTx/>
                <a:uFillTx/>
                <a:ea typeface="+mn-ea"/>
                <a:cs typeface="Arial"/>
                <a:sym typeface="Arial"/>
              </a:rPr>
              <a:t> with high % of potent essential oils</a:t>
            </a:r>
          </a:p>
        </p:txBody>
      </p:sp>
      <p:pic>
        <p:nvPicPr>
          <p:cNvPr id="16" name="Picture 15">
            <a:extLst>
              <a:ext uri="{FF2B5EF4-FFF2-40B4-BE49-F238E27FC236}">
                <a16:creationId xmlns:a16="http://schemas.microsoft.com/office/drawing/2014/main" id="{09450F6A-3152-9D7D-1724-C7D45E45747A}"/>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93699" y="376968"/>
            <a:ext cx="3125980" cy="468897"/>
          </a:xfrm>
          <a:prstGeom prst="rect">
            <a:avLst/>
          </a:prstGeom>
        </p:spPr>
      </p:pic>
      <p:sp>
        <p:nvSpPr>
          <p:cNvPr id="20" name="TextBox 1">
            <a:extLst>
              <a:ext uri="{FF2B5EF4-FFF2-40B4-BE49-F238E27FC236}">
                <a16:creationId xmlns:a16="http://schemas.microsoft.com/office/drawing/2014/main" id="{F82FBDAF-4887-2430-6093-3CACBD852549}"/>
              </a:ext>
            </a:extLst>
          </p:cNvPr>
          <p:cNvSpPr txBox="1"/>
          <p:nvPr/>
        </p:nvSpPr>
        <p:spPr>
          <a:xfrm>
            <a:off x="523758" y="1490825"/>
            <a:ext cx="9970070" cy="1077218"/>
          </a:xfrm>
          <a:prstGeom prst="rect">
            <a:avLst/>
          </a:prstGeom>
          <a:noFill/>
        </p:spPr>
        <p:txBody>
          <a:bodyPr wrap="square" lIns="121920" tIns="60960" rIns="121920" bIns="60960" rtlCol="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300" normalizeH="0" baseline="0" noProof="0">
                <a:ln>
                  <a:noFill/>
                </a:ln>
                <a:solidFill>
                  <a:srgbClr val="5E671F"/>
                </a:solidFill>
                <a:effectLst/>
                <a:uLnTx/>
                <a:uFillTx/>
                <a:latin typeface="DM Sans "/>
                <a:ea typeface="+mn-ea"/>
                <a:cs typeface="+mn-cs"/>
                <a:sym typeface="Arial"/>
              </a:rPr>
              <a:t>STRONG</a:t>
            </a:r>
            <a:r>
              <a:rPr kumimoji="0" lang="en-US" sz="2400" b="1" i="0" u="none" strike="noStrike" kern="1200" cap="none" spc="300" normalizeH="0" baseline="0" noProof="0">
                <a:ln>
                  <a:noFill/>
                </a:ln>
                <a:solidFill>
                  <a:srgbClr val="82518D"/>
                </a:solidFill>
                <a:effectLst/>
                <a:uLnTx/>
                <a:uFillTx/>
                <a:latin typeface="DM Sans "/>
                <a:ea typeface="+mn-ea"/>
                <a:cs typeface="+mn-cs"/>
                <a:sym typeface="Arial"/>
              </a:rPr>
              <a:t> </a:t>
            </a:r>
            <a:r>
              <a:rPr kumimoji="0" lang="en-US" sz="2400" b="0" i="0" u="none" strike="noStrike" kern="1200" cap="none" spc="300" normalizeH="0" baseline="0" noProof="0">
                <a:ln>
                  <a:noFill/>
                </a:ln>
                <a:solidFill>
                  <a:srgbClr val="000000"/>
                </a:solidFill>
                <a:effectLst/>
                <a:uLnTx/>
                <a:uFillTx/>
                <a:latin typeface="DM Sans "/>
                <a:ea typeface="+mn-ea"/>
                <a:cs typeface="+mn-cs"/>
                <a:sym typeface="Arial"/>
              </a:rPr>
              <a:t>HEAD</a:t>
            </a:r>
          </a:p>
          <a:p>
            <a:pPr marL="0" marR="0" lvl="0" indent="0" algn="l" defTabSz="914377" rtl="0" eaLnBrk="1" fontAlgn="auto" latinLnBrk="0" hangingPunct="1">
              <a:lnSpc>
                <a:spcPct val="100000"/>
              </a:lnSpc>
              <a:spcBef>
                <a:spcPts val="0"/>
              </a:spcBef>
              <a:spcAft>
                <a:spcPts val="0"/>
              </a:spcAft>
              <a:buClr>
                <a:srgbClr val="000000"/>
              </a:buClr>
              <a:buSzTx/>
              <a:buFontTx/>
              <a:buNone/>
              <a:tabLst/>
              <a:defRPr/>
            </a:pPr>
            <a:r>
              <a:rPr kumimoji="0" lang="en-US" sz="1400" u="none" strike="noStrike" kern="0" cap="none" spc="0" normalizeH="0" noProof="0">
                <a:ln>
                  <a:noFill/>
                </a:ln>
                <a:solidFill>
                  <a:schemeClr val="bg1"/>
                </a:solidFill>
                <a:effectLst/>
                <a:uLnTx/>
                <a:uFillTx/>
                <a:latin typeface="DM Sans "/>
                <a:cs typeface="Arial"/>
                <a:sym typeface="Arial"/>
              </a:rPr>
              <a:t>with </a:t>
            </a:r>
            <a:r>
              <a:rPr kumimoji="0" lang="en-US" sz="1400" u="none" strike="noStrike" kern="0" cap="none" spc="0" normalizeH="0" noProof="0" dirty="0">
                <a:ln>
                  <a:noFill/>
                </a:ln>
                <a:solidFill>
                  <a:schemeClr val="bg1"/>
                </a:solidFill>
                <a:effectLst/>
                <a:uLnTx/>
                <a:uFillTx/>
                <a:latin typeface="DM Sans "/>
                <a:cs typeface="Arial"/>
                <a:sym typeface="Arial"/>
              </a:rPr>
              <a:t>5%* of a dsm-firmenich NATURAL TOGETHER</a:t>
            </a:r>
            <a:r>
              <a:rPr kumimoji="0" lang="en-US" sz="1400" u="none" strike="noStrike" kern="0" cap="none" spc="0" normalizeH="0" baseline="30000" noProof="0" dirty="0">
                <a:ln>
                  <a:noFill/>
                </a:ln>
                <a:solidFill>
                  <a:schemeClr val="bg1"/>
                </a:solidFill>
                <a:effectLst/>
                <a:uLnTx/>
                <a:uFillTx/>
                <a:latin typeface="DM Sans "/>
                <a:cs typeface="Arial"/>
                <a:sym typeface="Arial"/>
              </a:rPr>
              <a:t>TM</a:t>
            </a:r>
            <a:r>
              <a:rPr kumimoji="0" lang="en-US" sz="1400" u="none" strike="noStrike" kern="0" cap="none" spc="0" normalizeH="0" noProof="0" dirty="0">
                <a:ln>
                  <a:noFill/>
                </a:ln>
                <a:solidFill>
                  <a:schemeClr val="bg1"/>
                </a:solidFill>
                <a:effectLst/>
                <a:uLnTx/>
                <a:uFillTx/>
                <a:latin typeface="DM Sans "/>
                <a:cs typeface="Arial"/>
                <a:sym typeface="Arial"/>
              </a:rPr>
              <a:t> </a:t>
            </a:r>
          </a:p>
          <a:p>
            <a:pPr marL="0" marR="0" lvl="0" indent="0" algn="l" defTabSz="914377" rtl="0" eaLnBrk="1" fontAlgn="auto" latinLnBrk="0" hangingPunct="1">
              <a:lnSpc>
                <a:spcPct val="100000"/>
              </a:lnSpc>
              <a:spcBef>
                <a:spcPts val="0"/>
              </a:spcBef>
              <a:spcAft>
                <a:spcPts val="0"/>
              </a:spcAft>
              <a:buClr>
                <a:srgbClr val="000000"/>
              </a:buClr>
              <a:buSzTx/>
              <a:buFontTx/>
              <a:buNone/>
              <a:tabLst/>
              <a:defRPr/>
            </a:pPr>
            <a:r>
              <a:rPr lang="en-US" sz="2400" b="1" spc="300" dirty="0">
                <a:solidFill>
                  <a:srgbClr val="5E671F"/>
                </a:solidFill>
                <a:latin typeface="DM Sans "/>
                <a:sym typeface="Arial"/>
              </a:rPr>
              <a:t>ROSEMARY ESSENTIAL OIL</a:t>
            </a:r>
          </a:p>
        </p:txBody>
      </p:sp>
      <p:cxnSp>
        <p:nvCxnSpPr>
          <p:cNvPr id="29" name="Conector Reto 22">
            <a:extLst>
              <a:ext uri="{FF2B5EF4-FFF2-40B4-BE49-F238E27FC236}">
                <a16:creationId xmlns:a16="http://schemas.microsoft.com/office/drawing/2014/main" id="{3687341E-AF88-4D50-E011-EE5562DC90E2}"/>
              </a:ext>
            </a:extLst>
          </p:cNvPr>
          <p:cNvCxnSpPr>
            <a:cxnSpLocks/>
          </p:cNvCxnSpPr>
          <p:nvPr/>
        </p:nvCxnSpPr>
        <p:spPr>
          <a:xfrm>
            <a:off x="689498" y="2773784"/>
            <a:ext cx="0" cy="3060000"/>
          </a:xfrm>
          <a:prstGeom prst="line">
            <a:avLst/>
          </a:prstGeom>
          <a:ln w="76200">
            <a:solidFill>
              <a:srgbClr val="5E671F"/>
            </a:solidFill>
          </a:ln>
        </p:spPr>
        <p:style>
          <a:lnRef idx="1">
            <a:schemeClr val="accent1"/>
          </a:lnRef>
          <a:fillRef idx="0">
            <a:schemeClr val="accent1"/>
          </a:fillRef>
          <a:effectRef idx="0">
            <a:schemeClr val="accent1"/>
          </a:effectRef>
          <a:fontRef idx="minor">
            <a:schemeClr val="tx1"/>
          </a:fontRef>
        </p:style>
      </p:cxnSp>
      <p:cxnSp>
        <p:nvCxnSpPr>
          <p:cNvPr id="31" name="Conector Reto 22">
            <a:extLst>
              <a:ext uri="{FF2B5EF4-FFF2-40B4-BE49-F238E27FC236}">
                <a16:creationId xmlns:a16="http://schemas.microsoft.com/office/drawing/2014/main" id="{63238D8C-A3C0-07E9-573F-DF8445B0708D}"/>
              </a:ext>
            </a:extLst>
          </p:cNvPr>
          <p:cNvCxnSpPr>
            <a:cxnSpLocks/>
          </p:cNvCxnSpPr>
          <p:nvPr/>
        </p:nvCxnSpPr>
        <p:spPr>
          <a:xfrm>
            <a:off x="618611" y="2773784"/>
            <a:ext cx="0" cy="3060000"/>
          </a:xfrm>
          <a:prstGeom prst="line">
            <a:avLst/>
          </a:prstGeom>
          <a:ln w="76200">
            <a:solidFill>
              <a:srgbClr val="5E671F"/>
            </a:solidFill>
          </a:ln>
        </p:spPr>
        <p:style>
          <a:lnRef idx="1">
            <a:schemeClr val="accent1"/>
          </a:lnRef>
          <a:fillRef idx="0">
            <a:schemeClr val="accent1"/>
          </a:fillRef>
          <a:effectRef idx="0">
            <a:schemeClr val="accent1"/>
          </a:effectRef>
          <a:fontRef idx="minor">
            <a:schemeClr val="tx1"/>
          </a:fontRef>
        </p:style>
      </p:cxnSp>
      <p:cxnSp>
        <p:nvCxnSpPr>
          <p:cNvPr id="33" name="Conector Reto 22">
            <a:extLst>
              <a:ext uri="{FF2B5EF4-FFF2-40B4-BE49-F238E27FC236}">
                <a16:creationId xmlns:a16="http://schemas.microsoft.com/office/drawing/2014/main" id="{8CC63FA1-BA7A-A090-7981-B96FBF677C6D}"/>
              </a:ext>
            </a:extLst>
          </p:cNvPr>
          <p:cNvCxnSpPr>
            <a:cxnSpLocks/>
          </p:cNvCxnSpPr>
          <p:nvPr/>
        </p:nvCxnSpPr>
        <p:spPr>
          <a:xfrm>
            <a:off x="4936611" y="2773784"/>
            <a:ext cx="0" cy="3060000"/>
          </a:xfrm>
          <a:prstGeom prst="line">
            <a:avLst/>
          </a:prstGeom>
          <a:ln w="76200">
            <a:solidFill>
              <a:srgbClr val="5E671F"/>
            </a:solidFill>
          </a:ln>
        </p:spPr>
        <p:style>
          <a:lnRef idx="1">
            <a:schemeClr val="accent1"/>
          </a:lnRef>
          <a:fillRef idx="0">
            <a:schemeClr val="accent1"/>
          </a:fillRef>
          <a:effectRef idx="0">
            <a:schemeClr val="accent1"/>
          </a:effectRef>
          <a:fontRef idx="minor">
            <a:schemeClr val="tx1"/>
          </a:fontRef>
        </p:style>
      </p:cxnSp>
      <p:cxnSp>
        <p:nvCxnSpPr>
          <p:cNvPr id="34" name="Conector Reto 22">
            <a:extLst>
              <a:ext uri="{FF2B5EF4-FFF2-40B4-BE49-F238E27FC236}">
                <a16:creationId xmlns:a16="http://schemas.microsoft.com/office/drawing/2014/main" id="{06934DB6-D31A-6243-24BD-50B431661427}"/>
              </a:ext>
            </a:extLst>
          </p:cNvPr>
          <p:cNvCxnSpPr>
            <a:cxnSpLocks/>
          </p:cNvCxnSpPr>
          <p:nvPr/>
        </p:nvCxnSpPr>
        <p:spPr>
          <a:xfrm>
            <a:off x="5007498" y="2773784"/>
            <a:ext cx="0" cy="3060000"/>
          </a:xfrm>
          <a:prstGeom prst="line">
            <a:avLst/>
          </a:prstGeom>
          <a:ln w="76200">
            <a:solidFill>
              <a:srgbClr val="5E671F"/>
            </a:solidFill>
          </a:ln>
        </p:spPr>
        <p:style>
          <a:lnRef idx="1">
            <a:schemeClr val="accent1"/>
          </a:lnRef>
          <a:fillRef idx="0">
            <a:schemeClr val="accent1"/>
          </a:fillRef>
          <a:effectRef idx="0">
            <a:schemeClr val="accent1"/>
          </a:effectRef>
          <a:fontRef idx="minor">
            <a:schemeClr val="tx1"/>
          </a:fontRef>
        </p:style>
      </p:cxnSp>
      <p:sp>
        <p:nvSpPr>
          <p:cNvPr id="10" name="TextBox 7">
            <a:extLst>
              <a:ext uri="{FF2B5EF4-FFF2-40B4-BE49-F238E27FC236}">
                <a16:creationId xmlns:a16="http://schemas.microsoft.com/office/drawing/2014/main" id="{795D6EF3-3119-C48C-0A6A-2E0EBF8ED339}"/>
              </a:ext>
            </a:extLst>
          </p:cNvPr>
          <p:cNvSpPr txBox="1"/>
          <p:nvPr/>
        </p:nvSpPr>
        <p:spPr>
          <a:xfrm>
            <a:off x="986858" y="4841139"/>
            <a:ext cx="3107620" cy="461665"/>
          </a:xfrm>
          <a:prstGeom prst="rect">
            <a:avLst/>
          </a:prstGeom>
          <a:noFill/>
          <a:effectLst/>
        </p:spPr>
        <p:txBody>
          <a:bodyPr wrap="square" lIns="121920" tIns="60960" rIns="121920" bIns="60960" anchor="t">
            <a:spAutoFit/>
          </a:bodyPr>
          <a:lstStyle/>
          <a:p>
            <a:r>
              <a:rPr lang="en-US" sz="1100" i="1" u="none" strike="noStrike" baseline="0">
                <a:solidFill>
                  <a:schemeClr val="bg1"/>
                </a:solidFill>
              </a:rPr>
              <a:t>Aromatic, herbaceous, fresh, camphorated,</a:t>
            </a:r>
          </a:p>
          <a:p>
            <a:r>
              <a:rPr lang="en-US" sz="1100" i="1" u="none" strike="noStrike" baseline="0">
                <a:solidFill>
                  <a:schemeClr val="bg1"/>
                </a:solidFill>
              </a:rPr>
              <a:t>eucalyptus and woody odor.</a:t>
            </a:r>
            <a:endParaRPr kumimoji="0" lang="en-US" sz="800" i="1" u="none" strike="noStrike" kern="0" cap="none" spc="0" normalizeH="0" baseline="0" noProof="0" dirty="0">
              <a:ln>
                <a:noFill/>
              </a:ln>
              <a:solidFill>
                <a:schemeClr val="bg1"/>
              </a:solidFill>
              <a:effectLst/>
              <a:uLnTx/>
              <a:uFillTx/>
              <a:cs typeface="Arial"/>
              <a:sym typeface="Arial"/>
            </a:endParaRPr>
          </a:p>
        </p:txBody>
      </p:sp>
      <p:sp>
        <p:nvSpPr>
          <p:cNvPr id="12" name="TextBox 1">
            <a:extLst>
              <a:ext uri="{FF2B5EF4-FFF2-40B4-BE49-F238E27FC236}">
                <a16:creationId xmlns:a16="http://schemas.microsoft.com/office/drawing/2014/main" id="{E6376F1C-8110-DE55-1D31-279F02C30F80}"/>
              </a:ext>
            </a:extLst>
          </p:cNvPr>
          <p:cNvSpPr txBox="1"/>
          <p:nvPr/>
        </p:nvSpPr>
        <p:spPr>
          <a:xfrm>
            <a:off x="1015811" y="2908060"/>
            <a:ext cx="3991687" cy="400110"/>
          </a:xfrm>
          <a:prstGeom prst="rect">
            <a:avLst/>
          </a:prstGeom>
          <a:noFill/>
        </p:spPr>
        <p:txBody>
          <a:bodyPr wrap="square" lIns="121920" tIns="60960" rIns="121920" bIns="60960" rtlCol="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1219140" rtl="0" eaLnBrk="1" fontAlgn="auto" latinLnBrk="0" hangingPunct="1">
              <a:lnSpc>
                <a:spcPct val="100000"/>
              </a:lnSpc>
              <a:spcBef>
                <a:spcPts val="0"/>
              </a:spcBef>
              <a:spcAft>
                <a:spcPts val="0"/>
              </a:spcAft>
              <a:buClrTx/>
              <a:buSzTx/>
              <a:buFontTx/>
              <a:buNone/>
              <a:tabLst/>
              <a:defRPr/>
            </a:pPr>
            <a:r>
              <a:rPr kumimoji="0" lang="en-US" b="1" u="none" strike="noStrike" kern="1200" cap="none" spc="0" normalizeH="0" baseline="0" noProof="0">
                <a:ln>
                  <a:noFill/>
                </a:ln>
                <a:solidFill>
                  <a:schemeClr val="bg1"/>
                </a:solidFill>
                <a:effectLst/>
                <a:uLnTx/>
                <a:uFillTx/>
                <a:sym typeface="Arial"/>
              </a:rPr>
              <a:t>DISTILLATION PROCESS</a:t>
            </a:r>
            <a:endParaRPr kumimoji="0" lang="en-US" b="1" u="none" strike="noStrike" kern="1200" cap="none" spc="-53" normalizeH="0" baseline="0" noProof="0" dirty="0">
              <a:ln>
                <a:noFill/>
              </a:ln>
              <a:solidFill>
                <a:schemeClr val="bg1"/>
              </a:solidFill>
              <a:effectLst/>
              <a:uLnTx/>
              <a:uFillTx/>
              <a:sym typeface="Arial"/>
            </a:endParaRPr>
          </a:p>
        </p:txBody>
      </p:sp>
      <p:sp>
        <p:nvSpPr>
          <p:cNvPr id="18" name="TextBox 7">
            <a:extLst>
              <a:ext uri="{FF2B5EF4-FFF2-40B4-BE49-F238E27FC236}">
                <a16:creationId xmlns:a16="http://schemas.microsoft.com/office/drawing/2014/main" id="{78AD0739-1CBF-E947-5651-1750DC100143}"/>
              </a:ext>
            </a:extLst>
          </p:cNvPr>
          <p:cNvSpPr txBox="1"/>
          <p:nvPr/>
        </p:nvSpPr>
        <p:spPr>
          <a:xfrm>
            <a:off x="986858" y="5316056"/>
            <a:ext cx="3107620" cy="969496"/>
          </a:xfrm>
          <a:prstGeom prst="rect">
            <a:avLst/>
          </a:prstGeom>
          <a:noFill/>
          <a:effectLst/>
        </p:spPr>
        <p:txBody>
          <a:bodyPr wrap="square" lIns="121920" tIns="60960" rIns="121920" bIns="60960" anchor="t">
            <a:spAutoFit/>
          </a:bodyPr>
          <a:lstStyle/>
          <a:p>
            <a:r>
              <a:rPr lang="en-US" sz="1100" dirty="0">
                <a:solidFill>
                  <a:schemeClr val="bg1"/>
                </a:solidFill>
              </a:rPr>
              <a:t>G</a:t>
            </a:r>
            <a:r>
              <a:rPr lang="en-US" sz="1100" u="none" strike="noStrike" baseline="0" dirty="0">
                <a:solidFill>
                  <a:schemeClr val="bg1"/>
                </a:solidFill>
              </a:rPr>
              <a:t>ive freshness with a characteristic herbal </a:t>
            </a:r>
            <a:r>
              <a:rPr lang="en-US" sz="1100" u="none" strike="noStrike" baseline="0">
                <a:solidFill>
                  <a:schemeClr val="bg1"/>
                </a:solidFill>
              </a:rPr>
              <a:t>and camphor effect in </a:t>
            </a:r>
            <a:r>
              <a:rPr lang="en-US" sz="1100" u="none" strike="noStrike" baseline="0" dirty="0">
                <a:solidFill>
                  <a:schemeClr val="bg1"/>
                </a:solidFill>
              </a:rPr>
              <a:t>aromatic compositions. Can be used in blend with lavender, </a:t>
            </a:r>
            <a:r>
              <a:rPr lang="en-US" sz="1100" u="none" strike="noStrike" baseline="0">
                <a:solidFill>
                  <a:schemeClr val="bg1"/>
                </a:solidFill>
              </a:rPr>
              <a:t>lavandin,basil, thyme, mints, eucalyptus.</a:t>
            </a:r>
            <a:endParaRPr kumimoji="0" lang="en-US" sz="800" u="none" strike="noStrike" kern="0" cap="none" spc="0" normalizeH="0" baseline="0" noProof="0" dirty="0">
              <a:ln>
                <a:noFill/>
              </a:ln>
              <a:solidFill>
                <a:schemeClr val="bg1"/>
              </a:solidFill>
              <a:effectLst/>
              <a:uLnTx/>
              <a:uFillTx/>
              <a:cs typeface="Arial"/>
              <a:sym typeface="Arial"/>
            </a:endParaRPr>
          </a:p>
        </p:txBody>
      </p:sp>
      <p:sp>
        <p:nvSpPr>
          <p:cNvPr id="19" name="TextBox 1">
            <a:extLst>
              <a:ext uri="{FF2B5EF4-FFF2-40B4-BE49-F238E27FC236}">
                <a16:creationId xmlns:a16="http://schemas.microsoft.com/office/drawing/2014/main" id="{A1FD56E8-4AD0-3F07-628A-A194CA548760}"/>
              </a:ext>
            </a:extLst>
          </p:cNvPr>
          <p:cNvSpPr txBox="1"/>
          <p:nvPr/>
        </p:nvSpPr>
        <p:spPr>
          <a:xfrm>
            <a:off x="966648" y="4310431"/>
            <a:ext cx="3158473" cy="400110"/>
          </a:xfrm>
          <a:prstGeom prst="rect">
            <a:avLst/>
          </a:prstGeom>
          <a:noFill/>
        </p:spPr>
        <p:txBody>
          <a:bodyPr wrap="square" lIns="121920" tIns="60960" rIns="121920" bIns="60960" rtlCol="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1219140" rtl="0" eaLnBrk="1" fontAlgn="auto" latinLnBrk="0" hangingPunct="1">
              <a:lnSpc>
                <a:spcPct val="100000"/>
              </a:lnSpc>
              <a:spcBef>
                <a:spcPts val="0"/>
              </a:spcBef>
              <a:spcAft>
                <a:spcPts val="0"/>
              </a:spcAft>
              <a:buClrTx/>
              <a:buSzTx/>
              <a:buFontTx/>
              <a:buNone/>
              <a:tabLst/>
              <a:defRPr/>
            </a:pPr>
            <a:r>
              <a:rPr kumimoji="0" lang="en-US" b="1" u="none" strike="noStrike" kern="1200" cap="none" spc="0" normalizeH="0" baseline="0" noProof="0">
                <a:ln>
                  <a:noFill/>
                </a:ln>
                <a:solidFill>
                  <a:schemeClr val="bg1"/>
                </a:solidFill>
                <a:effectLst/>
                <a:uLnTx/>
                <a:uFillTx/>
                <a:sym typeface="Arial"/>
              </a:rPr>
              <a:t>OLFACTIVE DESCRIPTION</a:t>
            </a:r>
            <a:endParaRPr kumimoji="0" lang="en-US" b="1" u="none" strike="noStrike" kern="1200" cap="none" spc="-53" normalizeH="0" baseline="0" noProof="0" dirty="0">
              <a:ln>
                <a:noFill/>
              </a:ln>
              <a:solidFill>
                <a:schemeClr val="bg1"/>
              </a:solidFill>
              <a:effectLst/>
              <a:uLnTx/>
              <a:uFillTx/>
              <a:sym typeface="Arial"/>
            </a:endParaRPr>
          </a:p>
        </p:txBody>
      </p:sp>
      <p:sp>
        <p:nvSpPr>
          <p:cNvPr id="22" name="TextBox 1">
            <a:extLst>
              <a:ext uri="{FF2B5EF4-FFF2-40B4-BE49-F238E27FC236}">
                <a16:creationId xmlns:a16="http://schemas.microsoft.com/office/drawing/2014/main" id="{6907293A-83B0-5499-EE31-3B521CE81AA8}"/>
              </a:ext>
            </a:extLst>
          </p:cNvPr>
          <p:cNvSpPr txBox="1"/>
          <p:nvPr/>
        </p:nvSpPr>
        <p:spPr>
          <a:xfrm>
            <a:off x="986858" y="3340291"/>
            <a:ext cx="2908992" cy="800219"/>
          </a:xfrm>
          <a:prstGeom prst="rect">
            <a:avLst/>
          </a:prstGeom>
          <a:noFill/>
        </p:spPr>
        <p:txBody>
          <a:bodyPr wrap="square" lIns="121920" tIns="60960" rIns="121920" bIns="60960" rtlCol="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u="none" strike="noStrike" baseline="0" dirty="0">
                <a:solidFill>
                  <a:schemeClr val="bg1"/>
                </a:solidFill>
              </a:rPr>
              <a:t>Obtained by distillation of the biomass with water, or steam.</a:t>
            </a:r>
          </a:p>
          <a:p>
            <a:r>
              <a:rPr lang="en-US" sz="1100" u="none" strike="noStrike" baseline="0" dirty="0">
                <a:solidFill>
                  <a:schemeClr val="bg1"/>
                </a:solidFill>
              </a:rPr>
              <a:t>The essential oil is physically separated from the aqueous phase </a:t>
            </a:r>
            <a:r>
              <a:rPr lang="en-US" sz="1100" u="none" strike="noStrike" baseline="0">
                <a:solidFill>
                  <a:schemeClr val="bg1"/>
                </a:solidFill>
              </a:rPr>
              <a:t>by decantation.</a:t>
            </a:r>
            <a:endParaRPr lang="en-US" sz="1100" u="none" strike="noStrike" baseline="0" dirty="0">
              <a:solidFill>
                <a:schemeClr val="bg1"/>
              </a:solidFill>
            </a:endParaRPr>
          </a:p>
        </p:txBody>
      </p:sp>
      <p:sp>
        <p:nvSpPr>
          <p:cNvPr id="23" name="TextBox 1">
            <a:extLst>
              <a:ext uri="{FF2B5EF4-FFF2-40B4-BE49-F238E27FC236}">
                <a16:creationId xmlns:a16="http://schemas.microsoft.com/office/drawing/2014/main" id="{BF952B17-AA10-C663-DAF2-8EEAB0E431F4}"/>
              </a:ext>
            </a:extLst>
          </p:cNvPr>
          <p:cNvSpPr txBox="1"/>
          <p:nvPr/>
        </p:nvSpPr>
        <p:spPr>
          <a:xfrm>
            <a:off x="5253904" y="2908060"/>
            <a:ext cx="3188663" cy="400110"/>
          </a:xfrm>
          <a:prstGeom prst="rect">
            <a:avLst/>
          </a:prstGeom>
          <a:noFill/>
        </p:spPr>
        <p:txBody>
          <a:bodyPr wrap="square" lIns="121920" tIns="60960" rIns="121920" bIns="60960" rtlCol="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1219140" rtl="0" eaLnBrk="1" fontAlgn="auto" latinLnBrk="0" hangingPunct="1">
              <a:lnSpc>
                <a:spcPct val="100000"/>
              </a:lnSpc>
              <a:spcBef>
                <a:spcPts val="0"/>
              </a:spcBef>
              <a:spcAft>
                <a:spcPts val="0"/>
              </a:spcAft>
              <a:buClrTx/>
              <a:buSzTx/>
              <a:buFontTx/>
              <a:buNone/>
              <a:tabLst/>
              <a:defRPr/>
            </a:pPr>
            <a:r>
              <a:rPr lang="en-US" sz="1800" b="1" u="none" strike="noStrike" baseline="0">
                <a:solidFill>
                  <a:schemeClr val="bg1"/>
                </a:solidFill>
              </a:rPr>
              <a:t>NATURALS</a:t>
            </a:r>
            <a:r>
              <a:rPr lang="en-US" sz="1800" b="1" i="0" u="none" strike="noStrike" baseline="0">
                <a:solidFill>
                  <a:schemeClr val="bg1"/>
                </a:solidFill>
              </a:rPr>
              <a:t> </a:t>
            </a:r>
            <a:r>
              <a:rPr lang="en-US" sz="1800" u="none" strike="noStrike" baseline="0">
                <a:solidFill>
                  <a:schemeClr val="bg1"/>
                </a:solidFill>
              </a:rPr>
              <a:t>TOGETHER™</a:t>
            </a:r>
            <a:endParaRPr kumimoji="0" lang="en-US" sz="1467" u="none" strike="noStrike" kern="1200" cap="none" spc="-53" normalizeH="0" baseline="0" noProof="0" dirty="0">
              <a:ln>
                <a:noFill/>
              </a:ln>
              <a:solidFill>
                <a:schemeClr val="bg1"/>
              </a:solidFill>
              <a:effectLst/>
              <a:uLnTx/>
              <a:uFillTx/>
              <a:sym typeface="Arial"/>
            </a:endParaRPr>
          </a:p>
        </p:txBody>
      </p:sp>
      <p:pic>
        <p:nvPicPr>
          <p:cNvPr id="28" name="Picture 27" descr="A screenshot of a black screen&#10;&#10;Description automatically generated">
            <a:extLst>
              <a:ext uri="{FF2B5EF4-FFF2-40B4-BE49-F238E27FC236}">
                <a16:creationId xmlns:a16="http://schemas.microsoft.com/office/drawing/2014/main" id="{C5A6E720-29D9-453D-E649-C13B07663AE1}"/>
              </a:ext>
            </a:extLst>
          </p:cNvPr>
          <p:cNvPicPr>
            <a:picLocks noChangeAspect="1"/>
          </p:cNvPicPr>
          <p:nvPr/>
        </p:nvPicPr>
        <p:blipFill rotWithShape="1">
          <a:blip r:embed="rId9" cstate="screen">
            <a:extLst>
              <a:ext uri="{BEBA8EAE-BF5A-486C-A8C5-ECC9F3942E4B}">
                <a14:imgProps xmlns:a14="http://schemas.microsoft.com/office/drawing/2010/main">
                  <a14:imgLayer r:embed="rId10">
                    <a14:imgEffect>
                      <a14:brightnessContrast bright="100000"/>
                    </a14:imgEffect>
                  </a14:imgLayer>
                </a14:imgProps>
              </a:ext>
              <a:ext uri="{28A0092B-C50C-407E-A947-70E740481C1C}">
                <a14:useLocalDpi xmlns:a14="http://schemas.microsoft.com/office/drawing/2010/main"/>
              </a:ext>
            </a:extLst>
          </a:blip>
          <a:srcRect/>
          <a:stretch/>
        </p:blipFill>
        <p:spPr>
          <a:xfrm>
            <a:off x="6259802" y="3435870"/>
            <a:ext cx="1176867" cy="1131452"/>
          </a:xfrm>
          <a:prstGeom prst="rect">
            <a:avLst/>
          </a:prstGeom>
        </p:spPr>
      </p:pic>
      <p:sp>
        <p:nvSpPr>
          <p:cNvPr id="30" name="TextBox 1">
            <a:extLst>
              <a:ext uri="{FF2B5EF4-FFF2-40B4-BE49-F238E27FC236}">
                <a16:creationId xmlns:a16="http://schemas.microsoft.com/office/drawing/2014/main" id="{ECE50100-7018-36C1-D100-F3DEF2963CF3}"/>
              </a:ext>
            </a:extLst>
          </p:cNvPr>
          <p:cNvSpPr txBox="1"/>
          <p:nvPr/>
        </p:nvSpPr>
        <p:spPr>
          <a:xfrm>
            <a:off x="5253904" y="4827251"/>
            <a:ext cx="3188663" cy="792525"/>
          </a:xfrm>
          <a:prstGeom prst="rect">
            <a:avLst/>
          </a:prstGeom>
          <a:noFill/>
        </p:spPr>
        <p:txBody>
          <a:bodyPr wrap="square" lIns="121920" tIns="60960" rIns="121920" bIns="60960" rtlCol="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b="1" u="none" strike="noStrike" baseline="0">
                <a:solidFill>
                  <a:srgbClr val="5E671F"/>
                </a:solidFill>
              </a:rPr>
              <a:t>SUSTAINABLE PRACTICES: </a:t>
            </a:r>
            <a:r>
              <a:rPr lang="en-US" sz="1100" u="none" strike="noStrike" baseline="0">
                <a:solidFill>
                  <a:schemeClr val="bg1"/>
                </a:solidFill>
              </a:rPr>
              <a:t>Responsibly sourced ingredient </a:t>
            </a:r>
            <a:r>
              <a:rPr lang="en-US" sz="1100" u="none" strike="noStrike" baseline="0" dirty="0">
                <a:solidFill>
                  <a:schemeClr val="bg1"/>
                </a:solidFill>
              </a:rPr>
              <a:t>recognized for its rated sustainable </a:t>
            </a:r>
            <a:r>
              <a:rPr lang="en-US" sz="1100" u="none" strike="noStrike" baseline="0">
                <a:solidFill>
                  <a:schemeClr val="bg1"/>
                </a:solidFill>
              </a:rPr>
              <a:t>practices of production. </a:t>
            </a:r>
            <a:r>
              <a:rPr lang="en-US" sz="1100">
                <a:solidFill>
                  <a:schemeClr val="bg1"/>
                </a:solidFill>
              </a:rPr>
              <a:t>Harvested </a:t>
            </a:r>
            <a:r>
              <a:rPr lang="en-US" sz="1100" dirty="0">
                <a:solidFill>
                  <a:schemeClr val="bg1"/>
                </a:solidFill>
              </a:rPr>
              <a:t>in Morocco and Tunisia </a:t>
            </a:r>
            <a:endParaRPr kumimoji="0" lang="en-US" sz="1100" u="none" strike="noStrike" kern="1200" cap="none" spc="-53" normalizeH="0" baseline="0" noProof="0" dirty="0">
              <a:ln>
                <a:noFill/>
              </a:ln>
              <a:solidFill>
                <a:schemeClr val="bg1"/>
              </a:solidFill>
              <a:effectLst/>
              <a:uLnTx/>
              <a:uFillTx/>
              <a:sym typeface="Arial"/>
            </a:endParaRPr>
          </a:p>
        </p:txBody>
      </p:sp>
    </p:spTree>
    <p:extLst>
      <p:ext uri="{BB962C8B-B14F-4D97-AF65-F5344CB8AC3E}">
        <p14:creationId xmlns:p14="http://schemas.microsoft.com/office/powerpoint/2010/main" val="1103780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02788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DB8FD5A6-AA7D-013D-6508-9D156B7510DD}"/>
              </a:ext>
            </a:extLst>
          </p:cNvPr>
          <p:cNvSpPr>
            <a:spLocks noGrp="1"/>
          </p:cNvSpPr>
          <p:nvPr/>
        </p:nvSpPr>
        <p:spPr>
          <a:xfrm>
            <a:off x="298200" y="840911"/>
            <a:ext cx="11587200" cy="400384"/>
          </a:xfrm>
          <a:prstGeom prst="rect">
            <a:avLst/>
          </a:prstGeom>
        </p:spPr>
        <p:txBody>
          <a:bodyPr vert="horz" wrap="square" lIns="0" tIns="0" rIns="0" bIns="0" rtlCol="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lang="en-US" sz="2500" b="0" kern="0" spc="0" baseline="0" dirty="0">
                <a:solidFill>
                  <a:schemeClr val="bg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800" b="1" dirty="0"/>
              <a:t>Copyright © DSM Nutritional Products Ltd 2025, 4002 Basel, Switzerland. </a:t>
            </a:r>
          </a:p>
          <a:p>
            <a:r>
              <a:rPr lang="en-US" sz="1800" b="1" dirty="0"/>
              <a:t>www.dsm-firmenich.com. All rights reserved.</a:t>
            </a:r>
          </a:p>
        </p:txBody>
      </p:sp>
      <p:sp>
        <p:nvSpPr>
          <p:cNvPr id="3" name="Title 2">
            <a:extLst>
              <a:ext uri="{FF2B5EF4-FFF2-40B4-BE49-F238E27FC236}">
                <a16:creationId xmlns:a16="http://schemas.microsoft.com/office/drawing/2014/main" id="{43F1E9BB-D8B6-109A-3241-0345D2578088}"/>
              </a:ext>
            </a:extLst>
          </p:cNvPr>
          <p:cNvSpPr>
            <a:spLocks noGrp="1"/>
          </p:cNvSpPr>
          <p:nvPr/>
        </p:nvSpPr>
        <p:spPr>
          <a:xfrm>
            <a:off x="298200" y="464254"/>
            <a:ext cx="11591925" cy="421526"/>
          </a:xfrm>
          <a:prstGeom prst="rect">
            <a:avLst/>
          </a:prstGeom>
        </p:spPr>
        <p:txBody>
          <a:bodyPr vert="horz" lIns="0" tIns="0" rIns="0" bIns="0" rtlCol="0" anchor="t">
            <a:spAutoFit/>
          </a:bodyPr>
          <a:lstStyle>
            <a:lvl1pPr algn="l" defTabSz="914400" rtl="0" eaLnBrk="1" latinLnBrk="0" hangingPunct="1">
              <a:lnSpc>
                <a:spcPct val="90000"/>
              </a:lnSpc>
              <a:spcBef>
                <a:spcPct val="0"/>
              </a:spcBef>
              <a:buNone/>
              <a:defRPr sz="3000" kern="1200">
                <a:solidFill>
                  <a:schemeClr val="bg1"/>
                </a:solidFill>
                <a:latin typeface="+mj-lt"/>
                <a:ea typeface="+mj-ea"/>
                <a:cs typeface="+mj-cs"/>
              </a:defRPr>
            </a:lvl1pPr>
          </a:lstStyle>
          <a:p>
            <a:r>
              <a:rPr lang="en-US" dirty="0"/>
              <a:t>Disclaimer</a:t>
            </a:r>
          </a:p>
        </p:txBody>
      </p:sp>
      <p:sp>
        <p:nvSpPr>
          <p:cNvPr id="4" name="Text Placeholder 3">
            <a:extLst>
              <a:ext uri="{FF2B5EF4-FFF2-40B4-BE49-F238E27FC236}">
                <a16:creationId xmlns:a16="http://schemas.microsoft.com/office/drawing/2014/main" id="{BFEA1211-E44B-C8A5-6A39-63E79D7D145B}"/>
              </a:ext>
            </a:extLst>
          </p:cNvPr>
          <p:cNvSpPr txBox="1">
            <a:spLocks/>
          </p:cNvSpPr>
          <p:nvPr/>
        </p:nvSpPr>
        <p:spPr>
          <a:xfrm>
            <a:off x="298200" y="4414121"/>
            <a:ext cx="11595600" cy="1979625"/>
          </a:xfrm>
          <a:prstGeom prst="rect">
            <a:avLst/>
          </a:prstGeom>
        </p:spPr>
        <p:txBody>
          <a:bodyPr lIns="0" tIns="0" rIns="0" bIns="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US" sz="1600" b="0" i="0" u="none" strike="noStrike" kern="1200" cap="none" spc="0" normalizeH="0" baseline="0" noProof="0">
                <a:ln>
                  <a:noFill/>
                </a:ln>
                <a:solidFill>
                  <a:prstClr val="white"/>
                </a:solidFill>
                <a:effectLst/>
                <a:uLnTx/>
                <a:uFillTx/>
                <a:latin typeface="DM Sans"/>
                <a:ea typeface="+mn-ea"/>
                <a:cs typeface="+mn-cs"/>
              </a:rPr>
              <a:t>This information is for illustration purposes only and based upon our current knowledge and experience at the time of printing. We do not make any representation or warranty of any kind, express or implied, including merchantability or fitness for a particular use, with respect to such information or its application. Use of this information is at your discretion and risk. Nothing herein relieves you from carrying out your own suitability determinations and tests. You are responsible for observing all laws and regulations relevant to your products, uses or processes. We do not assume any liability in connection with your product and its use. The foregoing information and suggestions are also provided without warranty of non-infringement as to the intellectual property rights of third parties and shall not be construed as any inducement to infringe the rights of third parties.</a:t>
            </a:r>
          </a:p>
        </p:txBody>
      </p:sp>
      <p:sp>
        <p:nvSpPr>
          <p:cNvPr id="5" name="Text Placeholder 3">
            <a:extLst>
              <a:ext uri="{FF2B5EF4-FFF2-40B4-BE49-F238E27FC236}">
                <a16:creationId xmlns:a16="http://schemas.microsoft.com/office/drawing/2014/main" id="{82EE6F52-3A03-5501-DE33-94D08E616E89}"/>
              </a:ext>
            </a:extLst>
          </p:cNvPr>
          <p:cNvSpPr txBox="1">
            <a:spLocks/>
          </p:cNvSpPr>
          <p:nvPr/>
        </p:nvSpPr>
        <p:spPr>
          <a:xfrm>
            <a:off x="298201" y="1436966"/>
            <a:ext cx="11595600" cy="2215991"/>
          </a:xfrm>
          <a:prstGeom prst="rect">
            <a:avLst/>
          </a:prstGeom>
        </p:spPr>
        <p:txBody>
          <a:bodyPr lIns="0" tIns="0" rIns="0" bIns="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600" b="0" i="0" u="none" strike="noStrike" kern="0" cap="none" spc="0" normalizeH="0" baseline="0" noProof="0">
                <a:ln>
                  <a:noFill/>
                </a:ln>
                <a:solidFill>
                  <a:prstClr val="white"/>
                </a:solidFill>
                <a:effectLst/>
                <a:uLnTx/>
                <a:uFillTx/>
                <a:latin typeface="DM Sans"/>
                <a:ea typeface="+mn-ea"/>
                <a:cs typeface="+mn-cs"/>
              </a:rPr>
              <a:t>dsm-firmenich has used diligent care to ensure that the information provided herein is accurate and up-to-date, however, dsm-firmenich makes no representation or warranty, either expressly or implied, of the accuracy, reliability, or completeness thereof. The information provided herein contains scientific and product information for business to business use and does not constitute or provide scientific or medical advice, diagnosis or recommendation for treatment. Country or region-specific information should be considered when labelling or advertising to final consumer. In no event shall dsm-firmenich be liable for any damages arising from or reliance upon, or use of, any information provided herein. The content of this document is subject to change without further notice. Please contact your local dsm-firmenich representative for further details. All trademarks listed in this document are either (registered) trademarks of, or trademarks licensed by, the dsm-firmenich group of companies, unless explicitly stated otherwise.</a:t>
            </a:r>
          </a:p>
        </p:txBody>
      </p:sp>
      <p:sp>
        <p:nvSpPr>
          <p:cNvPr id="6" name="Title 2">
            <a:extLst>
              <a:ext uri="{FF2B5EF4-FFF2-40B4-BE49-F238E27FC236}">
                <a16:creationId xmlns:a16="http://schemas.microsoft.com/office/drawing/2014/main" id="{724F58FF-36C6-BCEF-EEF4-86D92AA6D575}"/>
              </a:ext>
            </a:extLst>
          </p:cNvPr>
          <p:cNvSpPr txBox="1">
            <a:spLocks/>
          </p:cNvSpPr>
          <p:nvPr/>
        </p:nvSpPr>
        <p:spPr>
          <a:xfrm>
            <a:off x="298201" y="4068521"/>
            <a:ext cx="10105856" cy="262143"/>
          </a:xfrm>
          <a:prstGeom prst="rect">
            <a:avLst/>
          </a:prstGeom>
        </p:spPr>
        <p:txBody>
          <a:bodyPr vert="horz" lIns="0" tIns="0" rIns="0" bIns="0" rtlCol="0" anchor="t">
            <a:no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DM Sans Bold"/>
                <a:ea typeface="+mj-ea"/>
                <a:cs typeface="+mj-cs"/>
              </a:rPr>
              <a:t>Disclaimer Formulation Guideline</a:t>
            </a:r>
            <a:endParaRPr kumimoji="0" lang="en-US" sz="1800" b="0" i="0" u="none" strike="noStrike" kern="1200" cap="none" spc="0" normalizeH="0" baseline="0" noProof="0">
              <a:ln>
                <a:noFill/>
              </a:ln>
              <a:solidFill>
                <a:prstClr val="white"/>
              </a:solidFill>
              <a:effectLst/>
              <a:uLnTx/>
              <a:uFillTx/>
              <a:latin typeface="DM Sans Bold"/>
              <a:ea typeface="+mj-ea"/>
              <a:cs typeface="+mj-cs"/>
            </a:endParaRPr>
          </a:p>
        </p:txBody>
      </p:sp>
    </p:spTree>
    <p:extLst>
      <p:ext uri="{BB962C8B-B14F-4D97-AF65-F5344CB8AC3E}">
        <p14:creationId xmlns:p14="http://schemas.microsoft.com/office/powerpoint/2010/main" val="13935701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C3E6E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78CA280-611A-CD50-3985-391E2A2C7843}"/>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121" y="0"/>
            <a:ext cx="12177757" cy="6858000"/>
          </a:xfrm>
          <a:prstGeom prst="rect">
            <a:avLst/>
          </a:prstGeom>
        </p:spPr>
      </p:pic>
    </p:spTree>
    <p:extLst>
      <p:ext uri="{BB962C8B-B14F-4D97-AF65-F5344CB8AC3E}">
        <p14:creationId xmlns:p14="http://schemas.microsoft.com/office/powerpoint/2010/main" val="13797749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C3E6E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D417000-ABDD-5F75-1B8B-BA8ADC1EA02A}"/>
              </a:ext>
            </a:extLst>
          </p:cNvPr>
          <p:cNvPicPr>
            <a:picLocks noChangeAspect="1"/>
          </p:cNvPicPr>
          <p:nvPr/>
        </p:nvPicPr>
        <p:blipFill>
          <a:blip r:embed="rId3"/>
          <a:stretch>
            <a:fillRect/>
          </a:stretch>
        </p:blipFill>
        <p:spPr>
          <a:xfrm>
            <a:off x="7121" y="0"/>
            <a:ext cx="12177757" cy="6858000"/>
          </a:xfrm>
          <a:prstGeom prst="rect">
            <a:avLst/>
          </a:prstGeom>
        </p:spPr>
      </p:pic>
    </p:spTree>
    <p:extLst>
      <p:ext uri="{BB962C8B-B14F-4D97-AF65-F5344CB8AC3E}">
        <p14:creationId xmlns:p14="http://schemas.microsoft.com/office/powerpoint/2010/main" val="31866635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C3E6E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C697E399-9F3C-3E31-A244-E3EF549AF29D}"/>
              </a:ext>
            </a:extLst>
          </p:cNvPr>
          <p:cNvPicPr>
            <a:picLocks noChangeAspect="1"/>
          </p:cNvPicPr>
          <p:nvPr/>
        </p:nvPicPr>
        <p:blipFill>
          <a:blip r:embed="rId3"/>
          <a:stretch>
            <a:fillRect/>
          </a:stretch>
        </p:blipFill>
        <p:spPr>
          <a:xfrm>
            <a:off x="7121" y="0"/>
            <a:ext cx="12177757" cy="6858000"/>
          </a:xfrm>
          <a:prstGeom prst="rect">
            <a:avLst/>
          </a:prstGeom>
        </p:spPr>
      </p:pic>
    </p:spTree>
    <p:extLst>
      <p:ext uri="{BB962C8B-B14F-4D97-AF65-F5344CB8AC3E}">
        <p14:creationId xmlns:p14="http://schemas.microsoft.com/office/powerpoint/2010/main" val="28806645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C3E6E1"/>
        </a:solidFill>
        <a:effectLst/>
      </p:bgPr>
    </p:bg>
    <p:spTree>
      <p:nvGrpSpPr>
        <p:cNvPr id="1" name=""/>
        <p:cNvGrpSpPr/>
        <p:nvPr/>
      </p:nvGrpSpPr>
      <p:grpSpPr>
        <a:xfrm>
          <a:off x="0" y="0"/>
          <a:ext cx="0" cy="0"/>
          <a:chOff x="0" y="0"/>
          <a:chExt cx="0" cy="0"/>
        </a:xfrm>
      </p:grpSpPr>
      <p:pic>
        <p:nvPicPr>
          <p:cNvPr id="30" name="Picture 29">
            <a:extLst>
              <a:ext uri="{FF2B5EF4-FFF2-40B4-BE49-F238E27FC236}">
                <a16:creationId xmlns:a16="http://schemas.microsoft.com/office/drawing/2014/main" id="{EB66FF8B-1A68-BFA1-B1D0-7001C9F2691B}"/>
              </a:ext>
            </a:extLst>
          </p:cNvPr>
          <p:cNvPicPr>
            <a:picLocks noChangeAspect="1"/>
          </p:cNvPicPr>
          <p:nvPr/>
        </p:nvPicPr>
        <p:blipFill>
          <a:blip r:embed="rId3"/>
          <a:stretch>
            <a:fillRect/>
          </a:stretch>
        </p:blipFill>
        <p:spPr>
          <a:xfrm>
            <a:off x="7121" y="0"/>
            <a:ext cx="12177757" cy="6858000"/>
          </a:xfrm>
          <a:prstGeom prst="rect">
            <a:avLst/>
          </a:prstGeom>
        </p:spPr>
      </p:pic>
    </p:spTree>
    <p:extLst>
      <p:ext uri="{BB962C8B-B14F-4D97-AF65-F5344CB8AC3E}">
        <p14:creationId xmlns:p14="http://schemas.microsoft.com/office/powerpoint/2010/main" val="2883875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840BD61F-ED75-1D82-F409-0832ADDCFB7C}"/>
              </a:ext>
            </a:extLst>
          </p:cNvPr>
          <p:cNvSpPr/>
          <p:nvPr/>
        </p:nvSpPr>
        <p:spPr>
          <a:xfrm>
            <a:off x="11391901" y="30368"/>
            <a:ext cx="800099" cy="3461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latin typeface="DM Sans "/>
            </a:endParaRPr>
          </a:p>
        </p:txBody>
      </p:sp>
      <p:pic>
        <p:nvPicPr>
          <p:cNvPr id="37" name="Picture 36" descr="A close-up of a plant&#10;&#10;Description automatically generated">
            <a:extLst>
              <a:ext uri="{FF2B5EF4-FFF2-40B4-BE49-F238E27FC236}">
                <a16:creationId xmlns:a16="http://schemas.microsoft.com/office/drawing/2014/main" id="{B8D0C922-DAF2-38CA-C50E-F96D5E8596D9}"/>
              </a:ext>
            </a:extLst>
          </p:cNvPr>
          <p:cNvPicPr>
            <a:picLocks noChangeAspect="1"/>
          </p:cNvPicPr>
          <p:nvPr/>
        </p:nvPicPr>
        <p:blipFill rotWithShape="1">
          <a:blip r:embed="rId3" cstate="screen">
            <a:alphaModFix amt="60000"/>
            <a:extLst>
              <a:ext uri="{BEBA8EAE-BF5A-486C-A8C5-ECC9F3942E4B}">
                <a14:imgProps xmlns:a14="http://schemas.microsoft.com/office/drawing/2010/main">
                  <a14:imgLayer r:embed="rId4">
                    <a14:imgEffect>
                      <a14:sharpenSoften amount="-100000"/>
                    </a14:imgEffect>
                    <a14:imgEffect>
                      <a14:brightnessContrast bright="-45000"/>
                    </a14:imgEffect>
                  </a14:imgLayer>
                </a14:imgProps>
              </a:ext>
              <a:ext uri="{28A0092B-C50C-407E-A947-70E740481C1C}">
                <a14:useLocalDpi xmlns:a14="http://schemas.microsoft.com/office/drawing/2010/main"/>
              </a:ext>
            </a:extLst>
          </a:blip>
          <a:srcRect/>
          <a:stretch/>
        </p:blipFill>
        <p:spPr>
          <a:xfrm>
            <a:off x="-46424" y="0"/>
            <a:ext cx="12252014" cy="6870237"/>
          </a:xfrm>
          <a:prstGeom prst="rect">
            <a:avLst/>
          </a:prstGeom>
          <a:ln>
            <a:solidFill>
              <a:schemeClr val="bg1"/>
            </a:solidFill>
          </a:ln>
        </p:spPr>
      </p:pic>
      <p:sp>
        <p:nvSpPr>
          <p:cNvPr id="11" name="Rectangle 10">
            <a:extLst>
              <a:ext uri="{FF2B5EF4-FFF2-40B4-BE49-F238E27FC236}">
                <a16:creationId xmlns:a16="http://schemas.microsoft.com/office/drawing/2014/main" id="{1BB1F4CC-642C-E667-215A-F7AF1A5952C0}"/>
              </a:ext>
            </a:extLst>
          </p:cNvPr>
          <p:cNvSpPr/>
          <p:nvPr/>
        </p:nvSpPr>
        <p:spPr>
          <a:xfrm>
            <a:off x="5315684" y="0"/>
            <a:ext cx="6889906" cy="6858000"/>
          </a:xfrm>
          <a:prstGeom prst="rect">
            <a:avLst/>
          </a:prstGeom>
          <a:solidFill>
            <a:srgbClr val="722D8C">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buClr>
                <a:srgbClr val="000000"/>
              </a:buClr>
            </a:pPr>
            <a:endParaRPr lang="en-GB" sz="1867" kern="0">
              <a:solidFill>
                <a:srgbClr val="FFFFFF"/>
              </a:solidFill>
              <a:latin typeface="DM Sans "/>
              <a:sym typeface="Arial"/>
            </a:endParaRPr>
          </a:p>
        </p:txBody>
      </p:sp>
      <p:sp>
        <p:nvSpPr>
          <p:cNvPr id="16" name="Rectangle 15">
            <a:extLst>
              <a:ext uri="{FF2B5EF4-FFF2-40B4-BE49-F238E27FC236}">
                <a16:creationId xmlns:a16="http://schemas.microsoft.com/office/drawing/2014/main" id="{7F0F068E-4FC8-0F04-B95C-4298A223301C}"/>
              </a:ext>
            </a:extLst>
          </p:cNvPr>
          <p:cNvSpPr/>
          <p:nvPr/>
        </p:nvSpPr>
        <p:spPr>
          <a:xfrm>
            <a:off x="-43655" y="16921"/>
            <a:ext cx="5362108" cy="6858000"/>
          </a:xfrm>
          <a:prstGeom prst="rect">
            <a:avLst/>
          </a:prstGeom>
          <a:solidFill>
            <a:srgbClr val="9039AE">
              <a:alpha val="2047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buClr>
                <a:srgbClr val="000000"/>
              </a:buClr>
            </a:pPr>
            <a:endParaRPr lang="en-GB" sz="1867" kern="0">
              <a:solidFill>
                <a:srgbClr val="FFFFFF"/>
              </a:solidFill>
              <a:latin typeface="DM Sans "/>
              <a:sym typeface="Arial"/>
            </a:endParaRPr>
          </a:p>
        </p:txBody>
      </p:sp>
      <p:sp>
        <p:nvSpPr>
          <p:cNvPr id="32" name="Text Placeholder 3">
            <a:extLst>
              <a:ext uri="{FF2B5EF4-FFF2-40B4-BE49-F238E27FC236}">
                <a16:creationId xmlns:a16="http://schemas.microsoft.com/office/drawing/2014/main" id="{5EDF793F-3FC9-B6BC-6CF9-D87FB0CCF6E7}"/>
              </a:ext>
            </a:extLst>
          </p:cNvPr>
          <p:cNvSpPr txBox="1">
            <a:spLocks/>
          </p:cNvSpPr>
          <p:nvPr/>
        </p:nvSpPr>
        <p:spPr>
          <a:xfrm>
            <a:off x="593699" y="470244"/>
            <a:ext cx="3187364" cy="579483"/>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defTabSz="1219140">
              <a:buClr>
                <a:srgbClr val="000000"/>
              </a:buClr>
            </a:pPr>
            <a:r>
              <a:rPr lang="en-US" sz="2133" b="1">
                <a:solidFill>
                  <a:srgbClr val="FFFFFF"/>
                </a:solidFill>
                <a:latin typeface="DM Sans "/>
                <a:sym typeface="Arial"/>
              </a:rPr>
              <a:t> </a:t>
            </a:r>
          </a:p>
        </p:txBody>
      </p:sp>
      <p:sp>
        <p:nvSpPr>
          <p:cNvPr id="18" name="CaixaDeTexto 14">
            <a:extLst>
              <a:ext uri="{FF2B5EF4-FFF2-40B4-BE49-F238E27FC236}">
                <a16:creationId xmlns:a16="http://schemas.microsoft.com/office/drawing/2014/main" id="{63CF84D1-BE17-1D54-0F4C-338CB2B7F49D}"/>
              </a:ext>
            </a:extLst>
          </p:cNvPr>
          <p:cNvSpPr txBox="1"/>
          <p:nvPr/>
        </p:nvSpPr>
        <p:spPr>
          <a:xfrm rot="16200000">
            <a:off x="-2723731" y="3223880"/>
            <a:ext cx="6013662" cy="410241"/>
          </a:xfrm>
          <a:prstGeom prst="rect">
            <a:avLst/>
          </a:prstGeom>
          <a:noFill/>
        </p:spPr>
        <p:txBody>
          <a:bodyPr wrap="square" lIns="121920" tIns="60960" rIns="121920" bIns="60960" anchor="t">
            <a:spAutoFit/>
          </a:bodyPr>
          <a:lstStyle/>
          <a:p>
            <a:pPr defTabSz="914377"/>
            <a:r>
              <a:rPr lang="en-US" sz="933">
                <a:solidFill>
                  <a:srgbClr val="FFFFFF"/>
                </a:solidFill>
                <a:latin typeface="DM Sans "/>
                <a:cs typeface="Arial"/>
                <a:sym typeface="Arial"/>
              </a:rPr>
              <a:t>Products are for illustration only, not for sale. dsm-firmenich is not responsible for final products claims.</a:t>
            </a:r>
          </a:p>
          <a:p>
            <a:pPr defTabSz="914377"/>
            <a:endParaRPr lang="en-US" sz="933" dirty="0">
              <a:solidFill>
                <a:srgbClr val="FFFFFF"/>
              </a:solidFill>
              <a:latin typeface="DM Sans "/>
              <a:cs typeface="Arial"/>
              <a:sym typeface="Arial"/>
            </a:endParaRPr>
          </a:p>
        </p:txBody>
      </p:sp>
      <p:grpSp>
        <p:nvGrpSpPr>
          <p:cNvPr id="3" name="Agrupar 1">
            <a:extLst>
              <a:ext uri="{FF2B5EF4-FFF2-40B4-BE49-F238E27FC236}">
                <a16:creationId xmlns:a16="http://schemas.microsoft.com/office/drawing/2014/main" id="{3620C70F-D27B-3032-D296-CD2E9522D943}"/>
              </a:ext>
            </a:extLst>
          </p:cNvPr>
          <p:cNvGrpSpPr/>
          <p:nvPr/>
        </p:nvGrpSpPr>
        <p:grpSpPr>
          <a:xfrm>
            <a:off x="383561" y="2063954"/>
            <a:ext cx="2640087" cy="3519235"/>
            <a:chOff x="-154025" y="1707801"/>
            <a:chExt cx="1980065" cy="2639426"/>
          </a:xfrm>
        </p:grpSpPr>
        <p:sp>
          <p:nvSpPr>
            <p:cNvPr id="4" name="TextBox 25">
              <a:extLst>
                <a:ext uri="{FF2B5EF4-FFF2-40B4-BE49-F238E27FC236}">
                  <a16:creationId xmlns:a16="http://schemas.microsoft.com/office/drawing/2014/main" id="{9A4D7BE1-3E34-0350-9BA3-2B1665AB3649}"/>
                </a:ext>
              </a:extLst>
            </p:cNvPr>
            <p:cNvSpPr txBox="1"/>
            <p:nvPr/>
          </p:nvSpPr>
          <p:spPr>
            <a:xfrm>
              <a:off x="476928" y="1735636"/>
              <a:ext cx="1123701" cy="315567"/>
            </a:xfrm>
            <a:prstGeom prst="rect">
              <a:avLst/>
            </a:prstGeom>
            <a:noFill/>
          </p:spPr>
          <p:txBody>
            <a:bodyPr wrap="square">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en-GB" sz="1050" u="none" strike="noStrike" kern="1200" cap="none" spc="0" normalizeH="0" baseline="0" noProof="0">
                  <a:ln>
                    <a:noFill/>
                  </a:ln>
                  <a:solidFill>
                    <a:srgbClr val="FFFFFF"/>
                  </a:solidFill>
                  <a:effectLst/>
                  <a:uLnTx/>
                  <a:uFillTx/>
                  <a:latin typeface="DM Sans "/>
                  <a:cs typeface="Arial"/>
                  <a:sym typeface="Arial"/>
                </a:rPr>
                <a:t>DERMO SOOTHING</a:t>
              </a:r>
            </a:p>
            <a:p>
              <a:pPr marL="0" marR="0" lvl="0" indent="0" algn="l" defTabSz="1219140" rtl="0" eaLnBrk="1" fontAlgn="auto" latinLnBrk="0" hangingPunct="1">
                <a:lnSpc>
                  <a:spcPct val="100000"/>
                </a:lnSpc>
                <a:spcBef>
                  <a:spcPts val="0"/>
                </a:spcBef>
                <a:spcAft>
                  <a:spcPts val="0"/>
                </a:spcAft>
                <a:buClrTx/>
                <a:buSzTx/>
                <a:buFontTx/>
                <a:buNone/>
                <a:tabLst/>
                <a:defRPr/>
              </a:pPr>
              <a:r>
                <a:rPr kumimoji="0" lang="en-GB" sz="1050" u="none" strike="noStrike" kern="1200" cap="none" spc="0" normalizeH="0" baseline="0" noProof="0">
                  <a:ln>
                    <a:noFill/>
                  </a:ln>
                  <a:solidFill>
                    <a:srgbClr val="FFFFFF"/>
                  </a:solidFill>
                  <a:effectLst/>
                  <a:uLnTx/>
                  <a:uFillTx/>
                  <a:latin typeface="DM Sans "/>
                  <a:cs typeface="Arial"/>
                  <a:sym typeface="Arial"/>
                </a:rPr>
                <a:t>SHAMPOO</a:t>
              </a:r>
            </a:p>
          </p:txBody>
        </p:sp>
        <p:pic>
          <p:nvPicPr>
            <p:cNvPr id="5" name="Imagem 17">
              <a:extLst>
                <a:ext uri="{FF2B5EF4-FFF2-40B4-BE49-F238E27FC236}">
                  <a16:creationId xmlns:a16="http://schemas.microsoft.com/office/drawing/2014/main" id="{206FC909-F22E-7522-B793-E63B4FCCC606}"/>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54025" y="1707801"/>
              <a:ext cx="1980065" cy="2639426"/>
            </a:xfrm>
            <a:prstGeom prst="rect">
              <a:avLst/>
            </a:prstGeom>
          </p:spPr>
        </p:pic>
      </p:grpSp>
      <p:grpSp>
        <p:nvGrpSpPr>
          <p:cNvPr id="21" name="Agrupar 9">
            <a:extLst>
              <a:ext uri="{FF2B5EF4-FFF2-40B4-BE49-F238E27FC236}">
                <a16:creationId xmlns:a16="http://schemas.microsoft.com/office/drawing/2014/main" id="{BAF2F12C-1D41-11F1-496D-CB46F86D8AB3}"/>
              </a:ext>
            </a:extLst>
          </p:cNvPr>
          <p:cNvGrpSpPr/>
          <p:nvPr/>
        </p:nvGrpSpPr>
        <p:grpSpPr>
          <a:xfrm>
            <a:off x="988559" y="1295443"/>
            <a:ext cx="3842013" cy="4618681"/>
            <a:chOff x="505862" y="1206744"/>
            <a:chExt cx="2881510" cy="3464008"/>
          </a:xfrm>
        </p:grpSpPr>
        <p:sp>
          <p:nvSpPr>
            <p:cNvPr id="22" name="TextBox 7">
              <a:extLst>
                <a:ext uri="{FF2B5EF4-FFF2-40B4-BE49-F238E27FC236}">
                  <a16:creationId xmlns:a16="http://schemas.microsoft.com/office/drawing/2014/main" id="{F36A2491-B5DE-A6A7-3E21-FB21FFE9BD2E}"/>
                </a:ext>
              </a:extLst>
            </p:cNvPr>
            <p:cNvSpPr txBox="1"/>
            <p:nvPr/>
          </p:nvSpPr>
          <p:spPr>
            <a:xfrm>
              <a:off x="505862" y="4301420"/>
              <a:ext cx="2691420" cy="369332"/>
            </a:xfrm>
            <a:prstGeom prst="rect">
              <a:avLst/>
            </a:prstGeom>
            <a:noFill/>
            <a:effectLst/>
          </p:spPr>
          <p:txBody>
            <a:bodyPr wrap="square" lIns="121920" tIns="60960" rIns="121920" bIns="60960" anchor="t">
              <a:spAutoFit/>
            </a:bodyPr>
            <a:lstStyle/>
            <a:p>
              <a:pPr marL="0" marR="0" lvl="0" indent="0" algn="l" defTabSz="914377" rtl="0" eaLnBrk="1" fontAlgn="auto" latinLnBrk="0" hangingPunct="1">
                <a:lnSpc>
                  <a:spcPct val="100000"/>
                </a:lnSpc>
                <a:spcBef>
                  <a:spcPts val="0"/>
                </a:spcBef>
                <a:spcAft>
                  <a:spcPts val="0"/>
                </a:spcAft>
                <a:buClr>
                  <a:srgbClr val="000000"/>
                </a:buClr>
                <a:buSzTx/>
                <a:buFontTx/>
                <a:buNone/>
                <a:tabLst/>
                <a:defRPr/>
              </a:pPr>
              <a:r>
                <a:rPr kumimoji="0" lang="en-US" sz="1200" b="1" u="none" strike="noStrike" kern="0" cap="none" spc="0" normalizeH="0" baseline="0" noProof="0">
                  <a:ln>
                    <a:noFill/>
                  </a:ln>
                  <a:solidFill>
                    <a:srgbClr val="722D8C"/>
                  </a:solidFill>
                  <a:effectLst/>
                  <a:uLnTx/>
                  <a:uFillTx/>
                  <a:latin typeface="DM Sans "/>
                  <a:cs typeface="Arial"/>
                  <a:sym typeface="Arial"/>
                </a:rPr>
                <a:t>with soothing ALPAFLOR</a:t>
              </a:r>
              <a:r>
                <a:rPr kumimoji="0" lang="en-US" sz="1200" b="1" u="none" strike="noStrike" kern="0" cap="none" spc="0" normalizeH="0" baseline="30000" noProof="0">
                  <a:ln>
                    <a:noFill/>
                  </a:ln>
                  <a:solidFill>
                    <a:srgbClr val="722D8C"/>
                  </a:solidFill>
                  <a:effectLst/>
                  <a:uLnTx/>
                  <a:uFillTx/>
                  <a:latin typeface="DM Sans "/>
                  <a:cs typeface="Arial"/>
                  <a:sym typeface="Arial"/>
                </a:rPr>
                <a:t>®</a:t>
              </a:r>
              <a:r>
                <a:rPr kumimoji="0" lang="en-US" sz="1200" b="1" u="none" strike="noStrike" kern="0" cap="none" spc="0" normalizeH="0" baseline="0" noProof="0">
                  <a:ln>
                    <a:noFill/>
                  </a:ln>
                  <a:solidFill>
                    <a:srgbClr val="722D8C"/>
                  </a:solidFill>
                  <a:effectLst/>
                  <a:uLnTx/>
                  <a:uFillTx/>
                  <a:latin typeface="DM Sans "/>
                  <a:cs typeface="Arial"/>
                  <a:sym typeface="Arial"/>
                </a:rPr>
                <a:t> SCUTELLARIA CB </a:t>
              </a:r>
            </a:p>
            <a:p>
              <a:pPr marL="0" marR="0" lvl="0" indent="0" algn="l" defTabSz="914377" rtl="0" eaLnBrk="1" fontAlgn="auto" latinLnBrk="0" hangingPunct="1">
                <a:lnSpc>
                  <a:spcPct val="100000"/>
                </a:lnSpc>
                <a:spcBef>
                  <a:spcPts val="0"/>
                </a:spcBef>
                <a:spcAft>
                  <a:spcPts val="0"/>
                </a:spcAft>
                <a:buClr>
                  <a:srgbClr val="000000"/>
                </a:buClr>
                <a:buSzTx/>
                <a:buFontTx/>
                <a:buNone/>
                <a:tabLst/>
                <a:defRPr/>
              </a:pPr>
              <a:r>
                <a:rPr kumimoji="0" lang="en-US" sz="1200" b="1" u="none" strike="noStrike" kern="0" cap="none" spc="0" normalizeH="0" baseline="0" noProof="0">
                  <a:ln>
                    <a:noFill/>
                  </a:ln>
                  <a:solidFill>
                    <a:srgbClr val="722D8C"/>
                  </a:solidFill>
                  <a:effectLst/>
                  <a:uLnTx/>
                  <a:uFillTx/>
                  <a:latin typeface="DM Sans "/>
                  <a:cs typeface="Arial"/>
                  <a:sym typeface="Arial"/>
                </a:rPr>
                <a:t>&amp; calming Lavender Essential Oil</a:t>
              </a:r>
            </a:p>
          </p:txBody>
        </p:sp>
        <p:sp>
          <p:nvSpPr>
            <p:cNvPr id="24" name="TextBox 1">
              <a:extLst>
                <a:ext uri="{FF2B5EF4-FFF2-40B4-BE49-F238E27FC236}">
                  <a16:creationId xmlns:a16="http://schemas.microsoft.com/office/drawing/2014/main" id="{15FAE3DE-FC2F-4ACA-2B34-FF3D45F2A217}"/>
                </a:ext>
              </a:extLst>
            </p:cNvPr>
            <p:cNvSpPr txBox="1"/>
            <p:nvPr/>
          </p:nvSpPr>
          <p:spPr>
            <a:xfrm>
              <a:off x="684532" y="1206744"/>
              <a:ext cx="2702840" cy="415498"/>
            </a:xfrm>
            <a:prstGeom prst="rect">
              <a:avLst/>
            </a:prstGeom>
            <a:noFill/>
          </p:spPr>
          <p:txBody>
            <a:bodyPr wrap="square" lIns="121920" tIns="60960" rIns="121920" bIns="60960" rtlCol="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fr-FR" sz="1400" b="1" u="none" strike="noStrike" kern="1200" cap="none" spc="0" normalizeH="0" baseline="0" noProof="0">
                  <a:ln>
                    <a:noFill/>
                  </a:ln>
                  <a:solidFill>
                    <a:srgbClr val="FFFFFF"/>
                  </a:solidFill>
                  <a:effectLst/>
                  <a:uLnTx/>
                  <a:uFillTx/>
                  <a:latin typeface="DM Sans "/>
                  <a:sym typeface="Arial"/>
                </a:rPr>
                <a:t>SOOTHED HEAD</a:t>
              </a:r>
            </a:p>
            <a:p>
              <a:pPr marL="0" marR="0" lvl="0" indent="0" algn="l" defTabSz="1219140" rtl="0" eaLnBrk="1" fontAlgn="auto" latinLnBrk="0" hangingPunct="1">
                <a:lnSpc>
                  <a:spcPct val="100000"/>
                </a:lnSpc>
                <a:spcBef>
                  <a:spcPts val="0"/>
                </a:spcBef>
                <a:spcAft>
                  <a:spcPts val="0"/>
                </a:spcAft>
                <a:buClrTx/>
                <a:buSzTx/>
                <a:buFontTx/>
                <a:buNone/>
                <a:tabLst/>
                <a:defRPr/>
              </a:pPr>
              <a:r>
                <a:rPr kumimoji="0" lang="en-US" sz="1400" b="1" u="none" strike="noStrike" kern="1200" cap="none" spc="-53" normalizeH="0" baseline="0" noProof="0">
                  <a:ln>
                    <a:noFill/>
                  </a:ln>
                  <a:solidFill>
                    <a:srgbClr val="FFFFFF"/>
                  </a:solidFill>
                  <a:effectLst/>
                  <a:uLnTx/>
                  <a:uFillTx/>
                  <a:latin typeface="DM Sans "/>
                  <a:sym typeface="Arial"/>
                </a:rPr>
                <a:t>for stressed mind, itchy scalp, dull hair</a:t>
              </a:r>
            </a:p>
          </p:txBody>
        </p:sp>
        <p:cxnSp>
          <p:nvCxnSpPr>
            <p:cNvPr id="25" name="Conector Reto 22">
              <a:extLst>
                <a:ext uri="{FF2B5EF4-FFF2-40B4-BE49-F238E27FC236}">
                  <a16:creationId xmlns:a16="http://schemas.microsoft.com/office/drawing/2014/main" id="{40537755-0826-4FFE-D00B-28857C6259AC}"/>
                </a:ext>
              </a:extLst>
            </p:cNvPr>
            <p:cNvCxnSpPr>
              <a:cxnSpLocks/>
            </p:cNvCxnSpPr>
            <p:nvPr/>
          </p:nvCxnSpPr>
          <p:spPr>
            <a:xfrm flipH="1">
              <a:off x="632650" y="1213642"/>
              <a:ext cx="1525" cy="368353"/>
            </a:xfrm>
            <a:prstGeom prst="line">
              <a:avLst/>
            </a:prstGeom>
            <a:ln w="57150">
              <a:solidFill>
                <a:srgbClr val="9039AE"/>
              </a:solidFill>
            </a:ln>
          </p:spPr>
          <p:style>
            <a:lnRef idx="1">
              <a:schemeClr val="accent1"/>
            </a:lnRef>
            <a:fillRef idx="0">
              <a:schemeClr val="accent1"/>
            </a:fillRef>
            <a:effectRef idx="0">
              <a:schemeClr val="accent1"/>
            </a:effectRef>
            <a:fontRef idx="minor">
              <a:schemeClr val="tx1"/>
            </a:fontRef>
          </p:style>
        </p:cxnSp>
      </p:grpSp>
      <p:pic>
        <p:nvPicPr>
          <p:cNvPr id="35" name="Google Shape;279;p62">
            <a:extLst>
              <a:ext uri="{FF2B5EF4-FFF2-40B4-BE49-F238E27FC236}">
                <a16:creationId xmlns:a16="http://schemas.microsoft.com/office/drawing/2014/main" id="{14FE9F5B-A300-987C-0D04-3D5656B243F3}"/>
              </a:ext>
            </a:extLst>
          </p:cNvPr>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9530993" y="6208130"/>
            <a:ext cx="2514905" cy="485999"/>
          </a:xfrm>
          <a:prstGeom prst="rect">
            <a:avLst/>
          </a:prstGeom>
          <a:noFill/>
          <a:ln>
            <a:noFill/>
          </a:ln>
        </p:spPr>
      </p:pic>
      <p:pic>
        <p:nvPicPr>
          <p:cNvPr id="7" name="Picture 6">
            <a:extLst>
              <a:ext uri="{FF2B5EF4-FFF2-40B4-BE49-F238E27FC236}">
                <a16:creationId xmlns:a16="http://schemas.microsoft.com/office/drawing/2014/main" id="{F579A156-1B48-FE3E-BF4C-ACABE5C989F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103144" y="554682"/>
            <a:ext cx="3125980" cy="468897"/>
          </a:xfrm>
          <a:prstGeom prst="rect">
            <a:avLst/>
          </a:prstGeom>
        </p:spPr>
      </p:pic>
      <p:sp>
        <p:nvSpPr>
          <p:cNvPr id="12" name="TextBox 11">
            <a:extLst>
              <a:ext uri="{FF2B5EF4-FFF2-40B4-BE49-F238E27FC236}">
                <a16:creationId xmlns:a16="http://schemas.microsoft.com/office/drawing/2014/main" id="{A09F5599-F67D-5AE2-5856-1FD486A98EDB}"/>
              </a:ext>
            </a:extLst>
          </p:cNvPr>
          <p:cNvSpPr txBox="1"/>
          <p:nvPr/>
        </p:nvSpPr>
        <p:spPr>
          <a:xfrm>
            <a:off x="2505745" y="3277208"/>
            <a:ext cx="2400080" cy="369332"/>
          </a:xfrm>
          <a:prstGeom prst="rect">
            <a:avLst/>
          </a:prstGeom>
          <a:noFill/>
        </p:spPr>
        <p:txBody>
          <a:bodyPr wrap="square" rtlCol="0">
            <a:spAutoFit/>
          </a:bodyPr>
          <a:lstStyle/>
          <a:p>
            <a:r>
              <a:rPr lang="en-GB" sz="1800" kern="100">
                <a:solidFill>
                  <a:schemeClr val="bg1"/>
                </a:solidFill>
                <a:effectLst/>
                <a:latin typeface="DM Sans "/>
                <a:ea typeface="DM Sans" pitchFamily="2" charset="0"/>
                <a:cs typeface="Times New Roman" panose="02020603050405020304" pitchFamily="18" charset="0"/>
              </a:rPr>
              <a:t>93% Natural Origin</a:t>
            </a:r>
            <a:endParaRPr lang="en-US" sz="1800" kern="100">
              <a:solidFill>
                <a:schemeClr val="bg1"/>
              </a:solidFill>
              <a:effectLst/>
              <a:latin typeface="DM Sans "/>
              <a:ea typeface="DM Sans" pitchFamily="2" charset="0"/>
              <a:cs typeface="Times New Roman" panose="02020603050405020304" pitchFamily="18" charset="0"/>
            </a:endParaRPr>
          </a:p>
        </p:txBody>
      </p:sp>
      <p:graphicFrame>
        <p:nvGraphicFramePr>
          <p:cNvPr id="14" name="Table 13">
            <a:extLst>
              <a:ext uri="{FF2B5EF4-FFF2-40B4-BE49-F238E27FC236}">
                <a16:creationId xmlns:a16="http://schemas.microsoft.com/office/drawing/2014/main" id="{C7712D8D-D563-D892-089E-A651587CA971}"/>
              </a:ext>
            </a:extLst>
          </p:cNvPr>
          <p:cNvGraphicFramePr>
            <a:graphicFrameLocks noGrp="1"/>
          </p:cNvGraphicFramePr>
          <p:nvPr>
            <p:extLst>
              <p:ext uri="{D42A27DB-BD31-4B8C-83A1-F6EECF244321}">
                <p14:modId xmlns:p14="http://schemas.microsoft.com/office/powerpoint/2010/main" val="605866080"/>
              </p:ext>
            </p:extLst>
          </p:nvPr>
        </p:nvGraphicFramePr>
        <p:xfrm>
          <a:off x="5624035" y="551625"/>
          <a:ext cx="6284936" cy="5492467"/>
        </p:xfrm>
        <a:graphic>
          <a:graphicData uri="http://schemas.openxmlformats.org/drawingml/2006/table">
            <a:tbl>
              <a:tblPr>
                <a:tableStyleId>{5C22544A-7EE6-4342-B048-85BDC9FD1C3A}</a:tableStyleId>
              </a:tblPr>
              <a:tblGrid>
                <a:gridCol w="540282">
                  <a:extLst>
                    <a:ext uri="{9D8B030D-6E8A-4147-A177-3AD203B41FA5}">
                      <a16:colId xmlns:a16="http://schemas.microsoft.com/office/drawing/2014/main" val="2172299845"/>
                    </a:ext>
                  </a:extLst>
                </a:gridCol>
                <a:gridCol w="2232923">
                  <a:extLst>
                    <a:ext uri="{9D8B030D-6E8A-4147-A177-3AD203B41FA5}">
                      <a16:colId xmlns:a16="http://schemas.microsoft.com/office/drawing/2014/main" val="3704662181"/>
                    </a:ext>
                  </a:extLst>
                </a:gridCol>
                <a:gridCol w="2851331">
                  <a:extLst>
                    <a:ext uri="{9D8B030D-6E8A-4147-A177-3AD203B41FA5}">
                      <a16:colId xmlns:a16="http://schemas.microsoft.com/office/drawing/2014/main" val="2831177434"/>
                    </a:ext>
                  </a:extLst>
                </a:gridCol>
                <a:gridCol w="660400">
                  <a:extLst>
                    <a:ext uri="{9D8B030D-6E8A-4147-A177-3AD203B41FA5}">
                      <a16:colId xmlns:a16="http://schemas.microsoft.com/office/drawing/2014/main" val="1152883309"/>
                    </a:ext>
                  </a:extLst>
                </a:gridCol>
              </a:tblGrid>
              <a:tr h="184763">
                <a:tc>
                  <a:txBody>
                    <a:bodyPr/>
                    <a:lstStyle/>
                    <a:p>
                      <a:pPr marL="0" marR="0">
                        <a:lnSpc>
                          <a:spcPts val="1440"/>
                        </a:lnSpc>
                        <a:spcBef>
                          <a:spcPts val="0"/>
                        </a:spcBef>
                        <a:spcAft>
                          <a:spcPts val="0"/>
                        </a:spcAft>
                        <a:tabLst>
                          <a:tab pos="623570" algn="l"/>
                        </a:tabLst>
                      </a:pPr>
                      <a:r>
                        <a:rPr lang="en-GB" sz="900" b="1" kern="100">
                          <a:solidFill>
                            <a:schemeClr val="bg1"/>
                          </a:solidFill>
                          <a:effectLst/>
                          <a:latin typeface="DM Sans" pitchFamily="2" charset="0"/>
                        </a:rPr>
                        <a:t>Phase</a:t>
                      </a:r>
                      <a:endParaRPr lang="en-US" sz="900" b="1"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tc>
                  <a:txBody>
                    <a:bodyPr/>
                    <a:lstStyle/>
                    <a:p>
                      <a:pPr marL="0" marR="0">
                        <a:lnSpc>
                          <a:spcPts val="1440"/>
                        </a:lnSpc>
                        <a:spcBef>
                          <a:spcPts val="0"/>
                        </a:spcBef>
                        <a:spcAft>
                          <a:spcPts val="0"/>
                        </a:spcAft>
                        <a:tabLst>
                          <a:tab pos="623570" algn="l"/>
                        </a:tabLst>
                      </a:pPr>
                      <a:r>
                        <a:rPr lang="en-GB" sz="900" b="1" kern="100">
                          <a:solidFill>
                            <a:schemeClr val="bg1"/>
                          </a:solidFill>
                          <a:effectLst/>
                          <a:latin typeface="DM Sans" pitchFamily="2" charset="0"/>
                        </a:rPr>
                        <a:t>Ingredients</a:t>
                      </a:r>
                      <a:endParaRPr lang="en-US" sz="900" b="1"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tc>
                  <a:txBody>
                    <a:bodyPr/>
                    <a:lstStyle/>
                    <a:p>
                      <a:pPr marL="0" marR="0">
                        <a:lnSpc>
                          <a:spcPts val="1440"/>
                        </a:lnSpc>
                        <a:spcBef>
                          <a:spcPts val="0"/>
                        </a:spcBef>
                        <a:spcAft>
                          <a:spcPts val="0"/>
                        </a:spcAft>
                        <a:tabLst>
                          <a:tab pos="623570" algn="l"/>
                        </a:tabLst>
                      </a:pPr>
                      <a:r>
                        <a:rPr lang="en-GB" sz="900" b="1" kern="100">
                          <a:solidFill>
                            <a:schemeClr val="bg1"/>
                          </a:solidFill>
                          <a:effectLst/>
                          <a:latin typeface="DM Sans" pitchFamily="2" charset="0"/>
                        </a:rPr>
                        <a:t>INCI Name</a:t>
                      </a:r>
                      <a:endParaRPr lang="en-US" sz="1000" b="1"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tc>
                  <a:txBody>
                    <a:bodyPr/>
                    <a:lstStyle/>
                    <a:p>
                      <a:pPr marL="0" marR="0" algn="r">
                        <a:lnSpc>
                          <a:spcPts val="1440"/>
                        </a:lnSpc>
                        <a:spcBef>
                          <a:spcPts val="0"/>
                        </a:spcBef>
                        <a:spcAft>
                          <a:spcPts val="0"/>
                        </a:spcAft>
                        <a:tabLst>
                          <a:tab pos="623570" algn="l"/>
                        </a:tabLst>
                      </a:pPr>
                      <a:r>
                        <a:rPr lang="en-GB" sz="900" b="1" kern="100">
                          <a:solidFill>
                            <a:schemeClr val="bg1"/>
                          </a:solidFill>
                          <a:effectLst/>
                          <a:latin typeface="DM Sans" pitchFamily="2" charset="0"/>
                        </a:rPr>
                        <a:t>% w / w</a:t>
                      </a:r>
                      <a:endParaRPr lang="en-US" sz="900" b="1"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extLst>
                  <a:ext uri="{0D108BD9-81ED-4DB2-BD59-A6C34878D82A}">
                    <a16:rowId xmlns:a16="http://schemas.microsoft.com/office/drawing/2014/main" val="3312930434"/>
                  </a:ext>
                </a:extLst>
              </a:tr>
              <a:tr h="87263">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A</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Water Dem</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AQUA</a:t>
                      </a:r>
                      <a:endParaRPr lang="en-US" sz="1000"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59,00</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extLst>
                  <a:ext uri="{0D108BD9-81ED-4DB2-BD59-A6C34878D82A}">
                    <a16:rowId xmlns:a16="http://schemas.microsoft.com/office/drawing/2014/main" val="3965966607"/>
                  </a:ext>
                </a:extLst>
              </a:tr>
              <a:tr h="278373">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Jaguar® C 162 SGI</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HYDROXYPROPYL GUAR HYDROXYPROPYLTRIMONIUM CHLORIDE</a:t>
                      </a:r>
                      <a:endParaRPr lang="en-US" sz="1000"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0,20</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extLst>
                  <a:ext uri="{0D108BD9-81ED-4DB2-BD59-A6C34878D82A}">
                    <a16:rowId xmlns:a16="http://schemas.microsoft.com/office/drawing/2014/main" val="1809494969"/>
                  </a:ext>
                </a:extLst>
              </a:tr>
              <a:tr h="93132">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L(+) Lactic Acid 90%</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tc>
                  <a:txBody>
                    <a:bodyPr/>
                    <a:lstStyle/>
                    <a:p>
                      <a:pPr marL="0" marR="0">
                        <a:lnSpc>
                          <a:spcPts val="1440"/>
                        </a:lnSpc>
                        <a:spcBef>
                          <a:spcPts val="0"/>
                        </a:spcBef>
                        <a:spcAft>
                          <a:spcPts val="0"/>
                        </a:spcAft>
                        <a:tabLst>
                          <a:tab pos="623570" algn="l"/>
                        </a:tabLst>
                      </a:pPr>
                      <a:r>
                        <a:rPr lang="en-GB" sz="800" kern="100" dirty="0">
                          <a:solidFill>
                            <a:schemeClr val="bg1"/>
                          </a:solidFill>
                          <a:effectLst/>
                          <a:latin typeface="DM Sans" pitchFamily="2" charset="0"/>
                        </a:rPr>
                        <a:t>LACTIC ACID, AQUA</a:t>
                      </a:r>
                      <a:endParaRPr lang="en-US" sz="1000" kern="100" dirty="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0,20</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extLst>
                  <a:ext uri="{0D108BD9-81ED-4DB2-BD59-A6C34878D82A}">
                    <a16:rowId xmlns:a16="http://schemas.microsoft.com/office/drawing/2014/main" val="1671410388"/>
                  </a:ext>
                </a:extLst>
              </a:tr>
              <a:tr h="182818">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tc>
                  <a:txBody>
                    <a:bodyPr/>
                    <a:lstStyle/>
                    <a:p>
                      <a:pPr marL="0" marR="0">
                        <a:lnSpc>
                          <a:spcPts val="1440"/>
                        </a:lnSpc>
                        <a:spcBef>
                          <a:spcPts val="0"/>
                        </a:spcBef>
                        <a:spcAft>
                          <a:spcPts val="0"/>
                        </a:spcAft>
                        <a:tabLst>
                          <a:tab pos="623570" algn="l"/>
                        </a:tabLst>
                      </a:pPr>
                      <a:r>
                        <a:rPr lang="en-GB" sz="900" b="1" kern="100">
                          <a:solidFill>
                            <a:schemeClr val="bg1"/>
                          </a:solidFill>
                          <a:effectLst/>
                          <a:latin typeface="DM Sans" pitchFamily="2" charset="0"/>
                        </a:rPr>
                        <a:t>D-Panthenol 75 L</a:t>
                      </a:r>
                      <a:endParaRPr lang="en-US" sz="900" b="1"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tc>
                  <a:txBody>
                    <a:bodyPr/>
                    <a:lstStyle/>
                    <a:p>
                      <a:pPr marL="0" marR="0">
                        <a:lnSpc>
                          <a:spcPts val="1440"/>
                        </a:lnSpc>
                        <a:spcBef>
                          <a:spcPts val="0"/>
                        </a:spcBef>
                        <a:spcAft>
                          <a:spcPts val="0"/>
                        </a:spcAft>
                        <a:tabLst>
                          <a:tab pos="623570" algn="l"/>
                        </a:tabLst>
                      </a:pPr>
                      <a:r>
                        <a:rPr lang="en-GB" sz="800" kern="100" dirty="0">
                          <a:solidFill>
                            <a:schemeClr val="bg1"/>
                          </a:solidFill>
                          <a:effectLst/>
                          <a:latin typeface="DM Sans" pitchFamily="2" charset="0"/>
                        </a:rPr>
                        <a:t>PANTHENOL, AQUA, PANTOLACTONE</a:t>
                      </a:r>
                      <a:endParaRPr lang="en-US" sz="1000" kern="100" dirty="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0,35</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extLst>
                  <a:ext uri="{0D108BD9-81ED-4DB2-BD59-A6C34878D82A}">
                    <a16:rowId xmlns:a16="http://schemas.microsoft.com/office/drawing/2014/main" val="2620852775"/>
                  </a:ext>
                </a:extLst>
              </a:tr>
              <a:tr h="93132">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tc>
                  <a:txBody>
                    <a:bodyPr/>
                    <a:lstStyle/>
                    <a:p>
                      <a:pPr marL="0" marR="0">
                        <a:lnSpc>
                          <a:spcPts val="1440"/>
                        </a:lnSpc>
                        <a:spcBef>
                          <a:spcPts val="0"/>
                        </a:spcBef>
                        <a:spcAft>
                          <a:spcPts val="0"/>
                        </a:spcAft>
                        <a:tabLst>
                          <a:tab pos="623570" algn="l"/>
                        </a:tabLst>
                      </a:pPr>
                      <a:r>
                        <a:rPr lang="en-GB" sz="1000" kern="100" dirty="0">
                          <a:solidFill>
                            <a:schemeClr val="bg1"/>
                          </a:solidFill>
                          <a:effectLst/>
                          <a:latin typeface="DM Sans" pitchFamily="2" charset="0"/>
                        </a:rPr>
                        <a:t> </a:t>
                      </a:r>
                      <a:endParaRPr lang="en-US" sz="1000" kern="100" dirty="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extLst>
                  <a:ext uri="{0D108BD9-81ED-4DB2-BD59-A6C34878D82A}">
                    <a16:rowId xmlns:a16="http://schemas.microsoft.com/office/drawing/2014/main" val="1791075775"/>
                  </a:ext>
                </a:extLst>
              </a:tr>
              <a:tr h="182818">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B</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Activsoft S</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CYAMOPSIS TETRAGONOLOBA GUM</a:t>
                      </a:r>
                      <a:endParaRPr lang="en-US" sz="1000"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0,10</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extLst>
                  <a:ext uri="{0D108BD9-81ED-4DB2-BD59-A6C34878D82A}">
                    <a16:rowId xmlns:a16="http://schemas.microsoft.com/office/drawing/2014/main" val="2320873777"/>
                  </a:ext>
                </a:extLst>
              </a:tr>
              <a:tr h="182818">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tc>
                  <a:txBody>
                    <a:bodyPr/>
                    <a:lstStyle/>
                    <a:p>
                      <a:pPr marL="0" marR="0">
                        <a:lnSpc>
                          <a:spcPts val="1440"/>
                        </a:lnSpc>
                        <a:spcBef>
                          <a:spcPts val="0"/>
                        </a:spcBef>
                        <a:spcAft>
                          <a:spcPts val="0"/>
                        </a:spcAft>
                        <a:tabLst>
                          <a:tab pos="623570" algn="l"/>
                        </a:tabLst>
                      </a:pPr>
                      <a:r>
                        <a:rPr lang="en-GB" sz="900" b="0" kern="100" dirty="0">
                          <a:solidFill>
                            <a:schemeClr val="bg1"/>
                          </a:solidFill>
                          <a:effectLst/>
                          <a:latin typeface="DM Sans" pitchFamily="2" charset="0"/>
                        </a:rPr>
                        <a:t>Propanediol</a:t>
                      </a:r>
                      <a:endParaRPr lang="en-US" sz="900" b="0" kern="100" dirty="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PROPANEDIOL</a:t>
                      </a:r>
                      <a:endParaRPr lang="en-US" sz="1000"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1,50</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extLst>
                  <a:ext uri="{0D108BD9-81ED-4DB2-BD59-A6C34878D82A}">
                    <a16:rowId xmlns:a16="http://schemas.microsoft.com/office/drawing/2014/main" val="3893551553"/>
                  </a:ext>
                </a:extLst>
              </a:tr>
              <a:tr h="93132">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tc>
                  <a:txBody>
                    <a:bodyPr/>
                    <a:lstStyle/>
                    <a:p>
                      <a:pPr marL="0" marR="0">
                        <a:lnSpc>
                          <a:spcPts val="1440"/>
                        </a:lnSpc>
                        <a:spcBef>
                          <a:spcPts val="0"/>
                        </a:spcBef>
                        <a:spcAft>
                          <a:spcPts val="0"/>
                        </a:spcAft>
                        <a:tabLst>
                          <a:tab pos="623570" algn="l"/>
                        </a:tabLst>
                      </a:pPr>
                      <a:r>
                        <a:rPr lang="en-GB" sz="900" b="1" kern="100" dirty="0">
                          <a:solidFill>
                            <a:schemeClr val="bg1"/>
                          </a:solidFill>
                          <a:effectLst/>
                          <a:latin typeface="DM Sans" pitchFamily="2" charset="0"/>
                        </a:rPr>
                        <a:t> </a:t>
                      </a:r>
                      <a:endParaRPr lang="en-US" sz="900" b="1" kern="100" dirty="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tc>
                  <a:txBody>
                    <a:bodyPr/>
                    <a:lstStyle/>
                    <a:p>
                      <a:pPr marL="0" marR="0">
                        <a:lnSpc>
                          <a:spcPts val="1440"/>
                        </a:lnSpc>
                        <a:spcBef>
                          <a:spcPts val="0"/>
                        </a:spcBef>
                        <a:spcAft>
                          <a:spcPts val="0"/>
                        </a:spcAft>
                        <a:tabLst>
                          <a:tab pos="623570" algn="l"/>
                        </a:tabLst>
                      </a:pPr>
                      <a:r>
                        <a:rPr lang="en-GB" sz="1000" kern="100">
                          <a:solidFill>
                            <a:schemeClr val="bg1"/>
                          </a:solidFill>
                          <a:effectLst/>
                          <a:latin typeface="DM Sans" pitchFamily="2" charset="0"/>
                        </a:rPr>
                        <a:t> </a:t>
                      </a:r>
                      <a:endParaRPr lang="en-US" sz="1000"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extLst>
                  <a:ext uri="{0D108BD9-81ED-4DB2-BD59-A6C34878D82A}">
                    <a16:rowId xmlns:a16="http://schemas.microsoft.com/office/drawing/2014/main" val="3541378615"/>
                  </a:ext>
                </a:extLst>
              </a:tr>
              <a:tr h="660593">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C</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ISELUX® Ultra Mild</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SODIUM LAUROYL METHYL ISETHIONATE, COCAMIDOPROPYL BETAINE, SODIUM METHYL OLEOYL TAURATE, LAURYL GLUCOSIDE, COCO-GLUCOSIDE</a:t>
                      </a:r>
                      <a:endParaRPr lang="en-US" sz="1000"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10,00</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extLst>
                  <a:ext uri="{0D108BD9-81ED-4DB2-BD59-A6C34878D82A}">
                    <a16:rowId xmlns:a16="http://schemas.microsoft.com/office/drawing/2014/main" val="2449757083"/>
                  </a:ext>
                </a:extLst>
              </a:tr>
              <a:tr h="93132">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EcoSense 919</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COCO-GLUCOSIDE</a:t>
                      </a:r>
                      <a:endParaRPr lang="en-US" sz="1000"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2,00</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extLst>
                  <a:ext uri="{0D108BD9-81ED-4DB2-BD59-A6C34878D82A}">
                    <a16:rowId xmlns:a16="http://schemas.microsoft.com/office/drawing/2014/main" val="4026782084"/>
                  </a:ext>
                </a:extLst>
              </a:tr>
              <a:tr h="93132">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Potassium Sorbate</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POTASSIUM SORBATE</a:t>
                      </a:r>
                      <a:endParaRPr lang="en-US" sz="1000"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0,20</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extLst>
                  <a:ext uri="{0D108BD9-81ED-4DB2-BD59-A6C34878D82A}">
                    <a16:rowId xmlns:a16="http://schemas.microsoft.com/office/drawing/2014/main" val="1457734366"/>
                  </a:ext>
                </a:extLst>
              </a:tr>
              <a:tr h="93132">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PUROX® S</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SODIUM BENZOATE</a:t>
                      </a:r>
                      <a:endParaRPr lang="en-US" sz="1000"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0,40</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extLst>
                  <a:ext uri="{0D108BD9-81ED-4DB2-BD59-A6C34878D82A}">
                    <a16:rowId xmlns:a16="http://schemas.microsoft.com/office/drawing/2014/main" val="3391212705"/>
                  </a:ext>
                </a:extLst>
              </a:tr>
              <a:tr h="93132">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tc>
                  <a:txBody>
                    <a:bodyPr/>
                    <a:lstStyle/>
                    <a:p>
                      <a:pPr marL="0" marR="0">
                        <a:lnSpc>
                          <a:spcPts val="1440"/>
                        </a:lnSpc>
                        <a:spcBef>
                          <a:spcPts val="0"/>
                        </a:spcBef>
                        <a:spcAft>
                          <a:spcPts val="0"/>
                        </a:spcAft>
                        <a:tabLst>
                          <a:tab pos="623570" algn="l"/>
                        </a:tabLst>
                      </a:pPr>
                      <a:r>
                        <a:rPr lang="en-GB" sz="1000" kern="100">
                          <a:solidFill>
                            <a:schemeClr val="bg1"/>
                          </a:solidFill>
                          <a:effectLst/>
                          <a:latin typeface="DM Sans" pitchFamily="2" charset="0"/>
                        </a:rPr>
                        <a:t> </a:t>
                      </a:r>
                      <a:endParaRPr lang="en-US" sz="1000"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extLst>
                  <a:ext uri="{0D108BD9-81ED-4DB2-BD59-A6C34878D82A}">
                    <a16:rowId xmlns:a16="http://schemas.microsoft.com/office/drawing/2014/main" val="873679366"/>
                  </a:ext>
                </a:extLst>
              </a:tr>
              <a:tr h="278373">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D</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tc>
                  <a:txBody>
                    <a:bodyPr/>
                    <a:lstStyle/>
                    <a:p>
                      <a:pPr marL="0" marR="0">
                        <a:lnSpc>
                          <a:spcPts val="1440"/>
                        </a:lnSpc>
                        <a:spcBef>
                          <a:spcPts val="0"/>
                        </a:spcBef>
                        <a:spcAft>
                          <a:spcPts val="0"/>
                        </a:spcAft>
                        <a:tabLst>
                          <a:tab pos="623570" algn="l"/>
                        </a:tabLst>
                      </a:pPr>
                      <a:r>
                        <a:rPr lang="en-GB" sz="900" b="1" kern="100">
                          <a:solidFill>
                            <a:schemeClr val="bg1"/>
                          </a:solidFill>
                          <a:effectLst/>
                          <a:latin typeface="DM Sans" pitchFamily="2" charset="0"/>
                        </a:rPr>
                        <a:t>PENTAVITIN®</a:t>
                      </a:r>
                      <a:endParaRPr lang="en-US" sz="900" b="1"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SACCHARIDE ISOMERATE, AQUA, CITRIC ACID, SODIUM CITRATE</a:t>
                      </a:r>
                      <a:endParaRPr lang="en-US" sz="1000"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0,25</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extLst>
                  <a:ext uri="{0D108BD9-81ED-4DB2-BD59-A6C34878D82A}">
                    <a16:rowId xmlns:a16="http://schemas.microsoft.com/office/drawing/2014/main" val="1548970296"/>
                  </a:ext>
                </a:extLst>
              </a:tr>
              <a:tr h="373928">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tc>
                  <a:txBody>
                    <a:bodyPr/>
                    <a:lstStyle/>
                    <a:p>
                      <a:pPr marL="0" marR="0">
                        <a:lnSpc>
                          <a:spcPts val="1440"/>
                        </a:lnSpc>
                        <a:spcBef>
                          <a:spcPts val="0"/>
                        </a:spcBef>
                        <a:spcAft>
                          <a:spcPts val="0"/>
                        </a:spcAft>
                        <a:tabLst>
                          <a:tab pos="623570" algn="l"/>
                        </a:tabLst>
                      </a:pPr>
                      <a:r>
                        <a:rPr lang="en-GB" sz="900" b="1" kern="100">
                          <a:solidFill>
                            <a:schemeClr val="bg1"/>
                          </a:solidFill>
                          <a:effectLst/>
                          <a:latin typeface="DM Sans" pitchFamily="2" charset="0"/>
                        </a:rPr>
                        <a:t>ALPAFLOR® SCUTELLARIA CB</a:t>
                      </a:r>
                      <a:endParaRPr lang="en-US" sz="900" b="1"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GLYCERIN, AQUA, CITRIC ACID, SCUTELLARIA ALPINA FLOWER/LEAF/STEM EXTRACT</a:t>
                      </a:r>
                      <a:endParaRPr lang="en-US" sz="1000"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3,00</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extLst>
                  <a:ext uri="{0D108BD9-81ED-4DB2-BD59-A6C34878D82A}">
                    <a16:rowId xmlns:a16="http://schemas.microsoft.com/office/drawing/2014/main" val="333484112"/>
                  </a:ext>
                </a:extLst>
              </a:tr>
              <a:tr h="93132">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tc>
                  <a:txBody>
                    <a:bodyPr/>
                    <a:lstStyle/>
                    <a:p>
                      <a:pPr marL="0" marR="0">
                        <a:lnSpc>
                          <a:spcPts val="1440"/>
                        </a:lnSpc>
                        <a:spcBef>
                          <a:spcPts val="0"/>
                        </a:spcBef>
                        <a:spcAft>
                          <a:spcPts val="0"/>
                        </a:spcAft>
                        <a:tabLst>
                          <a:tab pos="623570" algn="l"/>
                        </a:tabLst>
                      </a:pPr>
                      <a:r>
                        <a:rPr lang="en-GB" sz="1000" kern="100">
                          <a:solidFill>
                            <a:schemeClr val="bg1"/>
                          </a:solidFill>
                          <a:effectLst/>
                          <a:latin typeface="DM Sans" pitchFamily="2" charset="0"/>
                        </a:rPr>
                        <a:t> </a:t>
                      </a:r>
                      <a:endParaRPr lang="en-US" sz="1000"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extLst>
                  <a:ext uri="{0D108BD9-81ED-4DB2-BD59-A6C34878D82A}">
                    <a16:rowId xmlns:a16="http://schemas.microsoft.com/office/drawing/2014/main" val="951708615"/>
                  </a:ext>
                </a:extLst>
              </a:tr>
              <a:tr h="660593">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E</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TEGO SOLVE 61 MB</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POLYGLYCERYL-6 CAPRYLATE, POLYGLYCERYL-6 RICINOLEATE, POLYGLYCERYL-4 CAPRATE, POLYGLYCERYL-3 COCOATE, AQUA</a:t>
                      </a:r>
                      <a:endParaRPr lang="en-US" sz="1000"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3,00</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extLst>
                  <a:ext uri="{0D108BD9-81ED-4DB2-BD59-A6C34878D82A}">
                    <a16:rowId xmlns:a16="http://schemas.microsoft.com/office/drawing/2014/main" val="241910109"/>
                  </a:ext>
                </a:extLst>
              </a:tr>
              <a:tr h="278373">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tc>
                  <a:txBody>
                    <a:bodyPr/>
                    <a:lstStyle/>
                    <a:p>
                      <a:pPr marL="0" marR="0">
                        <a:lnSpc>
                          <a:spcPts val="1440"/>
                        </a:lnSpc>
                        <a:spcBef>
                          <a:spcPts val="0"/>
                        </a:spcBef>
                        <a:spcAft>
                          <a:spcPts val="0"/>
                        </a:spcAft>
                        <a:tabLst>
                          <a:tab pos="623570" algn="l"/>
                        </a:tabLst>
                      </a:pPr>
                      <a:r>
                        <a:rPr lang="en-GB" sz="900" b="1" kern="100">
                          <a:solidFill>
                            <a:schemeClr val="bg1"/>
                          </a:solidFill>
                          <a:effectLst/>
                          <a:latin typeface="DM Sans" pitchFamily="2" charset="0"/>
                        </a:rPr>
                        <a:t>HEAD THERAPY SOOTHING P01C302</a:t>
                      </a:r>
                      <a:endParaRPr lang="en-US" sz="900" b="1"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PARFUM, ALPHA-ISOMETHYL IONONE, CITRONELLOL, COUMARIN, LINALOOL</a:t>
                      </a:r>
                      <a:endParaRPr lang="en-US" sz="1000"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0,80</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extLst>
                  <a:ext uri="{0D108BD9-81ED-4DB2-BD59-A6C34878D82A}">
                    <a16:rowId xmlns:a16="http://schemas.microsoft.com/office/drawing/2014/main" val="4050127012"/>
                  </a:ext>
                </a:extLst>
              </a:tr>
              <a:tr h="93132">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tc>
                  <a:txBody>
                    <a:bodyPr/>
                    <a:lstStyle/>
                    <a:p>
                      <a:pPr marL="0" marR="0">
                        <a:lnSpc>
                          <a:spcPts val="1440"/>
                        </a:lnSpc>
                        <a:spcBef>
                          <a:spcPts val="0"/>
                        </a:spcBef>
                        <a:spcAft>
                          <a:spcPts val="0"/>
                        </a:spcAft>
                        <a:tabLst>
                          <a:tab pos="623570" algn="l"/>
                        </a:tabLst>
                      </a:pPr>
                      <a:r>
                        <a:rPr lang="en-GB" sz="1000" kern="100">
                          <a:solidFill>
                            <a:schemeClr val="bg1"/>
                          </a:solidFill>
                          <a:effectLst/>
                          <a:latin typeface="DM Sans" pitchFamily="2" charset="0"/>
                        </a:rPr>
                        <a:t> </a:t>
                      </a:r>
                      <a:endParaRPr lang="en-US" sz="1000"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extLst>
                  <a:ext uri="{0D108BD9-81ED-4DB2-BD59-A6C34878D82A}">
                    <a16:rowId xmlns:a16="http://schemas.microsoft.com/office/drawing/2014/main" val="3876289298"/>
                  </a:ext>
                </a:extLst>
              </a:tr>
              <a:tr h="182818">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F</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AMONYL 675 SB</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COCAMIDOPROPYL HYDROXYSULTAINE</a:t>
                      </a:r>
                      <a:endParaRPr lang="en-US" sz="1000"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8,00</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extLst>
                  <a:ext uri="{0D108BD9-81ED-4DB2-BD59-A6C34878D82A}">
                    <a16:rowId xmlns:a16="http://schemas.microsoft.com/office/drawing/2014/main" val="2158609624"/>
                  </a:ext>
                </a:extLst>
              </a:tr>
              <a:tr h="182818">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NANSA® LSS 38/AV</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SODIUM C14-16 OLEFIN SULFONATE</a:t>
                      </a:r>
                      <a:endParaRPr lang="en-US" sz="1000" kern="10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tc>
                  <a:txBody>
                    <a:bodyPr/>
                    <a:lstStyle/>
                    <a:p>
                      <a:pPr marL="0" marR="0" algn="r">
                        <a:lnSpc>
                          <a:spcPts val="1440"/>
                        </a:lnSpc>
                        <a:spcBef>
                          <a:spcPts val="0"/>
                        </a:spcBef>
                        <a:spcAft>
                          <a:spcPts val="0"/>
                        </a:spcAft>
                        <a:tabLst>
                          <a:tab pos="623570" algn="l"/>
                        </a:tabLst>
                      </a:pPr>
                      <a:r>
                        <a:rPr lang="en-GB" sz="900" kern="100" dirty="0">
                          <a:solidFill>
                            <a:schemeClr val="bg1"/>
                          </a:solidFill>
                          <a:effectLst/>
                          <a:latin typeface="DM Sans" pitchFamily="2" charset="0"/>
                        </a:rPr>
                        <a:t>11,00</a:t>
                      </a:r>
                      <a:endParaRPr lang="en-US" sz="900" kern="100" dirty="0">
                        <a:solidFill>
                          <a:schemeClr val="bg1"/>
                        </a:solidFill>
                        <a:effectLst/>
                        <a:latin typeface="DM Sans" pitchFamily="2" charset="0"/>
                        <a:ea typeface="DM Sans" pitchFamily="2" charset="0"/>
                        <a:cs typeface="Times New Roman" panose="02020603050405020304" pitchFamily="18" charset="0"/>
                      </a:endParaRPr>
                    </a:p>
                  </a:txBody>
                  <a:tcPr marL="23889" marR="23889" marT="0" marB="0">
                    <a:noFill/>
                  </a:tcPr>
                </a:tc>
                <a:extLst>
                  <a:ext uri="{0D108BD9-81ED-4DB2-BD59-A6C34878D82A}">
                    <a16:rowId xmlns:a16="http://schemas.microsoft.com/office/drawing/2014/main" val="26419520"/>
                  </a:ext>
                </a:extLst>
              </a:tr>
            </a:tbl>
          </a:graphicData>
        </a:graphic>
      </p:graphicFrame>
      <p:sp>
        <p:nvSpPr>
          <p:cNvPr id="6" name="TextBox 5">
            <a:extLst>
              <a:ext uri="{FF2B5EF4-FFF2-40B4-BE49-F238E27FC236}">
                <a16:creationId xmlns:a16="http://schemas.microsoft.com/office/drawing/2014/main" id="{3D9765DC-A6C3-0D75-4631-19840F0CCC95}"/>
              </a:ext>
            </a:extLst>
          </p:cNvPr>
          <p:cNvSpPr txBox="1"/>
          <p:nvPr/>
        </p:nvSpPr>
        <p:spPr>
          <a:xfrm>
            <a:off x="8201292" y="6361023"/>
            <a:ext cx="1310435" cy="215444"/>
          </a:xfrm>
          <a:prstGeom prst="rect">
            <a:avLst/>
          </a:prstGeom>
          <a:noFill/>
        </p:spPr>
        <p:txBody>
          <a:bodyPr wrap="square">
            <a:spAutoFit/>
          </a:bodyPr>
          <a:lstStyle/>
          <a:p>
            <a:pPr algn="r"/>
            <a:r>
              <a:rPr lang="en-US" sz="800" b="0" i="0" u="none" strike="noStrike" baseline="0">
                <a:solidFill>
                  <a:schemeClr val="bg1"/>
                </a:solidFill>
                <a:latin typeface="DM Sans" pitchFamily="2" charset="0"/>
              </a:rPr>
              <a:t>HC-E-100400-40</a:t>
            </a:r>
            <a:endParaRPr lang="en-US" sz="800">
              <a:solidFill>
                <a:schemeClr val="bg1"/>
              </a:solidFill>
            </a:endParaRPr>
          </a:p>
        </p:txBody>
      </p:sp>
      <p:sp>
        <p:nvSpPr>
          <p:cNvPr id="8" name="TextBox 7">
            <a:extLst>
              <a:ext uri="{FF2B5EF4-FFF2-40B4-BE49-F238E27FC236}">
                <a16:creationId xmlns:a16="http://schemas.microsoft.com/office/drawing/2014/main" id="{A29BA094-115D-DD61-46B0-FB1847E75C6E}"/>
              </a:ext>
            </a:extLst>
          </p:cNvPr>
          <p:cNvSpPr txBox="1"/>
          <p:nvPr/>
        </p:nvSpPr>
        <p:spPr>
          <a:xfrm>
            <a:off x="5628436" y="6351614"/>
            <a:ext cx="2944063" cy="461665"/>
          </a:xfrm>
          <a:prstGeom prst="rect">
            <a:avLst/>
          </a:prstGeom>
          <a:noFill/>
        </p:spPr>
        <p:txBody>
          <a:bodyPr wrap="square">
            <a:spAutoFit/>
          </a:bodyPr>
          <a:lstStyle/>
          <a:p>
            <a:r>
              <a:rPr lang="en-US" sz="800" b="1" i="0" u="none" strike="noStrike" baseline="0">
                <a:solidFill>
                  <a:schemeClr val="bg1"/>
                </a:solidFill>
                <a:latin typeface="DM Sans" pitchFamily="2" charset="0"/>
              </a:rPr>
              <a:t>Technical Data:</a:t>
            </a:r>
          </a:p>
          <a:p>
            <a:r>
              <a:rPr lang="en-US" sz="800" i="0" u="none" strike="noStrike" baseline="0">
                <a:solidFill>
                  <a:schemeClr val="bg1"/>
                </a:solidFill>
                <a:latin typeface="DM Sans" pitchFamily="2" charset="0"/>
              </a:rPr>
              <a:t>pH: 5,7</a:t>
            </a:r>
          </a:p>
          <a:p>
            <a:r>
              <a:rPr lang="en-US" sz="800" i="0" u="none" strike="noStrike" baseline="0">
                <a:solidFill>
                  <a:schemeClr val="bg1"/>
                </a:solidFill>
                <a:latin typeface="DM Sans" pitchFamily="2" charset="0"/>
              </a:rPr>
              <a:t>Viscosity(HR-10/plate 40mm/ shear rate 1/s): 3.000 </a:t>
            </a:r>
            <a:r>
              <a:rPr lang="en-US" sz="800" i="0" u="none" strike="noStrike" baseline="0" err="1">
                <a:solidFill>
                  <a:schemeClr val="bg1"/>
                </a:solidFill>
                <a:latin typeface="DM Sans" pitchFamily="2" charset="0"/>
              </a:rPr>
              <a:t>mPa.s</a:t>
            </a:r>
            <a:endParaRPr lang="en-US" sz="800">
              <a:solidFill>
                <a:schemeClr val="bg1"/>
              </a:solidFill>
            </a:endParaRPr>
          </a:p>
        </p:txBody>
      </p:sp>
    </p:spTree>
    <p:extLst>
      <p:ext uri="{BB962C8B-B14F-4D97-AF65-F5344CB8AC3E}">
        <p14:creationId xmlns:p14="http://schemas.microsoft.com/office/powerpoint/2010/main" val="763599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840BD61F-ED75-1D82-F409-0832ADDCFB7C}"/>
              </a:ext>
            </a:extLst>
          </p:cNvPr>
          <p:cNvSpPr/>
          <p:nvPr/>
        </p:nvSpPr>
        <p:spPr>
          <a:xfrm>
            <a:off x="11391901" y="30368"/>
            <a:ext cx="800099" cy="3461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latin typeface="DM Sans "/>
            </a:endParaRPr>
          </a:p>
        </p:txBody>
      </p:sp>
      <p:pic>
        <p:nvPicPr>
          <p:cNvPr id="37" name="Picture 36" descr="A close-up of a plant&#10;&#10;Description automatically generated">
            <a:extLst>
              <a:ext uri="{FF2B5EF4-FFF2-40B4-BE49-F238E27FC236}">
                <a16:creationId xmlns:a16="http://schemas.microsoft.com/office/drawing/2014/main" id="{B8D0C922-DAF2-38CA-C50E-F96D5E8596D9}"/>
              </a:ext>
            </a:extLst>
          </p:cNvPr>
          <p:cNvPicPr>
            <a:picLocks noChangeAspect="1"/>
          </p:cNvPicPr>
          <p:nvPr/>
        </p:nvPicPr>
        <p:blipFill rotWithShape="1">
          <a:blip r:embed="rId3" cstate="screen">
            <a:alphaModFix amt="60000"/>
            <a:extLst>
              <a:ext uri="{BEBA8EAE-BF5A-486C-A8C5-ECC9F3942E4B}">
                <a14:imgProps xmlns:a14="http://schemas.microsoft.com/office/drawing/2010/main">
                  <a14:imgLayer r:embed="rId4">
                    <a14:imgEffect>
                      <a14:sharpenSoften amount="-100000"/>
                    </a14:imgEffect>
                    <a14:imgEffect>
                      <a14:brightnessContrast bright="-45000"/>
                    </a14:imgEffect>
                  </a14:imgLayer>
                </a14:imgProps>
              </a:ext>
              <a:ext uri="{28A0092B-C50C-407E-A947-70E740481C1C}">
                <a14:useLocalDpi xmlns:a14="http://schemas.microsoft.com/office/drawing/2010/main"/>
              </a:ext>
            </a:extLst>
          </a:blip>
          <a:srcRect/>
          <a:stretch/>
        </p:blipFill>
        <p:spPr>
          <a:xfrm>
            <a:off x="-46424" y="0"/>
            <a:ext cx="12252014" cy="6870237"/>
          </a:xfrm>
          <a:prstGeom prst="rect">
            <a:avLst/>
          </a:prstGeom>
          <a:ln>
            <a:solidFill>
              <a:schemeClr val="bg1"/>
            </a:solidFill>
          </a:ln>
        </p:spPr>
      </p:pic>
      <p:sp>
        <p:nvSpPr>
          <p:cNvPr id="11" name="Rectangle 10">
            <a:extLst>
              <a:ext uri="{FF2B5EF4-FFF2-40B4-BE49-F238E27FC236}">
                <a16:creationId xmlns:a16="http://schemas.microsoft.com/office/drawing/2014/main" id="{1BB1F4CC-642C-E667-215A-F7AF1A5952C0}"/>
              </a:ext>
            </a:extLst>
          </p:cNvPr>
          <p:cNvSpPr/>
          <p:nvPr/>
        </p:nvSpPr>
        <p:spPr>
          <a:xfrm>
            <a:off x="5315684" y="0"/>
            <a:ext cx="6889906" cy="6858000"/>
          </a:xfrm>
          <a:prstGeom prst="rect">
            <a:avLst/>
          </a:prstGeom>
          <a:solidFill>
            <a:srgbClr val="722D8C">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buClr>
                <a:srgbClr val="000000"/>
              </a:buClr>
            </a:pPr>
            <a:endParaRPr lang="en-GB" sz="1867" kern="0">
              <a:solidFill>
                <a:srgbClr val="FFFFFF"/>
              </a:solidFill>
              <a:latin typeface="DM Sans "/>
              <a:sym typeface="Arial"/>
            </a:endParaRPr>
          </a:p>
        </p:txBody>
      </p:sp>
      <p:sp>
        <p:nvSpPr>
          <p:cNvPr id="16" name="Rectangle 15">
            <a:extLst>
              <a:ext uri="{FF2B5EF4-FFF2-40B4-BE49-F238E27FC236}">
                <a16:creationId xmlns:a16="http://schemas.microsoft.com/office/drawing/2014/main" id="{7F0F068E-4FC8-0F04-B95C-4298A223301C}"/>
              </a:ext>
            </a:extLst>
          </p:cNvPr>
          <p:cNvSpPr/>
          <p:nvPr/>
        </p:nvSpPr>
        <p:spPr>
          <a:xfrm>
            <a:off x="-43655" y="16921"/>
            <a:ext cx="5362108" cy="6858000"/>
          </a:xfrm>
          <a:prstGeom prst="rect">
            <a:avLst/>
          </a:prstGeom>
          <a:solidFill>
            <a:srgbClr val="9039AE">
              <a:alpha val="2047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buClr>
                <a:srgbClr val="000000"/>
              </a:buClr>
            </a:pPr>
            <a:endParaRPr lang="en-GB" sz="1867" kern="0">
              <a:solidFill>
                <a:srgbClr val="FFFFFF"/>
              </a:solidFill>
              <a:latin typeface="DM Sans "/>
              <a:sym typeface="Arial"/>
            </a:endParaRPr>
          </a:p>
        </p:txBody>
      </p:sp>
      <p:sp>
        <p:nvSpPr>
          <p:cNvPr id="32" name="Text Placeholder 3">
            <a:extLst>
              <a:ext uri="{FF2B5EF4-FFF2-40B4-BE49-F238E27FC236}">
                <a16:creationId xmlns:a16="http://schemas.microsoft.com/office/drawing/2014/main" id="{5EDF793F-3FC9-B6BC-6CF9-D87FB0CCF6E7}"/>
              </a:ext>
            </a:extLst>
          </p:cNvPr>
          <p:cNvSpPr txBox="1">
            <a:spLocks/>
          </p:cNvSpPr>
          <p:nvPr/>
        </p:nvSpPr>
        <p:spPr>
          <a:xfrm>
            <a:off x="593699" y="470244"/>
            <a:ext cx="3187364" cy="579483"/>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defTabSz="1219140">
              <a:buClr>
                <a:srgbClr val="000000"/>
              </a:buClr>
            </a:pPr>
            <a:r>
              <a:rPr lang="en-US" sz="2133" b="1">
                <a:solidFill>
                  <a:srgbClr val="FFFFFF"/>
                </a:solidFill>
                <a:latin typeface="DM Sans "/>
                <a:sym typeface="Arial"/>
              </a:rPr>
              <a:t> </a:t>
            </a:r>
          </a:p>
        </p:txBody>
      </p:sp>
      <p:sp>
        <p:nvSpPr>
          <p:cNvPr id="18" name="CaixaDeTexto 14">
            <a:extLst>
              <a:ext uri="{FF2B5EF4-FFF2-40B4-BE49-F238E27FC236}">
                <a16:creationId xmlns:a16="http://schemas.microsoft.com/office/drawing/2014/main" id="{63CF84D1-BE17-1D54-0F4C-338CB2B7F49D}"/>
              </a:ext>
            </a:extLst>
          </p:cNvPr>
          <p:cNvSpPr txBox="1"/>
          <p:nvPr/>
        </p:nvSpPr>
        <p:spPr>
          <a:xfrm rot="16200000">
            <a:off x="-2723731" y="3223880"/>
            <a:ext cx="6013662" cy="410241"/>
          </a:xfrm>
          <a:prstGeom prst="rect">
            <a:avLst/>
          </a:prstGeom>
          <a:noFill/>
        </p:spPr>
        <p:txBody>
          <a:bodyPr wrap="square" lIns="121920" tIns="60960" rIns="121920" bIns="60960" anchor="t">
            <a:spAutoFit/>
          </a:bodyPr>
          <a:lstStyle/>
          <a:p>
            <a:pPr defTabSz="914377"/>
            <a:r>
              <a:rPr lang="en-US" sz="933">
                <a:solidFill>
                  <a:srgbClr val="FFFFFF"/>
                </a:solidFill>
                <a:latin typeface="DM Sans "/>
                <a:cs typeface="Arial"/>
                <a:sym typeface="Arial"/>
              </a:rPr>
              <a:t>Products are for illustration only, not for sale. dsm-firmenich is not responsible for final products claims.</a:t>
            </a:r>
          </a:p>
          <a:p>
            <a:pPr defTabSz="914377"/>
            <a:endParaRPr lang="en-US" sz="933" dirty="0">
              <a:solidFill>
                <a:srgbClr val="FFFFFF"/>
              </a:solidFill>
              <a:latin typeface="DM Sans "/>
              <a:cs typeface="Arial"/>
              <a:sym typeface="Arial"/>
            </a:endParaRPr>
          </a:p>
        </p:txBody>
      </p:sp>
      <p:grpSp>
        <p:nvGrpSpPr>
          <p:cNvPr id="17" name="Agrupar 4">
            <a:extLst>
              <a:ext uri="{FF2B5EF4-FFF2-40B4-BE49-F238E27FC236}">
                <a16:creationId xmlns:a16="http://schemas.microsoft.com/office/drawing/2014/main" id="{DDF937FE-B7B5-A32C-C644-2B67EA73A5A3}"/>
              </a:ext>
            </a:extLst>
          </p:cNvPr>
          <p:cNvGrpSpPr/>
          <p:nvPr/>
        </p:nvGrpSpPr>
        <p:grpSpPr>
          <a:xfrm>
            <a:off x="713090" y="2101067"/>
            <a:ext cx="2963997" cy="3361029"/>
            <a:chOff x="1108369" y="1735636"/>
            <a:chExt cx="2222998" cy="2520772"/>
          </a:xfrm>
        </p:grpSpPr>
        <p:sp>
          <p:nvSpPr>
            <p:cNvPr id="19" name="TextBox 24">
              <a:extLst>
                <a:ext uri="{FF2B5EF4-FFF2-40B4-BE49-F238E27FC236}">
                  <a16:creationId xmlns:a16="http://schemas.microsoft.com/office/drawing/2014/main" id="{951319B1-0FB7-96AB-4E2C-EBDC9D0D86E5}"/>
                </a:ext>
              </a:extLst>
            </p:cNvPr>
            <p:cNvSpPr txBox="1"/>
            <p:nvPr/>
          </p:nvSpPr>
          <p:spPr>
            <a:xfrm>
              <a:off x="1640535" y="1735636"/>
              <a:ext cx="1690832" cy="315567"/>
            </a:xfrm>
            <a:prstGeom prst="rect">
              <a:avLst/>
            </a:prstGeom>
            <a:noFill/>
          </p:spPr>
          <p:txBody>
            <a:bodyPr wrap="square">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en-GB" sz="1050" u="none" strike="noStrike" kern="1200" cap="none" spc="0" normalizeH="0" baseline="0" noProof="0">
                  <a:ln>
                    <a:noFill/>
                  </a:ln>
                  <a:solidFill>
                    <a:srgbClr val="FFFFFF"/>
                  </a:solidFill>
                  <a:effectLst/>
                  <a:uLnTx/>
                  <a:uFillTx/>
                  <a:latin typeface="DM Sans "/>
                  <a:cs typeface="Arial"/>
                  <a:sym typeface="Arial"/>
                </a:rPr>
                <a:t>SCALP REPLENISHING </a:t>
              </a:r>
            </a:p>
            <a:p>
              <a:pPr marL="0" marR="0" lvl="0" indent="0" algn="l" defTabSz="1219140" rtl="0" eaLnBrk="1" fontAlgn="auto" latinLnBrk="0" hangingPunct="1">
                <a:lnSpc>
                  <a:spcPct val="100000"/>
                </a:lnSpc>
                <a:spcBef>
                  <a:spcPts val="0"/>
                </a:spcBef>
                <a:spcAft>
                  <a:spcPts val="0"/>
                </a:spcAft>
                <a:buClrTx/>
                <a:buSzTx/>
                <a:buFontTx/>
                <a:buNone/>
                <a:tabLst/>
                <a:defRPr/>
              </a:pPr>
              <a:r>
                <a:rPr kumimoji="0" lang="en-GB" sz="1050" u="none" strike="noStrike" kern="1200" cap="none" spc="0" normalizeH="0" baseline="0" noProof="0">
                  <a:ln>
                    <a:noFill/>
                  </a:ln>
                  <a:solidFill>
                    <a:srgbClr val="FFFFFF"/>
                  </a:solidFill>
                  <a:effectLst/>
                  <a:uLnTx/>
                  <a:uFillTx/>
                  <a:latin typeface="DM Sans "/>
                  <a:cs typeface="Arial"/>
                  <a:sym typeface="Arial"/>
                </a:rPr>
                <a:t>BALM</a:t>
              </a:r>
            </a:p>
          </p:txBody>
        </p:sp>
        <p:pic>
          <p:nvPicPr>
            <p:cNvPr id="20" name="Imagem 40">
              <a:extLst>
                <a:ext uri="{FF2B5EF4-FFF2-40B4-BE49-F238E27FC236}">
                  <a16:creationId xmlns:a16="http://schemas.microsoft.com/office/drawing/2014/main" id="{55D05CD3-30C2-7B0F-1F96-FC4C1AE7C18A}"/>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108369" y="2153373"/>
              <a:ext cx="1577671" cy="2103035"/>
            </a:xfrm>
            <a:prstGeom prst="rect">
              <a:avLst/>
            </a:prstGeom>
          </p:spPr>
        </p:pic>
      </p:grpSp>
      <p:grpSp>
        <p:nvGrpSpPr>
          <p:cNvPr id="21" name="Agrupar 9">
            <a:extLst>
              <a:ext uri="{FF2B5EF4-FFF2-40B4-BE49-F238E27FC236}">
                <a16:creationId xmlns:a16="http://schemas.microsoft.com/office/drawing/2014/main" id="{BAF2F12C-1D41-11F1-496D-CB46F86D8AB3}"/>
              </a:ext>
            </a:extLst>
          </p:cNvPr>
          <p:cNvGrpSpPr/>
          <p:nvPr/>
        </p:nvGrpSpPr>
        <p:grpSpPr>
          <a:xfrm>
            <a:off x="988559" y="1295443"/>
            <a:ext cx="3842013" cy="4618681"/>
            <a:chOff x="505862" y="1206744"/>
            <a:chExt cx="2881510" cy="3464008"/>
          </a:xfrm>
        </p:grpSpPr>
        <p:sp>
          <p:nvSpPr>
            <p:cNvPr id="22" name="TextBox 7">
              <a:extLst>
                <a:ext uri="{FF2B5EF4-FFF2-40B4-BE49-F238E27FC236}">
                  <a16:creationId xmlns:a16="http://schemas.microsoft.com/office/drawing/2014/main" id="{F36A2491-B5DE-A6A7-3E21-FB21FFE9BD2E}"/>
                </a:ext>
              </a:extLst>
            </p:cNvPr>
            <p:cNvSpPr txBox="1"/>
            <p:nvPr/>
          </p:nvSpPr>
          <p:spPr>
            <a:xfrm>
              <a:off x="505862" y="4301420"/>
              <a:ext cx="2691420" cy="369332"/>
            </a:xfrm>
            <a:prstGeom prst="rect">
              <a:avLst/>
            </a:prstGeom>
            <a:noFill/>
            <a:effectLst/>
          </p:spPr>
          <p:txBody>
            <a:bodyPr wrap="square" lIns="121920" tIns="60960" rIns="121920" bIns="60960" anchor="t">
              <a:spAutoFit/>
            </a:bodyPr>
            <a:lstStyle/>
            <a:p>
              <a:pPr marL="0" marR="0" lvl="0" indent="0" algn="l" defTabSz="914377" rtl="0" eaLnBrk="1" fontAlgn="auto" latinLnBrk="0" hangingPunct="1">
                <a:lnSpc>
                  <a:spcPct val="100000"/>
                </a:lnSpc>
                <a:spcBef>
                  <a:spcPts val="0"/>
                </a:spcBef>
                <a:spcAft>
                  <a:spcPts val="0"/>
                </a:spcAft>
                <a:buClr>
                  <a:srgbClr val="000000"/>
                </a:buClr>
                <a:buSzTx/>
                <a:buFontTx/>
                <a:buNone/>
                <a:tabLst/>
                <a:defRPr/>
              </a:pPr>
              <a:r>
                <a:rPr kumimoji="0" lang="en-US" sz="1200" b="1" u="none" strike="noStrike" kern="0" cap="none" spc="0" normalizeH="0" baseline="0" noProof="0">
                  <a:ln>
                    <a:noFill/>
                  </a:ln>
                  <a:solidFill>
                    <a:srgbClr val="722D8C"/>
                  </a:solidFill>
                  <a:effectLst/>
                  <a:uLnTx/>
                  <a:uFillTx/>
                  <a:latin typeface="DM Sans "/>
                  <a:cs typeface="Arial"/>
                  <a:sym typeface="Arial"/>
                </a:rPr>
                <a:t>with soothing ALPAFLOR</a:t>
              </a:r>
              <a:r>
                <a:rPr kumimoji="0" lang="en-US" sz="1200" b="1" u="none" strike="noStrike" kern="0" cap="none" spc="0" normalizeH="0" baseline="30000" noProof="0">
                  <a:ln>
                    <a:noFill/>
                  </a:ln>
                  <a:solidFill>
                    <a:srgbClr val="722D8C"/>
                  </a:solidFill>
                  <a:effectLst/>
                  <a:uLnTx/>
                  <a:uFillTx/>
                  <a:latin typeface="DM Sans "/>
                  <a:cs typeface="Arial"/>
                  <a:sym typeface="Arial"/>
                </a:rPr>
                <a:t>®</a:t>
              </a:r>
              <a:r>
                <a:rPr kumimoji="0" lang="en-US" sz="1200" b="1" u="none" strike="noStrike" kern="0" cap="none" spc="0" normalizeH="0" baseline="0" noProof="0">
                  <a:ln>
                    <a:noFill/>
                  </a:ln>
                  <a:solidFill>
                    <a:srgbClr val="722D8C"/>
                  </a:solidFill>
                  <a:effectLst/>
                  <a:uLnTx/>
                  <a:uFillTx/>
                  <a:latin typeface="DM Sans "/>
                  <a:cs typeface="Arial"/>
                  <a:sym typeface="Arial"/>
                </a:rPr>
                <a:t> SCUTELLARIA CB </a:t>
              </a:r>
            </a:p>
            <a:p>
              <a:pPr marL="0" marR="0" lvl="0" indent="0" algn="l" defTabSz="914377" rtl="0" eaLnBrk="1" fontAlgn="auto" latinLnBrk="0" hangingPunct="1">
                <a:lnSpc>
                  <a:spcPct val="100000"/>
                </a:lnSpc>
                <a:spcBef>
                  <a:spcPts val="0"/>
                </a:spcBef>
                <a:spcAft>
                  <a:spcPts val="0"/>
                </a:spcAft>
                <a:buClr>
                  <a:srgbClr val="000000"/>
                </a:buClr>
                <a:buSzTx/>
                <a:buFontTx/>
                <a:buNone/>
                <a:tabLst/>
                <a:defRPr/>
              </a:pPr>
              <a:r>
                <a:rPr kumimoji="0" lang="en-US" sz="1200" b="1" u="none" strike="noStrike" kern="0" cap="none" spc="0" normalizeH="0" baseline="0" noProof="0">
                  <a:ln>
                    <a:noFill/>
                  </a:ln>
                  <a:solidFill>
                    <a:srgbClr val="722D8C"/>
                  </a:solidFill>
                  <a:effectLst/>
                  <a:uLnTx/>
                  <a:uFillTx/>
                  <a:latin typeface="DM Sans "/>
                  <a:cs typeface="Arial"/>
                  <a:sym typeface="Arial"/>
                </a:rPr>
                <a:t>&amp; calming Lavender Essential Oil</a:t>
              </a:r>
            </a:p>
          </p:txBody>
        </p:sp>
        <p:sp>
          <p:nvSpPr>
            <p:cNvPr id="24" name="TextBox 1">
              <a:extLst>
                <a:ext uri="{FF2B5EF4-FFF2-40B4-BE49-F238E27FC236}">
                  <a16:creationId xmlns:a16="http://schemas.microsoft.com/office/drawing/2014/main" id="{15FAE3DE-FC2F-4ACA-2B34-FF3D45F2A217}"/>
                </a:ext>
              </a:extLst>
            </p:cNvPr>
            <p:cNvSpPr txBox="1"/>
            <p:nvPr/>
          </p:nvSpPr>
          <p:spPr>
            <a:xfrm>
              <a:off x="684532" y="1206744"/>
              <a:ext cx="2702840" cy="415498"/>
            </a:xfrm>
            <a:prstGeom prst="rect">
              <a:avLst/>
            </a:prstGeom>
            <a:noFill/>
          </p:spPr>
          <p:txBody>
            <a:bodyPr wrap="square" lIns="121920" tIns="60960" rIns="121920" bIns="60960" rtlCol="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fr-FR" sz="1400" b="1" u="none" strike="noStrike" kern="1200" cap="none" spc="0" normalizeH="0" baseline="0" noProof="0">
                  <a:ln>
                    <a:noFill/>
                  </a:ln>
                  <a:solidFill>
                    <a:srgbClr val="FFFFFF"/>
                  </a:solidFill>
                  <a:effectLst/>
                  <a:uLnTx/>
                  <a:uFillTx/>
                  <a:latin typeface="DM Sans "/>
                  <a:sym typeface="Arial"/>
                </a:rPr>
                <a:t>SOOTHED HEAD</a:t>
              </a:r>
            </a:p>
            <a:p>
              <a:pPr marL="0" marR="0" lvl="0" indent="0" algn="l" defTabSz="1219140" rtl="0" eaLnBrk="1" fontAlgn="auto" latinLnBrk="0" hangingPunct="1">
                <a:lnSpc>
                  <a:spcPct val="100000"/>
                </a:lnSpc>
                <a:spcBef>
                  <a:spcPts val="0"/>
                </a:spcBef>
                <a:spcAft>
                  <a:spcPts val="0"/>
                </a:spcAft>
                <a:buClrTx/>
                <a:buSzTx/>
                <a:buFontTx/>
                <a:buNone/>
                <a:tabLst/>
                <a:defRPr/>
              </a:pPr>
              <a:r>
                <a:rPr kumimoji="0" lang="en-US" sz="1400" b="1" u="none" strike="noStrike" kern="1200" cap="none" spc="-53" normalizeH="0" baseline="0" noProof="0">
                  <a:ln>
                    <a:noFill/>
                  </a:ln>
                  <a:solidFill>
                    <a:srgbClr val="FFFFFF"/>
                  </a:solidFill>
                  <a:effectLst/>
                  <a:uLnTx/>
                  <a:uFillTx/>
                  <a:latin typeface="DM Sans "/>
                  <a:sym typeface="Arial"/>
                </a:rPr>
                <a:t>for stressed mind, itchy scalp, dull hair</a:t>
              </a:r>
            </a:p>
          </p:txBody>
        </p:sp>
        <p:cxnSp>
          <p:nvCxnSpPr>
            <p:cNvPr id="25" name="Conector Reto 22">
              <a:extLst>
                <a:ext uri="{FF2B5EF4-FFF2-40B4-BE49-F238E27FC236}">
                  <a16:creationId xmlns:a16="http://schemas.microsoft.com/office/drawing/2014/main" id="{40537755-0826-4FFE-D00B-28857C6259AC}"/>
                </a:ext>
              </a:extLst>
            </p:cNvPr>
            <p:cNvCxnSpPr>
              <a:cxnSpLocks/>
            </p:cNvCxnSpPr>
            <p:nvPr/>
          </p:nvCxnSpPr>
          <p:spPr>
            <a:xfrm flipH="1">
              <a:off x="632650" y="1213642"/>
              <a:ext cx="1525" cy="368353"/>
            </a:xfrm>
            <a:prstGeom prst="line">
              <a:avLst/>
            </a:prstGeom>
            <a:ln w="57150">
              <a:solidFill>
                <a:srgbClr val="9039AE"/>
              </a:solidFill>
            </a:ln>
          </p:spPr>
          <p:style>
            <a:lnRef idx="1">
              <a:schemeClr val="accent1"/>
            </a:lnRef>
            <a:fillRef idx="0">
              <a:schemeClr val="accent1"/>
            </a:fillRef>
            <a:effectRef idx="0">
              <a:schemeClr val="accent1"/>
            </a:effectRef>
            <a:fontRef idx="minor">
              <a:schemeClr val="tx1"/>
            </a:fontRef>
          </p:style>
        </p:cxnSp>
      </p:grpSp>
      <p:pic>
        <p:nvPicPr>
          <p:cNvPr id="35" name="Google Shape;279;p62">
            <a:extLst>
              <a:ext uri="{FF2B5EF4-FFF2-40B4-BE49-F238E27FC236}">
                <a16:creationId xmlns:a16="http://schemas.microsoft.com/office/drawing/2014/main" id="{14FE9F5B-A300-987C-0D04-3D5656B243F3}"/>
              </a:ext>
            </a:extLst>
          </p:cNvPr>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9530993" y="6208130"/>
            <a:ext cx="2514905" cy="485999"/>
          </a:xfrm>
          <a:prstGeom prst="rect">
            <a:avLst/>
          </a:prstGeom>
          <a:noFill/>
          <a:ln>
            <a:noFill/>
          </a:ln>
        </p:spPr>
      </p:pic>
      <p:pic>
        <p:nvPicPr>
          <p:cNvPr id="7" name="Picture 6">
            <a:extLst>
              <a:ext uri="{FF2B5EF4-FFF2-40B4-BE49-F238E27FC236}">
                <a16:creationId xmlns:a16="http://schemas.microsoft.com/office/drawing/2014/main" id="{F579A156-1B48-FE3E-BF4C-ACABE5C989F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103144" y="554682"/>
            <a:ext cx="3125980" cy="468897"/>
          </a:xfrm>
          <a:prstGeom prst="rect">
            <a:avLst/>
          </a:prstGeom>
        </p:spPr>
      </p:pic>
      <p:sp>
        <p:nvSpPr>
          <p:cNvPr id="12" name="TextBox 11">
            <a:extLst>
              <a:ext uri="{FF2B5EF4-FFF2-40B4-BE49-F238E27FC236}">
                <a16:creationId xmlns:a16="http://schemas.microsoft.com/office/drawing/2014/main" id="{64431040-28B7-6BC5-A3D6-F3EFC6C64D20}"/>
              </a:ext>
            </a:extLst>
          </p:cNvPr>
          <p:cNvSpPr txBox="1"/>
          <p:nvPr/>
        </p:nvSpPr>
        <p:spPr>
          <a:xfrm>
            <a:off x="2505745" y="3277208"/>
            <a:ext cx="2400080" cy="369332"/>
          </a:xfrm>
          <a:prstGeom prst="rect">
            <a:avLst/>
          </a:prstGeom>
          <a:noFill/>
        </p:spPr>
        <p:txBody>
          <a:bodyPr wrap="square" rtlCol="0">
            <a:spAutoFit/>
          </a:bodyPr>
          <a:lstStyle/>
          <a:p>
            <a:r>
              <a:rPr lang="en-GB" sz="1800" kern="100">
                <a:solidFill>
                  <a:schemeClr val="bg1"/>
                </a:solidFill>
                <a:effectLst/>
                <a:latin typeface="DM Sans "/>
                <a:ea typeface="DM Sans" pitchFamily="2" charset="0"/>
                <a:cs typeface="Times New Roman" panose="02020603050405020304" pitchFamily="18" charset="0"/>
              </a:rPr>
              <a:t>97% Natural Origin</a:t>
            </a:r>
            <a:endParaRPr lang="en-US" sz="1800" kern="100">
              <a:solidFill>
                <a:schemeClr val="bg1"/>
              </a:solidFill>
              <a:effectLst/>
              <a:latin typeface="DM Sans "/>
              <a:ea typeface="DM Sans" pitchFamily="2" charset="0"/>
              <a:cs typeface="Times New Roman" panose="02020603050405020304" pitchFamily="18" charset="0"/>
            </a:endParaRPr>
          </a:p>
        </p:txBody>
      </p:sp>
      <p:graphicFrame>
        <p:nvGraphicFramePr>
          <p:cNvPr id="14" name="Table 13">
            <a:extLst>
              <a:ext uri="{FF2B5EF4-FFF2-40B4-BE49-F238E27FC236}">
                <a16:creationId xmlns:a16="http://schemas.microsoft.com/office/drawing/2014/main" id="{437EF04E-28B8-3CB4-129B-0D93C134479F}"/>
              </a:ext>
            </a:extLst>
          </p:cNvPr>
          <p:cNvGraphicFramePr>
            <a:graphicFrameLocks noGrp="1"/>
          </p:cNvGraphicFramePr>
          <p:nvPr>
            <p:extLst>
              <p:ext uri="{D42A27DB-BD31-4B8C-83A1-F6EECF244321}">
                <p14:modId xmlns:p14="http://schemas.microsoft.com/office/powerpoint/2010/main" val="2016435813"/>
              </p:ext>
            </p:extLst>
          </p:nvPr>
        </p:nvGraphicFramePr>
        <p:xfrm>
          <a:off x="5659786" y="539499"/>
          <a:ext cx="6241928" cy="4986870"/>
        </p:xfrm>
        <a:graphic>
          <a:graphicData uri="http://schemas.openxmlformats.org/drawingml/2006/table">
            <a:tbl>
              <a:tblPr>
                <a:tableStyleId>{5C22544A-7EE6-4342-B048-85BDC9FD1C3A}</a:tableStyleId>
              </a:tblPr>
              <a:tblGrid>
                <a:gridCol w="575476">
                  <a:extLst>
                    <a:ext uri="{9D8B030D-6E8A-4147-A177-3AD203B41FA5}">
                      <a16:colId xmlns:a16="http://schemas.microsoft.com/office/drawing/2014/main" val="2723800125"/>
                    </a:ext>
                  </a:extLst>
                </a:gridCol>
                <a:gridCol w="2476132">
                  <a:extLst>
                    <a:ext uri="{9D8B030D-6E8A-4147-A177-3AD203B41FA5}">
                      <a16:colId xmlns:a16="http://schemas.microsoft.com/office/drawing/2014/main" val="1433641801"/>
                    </a:ext>
                  </a:extLst>
                </a:gridCol>
                <a:gridCol w="2558949">
                  <a:extLst>
                    <a:ext uri="{9D8B030D-6E8A-4147-A177-3AD203B41FA5}">
                      <a16:colId xmlns:a16="http://schemas.microsoft.com/office/drawing/2014/main" val="1353752877"/>
                    </a:ext>
                  </a:extLst>
                </a:gridCol>
                <a:gridCol w="631371">
                  <a:extLst>
                    <a:ext uri="{9D8B030D-6E8A-4147-A177-3AD203B41FA5}">
                      <a16:colId xmlns:a16="http://schemas.microsoft.com/office/drawing/2014/main" val="667307689"/>
                    </a:ext>
                  </a:extLst>
                </a:gridCol>
              </a:tblGrid>
              <a:tr h="227472">
                <a:tc>
                  <a:txBody>
                    <a:bodyPr/>
                    <a:lstStyle/>
                    <a:p>
                      <a:pPr marL="0" marR="0">
                        <a:lnSpc>
                          <a:spcPts val="1440"/>
                        </a:lnSpc>
                        <a:spcBef>
                          <a:spcPts val="0"/>
                        </a:spcBef>
                        <a:spcAft>
                          <a:spcPts val="0"/>
                        </a:spcAft>
                        <a:tabLst>
                          <a:tab pos="623570" algn="l"/>
                        </a:tabLst>
                      </a:pPr>
                      <a:r>
                        <a:rPr lang="en-GB" sz="900" b="1" kern="100">
                          <a:solidFill>
                            <a:schemeClr val="bg1"/>
                          </a:solidFill>
                          <a:effectLst/>
                          <a:latin typeface="DM Sans" pitchFamily="2" charset="0"/>
                        </a:rPr>
                        <a:t>Phase</a:t>
                      </a:r>
                      <a:endParaRPr lang="en-US" sz="900" b="1" kern="100">
                        <a:solidFill>
                          <a:schemeClr val="bg1"/>
                        </a:solidFill>
                        <a:effectLst/>
                        <a:latin typeface="DM Sans" pitchFamily="2" charset="0"/>
                        <a:ea typeface="DM Sans" pitchFamily="2" charset="0"/>
                        <a:cs typeface="Times New Roman" panose="02020603050405020304" pitchFamily="18" charset="0"/>
                      </a:endParaRPr>
                    </a:p>
                  </a:txBody>
                  <a:tcPr marL="29411" marR="29411" marT="0" marB="0">
                    <a:noFill/>
                  </a:tcPr>
                </a:tc>
                <a:tc>
                  <a:txBody>
                    <a:bodyPr/>
                    <a:lstStyle/>
                    <a:p>
                      <a:pPr marL="0" marR="0">
                        <a:lnSpc>
                          <a:spcPts val="1440"/>
                        </a:lnSpc>
                        <a:spcBef>
                          <a:spcPts val="0"/>
                        </a:spcBef>
                        <a:spcAft>
                          <a:spcPts val="0"/>
                        </a:spcAft>
                        <a:tabLst>
                          <a:tab pos="623570" algn="l"/>
                        </a:tabLst>
                      </a:pPr>
                      <a:r>
                        <a:rPr lang="en-GB" sz="900" b="1" kern="100">
                          <a:solidFill>
                            <a:schemeClr val="bg1"/>
                          </a:solidFill>
                          <a:effectLst/>
                          <a:latin typeface="DM Sans" pitchFamily="2" charset="0"/>
                        </a:rPr>
                        <a:t>Ingredients</a:t>
                      </a:r>
                      <a:endParaRPr lang="en-US" sz="900" b="1" kern="100">
                        <a:solidFill>
                          <a:schemeClr val="bg1"/>
                        </a:solidFill>
                        <a:effectLst/>
                        <a:latin typeface="DM Sans" pitchFamily="2" charset="0"/>
                        <a:ea typeface="DM Sans" pitchFamily="2" charset="0"/>
                        <a:cs typeface="Times New Roman" panose="02020603050405020304" pitchFamily="18" charset="0"/>
                      </a:endParaRPr>
                    </a:p>
                  </a:txBody>
                  <a:tcPr marL="29411" marR="29411" marT="0" marB="0">
                    <a:noFill/>
                  </a:tcPr>
                </a:tc>
                <a:tc>
                  <a:txBody>
                    <a:bodyPr/>
                    <a:lstStyle/>
                    <a:p>
                      <a:pPr marL="0" marR="0">
                        <a:lnSpc>
                          <a:spcPts val="1440"/>
                        </a:lnSpc>
                        <a:spcBef>
                          <a:spcPts val="0"/>
                        </a:spcBef>
                        <a:spcAft>
                          <a:spcPts val="0"/>
                        </a:spcAft>
                        <a:tabLst>
                          <a:tab pos="623570" algn="l"/>
                        </a:tabLst>
                      </a:pPr>
                      <a:r>
                        <a:rPr lang="en-GB" sz="900" b="1" kern="100">
                          <a:solidFill>
                            <a:schemeClr val="bg1"/>
                          </a:solidFill>
                          <a:effectLst/>
                          <a:latin typeface="DM Sans" pitchFamily="2" charset="0"/>
                        </a:rPr>
                        <a:t>INCI Name</a:t>
                      </a:r>
                      <a:endParaRPr lang="en-US" sz="1050" b="1" kern="100">
                        <a:solidFill>
                          <a:schemeClr val="bg1"/>
                        </a:solidFill>
                        <a:effectLst/>
                        <a:latin typeface="DM Sans" pitchFamily="2" charset="0"/>
                        <a:ea typeface="DM Sans" pitchFamily="2" charset="0"/>
                        <a:cs typeface="Times New Roman" panose="02020603050405020304" pitchFamily="18" charset="0"/>
                      </a:endParaRPr>
                    </a:p>
                  </a:txBody>
                  <a:tcPr marL="29411" marR="29411" marT="0" marB="0">
                    <a:noFill/>
                  </a:tcPr>
                </a:tc>
                <a:tc>
                  <a:txBody>
                    <a:bodyPr/>
                    <a:lstStyle/>
                    <a:p>
                      <a:pPr marL="0" marR="0" algn="r">
                        <a:lnSpc>
                          <a:spcPts val="1440"/>
                        </a:lnSpc>
                        <a:spcBef>
                          <a:spcPts val="0"/>
                        </a:spcBef>
                        <a:spcAft>
                          <a:spcPts val="0"/>
                        </a:spcAft>
                        <a:tabLst>
                          <a:tab pos="623570" algn="l"/>
                        </a:tabLst>
                      </a:pPr>
                      <a:r>
                        <a:rPr lang="en-GB" sz="900" b="1" kern="100">
                          <a:solidFill>
                            <a:schemeClr val="bg1"/>
                          </a:solidFill>
                          <a:effectLst/>
                          <a:latin typeface="DM Sans" pitchFamily="2" charset="0"/>
                        </a:rPr>
                        <a:t>% w / w</a:t>
                      </a:r>
                      <a:endParaRPr lang="en-US" sz="900" b="1" kern="100">
                        <a:solidFill>
                          <a:schemeClr val="bg1"/>
                        </a:solidFill>
                        <a:effectLst/>
                        <a:latin typeface="DM Sans" pitchFamily="2" charset="0"/>
                        <a:ea typeface="DM Sans" pitchFamily="2" charset="0"/>
                        <a:cs typeface="Times New Roman" panose="02020603050405020304" pitchFamily="18" charset="0"/>
                      </a:endParaRPr>
                    </a:p>
                  </a:txBody>
                  <a:tcPr marL="29411" marR="29411" marT="0" marB="0">
                    <a:noFill/>
                  </a:tcPr>
                </a:tc>
                <a:extLst>
                  <a:ext uri="{0D108BD9-81ED-4DB2-BD59-A6C34878D82A}">
                    <a16:rowId xmlns:a16="http://schemas.microsoft.com/office/drawing/2014/main" val="3737691061"/>
                  </a:ext>
                </a:extLst>
              </a:tr>
              <a:tr h="107434">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A</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9411" marR="29411"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Water Dem</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9411" marR="29411"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AQUA</a:t>
                      </a:r>
                      <a:endParaRPr lang="en-US" sz="1050" kern="100">
                        <a:solidFill>
                          <a:schemeClr val="bg1"/>
                        </a:solidFill>
                        <a:effectLst/>
                        <a:latin typeface="DM Sans" pitchFamily="2" charset="0"/>
                        <a:ea typeface="DM Sans" pitchFamily="2" charset="0"/>
                        <a:cs typeface="Times New Roman" panose="02020603050405020304" pitchFamily="18" charset="0"/>
                      </a:endParaRPr>
                    </a:p>
                  </a:txBody>
                  <a:tcPr marL="29411" marR="29411"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71,75</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9411" marR="29411" marT="0" marB="0">
                    <a:noFill/>
                  </a:tcPr>
                </a:tc>
                <a:extLst>
                  <a:ext uri="{0D108BD9-81ED-4DB2-BD59-A6C34878D82A}">
                    <a16:rowId xmlns:a16="http://schemas.microsoft.com/office/drawing/2014/main" val="3885450508"/>
                  </a:ext>
                </a:extLst>
              </a:tr>
              <a:tr h="114661">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9411" marR="29411" marT="0" marB="0">
                    <a:noFill/>
                  </a:tcPr>
                </a:tc>
                <a:tc>
                  <a:txBody>
                    <a:bodyPr/>
                    <a:lstStyle/>
                    <a:p>
                      <a:pPr marL="0" marR="0">
                        <a:lnSpc>
                          <a:spcPts val="1440"/>
                        </a:lnSpc>
                        <a:spcBef>
                          <a:spcPts val="0"/>
                        </a:spcBef>
                        <a:spcAft>
                          <a:spcPts val="0"/>
                        </a:spcAft>
                        <a:tabLst>
                          <a:tab pos="623570" algn="l"/>
                        </a:tabLst>
                      </a:pPr>
                      <a:r>
                        <a:rPr lang="en-GB" sz="900" b="1" kern="100">
                          <a:solidFill>
                            <a:schemeClr val="bg1"/>
                          </a:solidFill>
                          <a:effectLst/>
                          <a:latin typeface="DM Sans" pitchFamily="2" charset="0"/>
                        </a:rPr>
                        <a:t>Allantoin</a:t>
                      </a:r>
                      <a:endParaRPr lang="en-US" sz="900" b="1" kern="100">
                        <a:solidFill>
                          <a:schemeClr val="bg1"/>
                        </a:solidFill>
                        <a:effectLst/>
                        <a:latin typeface="DM Sans" pitchFamily="2" charset="0"/>
                        <a:ea typeface="DM Sans" pitchFamily="2" charset="0"/>
                        <a:cs typeface="Times New Roman" panose="02020603050405020304" pitchFamily="18" charset="0"/>
                      </a:endParaRPr>
                    </a:p>
                  </a:txBody>
                  <a:tcPr marL="29411" marR="29411"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ALLANTOIN</a:t>
                      </a:r>
                      <a:endParaRPr lang="en-US" sz="1050" kern="100">
                        <a:solidFill>
                          <a:schemeClr val="bg1"/>
                        </a:solidFill>
                        <a:effectLst/>
                        <a:latin typeface="DM Sans" pitchFamily="2" charset="0"/>
                        <a:ea typeface="DM Sans" pitchFamily="2" charset="0"/>
                        <a:cs typeface="Times New Roman" panose="02020603050405020304" pitchFamily="18" charset="0"/>
                      </a:endParaRPr>
                    </a:p>
                  </a:txBody>
                  <a:tcPr marL="29411" marR="29411"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1,00</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9411" marR="29411" marT="0" marB="0">
                    <a:noFill/>
                  </a:tcPr>
                </a:tc>
                <a:extLst>
                  <a:ext uri="{0D108BD9-81ED-4DB2-BD59-A6C34878D82A}">
                    <a16:rowId xmlns:a16="http://schemas.microsoft.com/office/drawing/2014/main" val="2991917505"/>
                  </a:ext>
                </a:extLst>
              </a:tr>
              <a:tr h="114661">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9411" marR="29411"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PUROX® S</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9411" marR="29411"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SODIUM BENZOATE</a:t>
                      </a:r>
                      <a:endParaRPr lang="en-US" sz="1050" kern="100">
                        <a:solidFill>
                          <a:schemeClr val="bg1"/>
                        </a:solidFill>
                        <a:effectLst/>
                        <a:latin typeface="DM Sans" pitchFamily="2" charset="0"/>
                        <a:ea typeface="DM Sans" pitchFamily="2" charset="0"/>
                        <a:cs typeface="Times New Roman" panose="02020603050405020304" pitchFamily="18" charset="0"/>
                      </a:endParaRPr>
                    </a:p>
                  </a:txBody>
                  <a:tcPr marL="29411" marR="29411"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0,60</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9411" marR="29411" marT="0" marB="0">
                    <a:noFill/>
                  </a:tcPr>
                </a:tc>
                <a:extLst>
                  <a:ext uri="{0D108BD9-81ED-4DB2-BD59-A6C34878D82A}">
                    <a16:rowId xmlns:a16="http://schemas.microsoft.com/office/drawing/2014/main" val="3871680646"/>
                  </a:ext>
                </a:extLst>
              </a:tr>
              <a:tr h="114661">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9411" marR="29411"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9411" marR="29411" marT="0" marB="0">
                    <a:noFill/>
                  </a:tcPr>
                </a:tc>
                <a:tc>
                  <a:txBody>
                    <a:bodyPr/>
                    <a:lstStyle/>
                    <a:p>
                      <a:pPr marL="0" marR="0">
                        <a:lnSpc>
                          <a:spcPts val="1440"/>
                        </a:lnSpc>
                        <a:spcBef>
                          <a:spcPts val="0"/>
                        </a:spcBef>
                        <a:spcAft>
                          <a:spcPts val="0"/>
                        </a:spcAft>
                        <a:tabLst>
                          <a:tab pos="623570" algn="l"/>
                        </a:tabLst>
                      </a:pPr>
                      <a:r>
                        <a:rPr lang="en-GB" sz="1000" kern="100">
                          <a:solidFill>
                            <a:schemeClr val="bg1"/>
                          </a:solidFill>
                          <a:effectLst/>
                          <a:latin typeface="DM Sans" pitchFamily="2" charset="0"/>
                        </a:rPr>
                        <a:t> </a:t>
                      </a:r>
                      <a:endParaRPr lang="en-US" sz="1050" kern="100">
                        <a:solidFill>
                          <a:schemeClr val="bg1"/>
                        </a:solidFill>
                        <a:effectLst/>
                        <a:latin typeface="DM Sans" pitchFamily="2" charset="0"/>
                        <a:ea typeface="DM Sans" pitchFamily="2" charset="0"/>
                        <a:cs typeface="Times New Roman" panose="02020603050405020304" pitchFamily="18" charset="0"/>
                      </a:endParaRPr>
                    </a:p>
                  </a:txBody>
                  <a:tcPr marL="29411" marR="29411"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9411" marR="29411" marT="0" marB="0">
                    <a:noFill/>
                  </a:tcPr>
                </a:tc>
                <a:extLst>
                  <a:ext uri="{0D108BD9-81ED-4DB2-BD59-A6C34878D82A}">
                    <a16:rowId xmlns:a16="http://schemas.microsoft.com/office/drawing/2014/main" val="669484721"/>
                  </a:ext>
                </a:extLst>
              </a:tr>
              <a:tr h="225078">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B</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9411" marR="29411" marT="0" marB="0">
                    <a:noFill/>
                  </a:tcPr>
                </a:tc>
                <a:tc>
                  <a:txBody>
                    <a:bodyPr/>
                    <a:lstStyle/>
                    <a:p>
                      <a:pPr marL="0" marR="0">
                        <a:lnSpc>
                          <a:spcPts val="1440"/>
                        </a:lnSpc>
                        <a:spcBef>
                          <a:spcPts val="0"/>
                        </a:spcBef>
                        <a:spcAft>
                          <a:spcPts val="0"/>
                        </a:spcAft>
                        <a:tabLst>
                          <a:tab pos="623570" algn="l"/>
                        </a:tabLst>
                      </a:pPr>
                      <a:r>
                        <a:rPr lang="en-GB" sz="900" b="1" kern="100">
                          <a:solidFill>
                            <a:schemeClr val="bg1"/>
                          </a:solidFill>
                          <a:effectLst/>
                          <a:latin typeface="DM Sans" pitchFamily="2" charset="0"/>
                        </a:rPr>
                        <a:t>AMPHISOL® K</a:t>
                      </a:r>
                      <a:endParaRPr lang="en-US" sz="900" b="1" kern="100">
                        <a:solidFill>
                          <a:schemeClr val="bg1"/>
                        </a:solidFill>
                        <a:effectLst/>
                        <a:latin typeface="DM Sans" pitchFamily="2" charset="0"/>
                        <a:ea typeface="DM Sans" pitchFamily="2" charset="0"/>
                        <a:cs typeface="Times New Roman" panose="02020603050405020304" pitchFamily="18" charset="0"/>
                      </a:endParaRPr>
                    </a:p>
                  </a:txBody>
                  <a:tcPr marL="29411" marR="29411"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POTASSIUM CETYL PHOSPHATE</a:t>
                      </a:r>
                      <a:endParaRPr lang="en-US" sz="1050" kern="100">
                        <a:solidFill>
                          <a:schemeClr val="bg1"/>
                        </a:solidFill>
                        <a:effectLst/>
                        <a:latin typeface="DM Sans" pitchFamily="2" charset="0"/>
                        <a:ea typeface="DM Sans" pitchFamily="2" charset="0"/>
                        <a:cs typeface="Times New Roman" panose="02020603050405020304" pitchFamily="18" charset="0"/>
                      </a:endParaRPr>
                    </a:p>
                  </a:txBody>
                  <a:tcPr marL="29411" marR="29411"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0,50</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9411" marR="29411" marT="0" marB="0">
                    <a:noFill/>
                  </a:tcPr>
                </a:tc>
                <a:extLst>
                  <a:ext uri="{0D108BD9-81ED-4DB2-BD59-A6C34878D82A}">
                    <a16:rowId xmlns:a16="http://schemas.microsoft.com/office/drawing/2014/main" val="392302469"/>
                  </a:ext>
                </a:extLst>
              </a:tr>
              <a:tr h="225078">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9411" marR="29411"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Olivem® 1000 MB</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9411" marR="29411"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CETEARYL OLIVATE, SORBITAN OLIVATE</a:t>
                      </a:r>
                      <a:endParaRPr lang="en-US" sz="1050" kern="100">
                        <a:solidFill>
                          <a:schemeClr val="bg1"/>
                        </a:solidFill>
                        <a:effectLst/>
                        <a:latin typeface="DM Sans" pitchFamily="2" charset="0"/>
                        <a:ea typeface="DM Sans" pitchFamily="2" charset="0"/>
                        <a:cs typeface="Times New Roman" panose="02020603050405020304" pitchFamily="18" charset="0"/>
                      </a:endParaRPr>
                    </a:p>
                  </a:txBody>
                  <a:tcPr marL="29411" marR="29411"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2,50</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9411" marR="29411" marT="0" marB="0">
                    <a:noFill/>
                  </a:tcPr>
                </a:tc>
                <a:extLst>
                  <a:ext uri="{0D108BD9-81ED-4DB2-BD59-A6C34878D82A}">
                    <a16:rowId xmlns:a16="http://schemas.microsoft.com/office/drawing/2014/main" val="2373179231"/>
                  </a:ext>
                </a:extLst>
              </a:tr>
              <a:tr h="578009">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9411" marR="29411" marT="0" marB="0">
                    <a:noFill/>
                  </a:tcPr>
                </a:tc>
                <a:tc>
                  <a:txBody>
                    <a:bodyPr/>
                    <a:lstStyle/>
                    <a:p>
                      <a:pPr marL="0" marR="0">
                        <a:lnSpc>
                          <a:spcPts val="1440"/>
                        </a:lnSpc>
                        <a:spcBef>
                          <a:spcPts val="0"/>
                        </a:spcBef>
                        <a:spcAft>
                          <a:spcPts val="0"/>
                        </a:spcAft>
                        <a:tabLst>
                          <a:tab pos="623570" algn="l"/>
                        </a:tabLst>
                      </a:pPr>
                      <a:r>
                        <a:rPr lang="en-GB" sz="900" b="1" kern="100">
                          <a:solidFill>
                            <a:schemeClr val="bg1"/>
                          </a:solidFill>
                          <a:effectLst/>
                          <a:latin typeface="DM Sans" pitchFamily="2" charset="0"/>
                        </a:rPr>
                        <a:t>STIMU-TEX® AS</a:t>
                      </a:r>
                      <a:endParaRPr lang="en-US" sz="900" b="1" kern="100">
                        <a:solidFill>
                          <a:schemeClr val="bg1"/>
                        </a:solidFill>
                        <a:effectLst/>
                        <a:latin typeface="DM Sans" pitchFamily="2" charset="0"/>
                        <a:ea typeface="DM Sans" pitchFamily="2" charset="0"/>
                        <a:cs typeface="Times New Roman" panose="02020603050405020304" pitchFamily="18" charset="0"/>
                      </a:endParaRPr>
                    </a:p>
                  </a:txBody>
                  <a:tcPr marL="29411" marR="29411"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ARGANIA SPINOSA KERNEL OIL, TOCOPHEROL, BUTYROSPERMUM PARKII (SHEA) BUTTER EXTRACT, SPENT GRAIN WAX</a:t>
                      </a:r>
                      <a:endParaRPr lang="en-US" sz="1050" kern="100">
                        <a:solidFill>
                          <a:schemeClr val="bg1"/>
                        </a:solidFill>
                        <a:effectLst/>
                        <a:latin typeface="DM Sans" pitchFamily="2" charset="0"/>
                        <a:ea typeface="DM Sans" pitchFamily="2" charset="0"/>
                        <a:cs typeface="Times New Roman" panose="02020603050405020304" pitchFamily="18" charset="0"/>
                      </a:endParaRPr>
                    </a:p>
                  </a:txBody>
                  <a:tcPr marL="29411" marR="29411"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1,50</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9411" marR="29411" marT="0" marB="0">
                    <a:noFill/>
                  </a:tcPr>
                </a:tc>
                <a:extLst>
                  <a:ext uri="{0D108BD9-81ED-4DB2-BD59-A6C34878D82A}">
                    <a16:rowId xmlns:a16="http://schemas.microsoft.com/office/drawing/2014/main" val="356185483"/>
                  </a:ext>
                </a:extLst>
              </a:tr>
              <a:tr h="114661">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9411" marR="29411"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SOFTISAN® condition HAIR</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9411" marR="29411"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PCA GLYCERYL OLEATE</a:t>
                      </a:r>
                      <a:endParaRPr lang="en-US" sz="1050" kern="100">
                        <a:solidFill>
                          <a:schemeClr val="bg1"/>
                        </a:solidFill>
                        <a:effectLst/>
                        <a:latin typeface="DM Sans" pitchFamily="2" charset="0"/>
                        <a:ea typeface="DM Sans" pitchFamily="2" charset="0"/>
                        <a:cs typeface="Times New Roman" panose="02020603050405020304" pitchFamily="18" charset="0"/>
                      </a:endParaRPr>
                    </a:p>
                  </a:txBody>
                  <a:tcPr marL="29411" marR="29411"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1,50</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9411" marR="29411" marT="0" marB="0">
                    <a:noFill/>
                  </a:tcPr>
                </a:tc>
                <a:extLst>
                  <a:ext uri="{0D108BD9-81ED-4DB2-BD59-A6C34878D82A}">
                    <a16:rowId xmlns:a16="http://schemas.microsoft.com/office/drawing/2014/main" val="1465895303"/>
                  </a:ext>
                </a:extLst>
              </a:tr>
              <a:tr h="114661">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9411" marR="29411"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9411" marR="29411" marT="0" marB="0">
                    <a:noFill/>
                  </a:tcPr>
                </a:tc>
                <a:tc>
                  <a:txBody>
                    <a:bodyPr/>
                    <a:lstStyle/>
                    <a:p>
                      <a:pPr marL="0" marR="0">
                        <a:lnSpc>
                          <a:spcPts val="1440"/>
                        </a:lnSpc>
                        <a:spcBef>
                          <a:spcPts val="0"/>
                        </a:spcBef>
                        <a:spcAft>
                          <a:spcPts val="0"/>
                        </a:spcAft>
                        <a:tabLst>
                          <a:tab pos="623570" algn="l"/>
                        </a:tabLst>
                      </a:pPr>
                      <a:r>
                        <a:rPr lang="en-GB" sz="1000" kern="100">
                          <a:solidFill>
                            <a:schemeClr val="bg1"/>
                          </a:solidFill>
                          <a:effectLst/>
                          <a:latin typeface="DM Sans" pitchFamily="2" charset="0"/>
                        </a:rPr>
                        <a:t> </a:t>
                      </a:r>
                      <a:endParaRPr lang="en-US" sz="1050" kern="100">
                        <a:solidFill>
                          <a:schemeClr val="bg1"/>
                        </a:solidFill>
                        <a:effectLst/>
                        <a:latin typeface="DM Sans" pitchFamily="2" charset="0"/>
                        <a:ea typeface="DM Sans" pitchFamily="2" charset="0"/>
                        <a:cs typeface="Times New Roman" panose="02020603050405020304" pitchFamily="18" charset="0"/>
                      </a:endParaRPr>
                    </a:p>
                  </a:txBody>
                  <a:tcPr marL="29411" marR="29411"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9411" marR="29411" marT="0" marB="0">
                    <a:noFill/>
                  </a:tcPr>
                </a:tc>
                <a:extLst>
                  <a:ext uri="{0D108BD9-81ED-4DB2-BD59-A6C34878D82A}">
                    <a16:rowId xmlns:a16="http://schemas.microsoft.com/office/drawing/2014/main" val="4038443500"/>
                  </a:ext>
                </a:extLst>
              </a:tr>
              <a:tr h="225078">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C</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9411" marR="29411"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Activsoft S</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9411" marR="29411"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CYAMOPSIS TETRAGONOLOBA GUM</a:t>
                      </a:r>
                      <a:endParaRPr lang="en-US" sz="1050" kern="100">
                        <a:solidFill>
                          <a:schemeClr val="bg1"/>
                        </a:solidFill>
                        <a:effectLst/>
                        <a:latin typeface="DM Sans" pitchFamily="2" charset="0"/>
                        <a:ea typeface="DM Sans" pitchFamily="2" charset="0"/>
                        <a:cs typeface="Times New Roman" panose="02020603050405020304" pitchFamily="18" charset="0"/>
                      </a:endParaRPr>
                    </a:p>
                  </a:txBody>
                  <a:tcPr marL="29411" marR="29411"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0,10</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9411" marR="29411" marT="0" marB="0">
                    <a:noFill/>
                  </a:tcPr>
                </a:tc>
                <a:extLst>
                  <a:ext uri="{0D108BD9-81ED-4DB2-BD59-A6C34878D82A}">
                    <a16:rowId xmlns:a16="http://schemas.microsoft.com/office/drawing/2014/main" val="3033362672"/>
                  </a:ext>
                </a:extLst>
              </a:tr>
              <a:tr h="225078">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9411" marR="29411" marT="0" marB="0">
                    <a:noFill/>
                  </a:tcPr>
                </a:tc>
                <a:tc>
                  <a:txBody>
                    <a:bodyPr/>
                    <a:lstStyle/>
                    <a:p>
                      <a:pPr marL="0" marR="0">
                        <a:lnSpc>
                          <a:spcPts val="1440"/>
                        </a:lnSpc>
                        <a:spcBef>
                          <a:spcPts val="0"/>
                        </a:spcBef>
                        <a:spcAft>
                          <a:spcPts val="0"/>
                        </a:spcAft>
                        <a:tabLst>
                          <a:tab pos="623570" algn="l"/>
                        </a:tabLst>
                      </a:pPr>
                      <a:r>
                        <a:rPr lang="en-GB" sz="900" b="0" kern="100" dirty="0">
                          <a:solidFill>
                            <a:schemeClr val="bg1"/>
                          </a:solidFill>
                          <a:effectLst/>
                          <a:latin typeface="DM Sans" pitchFamily="2" charset="0"/>
                        </a:rPr>
                        <a:t>Propanediol</a:t>
                      </a:r>
                      <a:endParaRPr lang="en-US" sz="900" b="0" kern="100" dirty="0">
                        <a:solidFill>
                          <a:schemeClr val="bg1"/>
                        </a:solidFill>
                        <a:effectLst/>
                        <a:latin typeface="DM Sans" pitchFamily="2" charset="0"/>
                        <a:ea typeface="DM Sans" pitchFamily="2" charset="0"/>
                        <a:cs typeface="Times New Roman" panose="02020603050405020304" pitchFamily="18" charset="0"/>
                      </a:endParaRPr>
                    </a:p>
                  </a:txBody>
                  <a:tcPr marL="29411" marR="29411"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PROPANEDIOL</a:t>
                      </a:r>
                      <a:endParaRPr lang="en-US" sz="1050" kern="100">
                        <a:solidFill>
                          <a:schemeClr val="bg1"/>
                        </a:solidFill>
                        <a:effectLst/>
                        <a:latin typeface="DM Sans" pitchFamily="2" charset="0"/>
                        <a:ea typeface="DM Sans" pitchFamily="2" charset="0"/>
                        <a:cs typeface="Times New Roman" panose="02020603050405020304" pitchFamily="18" charset="0"/>
                      </a:endParaRPr>
                    </a:p>
                  </a:txBody>
                  <a:tcPr marL="29411" marR="29411"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5,00</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9411" marR="29411" marT="0" marB="0">
                    <a:noFill/>
                  </a:tcPr>
                </a:tc>
                <a:extLst>
                  <a:ext uri="{0D108BD9-81ED-4DB2-BD59-A6C34878D82A}">
                    <a16:rowId xmlns:a16="http://schemas.microsoft.com/office/drawing/2014/main" val="1329916170"/>
                  </a:ext>
                </a:extLst>
              </a:tr>
              <a:tr h="114661">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9411" marR="29411"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9411" marR="29411" marT="0" marB="0">
                    <a:noFill/>
                  </a:tcPr>
                </a:tc>
                <a:tc>
                  <a:txBody>
                    <a:bodyPr/>
                    <a:lstStyle/>
                    <a:p>
                      <a:pPr marL="0" marR="0">
                        <a:lnSpc>
                          <a:spcPts val="1440"/>
                        </a:lnSpc>
                        <a:spcBef>
                          <a:spcPts val="0"/>
                        </a:spcBef>
                        <a:spcAft>
                          <a:spcPts val="0"/>
                        </a:spcAft>
                        <a:tabLst>
                          <a:tab pos="623570" algn="l"/>
                        </a:tabLst>
                      </a:pPr>
                      <a:r>
                        <a:rPr lang="en-GB" sz="1000" kern="100">
                          <a:solidFill>
                            <a:schemeClr val="bg1"/>
                          </a:solidFill>
                          <a:effectLst/>
                          <a:latin typeface="DM Sans" pitchFamily="2" charset="0"/>
                        </a:rPr>
                        <a:t> </a:t>
                      </a:r>
                      <a:endParaRPr lang="en-US" sz="1050" kern="100">
                        <a:solidFill>
                          <a:schemeClr val="bg1"/>
                        </a:solidFill>
                        <a:effectLst/>
                        <a:latin typeface="DM Sans" pitchFamily="2" charset="0"/>
                        <a:ea typeface="DM Sans" pitchFamily="2" charset="0"/>
                        <a:cs typeface="Times New Roman" panose="02020603050405020304" pitchFamily="18" charset="0"/>
                      </a:endParaRPr>
                    </a:p>
                  </a:txBody>
                  <a:tcPr marL="29411" marR="29411"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9411" marR="29411" marT="0" marB="0">
                    <a:noFill/>
                  </a:tcPr>
                </a:tc>
                <a:extLst>
                  <a:ext uri="{0D108BD9-81ED-4DB2-BD59-A6C34878D82A}">
                    <a16:rowId xmlns:a16="http://schemas.microsoft.com/office/drawing/2014/main" val="1242550319"/>
                  </a:ext>
                </a:extLst>
              </a:tr>
              <a:tr h="225078">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D</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9411" marR="29411"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BIO-ETHANOL (ETA bis 99.9%)</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9411" marR="29411"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ALCOHOL</a:t>
                      </a:r>
                      <a:endParaRPr lang="en-US" sz="1050" kern="100">
                        <a:solidFill>
                          <a:schemeClr val="bg1"/>
                        </a:solidFill>
                        <a:effectLst/>
                        <a:latin typeface="DM Sans" pitchFamily="2" charset="0"/>
                        <a:ea typeface="DM Sans" pitchFamily="2" charset="0"/>
                        <a:cs typeface="Times New Roman" panose="02020603050405020304" pitchFamily="18" charset="0"/>
                      </a:endParaRPr>
                    </a:p>
                  </a:txBody>
                  <a:tcPr marL="29411" marR="29411"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10,00</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9411" marR="29411" marT="0" marB="0">
                    <a:noFill/>
                  </a:tcPr>
                </a:tc>
                <a:extLst>
                  <a:ext uri="{0D108BD9-81ED-4DB2-BD59-A6C34878D82A}">
                    <a16:rowId xmlns:a16="http://schemas.microsoft.com/office/drawing/2014/main" val="3603704251"/>
                  </a:ext>
                </a:extLst>
              </a:tr>
              <a:tr h="114661">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9411" marR="29411"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9411" marR="29411" marT="0" marB="0">
                    <a:noFill/>
                  </a:tcPr>
                </a:tc>
                <a:tc>
                  <a:txBody>
                    <a:bodyPr/>
                    <a:lstStyle/>
                    <a:p>
                      <a:pPr marL="0" marR="0">
                        <a:lnSpc>
                          <a:spcPts val="1440"/>
                        </a:lnSpc>
                        <a:spcBef>
                          <a:spcPts val="0"/>
                        </a:spcBef>
                        <a:spcAft>
                          <a:spcPts val="0"/>
                        </a:spcAft>
                        <a:tabLst>
                          <a:tab pos="623570" algn="l"/>
                        </a:tabLst>
                      </a:pPr>
                      <a:r>
                        <a:rPr lang="en-GB" sz="1000" kern="100">
                          <a:solidFill>
                            <a:schemeClr val="bg1"/>
                          </a:solidFill>
                          <a:effectLst/>
                          <a:latin typeface="DM Sans" pitchFamily="2" charset="0"/>
                        </a:rPr>
                        <a:t> </a:t>
                      </a:r>
                      <a:endParaRPr lang="en-US" sz="1050" kern="100">
                        <a:solidFill>
                          <a:schemeClr val="bg1"/>
                        </a:solidFill>
                        <a:effectLst/>
                        <a:latin typeface="DM Sans" pitchFamily="2" charset="0"/>
                        <a:ea typeface="DM Sans" pitchFamily="2" charset="0"/>
                        <a:cs typeface="Times New Roman" panose="02020603050405020304" pitchFamily="18" charset="0"/>
                      </a:endParaRPr>
                    </a:p>
                  </a:txBody>
                  <a:tcPr marL="29411" marR="29411"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9411" marR="29411" marT="0" marB="0">
                    <a:noFill/>
                  </a:tcPr>
                </a:tc>
                <a:extLst>
                  <a:ext uri="{0D108BD9-81ED-4DB2-BD59-A6C34878D82A}">
                    <a16:rowId xmlns:a16="http://schemas.microsoft.com/office/drawing/2014/main" val="1327469138"/>
                  </a:ext>
                </a:extLst>
              </a:tr>
              <a:tr h="460365">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E</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9411" marR="29411" marT="0" marB="0">
                    <a:noFill/>
                  </a:tcPr>
                </a:tc>
                <a:tc>
                  <a:txBody>
                    <a:bodyPr/>
                    <a:lstStyle/>
                    <a:p>
                      <a:pPr marL="0" marR="0" lvl="0" indent="0" algn="l" defTabSz="914400" rtl="0" eaLnBrk="1" fontAlgn="auto" latinLnBrk="0" hangingPunct="1">
                        <a:lnSpc>
                          <a:spcPts val="1440"/>
                        </a:lnSpc>
                        <a:spcBef>
                          <a:spcPts val="0"/>
                        </a:spcBef>
                        <a:spcAft>
                          <a:spcPts val="0"/>
                        </a:spcAft>
                        <a:buClr>
                          <a:srgbClr val="000000"/>
                        </a:buClr>
                        <a:buSzTx/>
                        <a:buFont typeface="Arial"/>
                        <a:buNone/>
                        <a:tabLst>
                          <a:tab pos="623570" algn="l"/>
                        </a:tabLst>
                        <a:defRPr/>
                      </a:pPr>
                      <a:r>
                        <a:rPr kumimoji="0" lang="en-GB" sz="900" b="1" i="0" u="none" strike="noStrike" kern="100" cap="none" spc="0" normalizeH="0" baseline="0" noProof="0">
                          <a:ln>
                            <a:noFill/>
                          </a:ln>
                          <a:solidFill>
                            <a:srgbClr val="FFFFFF"/>
                          </a:solidFill>
                          <a:effectLst/>
                          <a:uLnTx/>
                          <a:uFillTx/>
                          <a:latin typeface="DM Sans" pitchFamily="2" charset="0"/>
                          <a:ea typeface="+mn-ea"/>
                          <a:cs typeface="+mn-cs"/>
                          <a:sym typeface="Arial"/>
                        </a:rPr>
                        <a:t>HEAD THERAPY SOOTHING P01C302</a:t>
                      </a:r>
                      <a:endParaRPr kumimoji="0" lang="en-US" sz="900" b="1" i="0" u="none" strike="noStrike" kern="100" cap="none" spc="0" normalizeH="0" baseline="0" noProof="0">
                        <a:ln>
                          <a:noFill/>
                        </a:ln>
                        <a:solidFill>
                          <a:srgbClr val="FFFFFF"/>
                        </a:solidFill>
                        <a:effectLst/>
                        <a:uLnTx/>
                        <a:uFillTx/>
                        <a:latin typeface="DM Sans" pitchFamily="2" charset="0"/>
                        <a:ea typeface="DM Sans" pitchFamily="2" charset="0"/>
                        <a:cs typeface="Times New Roman" panose="02020603050405020304" pitchFamily="18" charset="0"/>
                        <a:sym typeface="Arial"/>
                      </a:endParaRPr>
                    </a:p>
                  </a:txBody>
                  <a:tcPr marL="29411" marR="29411"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PARFUM, ALPHA-ISOMETHYL IONONE, CITRONELLOL, COUMARIN, LINALOOL, LIMONENE</a:t>
                      </a:r>
                      <a:endParaRPr lang="en-US" sz="1050" kern="100">
                        <a:solidFill>
                          <a:schemeClr val="bg1"/>
                        </a:solidFill>
                        <a:effectLst/>
                        <a:latin typeface="DM Sans" pitchFamily="2" charset="0"/>
                        <a:ea typeface="DM Sans" pitchFamily="2" charset="0"/>
                        <a:cs typeface="Times New Roman" panose="02020603050405020304" pitchFamily="18" charset="0"/>
                      </a:endParaRPr>
                    </a:p>
                  </a:txBody>
                  <a:tcPr marL="29411" marR="29411"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1,00</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9411" marR="29411" marT="0" marB="0">
                    <a:noFill/>
                  </a:tcPr>
                </a:tc>
                <a:extLst>
                  <a:ext uri="{0D108BD9-81ED-4DB2-BD59-A6C34878D82A}">
                    <a16:rowId xmlns:a16="http://schemas.microsoft.com/office/drawing/2014/main" val="2425157897"/>
                  </a:ext>
                </a:extLst>
              </a:tr>
              <a:tr h="225078">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9411" marR="29411" marT="0" marB="0">
                    <a:noFill/>
                  </a:tcPr>
                </a:tc>
                <a:tc>
                  <a:txBody>
                    <a:bodyPr/>
                    <a:lstStyle/>
                    <a:p>
                      <a:pPr marL="0" marR="0">
                        <a:lnSpc>
                          <a:spcPts val="1440"/>
                        </a:lnSpc>
                        <a:spcBef>
                          <a:spcPts val="0"/>
                        </a:spcBef>
                        <a:spcAft>
                          <a:spcPts val="0"/>
                        </a:spcAft>
                        <a:tabLst>
                          <a:tab pos="623570" algn="l"/>
                        </a:tabLst>
                      </a:pPr>
                      <a:r>
                        <a:rPr lang="en-GB" sz="900" b="1" kern="100">
                          <a:solidFill>
                            <a:schemeClr val="bg1"/>
                          </a:solidFill>
                          <a:effectLst/>
                          <a:latin typeface="DM Sans" pitchFamily="2" charset="0"/>
                        </a:rPr>
                        <a:t>HYA-ACT</a:t>
                      </a:r>
                      <a:r>
                        <a:rPr lang="en-GB" sz="900" b="1" kern="100" baseline="30000">
                          <a:solidFill>
                            <a:schemeClr val="bg1"/>
                          </a:solidFill>
                          <a:effectLst/>
                          <a:latin typeface="DM Sans" pitchFamily="2" charset="0"/>
                        </a:rPr>
                        <a:t>TM</a:t>
                      </a:r>
                      <a:r>
                        <a:rPr lang="en-GB" sz="900" b="1" kern="100">
                          <a:solidFill>
                            <a:schemeClr val="bg1"/>
                          </a:solidFill>
                          <a:effectLst/>
                          <a:latin typeface="DM Sans" pitchFamily="2" charset="0"/>
                        </a:rPr>
                        <a:t> XS</a:t>
                      </a:r>
                      <a:endParaRPr lang="en-US" sz="900" b="1" kern="100">
                        <a:solidFill>
                          <a:schemeClr val="bg1"/>
                        </a:solidFill>
                        <a:effectLst/>
                        <a:latin typeface="DM Sans" pitchFamily="2" charset="0"/>
                        <a:ea typeface="DM Sans" pitchFamily="2" charset="0"/>
                        <a:cs typeface="Times New Roman" panose="02020603050405020304" pitchFamily="18" charset="0"/>
                      </a:endParaRPr>
                    </a:p>
                  </a:txBody>
                  <a:tcPr marL="29411" marR="29411"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HYDROLYZED HYALURONIC ACID</a:t>
                      </a:r>
                      <a:endParaRPr lang="en-US" sz="1050" kern="100">
                        <a:solidFill>
                          <a:schemeClr val="bg1"/>
                        </a:solidFill>
                        <a:effectLst/>
                        <a:latin typeface="DM Sans" pitchFamily="2" charset="0"/>
                        <a:ea typeface="DM Sans" pitchFamily="2" charset="0"/>
                        <a:cs typeface="Times New Roman" panose="02020603050405020304" pitchFamily="18" charset="0"/>
                      </a:endParaRPr>
                    </a:p>
                  </a:txBody>
                  <a:tcPr marL="29411" marR="29411"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0,10</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9411" marR="29411" marT="0" marB="0">
                    <a:noFill/>
                  </a:tcPr>
                </a:tc>
                <a:extLst>
                  <a:ext uri="{0D108BD9-81ED-4DB2-BD59-A6C34878D82A}">
                    <a16:rowId xmlns:a16="http://schemas.microsoft.com/office/drawing/2014/main" val="2040495239"/>
                  </a:ext>
                </a:extLst>
              </a:tr>
              <a:tr h="460365">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9411" marR="29411" marT="0" marB="0">
                    <a:noFill/>
                  </a:tcPr>
                </a:tc>
                <a:tc>
                  <a:txBody>
                    <a:bodyPr/>
                    <a:lstStyle/>
                    <a:p>
                      <a:pPr marL="0" marR="0">
                        <a:lnSpc>
                          <a:spcPts val="1440"/>
                        </a:lnSpc>
                        <a:spcBef>
                          <a:spcPts val="0"/>
                        </a:spcBef>
                        <a:spcAft>
                          <a:spcPts val="0"/>
                        </a:spcAft>
                        <a:tabLst>
                          <a:tab pos="623570" algn="l"/>
                        </a:tabLst>
                      </a:pPr>
                      <a:r>
                        <a:rPr lang="en-GB" sz="900" b="1" kern="100">
                          <a:solidFill>
                            <a:schemeClr val="bg1"/>
                          </a:solidFill>
                          <a:effectLst/>
                          <a:latin typeface="DM Sans" pitchFamily="2" charset="0"/>
                        </a:rPr>
                        <a:t>ALPAFLOR® SCUTELLARIA CB</a:t>
                      </a:r>
                      <a:endParaRPr lang="en-US" sz="900" b="1" kern="100">
                        <a:solidFill>
                          <a:schemeClr val="bg1"/>
                        </a:solidFill>
                        <a:effectLst/>
                        <a:latin typeface="DM Sans" pitchFamily="2" charset="0"/>
                        <a:ea typeface="DM Sans" pitchFamily="2" charset="0"/>
                        <a:cs typeface="Times New Roman" panose="02020603050405020304" pitchFamily="18" charset="0"/>
                      </a:endParaRPr>
                    </a:p>
                  </a:txBody>
                  <a:tcPr marL="29411" marR="29411"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GLYCERIN, AQUA, CITRIC ACID, SCUTELLARIA ALPINA FLOWER/LEAF/STEM EXTRACT</a:t>
                      </a:r>
                      <a:endParaRPr lang="en-US" sz="1050" kern="100">
                        <a:solidFill>
                          <a:schemeClr val="bg1"/>
                        </a:solidFill>
                        <a:effectLst/>
                        <a:latin typeface="DM Sans" pitchFamily="2" charset="0"/>
                        <a:ea typeface="DM Sans" pitchFamily="2" charset="0"/>
                        <a:cs typeface="Times New Roman" panose="02020603050405020304" pitchFamily="18" charset="0"/>
                      </a:endParaRPr>
                    </a:p>
                  </a:txBody>
                  <a:tcPr marL="29411" marR="29411"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3,00</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9411" marR="29411" marT="0" marB="0">
                    <a:noFill/>
                  </a:tcPr>
                </a:tc>
                <a:extLst>
                  <a:ext uri="{0D108BD9-81ED-4DB2-BD59-A6C34878D82A}">
                    <a16:rowId xmlns:a16="http://schemas.microsoft.com/office/drawing/2014/main" val="3626080307"/>
                  </a:ext>
                </a:extLst>
              </a:tr>
              <a:tr h="342721">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9411" marR="29411" marT="0" marB="0">
                    <a:noFill/>
                  </a:tcPr>
                </a:tc>
                <a:tc>
                  <a:txBody>
                    <a:bodyPr/>
                    <a:lstStyle/>
                    <a:p>
                      <a:pPr marL="0" marR="0">
                        <a:lnSpc>
                          <a:spcPts val="1440"/>
                        </a:lnSpc>
                        <a:spcBef>
                          <a:spcPts val="0"/>
                        </a:spcBef>
                        <a:spcAft>
                          <a:spcPts val="0"/>
                        </a:spcAft>
                        <a:tabLst>
                          <a:tab pos="623570" algn="l"/>
                        </a:tabLst>
                      </a:pPr>
                      <a:r>
                        <a:rPr lang="en-GB" sz="900" b="1" kern="100">
                          <a:solidFill>
                            <a:schemeClr val="bg1"/>
                          </a:solidFill>
                          <a:effectLst/>
                          <a:latin typeface="DM Sans" pitchFamily="2" charset="0"/>
                        </a:rPr>
                        <a:t>PENTAVITIN®</a:t>
                      </a:r>
                      <a:endParaRPr lang="en-US" sz="900" b="1" kern="100">
                        <a:solidFill>
                          <a:schemeClr val="bg1"/>
                        </a:solidFill>
                        <a:effectLst/>
                        <a:latin typeface="DM Sans" pitchFamily="2" charset="0"/>
                        <a:ea typeface="DM Sans" pitchFamily="2" charset="0"/>
                        <a:cs typeface="Times New Roman" panose="02020603050405020304" pitchFamily="18" charset="0"/>
                      </a:endParaRPr>
                    </a:p>
                  </a:txBody>
                  <a:tcPr marL="29411" marR="29411"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SACCHARIDE ISOMERATE, AQUA, CITRIC ACID, SODIUM CITRATE</a:t>
                      </a:r>
                      <a:endParaRPr lang="en-US" sz="1050" kern="100">
                        <a:solidFill>
                          <a:schemeClr val="bg1"/>
                        </a:solidFill>
                        <a:effectLst/>
                        <a:latin typeface="DM Sans" pitchFamily="2" charset="0"/>
                        <a:ea typeface="DM Sans" pitchFamily="2" charset="0"/>
                        <a:cs typeface="Times New Roman" panose="02020603050405020304" pitchFamily="18" charset="0"/>
                      </a:endParaRPr>
                    </a:p>
                  </a:txBody>
                  <a:tcPr marL="29411" marR="29411"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0,25</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9411" marR="29411" marT="0" marB="0">
                    <a:noFill/>
                  </a:tcPr>
                </a:tc>
                <a:extLst>
                  <a:ext uri="{0D108BD9-81ED-4DB2-BD59-A6C34878D82A}">
                    <a16:rowId xmlns:a16="http://schemas.microsoft.com/office/drawing/2014/main" val="1583016503"/>
                  </a:ext>
                </a:extLst>
              </a:tr>
              <a:tr h="225078">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9411" marR="29411" marT="0" marB="0">
                    <a:noFill/>
                  </a:tcPr>
                </a:tc>
                <a:tc>
                  <a:txBody>
                    <a:bodyPr/>
                    <a:lstStyle/>
                    <a:p>
                      <a:pPr marL="0" marR="0">
                        <a:lnSpc>
                          <a:spcPts val="1440"/>
                        </a:lnSpc>
                        <a:spcBef>
                          <a:spcPts val="0"/>
                        </a:spcBef>
                        <a:spcAft>
                          <a:spcPts val="0"/>
                        </a:spcAft>
                        <a:tabLst>
                          <a:tab pos="623570" algn="l"/>
                        </a:tabLst>
                      </a:pPr>
                      <a:r>
                        <a:rPr lang="en-GB" sz="900" b="1" kern="100">
                          <a:solidFill>
                            <a:schemeClr val="bg1"/>
                          </a:solidFill>
                          <a:effectLst/>
                          <a:latin typeface="DM Sans" pitchFamily="2" charset="0"/>
                        </a:rPr>
                        <a:t>D-Panthenol 75 L</a:t>
                      </a:r>
                      <a:endParaRPr lang="en-US" sz="900" b="1" kern="100">
                        <a:solidFill>
                          <a:schemeClr val="bg1"/>
                        </a:solidFill>
                        <a:effectLst/>
                        <a:latin typeface="DM Sans" pitchFamily="2" charset="0"/>
                        <a:ea typeface="DM Sans" pitchFamily="2" charset="0"/>
                        <a:cs typeface="Times New Roman" panose="02020603050405020304" pitchFamily="18" charset="0"/>
                      </a:endParaRPr>
                    </a:p>
                  </a:txBody>
                  <a:tcPr marL="29411" marR="29411"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PANTHENOL, AQUA, PANTOLACTONE</a:t>
                      </a:r>
                      <a:endParaRPr lang="en-US" sz="1050" kern="100">
                        <a:solidFill>
                          <a:schemeClr val="bg1"/>
                        </a:solidFill>
                        <a:effectLst/>
                        <a:latin typeface="DM Sans" pitchFamily="2" charset="0"/>
                        <a:ea typeface="DM Sans" pitchFamily="2" charset="0"/>
                        <a:cs typeface="Times New Roman" panose="02020603050405020304" pitchFamily="18" charset="0"/>
                      </a:endParaRPr>
                    </a:p>
                  </a:txBody>
                  <a:tcPr marL="29411" marR="29411" marT="0" marB="0">
                    <a:noFill/>
                  </a:tcPr>
                </a:tc>
                <a:tc>
                  <a:txBody>
                    <a:bodyPr/>
                    <a:lstStyle/>
                    <a:p>
                      <a:pPr marL="0" marR="0" algn="r">
                        <a:lnSpc>
                          <a:spcPts val="1440"/>
                        </a:lnSpc>
                        <a:spcBef>
                          <a:spcPts val="0"/>
                        </a:spcBef>
                        <a:spcAft>
                          <a:spcPts val="0"/>
                        </a:spcAft>
                        <a:tabLst>
                          <a:tab pos="623570" algn="l"/>
                        </a:tabLst>
                      </a:pPr>
                      <a:r>
                        <a:rPr lang="en-GB" sz="900" kern="100" dirty="0">
                          <a:solidFill>
                            <a:schemeClr val="bg1"/>
                          </a:solidFill>
                          <a:effectLst/>
                          <a:latin typeface="DM Sans" pitchFamily="2" charset="0"/>
                        </a:rPr>
                        <a:t>1,20</a:t>
                      </a:r>
                      <a:endParaRPr lang="en-US" sz="900" kern="100" dirty="0">
                        <a:solidFill>
                          <a:schemeClr val="bg1"/>
                        </a:solidFill>
                        <a:effectLst/>
                        <a:latin typeface="DM Sans" pitchFamily="2" charset="0"/>
                        <a:ea typeface="DM Sans" pitchFamily="2" charset="0"/>
                        <a:cs typeface="Times New Roman" panose="02020603050405020304" pitchFamily="18" charset="0"/>
                      </a:endParaRPr>
                    </a:p>
                  </a:txBody>
                  <a:tcPr marL="29411" marR="29411" marT="0" marB="0">
                    <a:noFill/>
                  </a:tcPr>
                </a:tc>
                <a:extLst>
                  <a:ext uri="{0D108BD9-81ED-4DB2-BD59-A6C34878D82A}">
                    <a16:rowId xmlns:a16="http://schemas.microsoft.com/office/drawing/2014/main" val="2979302857"/>
                  </a:ext>
                </a:extLst>
              </a:tr>
            </a:tbl>
          </a:graphicData>
        </a:graphic>
      </p:graphicFrame>
      <p:sp>
        <p:nvSpPr>
          <p:cNvPr id="2" name="TextBox 1">
            <a:extLst>
              <a:ext uri="{FF2B5EF4-FFF2-40B4-BE49-F238E27FC236}">
                <a16:creationId xmlns:a16="http://schemas.microsoft.com/office/drawing/2014/main" id="{F1045180-D23C-0B97-4EB2-BCFDDC7770AE}"/>
              </a:ext>
            </a:extLst>
          </p:cNvPr>
          <p:cNvSpPr txBox="1"/>
          <p:nvPr/>
        </p:nvSpPr>
        <p:spPr>
          <a:xfrm>
            <a:off x="8337363" y="6090953"/>
            <a:ext cx="1310435" cy="215444"/>
          </a:xfrm>
          <a:prstGeom prst="rect">
            <a:avLst/>
          </a:prstGeom>
          <a:noFill/>
        </p:spPr>
        <p:txBody>
          <a:bodyPr wrap="square">
            <a:spAutoFit/>
          </a:bodyPr>
          <a:lstStyle/>
          <a:p>
            <a:pPr algn="r"/>
            <a:r>
              <a:rPr lang="en-US" sz="800" b="0" i="0" u="none" strike="noStrike" baseline="0">
                <a:solidFill>
                  <a:schemeClr val="bg1"/>
                </a:solidFill>
                <a:latin typeface="DM Sans" pitchFamily="2" charset="0"/>
              </a:rPr>
              <a:t>HC-E-100400-25</a:t>
            </a:r>
            <a:endParaRPr lang="en-US" sz="800">
              <a:solidFill>
                <a:schemeClr val="bg1"/>
              </a:solidFill>
            </a:endParaRPr>
          </a:p>
        </p:txBody>
      </p:sp>
      <p:sp>
        <p:nvSpPr>
          <p:cNvPr id="3" name="TextBox 2">
            <a:extLst>
              <a:ext uri="{FF2B5EF4-FFF2-40B4-BE49-F238E27FC236}">
                <a16:creationId xmlns:a16="http://schemas.microsoft.com/office/drawing/2014/main" id="{E21AC263-96C4-EA33-E175-1AD38C7F92F4}"/>
              </a:ext>
            </a:extLst>
          </p:cNvPr>
          <p:cNvSpPr txBox="1"/>
          <p:nvPr/>
        </p:nvSpPr>
        <p:spPr>
          <a:xfrm>
            <a:off x="5628436" y="6106072"/>
            <a:ext cx="2944063" cy="461665"/>
          </a:xfrm>
          <a:prstGeom prst="rect">
            <a:avLst/>
          </a:prstGeom>
          <a:noFill/>
        </p:spPr>
        <p:txBody>
          <a:bodyPr wrap="square">
            <a:spAutoFit/>
          </a:bodyPr>
          <a:lstStyle/>
          <a:p>
            <a:r>
              <a:rPr lang="en-US" sz="800" b="1" i="0" u="none" strike="noStrike" baseline="0">
                <a:solidFill>
                  <a:schemeClr val="bg1"/>
                </a:solidFill>
                <a:latin typeface="DM Sans" pitchFamily="2" charset="0"/>
              </a:rPr>
              <a:t>Technical Data:</a:t>
            </a:r>
          </a:p>
          <a:p>
            <a:r>
              <a:rPr lang="en-US" sz="800" i="0" u="none" strike="noStrike" baseline="0">
                <a:solidFill>
                  <a:schemeClr val="bg1"/>
                </a:solidFill>
                <a:latin typeface="DM Sans" pitchFamily="2" charset="0"/>
              </a:rPr>
              <a:t>pH: 5,5</a:t>
            </a:r>
          </a:p>
          <a:p>
            <a:r>
              <a:rPr lang="en-US" sz="800" i="0" u="none" strike="noStrike" baseline="0">
                <a:solidFill>
                  <a:schemeClr val="bg1"/>
                </a:solidFill>
                <a:latin typeface="DM Sans" pitchFamily="2" charset="0"/>
              </a:rPr>
              <a:t>Viscosity(HR-10/plate 40mm/ shear rate 1/s): 1.500 </a:t>
            </a:r>
            <a:r>
              <a:rPr lang="en-US" sz="800" i="0" u="none" strike="noStrike" baseline="0" err="1">
                <a:solidFill>
                  <a:schemeClr val="bg1"/>
                </a:solidFill>
                <a:latin typeface="DM Sans" pitchFamily="2" charset="0"/>
              </a:rPr>
              <a:t>mPa.s</a:t>
            </a:r>
            <a:endParaRPr lang="en-US" sz="800">
              <a:solidFill>
                <a:schemeClr val="bg1"/>
              </a:solidFill>
            </a:endParaRPr>
          </a:p>
        </p:txBody>
      </p:sp>
    </p:spTree>
    <p:extLst>
      <p:ext uri="{BB962C8B-B14F-4D97-AF65-F5344CB8AC3E}">
        <p14:creationId xmlns:p14="http://schemas.microsoft.com/office/powerpoint/2010/main" val="1579332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omputer&#10;&#10;Description automatically generated">
            <a:extLst>
              <a:ext uri="{FF2B5EF4-FFF2-40B4-BE49-F238E27FC236}">
                <a16:creationId xmlns:a16="http://schemas.microsoft.com/office/drawing/2014/main" id="{C9ABB200-0DB8-6EBC-E20F-C7951449BD93}"/>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4823" y="0"/>
            <a:ext cx="12102353" cy="6858000"/>
          </a:xfrm>
          <a:prstGeom prst="rect">
            <a:avLst/>
          </a:prstGeom>
        </p:spPr>
      </p:pic>
    </p:spTree>
    <p:extLst>
      <p:ext uri="{BB962C8B-B14F-4D97-AF65-F5344CB8AC3E}">
        <p14:creationId xmlns:p14="http://schemas.microsoft.com/office/powerpoint/2010/main" val="18886091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ctangle 45">
            <a:extLst>
              <a:ext uri="{FF2B5EF4-FFF2-40B4-BE49-F238E27FC236}">
                <a16:creationId xmlns:a16="http://schemas.microsoft.com/office/drawing/2014/main" id="{B785AF34-02F1-FFBC-6605-EE0DA2BF114E}"/>
              </a:ext>
            </a:extLst>
          </p:cNvPr>
          <p:cNvSpPr/>
          <p:nvPr/>
        </p:nvSpPr>
        <p:spPr>
          <a:xfrm>
            <a:off x="11302587" y="15419"/>
            <a:ext cx="871866" cy="3765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latin typeface="DM Sans "/>
            </a:endParaRPr>
          </a:p>
        </p:txBody>
      </p:sp>
      <p:pic>
        <p:nvPicPr>
          <p:cNvPr id="45" name="Picture 44" descr="A shadow of a plant on a wall&#10;&#10;Description automatically generated">
            <a:extLst>
              <a:ext uri="{FF2B5EF4-FFF2-40B4-BE49-F238E27FC236}">
                <a16:creationId xmlns:a16="http://schemas.microsoft.com/office/drawing/2014/main" id="{765CFFDC-B0CF-D9EB-C950-A6591C002A5E}"/>
              </a:ext>
            </a:extLst>
          </p:cNvPr>
          <p:cNvPicPr>
            <a:picLocks noChangeAspect="1"/>
          </p:cNvPicPr>
          <p:nvPr/>
        </p:nvPicPr>
        <p:blipFill rotWithShape="1">
          <a:blip r:embed="rId3" cstate="screen">
            <a:alphaModFix amt="90000"/>
            <a:extLst>
              <a:ext uri="{BEBA8EAE-BF5A-486C-A8C5-ECC9F3942E4B}">
                <a14:imgProps xmlns:a14="http://schemas.microsoft.com/office/drawing/2010/main">
                  <a14:imgLayer r:embed="rId4">
                    <a14:imgEffect>
                      <a14:sharpenSoften amount="-78000"/>
                    </a14:imgEffect>
                    <a14:imgEffect>
                      <a14:brightnessContrast bright="-28000" contrast="-14000"/>
                    </a14:imgEffect>
                  </a14:imgLayer>
                </a14:imgProps>
              </a:ext>
              <a:ext uri="{28A0092B-C50C-407E-A947-70E740481C1C}">
                <a14:useLocalDpi xmlns:a14="http://schemas.microsoft.com/office/drawing/2010/main"/>
              </a:ext>
            </a:extLst>
          </a:blip>
          <a:srcRect/>
          <a:stretch/>
        </p:blipFill>
        <p:spPr>
          <a:xfrm rot="5400000">
            <a:off x="2667051" y="-2665781"/>
            <a:ext cx="6875448" cy="12209549"/>
          </a:xfrm>
          <a:prstGeom prst="rect">
            <a:avLst/>
          </a:prstGeom>
        </p:spPr>
      </p:pic>
      <p:sp>
        <p:nvSpPr>
          <p:cNvPr id="9" name="Rectangle 8">
            <a:extLst>
              <a:ext uri="{FF2B5EF4-FFF2-40B4-BE49-F238E27FC236}">
                <a16:creationId xmlns:a16="http://schemas.microsoft.com/office/drawing/2014/main" id="{1F4B180A-CBAA-98AC-121B-55AAE3BCBDC7}"/>
              </a:ext>
            </a:extLst>
          </p:cNvPr>
          <p:cNvSpPr/>
          <p:nvPr/>
        </p:nvSpPr>
        <p:spPr>
          <a:xfrm>
            <a:off x="5147633" y="-8724"/>
            <a:ext cx="7059155" cy="6875447"/>
          </a:xfrm>
          <a:prstGeom prst="rect">
            <a:avLst/>
          </a:prstGeom>
          <a:solidFill>
            <a:srgbClr val="717A08">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buClr>
                <a:srgbClr val="000000"/>
              </a:buClr>
            </a:pPr>
            <a:endParaRPr lang="en-GB" sz="1867" kern="0">
              <a:solidFill>
                <a:srgbClr val="FFFFFF"/>
              </a:solidFill>
              <a:latin typeface="DM Sans "/>
              <a:sym typeface="Arial"/>
            </a:endParaRPr>
          </a:p>
        </p:txBody>
      </p:sp>
      <p:sp>
        <p:nvSpPr>
          <p:cNvPr id="19" name="Rectangle 18">
            <a:extLst>
              <a:ext uri="{FF2B5EF4-FFF2-40B4-BE49-F238E27FC236}">
                <a16:creationId xmlns:a16="http://schemas.microsoft.com/office/drawing/2014/main" id="{000E9BA8-DFED-285A-ADB1-5E2719C7062B}"/>
              </a:ext>
            </a:extLst>
          </p:cNvPr>
          <p:cNvSpPr/>
          <p:nvPr/>
        </p:nvSpPr>
        <p:spPr>
          <a:xfrm>
            <a:off x="0" y="-8725"/>
            <a:ext cx="5147633" cy="6875447"/>
          </a:xfrm>
          <a:prstGeom prst="rect">
            <a:avLst/>
          </a:prstGeom>
          <a:solidFill>
            <a:srgbClr val="B1BD03">
              <a:alpha val="2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buClr>
                <a:srgbClr val="000000"/>
              </a:buClr>
            </a:pPr>
            <a:endParaRPr lang="en-GB" sz="1867" kern="0">
              <a:solidFill>
                <a:srgbClr val="FFFFFF"/>
              </a:solidFill>
              <a:latin typeface="DM Sans "/>
              <a:sym typeface="Arial"/>
            </a:endParaRPr>
          </a:p>
        </p:txBody>
      </p:sp>
      <p:sp>
        <p:nvSpPr>
          <p:cNvPr id="32" name="Text Placeholder 3">
            <a:extLst>
              <a:ext uri="{FF2B5EF4-FFF2-40B4-BE49-F238E27FC236}">
                <a16:creationId xmlns:a16="http://schemas.microsoft.com/office/drawing/2014/main" id="{5EDF793F-3FC9-B6BC-6CF9-D87FB0CCF6E7}"/>
              </a:ext>
            </a:extLst>
          </p:cNvPr>
          <p:cNvSpPr txBox="1">
            <a:spLocks/>
          </p:cNvSpPr>
          <p:nvPr/>
        </p:nvSpPr>
        <p:spPr>
          <a:xfrm>
            <a:off x="593699" y="470244"/>
            <a:ext cx="3187364" cy="579483"/>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defTabSz="1219140">
              <a:buClr>
                <a:srgbClr val="000000"/>
              </a:buClr>
            </a:pPr>
            <a:r>
              <a:rPr lang="en-US" sz="2133" b="1">
                <a:solidFill>
                  <a:srgbClr val="FFFFFF"/>
                </a:solidFill>
                <a:latin typeface="DM Sans "/>
                <a:sym typeface="Arial"/>
              </a:rPr>
              <a:t> </a:t>
            </a:r>
          </a:p>
        </p:txBody>
      </p:sp>
      <p:pic>
        <p:nvPicPr>
          <p:cNvPr id="42" name="Google Shape;279;p62">
            <a:extLst>
              <a:ext uri="{FF2B5EF4-FFF2-40B4-BE49-F238E27FC236}">
                <a16:creationId xmlns:a16="http://schemas.microsoft.com/office/drawing/2014/main" id="{FEC1CF3F-0B14-E112-BB6F-7624663A7ADB}"/>
              </a:ext>
            </a:extLst>
          </p:cNvPr>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9532802" y="6210002"/>
            <a:ext cx="2514905" cy="485999"/>
          </a:xfrm>
          <a:prstGeom prst="rect">
            <a:avLst/>
          </a:prstGeom>
          <a:noFill/>
          <a:ln>
            <a:noFill/>
          </a:ln>
        </p:spPr>
      </p:pic>
      <p:sp>
        <p:nvSpPr>
          <p:cNvPr id="16" name="CaixaDeTexto 14">
            <a:extLst>
              <a:ext uri="{FF2B5EF4-FFF2-40B4-BE49-F238E27FC236}">
                <a16:creationId xmlns:a16="http://schemas.microsoft.com/office/drawing/2014/main" id="{7124D9B1-646F-6088-66F4-057C2CBD6C90}"/>
              </a:ext>
            </a:extLst>
          </p:cNvPr>
          <p:cNvSpPr txBox="1"/>
          <p:nvPr/>
        </p:nvSpPr>
        <p:spPr>
          <a:xfrm rot="16200000">
            <a:off x="-2783503" y="3133640"/>
            <a:ext cx="6102816" cy="410241"/>
          </a:xfrm>
          <a:prstGeom prst="rect">
            <a:avLst/>
          </a:prstGeom>
          <a:noFill/>
        </p:spPr>
        <p:txBody>
          <a:bodyPr wrap="square" lIns="121920" tIns="60960" rIns="121920" bIns="60960" anchor="t">
            <a:spAutoFit/>
          </a:bodyPr>
          <a:lstStyle/>
          <a:p>
            <a:pPr defTabSz="914377"/>
            <a:r>
              <a:rPr lang="en-US" sz="933">
                <a:solidFill>
                  <a:srgbClr val="FFFFFF"/>
                </a:solidFill>
                <a:latin typeface="DM Sans "/>
                <a:cs typeface="Arial"/>
                <a:sym typeface="Arial"/>
              </a:rPr>
              <a:t>Products are for illustration only, not for sale. dsm-firmenich is not responsible for final products claims.</a:t>
            </a:r>
          </a:p>
          <a:p>
            <a:pPr defTabSz="914377"/>
            <a:endParaRPr lang="en-US" sz="933" dirty="0">
              <a:solidFill>
                <a:srgbClr val="FFFFFF"/>
              </a:solidFill>
              <a:latin typeface="DM Sans "/>
              <a:cs typeface="Arial"/>
              <a:sym typeface="Arial"/>
            </a:endParaRPr>
          </a:p>
        </p:txBody>
      </p:sp>
      <p:grpSp>
        <p:nvGrpSpPr>
          <p:cNvPr id="35" name="Agrupar 5">
            <a:extLst>
              <a:ext uri="{FF2B5EF4-FFF2-40B4-BE49-F238E27FC236}">
                <a16:creationId xmlns:a16="http://schemas.microsoft.com/office/drawing/2014/main" id="{CD6345F0-4E64-50A4-069A-66CDDA8CBD08}"/>
              </a:ext>
            </a:extLst>
          </p:cNvPr>
          <p:cNvGrpSpPr/>
          <p:nvPr/>
        </p:nvGrpSpPr>
        <p:grpSpPr>
          <a:xfrm>
            <a:off x="868677" y="2122654"/>
            <a:ext cx="2116747" cy="3663849"/>
            <a:chOff x="3172986" y="1744345"/>
            <a:chExt cx="1587560" cy="2747887"/>
          </a:xfrm>
        </p:grpSpPr>
        <p:pic>
          <p:nvPicPr>
            <p:cNvPr id="36" name="Imagem 24">
              <a:extLst>
                <a:ext uri="{FF2B5EF4-FFF2-40B4-BE49-F238E27FC236}">
                  <a16:creationId xmlns:a16="http://schemas.microsoft.com/office/drawing/2014/main" id="{D7878886-897F-06DC-9A93-36F9DF6EF385}"/>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3172986" y="2666331"/>
              <a:ext cx="1587560" cy="1825901"/>
            </a:xfrm>
            <a:prstGeom prst="rect">
              <a:avLst/>
            </a:prstGeom>
          </p:spPr>
        </p:pic>
        <p:sp>
          <p:nvSpPr>
            <p:cNvPr id="38" name="TextBox 27">
              <a:extLst>
                <a:ext uri="{FF2B5EF4-FFF2-40B4-BE49-F238E27FC236}">
                  <a16:creationId xmlns:a16="http://schemas.microsoft.com/office/drawing/2014/main" id="{C748B28E-C68A-3849-F20E-1AE709AD72A0}"/>
                </a:ext>
              </a:extLst>
            </p:cNvPr>
            <p:cNvSpPr txBox="1"/>
            <p:nvPr/>
          </p:nvSpPr>
          <p:spPr>
            <a:xfrm>
              <a:off x="3316503" y="1744345"/>
              <a:ext cx="1400009" cy="315567"/>
            </a:xfrm>
            <a:prstGeom prst="rect">
              <a:avLst/>
            </a:prstGeom>
            <a:noFill/>
          </p:spPr>
          <p:txBody>
            <a:bodyPr wrap="square">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en-GB" sz="1050" u="none" strike="noStrike" kern="1200" cap="none" spc="0" normalizeH="0" baseline="0" noProof="0">
                  <a:ln>
                    <a:noFill/>
                  </a:ln>
                  <a:solidFill>
                    <a:srgbClr val="FFFFFF"/>
                  </a:solidFill>
                  <a:effectLst/>
                  <a:uLnTx/>
                  <a:uFillTx/>
                  <a:latin typeface="DM Sans "/>
                  <a:cs typeface="Arial"/>
                  <a:sym typeface="Arial"/>
                </a:rPr>
                <a:t>DETOXIFYING</a:t>
              </a:r>
            </a:p>
            <a:p>
              <a:pPr marL="0" marR="0" lvl="0" indent="0" algn="l" defTabSz="1219140" rtl="0" eaLnBrk="1" fontAlgn="auto" latinLnBrk="0" hangingPunct="1">
                <a:lnSpc>
                  <a:spcPct val="100000"/>
                </a:lnSpc>
                <a:spcBef>
                  <a:spcPts val="0"/>
                </a:spcBef>
                <a:spcAft>
                  <a:spcPts val="0"/>
                </a:spcAft>
                <a:buClrTx/>
                <a:buSzTx/>
                <a:buFontTx/>
                <a:buNone/>
                <a:tabLst/>
                <a:defRPr/>
              </a:pPr>
              <a:r>
                <a:rPr kumimoji="0" lang="en-GB" sz="1050" u="none" strike="noStrike" kern="1200" cap="none" spc="0" normalizeH="0" baseline="0" noProof="0">
                  <a:ln>
                    <a:noFill/>
                  </a:ln>
                  <a:solidFill>
                    <a:srgbClr val="FFFFFF"/>
                  </a:solidFill>
                  <a:effectLst/>
                  <a:uLnTx/>
                  <a:uFillTx/>
                  <a:latin typeface="DM Sans "/>
                  <a:cs typeface="Arial"/>
                  <a:sym typeface="Arial"/>
                </a:rPr>
                <a:t>SCALP  SCRUB</a:t>
              </a:r>
            </a:p>
          </p:txBody>
        </p:sp>
      </p:grpSp>
      <p:grpSp>
        <p:nvGrpSpPr>
          <p:cNvPr id="39" name="Agrupar 10">
            <a:extLst>
              <a:ext uri="{FF2B5EF4-FFF2-40B4-BE49-F238E27FC236}">
                <a16:creationId xmlns:a16="http://schemas.microsoft.com/office/drawing/2014/main" id="{C4944685-2795-81D3-6BA5-57C2AAA08F88}"/>
              </a:ext>
            </a:extLst>
          </p:cNvPr>
          <p:cNvGrpSpPr/>
          <p:nvPr/>
        </p:nvGrpSpPr>
        <p:grpSpPr>
          <a:xfrm>
            <a:off x="962182" y="1305609"/>
            <a:ext cx="4185451" cy="4603166"/>
            <a:chOff x="3273642" y="1218622"/>
            <a:chExt cx="3139088" cy="3452374"/>
          </a:xfrm>
        </p:grpSpPr>
        <p:sp>
          <p:nvSpPr>
            <p:cNvPr id="40" name="TextBox 7">
              <a:extLst>
                <a:ext uri="{FF2B5EF4-FFF2-40B4-BE49-F238E27FC236}">
                  <a16:creationId xmlns:a16="http://schemas.microsoft.com/office/drawing/2014/main" id="{7B144BCF-95BB-CCC0-237A-43C9F3303F73}"/>
                </a:ext>
              </a:extLst>
            </p:cNvPr>
            <p:cNvSpPr txBox="1"/>
            <p:nvPr/>
          </p:nvSpPr>
          <p:spPr>
            <a:xfrm>
              <a:off x="3273642" y="4301664"/>
              <a:ext cx="3139088" cy="369332"/>
            </a:xfrm>
            <a:prstGeom prst="rect">
              <a:avLst/>
            </a:prstGeom>
            <a:noFill/>
            <a:effectLst/>
          </p:spPr>
          <p:txBody>
            <a:bodyPr wrap="square" lIns="121920" tIns="60960" rIns="121920" bIns="60960" anchor="t">
              <a:spAutoFit/>
            </a:bodyPr>
            <a:lstStyle/>
            <a:p>
              <a:pPr marL="0" marR="0" lvl="0" indent="0" algn="l" defTabSz="1219140" rtl="0" eaLnBrk="1" fontAlgn="auto" latinLnBrk="0" hangingPunct="1">
                <a:lnSpc>
                  <a:spcPct val="100000"/>
                </a:lnSpc>
                <a:spcBef>
                  <a:spcPts val="0"/>
                </a:spcBef>
                <a:spcAft>
                  <a:spcPts val="0"/>
                </a:spcAft>
                <a:buClr>
                  <a:srgbClr val="000000"/>
                </a:buClr>
                <a:buSzTx/>
                <a:buFontTx/>
                <a:buNone/>
                <a:tabLst/>
                <a:defRPr/>
              </a:pPr>
              <a:r>
                <a:rPr kumimoji="0" lang="en-US" sz="1200" b="1" u="none" strike="noStrike" kern="0" cap="none" spc="0" normalizeH="0" baseline="0" noProof="0">
                  <a:ln>
                    <a:noFill/>
                  </a:ln>
                  <a:solidFill>
                    <a:srgbClr val="767F03"/>
                  </a:solidFill>
                  <a:effectLst/>
                  <a:uLnTx/>
                  <a:uFillTx/>
                  <a:latin typeface="DM Sans "/>
                  <a:cs typeface="Arial"/>
                  <a:sym typeface="Arial"/>
                </a:rPr>
                <a:t>with scalp purifying ALPAFLOR</a:t>
              </a:r>
              <a:r>
                <a:rPr kumimoji="0" lang="en-US" sz="1200" b="1" u="none" strike="noStrike" kern="0" cap="none" spc="0" normalizeH="0" baseline="30000" noProof="0">
                  <a:ln>
                    <a:noFill/>
                  </a:ln>
                  <a:solidFill>
                    <a:srgbClr val="767F03"/>
                  </a:solidFill>
                  <a:effectLst/>
                  <a:uLnTx/>
                  <a:uFillTx/>
                  <a:latin typeface="DM Sans "/>
                  <a:cs typeface="Arial"/>
                  <a:sym typeface="Arial"/>
                </a:rPr>
                <a:t>®</a:t>
              </a:r>
              <a:r>
                <a:rPr kumimoji="0" lang="en-US" sz="1200" b="1" u="none" strike="noStrike" kern="0" cap="none" spc="0" normalizeH="0" baseline="0" noProof="0">
                  <a:ln>
                    <a:noFill/>
                  </a:ln>
                  <a:solidFill>
                    <a:srgbClr val="767F03"/>
                  </a:solidFill>
                  <a:effectLst/>
                  <a:uLnTx/>
                  <a:uFillTx/>
                  <a:latin typeface="DM Sans "/>
                  <a:cs typeface="Arial"/>
                  <a:sym typeface="Arial"/>
                </a:rPr>
                <a:t> ALP SEBUM CB</a:t>
              </a:r>
            </a:p>
            <a:p>
              <a:pPr marL="0" marR="0" lvl="0" indent="0" algn="l" defTabSz="1219140" rtl="0" eaLnBrk="1" fontAlgn="auto" latinLnBrk="0" hangingPunct="1">
                <a:lnSpc>
                  <a:spcPct val="100000"/>
                </a:lnSpc>
                <a:spcBef>
                  <a:spcPts val="0"/>
                </a:spcBef>
                <a:spcAft>
                  <a:spcPts val="0"/>
                </a:spcAft>
                <a:buClr>
                  <a:srgbClr val="000000"/>
                </a:buClr>
                <a:buSzTx/>
                <a:buFontTx/>
                <a:buNone/>
                <a:tabLst/>
                <a:defRPr/>
              </a:pPr>
              <a:r>
                <a:rPr kumimoji="0" lang="en-US" sz="1200" b="1" u="none" strike="noStrike" kern="0" cap="none" spc="0" normalizeH="0" baseline="0" noProof="0">
                  <a:ln>
                    <a:noFill/>
                  </a:ln>
                  <a:solidFill>
                    <a:srgbClr val="767F03"/>
                  </a:solidFill>
                  <a:effectLst/>
                  <a:uLnTx/>
                  <a:uFillTx/>
                  <a:latin typeface="DM Sans "/>
                  <a:cs typeface="Arial"/>
                  <a:sym typeface="Arial"/>
                </a:rPr>
                <a:t>&amp; detoxifying Mint Essential Oil </a:t>
              </a:r>
            </a:p>
          </p:txBody>
        </p:sp>
        <p:sp>
          <p:nvSpPr>
            <p:cNvPr id="41" name="TextBox 1">
              <a:extLst>
                <a:ext uri="{FF2B5EF4-FFF2-40B4-BE49-F238E27FC236}">
                  <a16:creationId xmlns:a16="http://schemas.microsoft.com/office/drawing/2014/main" id="{EB64E0C6-40B6-8F8D-D157-554225E1E310}"/>
                </a:ext>
              </a:extLst>
            </p:cNvPr>
            <p:cNvSpPr txBox="1"/>
            <p:nvPr/>
          </p:nvSpPr>
          <p:spPr>
            <a:xfrm>
              <a:off x="3446827" y="1218622"/>
              <a:ext cx="2651977" cy="415499"/>
            </a:xfrm>
            <a:prstGeom prst="rect">
              <a:avLst/>
            </a:prstGeom>
            <a:noFill/>
          </p:spPr>
          <p:txBody>
            <a:bodyPr wrap="square" lIns="121920" tIns="60960" rIns="121920" bIns="60960" rtlCol="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fr-FR" sz="1400" b="1" u="none" strike="noStrike" kern="1200" cap="none" spc="0" normalizeH="0" baseline="0" noProof="0">
                  <a:ln>
                    <a:noFill/>
                  </a:ln>
                  <a:solidFill>
                    <a:srgbClr val="FFFFFF"/>
                  </a:solidFill>
                  <a:effectLst/>
                  <a:uLnTx/>
                  <a:uFillTx/>
                  <a:latin typeface="DM Sans "/>
                  <a:sym typeface="Arial"/>
                </a:rPr>
                <a:t>PURE HEAD</a:t>
              </a:r>
            </a:p>
            <a:p>
              <a:pPr marL="0" marR="0" lvl="0" indent="0" algn="l" defTabSz="1219140" rtl="0" eaLnBrk="1" fontAlgn="auto" latinLnBrk="0" hangingPunct="1">
                <a:lnSpc>
                  <a:spcPct val="100000"/>
                </a:lnSpc>
                <a:spcBef>
                  <a:spcPts val="0"/>
                </a:spcBef>
                <a:spcAft>
                  <a:spcPts val="0"/>
                </a:spcAft>
                <a:buClrTx/>
                <a:buSzTx/>
                <a:buFontTx/>
                <a:buNone/>
                <a:tabLst/>
                <a:defRPr/>
              </a:pPr>
              <a:r>
                <a:rPr kumimoji="0" lang="en-US" sz="1400" b="1" u="none" strike="noStrike" kern="1200" cap="none" spc="-53" normalizeH="0" baseline="0" noProof="0">
                  <a:ln>
                    <a:noFill/>
                  </a:ln>
                  <a:solidFill>
                    <a:srgbClr val="FFFFFF"/>
                  </a:solidFill>
                  <a:effectLst/>
                  <a:uLnTx/>
                  <a:uFillTx/>
                  <a:latin typeface="DM Sans "/>
                  <a:sym typeface="Arial"/>
                </a:rPr>
                <a:t>for dull mind, oily scalp, greasy hair</a:t>
              </a:r>
            </a:p>
          </p:txBody>
        </p:sp>
        <p:cxnSp>
          <p:nvCxnSpPr>
            <p:cNvPr id="43" name="Conector Reto 21">
              <a:extLst>
                <a:ext uri="{FF2B5EF4-FFF2-40B4-BE49-F238E27FC236}">
                  <a16:creationId xmlns:a16="http://schemas.microsoft.com/office/drawing/2014/main" id="{3348CB28-6FD9-E7BF-41D0-577E53AAB639}"/>
                </a:ext>
              </a:extLst>
            </p:cNvPr>
            <p:cNvCxnSpPr>
              <a:cxnSpLocks/>
            </p:cNvCxnSpPr>
            <p:nvPr/>
          </p:nvCxnSpPr>
          <p:spPr>
            <a:xfrm flipH="1">
              <a:off x="3414128" y="1226195"/>
              <a:ext cx="1525" cy="368353"/>
            </a:xfrm>
            <a:prstGeom prst="line">
              <a:avLst/>
            </a:prstGeom>
            <a:ln w="57150">
              <a:solidFill>
                <a:srgbClr val="B1BD03"/>
              </a:solidFill>
            </a:ln>
          </p:spPr>
          <p:style>
            <a:lnRef idx="1">
              <a:schemeClr val="accent1"/>
            </a:lnRef>
            <a:fillRef idx="0">
              <a:schemeClr val="accent1"/>
            </a:fillRef>
            <a:effectRef idx="0">
              <a:schemeClr val="accent1"/>
            </a:effectRef>
            <a:fontRef idx="minor">
              <a:schemeClr val="tx1"/>
            </a:fontRef>
          </p:style>
        </p:cxnSp>
      </p:grpSp>
      <p:pic>
        <p:nvPicPr>
          <p:cNvPr id="11" name="Picture 10">
            <a:extLst>
              <a:ext uri="{FF2B5EF4-FFF2-40B4-BE49-F238E27FC236}">
                <a16:creationId xmlns:a16="http://schemas.microsoft.com/office/drawing/2014/main" id="{66BFB793-7FA3-09E2-DE62-966CF627953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103144" y="554682"/>
            <a:ext cx="3125980" cy="468897"/>
          </a:xfrm>
          <a:prstGeom prst="rect">
            <a:avLst/>
          </a:prstGeom>
        </p:spPr>
      </p:pic>
      <p:sp>
        <p:nvSpPr>
          <p:cNvPr id="12" name="TextBox 11">
            <a:extLst>
              <a:ext uri="{FF2B5EF4-FFF2-40B4-BE49-F238E27FC236}">
                <a16:creationId xmlns:a16="http://schemas.microsoft.com/office/drawing/2014/main" id="{12160C3B-682C-BFE7-F572-9414FC4D0A5D}"/>
              </a:ext>
            </a:extLst>
          </p:cNvPr>
          <p:cNvSpPr txBox="1"/>
          <p:nvPr/>
        </p:nvSpPr>
        <p:spPr>
          <a:xfrm>
            <a:off x="2505745" y="3277208"/>
            <a:ext cx="2400080" cy="369332"/>
          </a:xfrm>
          <a:prstGeom prst="rect">
            <a:avLst/>
          </a:prstGeom>
          <a:noFill/>
        </p:spPr>
        <p:txBody>
          <a:bodyPr wrap="square" rtlCol="0">
            <a:spAutoFit/>
          </a:bodyPr>
          <a:lstStyle/>
          <a:p>
            <a:r>
              <a:rPr lang="en-GB" sz="1800" kern="100">
                <a:solidFill>
                  <a:schemeClr val="bg1"/>
                </a:solidFill>
                <a:effectLst/>
                <a:latin typeface="DM Sans "/>
                <a:ea typeface="DM Sans" pitchFamily="2" charset="0"/>
                <a:cs typeface="Times New Roman" panose="02020603050405020304" pitchFamily="18" charset="0"/>
              </a:rPr>
              <a:t>96% Natural Origin</a:t>
            </a:r>
            <a:endParaRPr lang="en-US" sz="1800" kern="100">
              <a:solidFill>
                <a:schemeClr val="bg1"/>
              </a:solidFill>
              <a:effectLst/>
              <a:latin typeface="DM Sans "/>
              <a:ea typeface="DM Sans" pitchFamily="2" charset="0"/>
              <a:cs typeface="Times New Roman" panose="02020603050405020304" pitchFamily="18" charset="0"/>
            </a:endParaRPr>
          </a:p>
        </p:txBody>
      </p:sp>
      <p:graphicFrame>
        <p:nvGraphicFramePr>
          <p:cNvPr id="13" name="Table 12">
            <a:extLst>
              <a:ext uri="{FF2B5EF4-FFF2-40B4-BE49-F238E27FC236}">
                <a16:creationId xmlns:a16="http://schemas.microsoft.com/office/drawing/2014/main" id="{CEE78A79-D30E-5518-E9C8-C5B6DECAC06C}"/>
              </a:ext>
            </a:extLst>
          </p:cNvPr>
          <p:cNvGraphicFramePr>
            <a:graphicFrameLocks noGrp="1"/>
          </p:cNvGraphicFramePr>
          <p:nvPr>
            <p:extLst>
              <p:ext uri="{D42A27DB-BD31-4B8C-83A1-F6EECF244321}">
                <p14:modId xmlns:p14="http://schemas.microsoft.com/office/powerpoint/2010/main" val="2908263227"/>
              </p:ext>
            </p:extLst>
          </p:nvPr>
        </p:nvGraphicFramePr>
        <p:xfrm>
          <a:off x="5647574" y="541507"/>
          <a:ext cx="6246882" cy="4700751"/>
        </p:xfrm>
        <a:graphic>
          <a:graphicData uri="http://schemas.openxmlformats.org/drawingml/2006/table">
            <a:tbl>
              <a:tblPr>
                <a:tableStyleId>{5C22544A-7EE6-4342-B048-85BDC9FD1C3A}</a:tableStyleId>
              </a:tblPr>
              <a:tblGrid>
                <a:gridCol w="542552">
                  <a:extLst>
                    <a:ext uri="{9D8B030D-6E8A-4147-A177-3AD203B41FA5}">
                      <a16:colId xmlns:a16="http://schemas.microsoft.com/office/drawing/2014/main" val="3555031001"/>
                    </a:ext>
                  </a:extLst>
                </a:gridCol>
                <a:gridCol w="2236775">
                  <a:extLst>
                    <a:ext uri="{9D8B030D-6E8A-4147-A177-3AD203B41FA5}">
                      <a16:colId xmlns:a16="http://schemas.microsoft.com/office/drawing/2014/main" val="975487792"/>
                    </a:ext>
                  </a:extLst>
                </a:gridCol>
                <a:gridCol w="2817831">
                  <a:extLst>
                    <a:ext uri="{9D8B030D-6E8A-4147-A177-3AD203B41FA5}">
                      <a16:colId xmlns:a16="http://schemas.microsoft.com/office/drawing/2014/main" val="2290753137"/>
                    </a:ext>
                  </a:extLst>
                </a:gridCol>
                <a:gridCol w="649724">
                  <a:extLst>
                    <a:ext uri="{9D8B030D-6E8A-4147-A177-3AD203B41FA5}">
                      <a16:colId xmlns:a16="http://schemas.microsoft.com/office/drawing/2014/main" val="1027398268"/>
                    </a:ext>
                  </a:extLst>
                </a:gridCol>
              </a:tblGrid>
              <a:tr h="277799">
                <a:tc>
                  <a:txBody>
                    <a:bodyPr/>
                    <a:lstStyle/>
                    <a:p>
                      <a:pPr marL="0" marR="0">
                        <a:lnSpc>
                          <a:spcPts val="1440"/>
                        </a:lnSpc>
                        <a:spcBef>
                          <a:spcPts val="0"/>
                        </a:spcBef>
                        <a:spcAft>
                          <a:spcPts val="0"/>
                        </a:spcAft>
                        <a:tabLst>
                          <a:tab pos="623570" algn="l"/>
                        </a:tabLst>
                      </a:pPr>
                      <a:r>
                        <a:rPr lang="en-GB" sz="900" b="1" kern="100">
                          <a:solidFill>
                            <a:schemeClr val="bg1"/>
                          </a:solidFill>
                          <a:effectLst/>
                          <a:latin typeface="DM Sans" pitchFamily="2" charset="0"/>
                        </a:rPr>
                        <a:t>Phase</a:t>
                      </a:r>
                      <a:endParaRPr lang="en-US" sz="1100" b="1" kern="100">
                        <a:solidFill>
                          <a:schemeClr val="bg1"/>
                        </a:solidFill>
                        <a:effectLst/>
                        <a:latin typeface="DM Sans" pitchFamily="2" charset="0"/>
                        <a:ea typeface="DM Sans" pitchFamily="2" charset="0"/>
                        <a:cs typeface="Times New Roman" panose="02020603050405020304" pitchFamily="18" charset="0"/>
                      </a:endParaRPr>
                    </a:p>
                  </a:txBody>
                  <a:tcPr marL="35918" marR="35918" marT="0" marB="0">
                    <a:noFill/>
                  </a:tcPr>
                </a:tc>
                <a:tc>
                  <a:txBody>
                    <a:bodyPr/>
                    <a:lstStyle/>
                    <a:p>
                      <a:pPr marL="0" marR="0">
                        <a:lnSpc>
                          <a:spcPts val="1440"/>
                        </a:lnSpc>
                        <a:spcBef>
                          <a:spcPts val="0"/>
                        </a:spcBef>
                        <a:spcAft>
                          <a:spcPts val="0"/>
                        </a:spcAft>
                        <a:tabLst>
                          <a:tab pos="623570" algn="l"/>
                        </a:tabLst>
                      </a:pPr>
                      <a:r>
                        <a:rPr lang="en-GB" sz="900" b="1" kern="100">
                          <a:solidFill>
                            <a:schemeClr val="bg1"/>
                          </a:solidFill>
                          <a:effectLst/>
                          <a:latin typeface="DM Sans" pitchFamily="2" charset="0"/>
                        </a:rPr>
                        <a:t>Ingredients</a:t>
                      </a:r>
                      <a:endParaRPr lang="en-US" sz="1100" b="1" kern="100">
                        <a:solidFill>
                          <a:schemeClr val="bg1"/>
                        </a:solidFill>
                        <a:effectLst/>
                        <a:latin typeface="DM Sans" pitchFamily="2" charset="0"/>
                        <a:ea typeface="DM Sans" pitchFamily="2" charset="0"/>
                        <a:cs typeface="Times New Roman" panose="02020603050405020304" pitchFamily="18" charset="0"/>
                      </a:endParaRPr>
                    </a:p>
                  </a:txBody>
                  <a:tcPr marL="35918" marR="35918" marT="0" marB="0">
                    <a:noFill/>
                  </a:tcPr>
                </a:tc>
                <a:tc>
                  <a:txBody>
                    <a:bodyPr/>
                    <a:lstStyle/>
                    <a:p>
                      <a:pPr marL="0" marR="0">
                        <a:lnSpc>
                          <a:spcPts val="1440"/>
                        </a:lnSpc>
                        <a:spcBef>
                          <a:spcPts val="0"/>
                        </a:spcBef>
                        <a:spcAft>
                          <a:spcPts val="0"/>
                        </a:spcAft>
                        <a:tabLst>
                          <a:tab pos="623570" algn="l"/>
                        </a:tabLst>
                      </a:pPr>
                      <a:r>
                        <a:rPr lang="en-GB" sz="900" b="1" kern="100">
                          <a:solidFill>
                            <a:schemeClr val="bg1"/>
                          </a:solidFill>
                          <a:effectLst/>
                          <a:latin typeface="DM Sans" pitchFamily="2" charset="0"/>
                        </a:rPr>
                        <a:t>INCI Name</a:t>
                      </a:r>
                      <a:endParaRPr lang="en-US" sz="1100" b="1" kern="100">
                        <a:solidFill>
                          <a:schemeClr val="bg1"/>
                        </a:solidFill>
                        <a:effectLst/>
                        <a:latin typeface="DM Sans" pitchFamily="2" charset="0"/>
                        <a:ea typeface="DM Sans" pitchFamily="2" charset="0"/>
                        <a:cs typeface="Times New Roman" panose="02020603050405020304" pitchFamily="18" charset="0"/>
                      </a:endParaRPr>
                    </a:p>
                  </a:txBody>
                  <a:tcPr marL="35918" marR="35918" marT="0" marB="0">
                    <a:noFill/>
                  </a:tcPr>
                </a:tc>
                <a:tc>
                  <a:txBody>
                    <a:bodyPr/>
                    <a:lstStyle/>
                    <a:p>
                      <a:pPr marL="0" marR="0" algn="r">
                        <a:lnSpc>
                          <a:spcPts val="1440"/>
                        </a:lnSpc>
                        <a:spcBef>
                          <a:spcPts val="0"/>
                        </a:spcBef>
                        <a:spcAft>
                          <a:spcPts val="0"/>
                        </a:spcAft>
                        <a:tabLst>
                          <a:tab pos="623570" algn="l"/>
                        </a:tabLst>
                      </a:pPr>
                      <a:r>
                        <a:rPr lang="en-GB" sz="900" b="1" kern="100">
                          <a:solidFill>
                            <a:schemeClr val="bg1"/>
                          </a:solidFill>
                          <a:effectLst/>
                          <a:latin typeface="DM Sans" pitchFamily="2" charset="0"/>
                        </a:rPr>
                        <a:t>% w / w</a:t>
                      </a:r>
                      <a:endParaRPr lang="en-US" sz="1100" b="1" kern="100">
                        <a:solidFill>
                          <a:schemeClr val="bg1"/>
                        </a:solidFill>
                        <a:effectLst/>
                        <a:latin typeface="DM Sans" pitchFamily="2" charset="0"/>
                        <a:ea typeface="DM Sans" pitchFamily="2" charset="0"/>
                        <a:cs typeface="Times New Roman" panose="02020603050405020304" pitchFamily="18" charset="0"/>
                      </a:endParaRPr>
                    </a:p>
                  </a:txBody>
                  <a:tcPr marL="35918" marR="35918" marT="0" marB="0">
                    <a:noFill/>
                  </a:tcPr>
                </a:tc>
                <a:extLst>
                  <a:ext uri="{0D108BD9-81ED-4DB2-BD59-A6C34878D82A}">
                    <a16:rowId xmlns:a16="http://schemas.microsoft.com/office/drawing/2014/main" val="2287461535"/>
                  </a:ext>
                </a:extLst>
              </a:tr>
              <a:tr h="148802">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A</a:t>
                      </a:r>
                      <a:endParaRPr lang="en-US" sz="1200" kern="100">
                        <a:solidFill>
                          <a:schemeClr val="bg1"/>
                        </a:solidFill>
                        <a:effectLst/>
                        <a:latin typeface="DM Sans" pitchFamily="2" charset="0"/>
                        <a:ea typeface="DM Sans" pitchFamily="2" charset="0"/>
                        <a:cs typeface="Times New Roman" panose="02020603050405020304" pitchFamily="18" charset="0"/>
                      </a:endParaRPr>
                    </a:p>
                  </a:txBody>
                  <a:tcPr marL="35918" marR="35918"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Water Dem</a:t>
                      </a:r>
                      <a:endParaRPr lang="en-US" sz="1200" kern="100">
                        <a:solidFill>
                          <a:schemeClr val="bg1"/>
                        </a:solidFill>
                        <a:effectLst/>
                        <a:latin typeface="DM Sans" pitchFamily="2" charset="0"/>
                        <a:ea typeface="DM Sans" pitchFamily="2" charset="0"/>
                        <a:cs typeface="Times New Roman" panose="02020603050405020304" pitchFamily="18" charset="0"/>
                      </a:endParaRPr>
                    </a:p>
                  </a:txBody>
                  <a:tcPr marL="35918" marR="35918"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AQUA</a:t>
                      </a:r>
                      <a:endParaRPr lang="en-US" sz="1100" kern="100">
                        <a:solidFill>
                          <a:schemeClr val="bg1"/>
                        </a:solidFill>
                        <a:effectLst/>
                        <a:latin typeface="DM Sans" pitchFamily="2" charset="0"/>
                        <a:ea typeface="DM Sans" pitchFamily="2" charset="0"/>
                        <a:cs typeface="Times New Roman" panose="02020603050405020304" pitchFamily="18" charset="0"/>
                      </a:endParaRPr>
                    </a:p>
                  </a:txBody>
                  <a:tcPr marL="35918" marR="35918"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65,50</a:t>
                      </a:r>
                      <a:endParaRPr lang="en-US" sz="1200" kern="100">
                        <a:solidFill>
                          <a:schemeClr val="bg1"/>
                        </a:solidFill>
                        <a:effectLst/>
                        <a:latin typeface="DM Sans" pitchFamily="2" charset="0"/>
                        <a:ea typeface="DM Sans" pitchFamily="2" charset="0"/>
                        <a:cs typeface="Times New Roman" panose="02020603050405020304" pitchFamily="18" charset="0"/>
                      </a:endParaRPr>
                    </a:p>
                  </a:txBody>
                  <a:tcPr marL="35918" marR="35918" marT="0" marB="0">
                    <a:noFill/>
                  </a:tcPr>
                </a:tc>
                <a:extLst>
                  <a:ext uri="{0D108BD9-81ED-4DB2-BD59-A6C34878D82A}">
                    <a16:rowId xmlns:a16="http://schemas.microsoft.com/office/drawing/2014/main" val="1333300057"/>
                  </a:ext>
                </a:extLst>
              </a:tr>
              <a:tr h="274874">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1200" kern="100">
                        <a:solidFill>
                          <a:schemeClr val="bg1"/>
                        </a:solidFill>
                        <a:effectLst/>
                        <a:latin typeface="DM Sans" pitchFamily="2" charset="0"/>
                        <a:ea typeface="DM Sans" pitchFamily="2" charset="0"/>
                        <a:cs typeface="Times New Roman" panose="02020603050405020304" pitchFamily="18" charset="0"/>
                      </a:endParaRPr>
                    </a:p>
                  </a:txBody>
                  <a:tcPr marL="35918" marR="35918" marT="0" marB="0">
                    <a:noFill/>
                  </a:tcPr>
                </a:tc>
                <a:tc>
                  <a:txBody>
                    <a:bodyPr/>
                    <a:lstStyle/>
                    <a:p>
                      <a:pPr marL="0" marR="0">
                        <a:lnSpc>
                          <a:spcPts val="1440"/>
                        </a:lnSpc>
                        <a:spcBef>
                          <a:spcPts val="0"/>
                        </a:spcBef>
                        <a:spcAft>
                          <a:spcPts val="0"/>
                        </a:spcAft>
                        <a:tabLst>
                          <a:tab pos="623570" algn="l"/>
                        </a:tabLst>
                      </a:pPr>
                      <a:r>
                        <a:rPr lang="en-GB" sz="900" b="1" kern="100">
                          <a:solidFill>
                            <a:schemeClr val="bg1"/>
                          </a:solidFill>
                          <a:effectLst/>
                          <a:latin typeface="DM Sans" pitchFamily="2" charset="0"/>
                        </a:rPr>
                        <a:t>PYRIDOXINE HYDROCHLORIDE</a:t>
                      </a:r>
                      <a:endParaRPr lang="en-US" sz="1200" b="1" kern="100">
                        <a:solidFill>
                          <a:schemeClr val="bg1"/>
                        </a:solidFill>
                        <a:effectLst/>
                        <a:latin typeface="DM Sans" pitchFamily="2" charset="0"/>
                        <a:ea typeface="DM Sans" pitchFamily="2" charset="0"/>
                        <a:cs typeface="Times New Roman" panose="02020603050405020304" pitchFamily="18" charset="0"/>
                      </a:endParaRPr>
                    </a:p>
                  </a:txBody>
                  <a:tcPr marL="35918" marR="35918"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PYRIDOXINE HCL</a:t>
                      </a:r>
                      <a:endParaRPr lang="en-US" sz="1100" kern="100">
                        <a:solidFill>
                          <a:schemeClr val="bg1"/>
                        </a:solidFill>
                        <a:effectLst/>
                        <a:latin typeface="DM Sans" pitchFamily="2" charset="0"/>
                        <a:ea typeface="DM Sans" pitchFamily="2" charset="0"/>
                        <a:cs typeface="Times New Roman" panose="02020603050405020304" pitchFamily="18" charset="0"/>
                      </a:endParaRPr>
                    </a:p>
                  </a:txBody>
                  <a:tcPr marL="35918" marR="35918"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0,20</a:t>
                      </a:r>
                      <a:endParaRPr lang="en-US" sz="1200" kern="100">
                        <a:solidFill>
                          <a:schemeClr val="bg1"/>
                        </a:solidFill>
                        <a:effectLst/>
                        <a:latin typeface="DM Sans" pitchFamily="2" charset="0"/>
                        <a:ea typeface="DM Sans" pitchFamily="2" charset="0"/>
                        <a:cs typeface="Times New Roman" panose="02020603050405020304" pitchFamily="18" charset="0"/>
                      </a:endParaRPr>
                    </a:p>
                  </a:txBody>
                  <a:tcPr marL="35918" marR="35918" marT="0" marB="0">
                    <a:noFill/>
                  </a:tcPr>
                </a:tc>
                <a:extLst>
                  <a:ext uri="{0D108BD9-81ED-4DB2-BD59-A6C34878D82A}">
                    <a16:rowId xmlns:a16="http://schemas.microsoft.com/office/drawing/2014/main" val="154785897"/>
                  </a:ext>
                </a:extLst>
              </a:tr>
              <a:tr h="274874">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1200" kern="100">
                        <a:solidFill>
                          <a:schemeClr val="bg1"/>
                        </a:solidFill>
                        <a:effectLst/>
                        <a:latin typeface="DM Sans" pitchFamily="2" charset="0"/>
                        <a:ea typeface="DM Sans" pitchFamily="2" charset="0"/>
                        <a:cs typeface="Times New Roman" panose="02020603050405020304" pitchFamily="18" charset="0"/>
                      </a:endParaRPr>
                    </a:p>
                  </a:txBody>
                  <a:tcPr marL="35918" marR="35918"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SILIGEL</a:t>
                      </a:r>
                      <a:endParaRPr lang="en-US" sz="1200" kern="100">
                        <a:solidFill>
                          <a:schemeClr val="bg1"/>
                        </a:solidFill>
                        <a:effectLst/>
                        <a:latin typeface="DM Sans" pitchFamily="2" charset="0"/>
                        <a:ea typeface="DM Sans" pitchFamily="2" charset="0"/>
                        <a:cs typeface="Times New Roman" panose="02020603050405020304" pitchFamily="18" charset="0"/>
                      </a:endParaRPr>
                    </a:p>
                  </a:txBody>
                  <a:tcPr marL="35918" marR="35918"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XANTHAN GUM, SCLEROTIUM GUM, LECITHIN, PULLULAN</a:t>
                      </a:r>
                      <a:endParaRPr lang="en-US" sz="1100" kern="100">
                        <a:solidFill>
                          <a:schemeClr val="bg1"/>
                        </a:solidFill>
                        <a:effectLst/>
                        <a:latin typeface="DM Sans" pitchFamily="2" charset="0"/>
                        <a:ea typeface="DM Sans" pitchFamily="2" charset="0"/>
                        <a:cs typeface="Times New Roman" panose="02020603050405020304" pitchFamily="18" charset="0"/>
                      </a:endParaRPr>
                    </a:p>
                  </a:txBody>
                  <a:tcPr marL="35918" marR="35918"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2,50</a:t>
                      </a:r>
                      <a:endParaRPr lang="en-US" sz="1200" kern="100">
                        <a:solidFill>
                          <a:schemeClr val="bg1"/>
                        </a:solidFill>
                        <a:effectLst/>
                        <a:latin typeface="DM Sans" pitchFamily="2" charset="0"/>
                        <a:ea typeface="DM Sans" pitchFamily="2" charset="0"/>
                        <a:cs typeface="Times New Roman" panose="02020603050405020304" pitchFamily="18" charset="0"/>
                      </a:endParaRPr>
                    </a:p>
                  </a:txBody>
                  <a:tcPr marL="35918" marR="35918" marT="0" marB="0">
                    <a:noFill/>
                  </a:tcPr>
                </a:tc>
                <a:extLst>
                  <a:ext uri="{0D108BD9-81ED-4DB2-BD59-A6C34878D82A}">
                    <a16:rowId xmlns:a16="http://schemas.microsoft.com/office/drawing/2014/main" val="3768409047"/>
                  </a:ext>
                </a:extLst>
              </a:tr>
              <a:tr h="148802">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1200" kern="100">
                        <a:solidFill>
                          <a:schemeClr val="bg1"/>
                        </a:solidFill>
                        <a:effectLst/>
                        <a:latin typeface="DM Sans" pitchFamily="2" charset="0"/>
                        <a:ea typeface="DM Sans" pitchFamily="2" charset="0"/>
                        <a:cs typeface="Times New Roman" panose="02020603050405020304" pitchFamily="18" charset="0"/>
                      </a:endParaRPr>
                    </a:p>
                  </a:txBody>
                  <a:tcPr marL="35918" marR="35918"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GLYCOLIC ACID 70%</a:t>
                      </a:r>
                      <a:endParaRPr lang="en-US" sz="1200" kern="100">
                        <a:solidFill>
                          <a:schemeClr val="bg1"/>
                        </a:solidFill>
                        <a:effectLst/>
                        <a:latin typeface="DM Sans" pitchFamily="2" charset="0"/>
                        <a:ea typeface="DM Sans" pitchFamily="2" charset="0"/>
                        <a:cs typeface="Times New Roman" panose="02020603050405020304" pitchFamily="18" charset="0"/>
                      </a:endParaRPr>
                    </a:p>
                  </a:txBody>
                  <a:tcPr marL="35918" marR="35918"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GLYCOLIC ACID</a:t>
                      </a:r>
                      <a:endParaRPr lang="en-US" sz="1100" kern="100">
                        <a:solidFill>
                          <a:schemeClr val="bg1"/>
                        </a:solidFill>
                        <a:effectLst/>
                        <a:latin typeface="DM Sans" pitchFamily="2" charset="0"/>
                        <a:ea typeface="DM Sans" pitchFamily="2" charset="0"/>
                        <a:cs typeface="Times New Roman" panose="02020603050405020304" pitchFamily="18" charset="0"/>
                      </a:endParaRPr>
                    </a:p>
                  </a:txBody>
                  <a:tcPr marL="35918" marR="35918"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0,60</a:t>
                      </a:r>
                      <a:endParaRPr lang="en-US" sz="1200" kern="100">
                        <a:solidFill>
                          <a:schemeClr val="bg1"/>
                        </a:solidFill>
                        <a:effectLst/>
                        <a:latin typeface="DM Sans" pitchFamily="2" charset="0"/>
                        <a:ea typeface="DM Sans" pitchFamily="2" charset="0"/>
                        <a:cs typeface="Times New Roman" panose="02020603050405020304" pitchFamily="18" charset="0"/>
                      </a:endParaRPr>
                    </a:p>
                  </a:txBody>
                  <a:tcPr marL="35918" marR="35918" marT="0" marB="0">
                    <a:noFill/>
                  </a:tcPr>
                </a:tc>
                <a:extLst>
                  <a:ext uri="{0D108BD9-81ED-4DB2-BD59-A6C34878D82A}">
                    <a16:rowId xmlns:a16="http://schemas.microsoft.com/office/drawing/2014/main" val="425314755"/>
                  </a:ext>
                </a:extLst>
              </a:tr>
              <a:tr h="148802">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1200" kern="100">
                        <a:solidFill>
                          <a:schemeClr val="bg1"/>
                        </a:solidFill>
                        <a:effectLst/>
                        <a:latin typeface="DM Sans" pitchFamily="2" charset="0"/>
                        <a:ea typeface="DM Sans" pitchFamily="2" charset="0"/>
                        <a:cs typeface="Times New Roman" panose="02020603050405020304" pitchFamily="18" charset="0"/>
                      </a:endParaRPr>
                    </a:p>
                  </a:txBody>
                  <a:tcPr marL="35918" marR="35918"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Potassium Sorbate</a:t>
                      </a:r>
                      <a:endParaRPr lang="en-US" sz="1200" kern="100">
                        <a:solidFill>
                          <a:schemeClr val="bg1"/>
                        </a:solidFill>
                        <a:effectLst/>
                        <a:latin typeface="DM Sans" pitchFamily="2" charset="0"/>
                        <a:ea typeface="DM Sans" pitchFamily="2" charset="0"/>
                        <a:cs typeface="Times New Roman" panose="02020603050405020304" pitchFamily="18" charset="0"/>
                      </a:endParaRPr>
                    </a:p>
                  </a:txBody>
                  <a:tcPr marL="35918" marR="35918"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POTASSIUM SORBATE</a:t>
                      </a:r>
                      <a:endParaRPr lang="en-US" sz="1100" kern="100">
                        <a:solidFill>
                          <a:schemeClr val="bg1"/>
                        </a:solidFill>
                        <a:effectLst/>
                        <a:latin typeface="DM Sans" pitchFamily="2" charset="0"/>
                        <a:ea typeface="DM Sans" pitchFamily="2" charset="0"/>
                        <a:cs typeface="Times New Roman" panose="02020603050405020304" pitchFamily="18" charset="0"/>
                      </a:endParaRPr>
                    </a:p>
                  </a:txBody>
                  <a:tcPr marL="35918" marR="35918"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0,30</a:t>
                      </a:r>
                      <a:endParaRPr lang="en-US" sz="1200" kern="100">
                        <a:solidFill>
                          <a:schemeClr val="bg1"/>
                        </a:solidFill>
                        <a:effectLst/>
                        <a:latin typeface="DM Sans" pitchFamily="2" charset="0"/>
                        <a:ea typeface="DM Sans" pitchFamily="2" charset="0"/>
                        <a:cs typeface="Times New Roman" panose="02020603050405020304" pitchFamily="18" charset="0"/>
                      </a:endParaRPr>
                    </a:p>
                  </a:txBody>
                  <a:tcPr marL="35918" marR="35918" marT="0" marB="0">
                    <a:noFill/>
                  </a:tcPr>
                </a:tc>
                <a:extLst>
                  <a:ext uri="{0D108BD9-81ED-4DB2-BD59-A6C34878D82A}">
                    <a16:rowId xmlns:a16="http://schemas.microsoft.com/office/drawing/2014/main" val="2647644784"/>
                  </a:ext>
                </a:extLst>
              </a:tr>
              <a:tr h="148802">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1200" kern="100">
                        <a:solidFill>
                          <a:schemeClr val="bg1"/>
                        </a:solidFill>
                        <a:effectLst/>
                        <a:latin typeface="DM Sans" pitchFamily="2" charset="0"/>
                        <a:ea typeface="DM Sans" pitchFamily="2" charset="0"/>
                        <a:cs typeface="Times New Roman" panose="02020603050405020304" pitchFamily="18" charset="0"/>
                      </a:endParaRPr>
                    </a:p>
                  </a:txBody>
                  <a:tcPr marL="35918" marR="35918"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PUROX® S</a:t>
                      </a:r>
                      <a:endParaRPr lang="en-US" sz="1200" kern="100">
                        <a:solidFill>
                          <a:schemeClr val="bg1"/>
                        </a:solidFill>
                        <a:effectLst/>
                        <a:latin typeface="DM Sans" pitchFamily="2" charset="0"/>
                        <a:ea typeface="DM Sans" pitchFamily="2" charset="0"/>
                        <a:cs typeface="Times New Roman" panose="02020603050405020304" pitchFamily="18" charset="0"/>
                      </a:endParaRPr>
                    </a:p>
                  </a:txBody>
                  <a:tcPr marL="35918" marR="35918"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SODIUM BENZOATE</a:t>
                      </a:r>
                      <a:endParaRPr lang="en-US" sz="1100" kern="100">
                        <a:solidFill>
                          <a:schemeClr val="bg1"/>
                        </a:solidFill>
                        <a:effectLst/>
                        <a:latin typeface="DM Sans" pitchFamily="2" charset="0"/>
                        <a:ea typeface="DM Sans" pitchFamily="2" charset="0"/>
                        <a:cs typeface="Times New Roman" panose="02020603050405020304" pitchFamily="18" charset="0"/>
                      </a:endParaRPr>
                    </a:p>
                  </a:txBody>
                  <a:tcPr marL="35918" marR="35918"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0,60</a:t>
                      </a:r>
                      <a:endParaRPr lang="en-US" sz="1200" kern="100">
                        <a:solidFill>
                          <a:schemeClr val="bg1"/>
                        </a:solidFill>
                        <a:effectLst/>
                        <a:latin typeface="DM Sans" pitchFamily="2" charset="0"/>
                        <a:ea typeface="DM Sans" pitchFamily="2" charset="0"/>
                        <a:cs typeface="Times New Roman" panose="02020603050405020304" pitchFamily="18" charset="0"/>
                      </a:endParaRPr>
                    </a:p>
                  </a:txBody>
                  <a:tcPr marL="35918" marR="35918" marT="0" marB="0">
                    <a:noFill/>
                  </a:tcPr>
                </a:tc>
                <a:extLst>
                  <a:ext uri="{0D108BD9-81ED-4DB2-BD59-A6C34878D82A}">
                    <a16:rowId xmlns:a16="http://schemas.microsoft.com/office/drawing/2014/main" val="1509839819"/>
                  </a:ext>
                </a:extLst>
              </a:tr>
              <a:tr h="298118">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1200" kern="100">
                        <a:solidFill>
                          <a:schemeClr val="bg1"/>
                        </a:solidFill>
                        <a:effectLst/>
                        <a:latin typeface="DM Sans" pitchFamily="2" charset="0"/>
                        <a:ea typeface="DM Sans" pitchFamily="2" charset="0"/>
                        <a:cs typeface="Times New Roman" panose="02020603050405020304" pitchFamily="18" charset="0"/>
                      </a:endParaRPr>
                    </a:p>
                  </a:txBody>
                  <a:tcPr marL="35918" marR="35918" marT="0" marB="0">
                    <a:noFill/>
                  </a:tcPr>
                </a:tc>
                <a:tc>
                  <a:txBody>
                    <a:bodyPr/>
                    <a:lstStyle/>
                    <a:p>
                      <a:pPr marL="0" marR="0">
                        <a:lnSpc>
                          <a:spcPts val="1440"/>
                        </a:lnSpc>
                        <a:spcBef>
                          <a:spcPts val="0"/>
                        </a:spcBef>
                        <a:spcAft>
                          <a:spcPts val="0"/>
                        </a:spcAft>
                        <a:tabLst>
                          <a:tab pos="623570" algn="l"/>
                        </a:tabLst>
                      </a:pPr>
                      <a:r>
                        <a:rPr lang="en-GB" sz="900" b="0" kern="100" dirty="0">
                          <a:solidFill>
                            <a:schemeClr val="bg1"/>
                          </a:solidFill>
                          <a:effectLst/>
                          <a:latin typeface="DM Sans" pitchFamily="2" charset="0"/>
                        </a:rPr>
                        <a:t>Propanediol</a:t>
                      </a:r>
                      <a:endParaRPr lang="en-US" sz="900" b="0" kern="100" dirty="0">
                        <a:solidFill>
                          <a:schemeClr val="bg1"/>
                        </a:solidFill>
                        <a:effectLst/>
                        <a:latin typeface="DM Sans" pitchFamily="2" charset="0"/>
                        <a:ea typeface="DM Sans" pitchFamily="2" charset="0"/>
                        <a:cs typeface="Times New Roman" panose="02020603050405020304" pitchFamily="18" charset="0"/>
                      </a:endParaRPr>
                    </a:p>
                  </a:txBody>
                  <a:tcPr marL="35918" marR="35918"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PROPANEDIOL</a:t>
                      </a:r>
                      <a:endParaRPr lang="en-US" sz="1100" kern="100">
                        <a:solidFill>
                          <a:schemeClr val="bg1"/>
                        </a:solidFill>
                        <a:effectLst/>
                        <a:latin typeface="DM Sans" pitchFamily="2" charset="0"/>
                        <a:ea typeface="DM Sans" pitchFamily="2" charset="0"/>
                        <a:cs typeface="Times New Roman" panose="02020603050405020304" pitchFamily="18" charset="0"/>
                      </a:endParaRPr>
                    </a:p>
                  </a:txBody>
                  <a:tcPr marL="35918" marR="35918"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5,00</a:t>
                      </a:r>
                      <a:endParaRPr lang="en-US" sz="1200" kern="100">
                        <a:solidFill>
                          <a:schemeClr val="bg1"/>
                        </a:solidFill>
                        <a:effectLst/>
                        <a:latin typeface="DM Sans" pitchFamily="2" charset="0"/>
                        <a:ea typeface="DM Sans" pitchFamily="2" charset="0"/>
                        <a:cs typeface="Times New Roman" panose="02020603050405020304" pitchFamily="18" charset="0"/>
                      </a:endParaRPr>
                    </a:p>
                  </a:txBody>
                  <a:tcPr marL="35918" marR="35918" marT="0" marB="0">
                    <a:noFill/>
                  </a:tcPr>
                </a:tc>
                <a:extLst>
                  <a:ext uri="{0D108BD9-81ED-4DB2-BD59-A6C34878D82A}">
                    <a16:rowId xmlns:a16="http://schemas.microsoft.com/office/drawing/2014/main" val="912941445"/>
                  </a:ext>
                </a:extLst>
              </a:tr>
              <a:tr h="274874">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B</a:t>
                      </a:r>
                      <a:endParaRPr lang="en-US" sz="1200" kern="100">
                        <a:solidFill>
                          <a:schemeClr val="bg1"/>
                        </a:solidFill>
                        <a:effectLst/>
                        <a:latin typeface="DM Sans" pitchFamily="2" charset="0"/>
                        <a:ea typeface="DM Sans" pitchFamily="2" charset="0"/>
                        <a:cs typeface="Times New Roman" panose="02020603050405020304" pitchFamily="18" charset="0"/>
                      </a:endParaRPr>
                    </a:p>
                  </a:txBody>
                  <a:tcPr marL="35918" marR="35918"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QUATIN® 350 UP-DP POWDER</a:t>
                      </a:r>
                      <a:endParaRPr lang="en-US" sz="1200" kern="100">
                        <a:solidFill>
                          <a:schemeClr val="bg1"/>
                        </a:solidFill>
                        <a:effectLst/>
                        <a:latin typeface="DM Sans" pitchFamily="2" charset="0"/>
                        <a:ea typeface="DM Sans" pitchFamily="2" charset="0"/>
                        <a:cs typeface="Times New Roman" panose="02020603050405020304" pitchFamily="18" charset="0"/>
                      </a:endParaRPr>
                    </a:p>
                  </a:txBody>
                  <a:tcPr marL="35918" marR="35918"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HYDROXYPROPYLTRIMONIUM INULIN</a:t>
                      </a:r>
                      <a:endParaRPr lang="en-US" sz="1100" kern="100">
                        <a:solidFill>
                          <a:schemeClr val="bg1"/>
                        </a:solidFill>
                        <a:effectLst/>
                        <a:latin typeface="DM Sans" pitchFamily="2" charset="0"/>
                        <a:ea typeface="DM Sans" pitchFamily="2" charset="0"/>
                        <a:cs typeface="Times New Roman" panose="02020603050405020304" pitchFamily="18" charset="0"/>
                      </a:endParaRPr>
                    </a:p>
                  </a:txBody>
                  <a:tcPr marL="35918" marR="35918"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0,60</a:t>
                      </a:r>
                      <a:endParaRPr lang="en-US" sz="1200" kern="100">
                        <a:solidFill>
                          <a:schemeClr val="bg1"/>
                        </a:solidFill>
                        <a:effectLst/>
                        <a:latin typeface="DM Sans" pitchFamily="2" charset="0"/>
                        <a:ea typeface="DM Sans" pitchFamily="2" charset="0"/>
                        <a:cs typeface="Times New Roman" panose="02020603050405020304" pitchFamily="18" charset="0"/>
                      </a:endParaRPr>
                    </a:p>
                  </a:txBody>
                  <a:tcPr marL="35918" marR="35918" marT="0" marB="0">
                    <a:noFill/>
                  </a:tcPr>
                </a:tc>
                <a:extLst>
                  <a:ext uri="{0D108BD9-81ED-4DB2-BD59-A6C34878D82A}">
                    <a16:rowId xmlns:a16="http://schemas.microsoft.com/office/drawing/2014/main" val="995326429"/>
                  </a:ext>
                </a:extLst>
              </a:tr>
              <a:tr h="148802">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1200" kern="100">
                        <a:solidFill>
                          <a:schemeClr val="bg1"/>
                        </a:solidFill>
                        <a:effectLst/>
                        <a:latin typeface="DM Sans" pitchFamily="2" charset="0"/>
                        <a:ea typeface="DM Sans" pitchFamily="2" charset="0"/>
                        <a:cs typeface="Times New Roman" panose="02020603050405020304" pitchFamily="18" charset="0"/>
                      </a:endParaRPr>
                    </a:p>
                  </a:txBody>
                  <a:tcPr marL="35918" marR="35918"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Amisoft® CS-11</a:t>
                      </a:r>
                      <a:endParaRPr lang="en-US" sz="1200" kern="100">
                        <a:solidFill>
                          <a:schemeClr val="bg1"/>
                        </a:solidFill>
                        <a:effectLst/>
                        <a:latin typeface="DM Sans" pitchFamily="2" charset="0"/>
                        <a:ea typeface="DM Sans" pitchFamily="2" charset="0"/>
                        <a:cs typeface="Times New Roman" panose="02020603050405020304" pitchFamily="18" charset="0"/>
                      </a:endParaRPr>
                    </a:p>
                  </a:txBody>
                  <a:tcPr marL="35918" marR="35918"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SODIUM COCOYL GLUTAMATE</a:t>
                      </a:r>
                      <a:endParaRPr lang="en-US" sz="1100" kern="100">
                        <a:solidFill>
                          <a:schemeClr val="bg1"/>
                        </a:solidFill>
                        <a:effectLst/>
                        <a:latin typeface="DM Sans" pitchFamily="2" charset="0"/>
                        <a:ea typeface="DM Sans" pitchFamily="2" charset="0"/>
                        <a:cs typeface="Times New Roman" panose="02020603050405020304" pitchFamily="18" charset="0"/>
                      </a:endParaRPr>
                    </a:p>
                  </a:txBody>
                  <a:tcPr marL="35918" marR="35918"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6,00</a:t>
                      </a:r>
                      <a:endParaRPr lang="en-US" sz="1200" kern="100">
                        <a:solidFill>
                          <a:schemeClr val="bg1"/>
                        </a:solidFill>
                        <a:effectLst/>
                        <a:latin typeface="DM Sans" pitchFamily="2" charset="0"/>
                        <a:ea typeface="DM Sans" pitchFamily="2" charset="0"/>
                        <a:cs typeface="Times New Roman" panose="02020603050405020304" pitchFamily="18" charset="0"/>
                      </a:endParaRPr>
                    </a:p>
                  </a:txBody>
                  <a:tcPr marL="35918" marR="35918" marT="0" marB="0">
                    <a:noFill/>
                  </a:tcPr>
                </a:tc>
                <a:extLst>
                  <a:ext uri="{0D108BD9-81ED-4DB2-BD59-A6C34878D82A}">
                    <a16:rowId xmlns:a16="http://schemas.microsoft.com/office/drawing/2014/main" val="405062290"/>
                  </a:ext>
                </a:extLst>
              </a:tr>
              <a:tr h="274874">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1200" kern="100">
                        <a:solidFill>
                          <a:schemeClr val="bg1"/>
                        </a:solidFill>
                        <a:effectLst/>
                        <a:latin typeface="DM Sans" pitchFamily="2" charset="0"/>
                        <a:ea typeface="DM Sans" pitchFamily="2" charset="0"/>
                        <a:cs typeface="Times New Roman" panose="02020603050405020304" pitchFamily="18" charset="0"/>
                      </a:endParaRPr>
                    </a:p>
                  </a:txBody>
                  <a:tcPr marL="35918" marR="35918"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LAMESOFT PO 65</a:t>
                      </a:r>
                      <a:endParaRPr lang="en-US" sz="1200" kern="100">
                        <a:solidFill>
                          <a:schemeClr val="bg1"/>
                        </a:solidFill>
                        <a:effectLst/>
                        <a:latin typeface="DM Sans" pitchFamily="2" charset="0"/>
                        <a:ea typeface="DM Sans" pitchFamily="2" charset="0"/>
                        <a:cs typeface="Times New Roman" panose="02020603050405020304" pitchFamily="18" charset="0"/>
                      </a:endParaRPr>
                    </a:p>
                  </a:txBody>
                  <a:tcPr marL="35918" marR="35918"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COCO-GLUCOSIDE, GLYCERYL OLEATE</a:t>
                      </a:r>
                      <a:endParaRPr lang="en-US" sz="1100" kern="100">
                        <a:solidFill>
                          <a:schemeClr val="bg1"/>
                        </a:solidFill>
                        <a:effectLst/>
                        <a:latin typeface="DM Sans" pitchFamily="2" charset="0"/>
                        <a:ea typeface="DM Sans" pitchFamily="2" charset="0"/>
                        <a:cs typeface="Times New Roman" panose="02020603050405020304" pitchFamily="18" charset="0"/>
                      </a:endParaRPr>
                    </a:p>
                  </a:txBody>
                  <a:tcPr marL="35918" marR="35918"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3,00</a:t>
                      </a:r>
                      <a:endParaRPr lang="en-US" sz="1200" kern="100">
                        <a:solidFill>
                          <a:schemeClr val="bg1"/>
                        </a:solidFill>
                        <a:effectLst/>
                        <a:latin typeface="DM Sans" pitchFamily="2" charset="0"/>
                        <a:ea typeface="DM Sans" pitchFamily="2" charset="0"/>
                        <a:cs typeface="Times New Roman" panose="02020603050405020304" pitchFamily="18" charset="0"/>
                      </a:endParaRPr>
                    </a:p>
                  </a:txBody>
                  <a:tcPr marL="35918" marR="35918" marT="0" marB="0">
                    <a:noFill/>
                  </a:tcPr>
                </a:tc>
                <a:extLst>
                  <a:ext uri="{0D108BD9-81ED-4DB2-BD59-A6C34878D82A}">
                    <a16:rowId xmlns:a16="http://schemas.microsoft.com/office/drawing/2014/main" val="72371104"/>
                  </a:ext>
                </a:extLst>
              </a:tr>
              <a:tr h="148802">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1200" kern="100">
                        <a:solidFill>
                          <a:schemeClr val="bg1"/>
                        </a:solidFill>
                        <a:effectLst/>
                        <a:latin typeface="DM Sans" pitchFamily="2" charset="0"/>
                        <a:ea typeface="DM Sans" pitchFamily="2" charset="0"/>
                        <a:cs typeface="Times New Roman" panose="02020603050405020304" pitchFamily="18" charset="0"/>
                      </a:endParaRPr>
                    </a:p>
                  </a:txBody>
                  <a:tcPr marL="35918" marR="35918"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PuraBeet</a:t>
                      </a:r>
                      <a:endParaRPr lang="en-US" sz="1200" kern="100">
                        <a:solidFill>
                          <a:schemeClr val="bg1"/>
                        </a:solidFill>
                        <a:effectLst/>
                        <a:latin typeface="DM Sans" pitchFamily="2" charset="0"/>
                        <a:ea typeface="DM Sans" pitchFamily="2" charset="0"/>
                        <a:cs typeface="Times New Roman" panose="02020603050405020304" pitchFamily="18" charset="0"/>
                      </a:endParaRPr>
                    </a:p>
                  </a:txBody>
                  <a:tcPr marL="35918" marR="35918"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BETAINE</a:t>
                      </a:r>
                      <a:endParaRPr lang="en-US" sz="1100" kern="100">
                        <a:solidFill>
                          <a:schemeClr val="bg1"/>
                        </a:solidFill>
                        <a:effectLst/>
                        <a:latin typeface="DM Sans" pitchFamily="2" charset="0"/>
                        <a:ea typeface="DM Sans" pitchFamily="2" charset="0"/>
                        <a:cs typeface="Times New Roman" panose="02020603050405020304" pitchFamily="18" charset="0"/>
                      </a:endParaRPr>
                    </a:p>
                  </a:txBody>
                  <a:tcPr marL="35918" marR="35918"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1,00</a:t>
                      </a:r>
                      <a:endParaRPr lang="en-US" sz="1200" kern="100">
                        <a:solidFill>
                          <a:schemeClr val="bg1"/>
                        </a:solidFill>
                        <a:effectLst/>
                        <a:latin typeface="DM Sans" pitchFamily="2" charset="0"/>
                        <a:ea typeface="DM Sans" pitchFamily="2" charset="0"/>
                        <a:cs typeface="Times New Roman" panose="02020603050405020304" pitchFamily="18" charset="0"/>
                      </a:endParaRPr>
                    </a:p>
                  </a:txBody>
                  <a:tcPr marL="35918" marR="35918" marT="0" marB="0">
                    <a:noFill/>
                  </a:tcPr>
                </a:tc>
                <a:extLst>
                  <a:ext uri="{0D108BD9-81ED-4DB2-BD59-A6C34878D82A}">
                    <a16:rowId xmlns:a16="http://schemas.microsoft.com/office/drawing/2014/main" val="2693009385"/>
                  </a:ext>
                </a:extLst>
              </a:tr>
              <a:tr h="705888">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C</a:t>
                      </a:r>
                      <a:endParaRPr lang="en-US" sz="1200" kern="100">
                        <a:solidFill>
                          <a:schemeClr val="bg1"/>
                        </a:solidFill>
                        <a:effectLst/>
                        <a:latin typeface="DM Sans" pitchFamily="2" charset="0"/>
                        <a:ea typeface="DM Sans" pitchFamily="2" charset="0"/>
                        <a:cs typeface="Times New Roman" panose="02020603050405020304" pitchFamily="18" charset="0"/>
                      </a:endParaRPr>
                    </a:p>
                  </a:txBody>
                  <a:tcPr marL="35918" marR="35918" marT="0" marB="0">
                    <a:noFill/>
                  </a:tcPr>
                </a:tc>
                <a:tc>
                  <a:txBody>
                    <a:bodyPr/>
                    <a:lstStyle/>
                    <a:p>
                      <a:pPr marL="0" marR="0">
                        <a:lnSpc>
                          <a:spcPts val="1440"/>
                        </a:lnSpc>
                        <a:spcBef>
                          <a:spcPts val="0"/>
                        </a:spcBef>
                        <a:spcAft>
                          <a:spcPts val="0"/>
                        </a:spcAft>
                        <a:tabLst>
                          <a:tab pos="623570" algn="l"/>
                        </a:tabLst>
                      </a:pPr>
                      <a:r>
                        <a:rPr lang="en-GB" sz="900" b="1" kern="100">
                          <a:solidFill>
                            <a:schemeClr val="bg1"/>
                          </a:solidFill>
                          <a:effectLst/>
                          <a:latin typeface="DM Sans" pitchFamily="2" charset="0"/>
                        </a:rPr>
                        <a:t>OXY 229 CB</a:t>
                      </a:r>
                      <a:endParaRPr lang="en-US" sz="1200" b="1" kern="100">
                        <a:solidFill>
                          <a:schemeClr val="bg1"/>
                        </a:solidFill>
                        <a:effectLst/>
                        <a:latin typeface="DM Sans" pitchFamily="2" charset="0"/>
                        <a:ea typeface="DM Sans" pitchFamily="2" charset="0"/>
                        <a:cs typeface="Times New Roman" panose="02020603050405020304" pitchFamily="18" charset="0"/>
                      </a:endParaRPr>
                    </a:p>
                  </a:txBody>
                  <a:tcPr marL="35918" marR="35918"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SACCHAROMYCES LYSATE, VALINE, THREONINE, GLUTAMIC ACID, GLYCINE, GLYCERIN, AQUA, DISODIUM SUCCINATE, 1,2-HEXANEDIOL, CAPRYLYL GLYCOL</a:t>
                      </a:r>
                      <a:endParaRPr lang="en-US" sz="1100" kern="100">
                        <a:solidFill>
                          <a:schemeClr val="bg1"/>
                        </a:solidFill>
                        <a:effectLst/>
                        <a:latin typeface="DM Sans" pitchFamily="2" charset="0"/>
                        <a:ea typeface="DM Sans" pitchFamily="2" charset="0"/>
                        <a:cs typeface="Times New Roman" panose="02020603050405020304" pitchFamily="18" charset="0"/>
                      </a:endParaRPr>
                    </a:p>
                  </a:txBody>
                  <a:tcPr marL="35918" marR="35918"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2,00</a:t>
                      </a:r>
                      <a:endParaRPr lang="en-US" sz="1200" kern="100">
                        <a:solidFill>
                          <a:schemeClr val="bg1"/>
                        </a:solidFill>
                        <a:effectLst/>
                        <a:latin typeface="DM Sans" pitchFamily="2" charset="0"/>
                        <a:ea typeface="DM Sans" pitchFamily="2" charset="0"/>
                        <a:cs typeface="Times New Roman" panose="02020603050405020304" pitchFamily="18" charset="0"/>
                      </a:endParaRPr>
                    </a:p>
                  </a:txBody>
                  <a:tcPr marL="35918" marR="35918" marT="0" marB="0">
                    <a:noFill/>
                  </a:tcPr>
                </a:tc>
                <a:extLst>
                  <a:ext uri="{0D108BD9-81ED-4DB2-BD59-A6C34878D82A}">
                    <a16:rowId xmlns:a16="http://schemas.microsoft.com/office/drawing/2014/main" val="1162119739"/>
                  </a:ext>
                </a:extLst>
              </a:tr>
              <a:tr h="298118">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1200" kern="100">
                        <a:solidFill>
                          <a:schemeClr val="bg1"/>
                        </a:solidFill>
                        <a:effectLst/>
                        <a:latin typeface="DM Sans" pitchFamily="2" charset="0"/>
                        <a:ea typeface="DM Sans" pitchFamily="2" charset="0"/>
                        <a:cs typeface="Times New Roman" panose="02020603050405020304" pitchFamily="18" charset="0"/>
                      </a:endParaRPr>
                    </a:p>
                  </a:txBody>
                  <a:tcPr marL="35918" marR="35918" marT="0" marB="0">
                    <a:noFill/>
                  </a:tcPr>
                </a:tc>
                <a:tc>
                  <a:txBody>
                    <a:bodyPr/>
                    <a:lstStyle/>
                    <a:p>
                      <a:pPr marL="0" marR="0">
                        <a:lnSpc>
                          <a:spcPts val="1440"/>
                        </a:lnSpc>
                        <a:spcBef>
                          <a:spcPts val="0"/>
                        </a:spcBef>
                        <a:spcAft>
                          <a:spcPts val="0"/>
                        </a:spcAft>
                        <a:tabLst>
                          <a:tab pos="623570" algn="l"/>
                        </a:tabLst>
                      </a:pPr>
                      <a:r>
                        <a:rPr lang="en-GB" sz="900" b="1" kern="100">
                          <a:solidFill>
                            <a:schemeClr val="bg1"/>
                          </a:solidFill>
                          <a:effectLst/>
                          <a:latin typeface="DM Sans" pitchFamily="2" charset="0"/>
                        </a:rPr>
                        <a:t>ALPAFLOR® ALP-SEBUM CB</a:t>
                      </a:r>
                      <a:endParaRPr lang="en-US" sz="1200" b="1" kern="100">
                        <a:solidFill>
                          <a:schemeClr val="bg1"/>
                        </a:solidFill>
                        <a:effectLst/>
                        <a:latin typeface="DM Sans" pitchFamily="2" charset="0"/>
                        <a:ea typeface="DM Sans" pitchFamily="2" charset="0"/>
                        <a:cs typeface="Times New Roman" panose="02020603050405020304" pitchFamily="18" charset="0"/>
                      </a:endParaRPr>
                    </a:p>
                  </a:txBody>
                  <a:tcPr marL="35918" marR="35918"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EPILOBIUM FLEISCHERI FLOWER / LEAF / STEM EXTRACT</a:t>
                      </a:r>
                      <a:endParaRPr lang="en-US" sz="1100" kern="100">
                        <a:solidFill>
                          <a:schemeClr val="bg1"/>
                        </a:solidFill>
                        <a:effectLst/>
                        <a:latin typeface="DM Sans" pitchFamily="2" charset="0"/>
                        <a:ea typeface="DM Sans" pitchFamily="2" charset="0"/>
                        <a:cs typeface="Times New Roman" panose="02020603050405020304" pitchFamily="18" charset="0"/>
                      </a:endParaRPr>
                    </a:p>
                  </a:txBody>
                  <a:tcPr marL="35918" marR="35918"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3,00</a:t>
                      </a:r>
                      <a:endParaRPr lang="en-US" sz="1200" kern="100">
                        <a:solidFill>
                          <a:schemeClr val="bg1"/>
                        </a:solidFill>
                        <a:effectLst/>
                        <a:latin typeface="DM Sans" pitchFamily="2" charset="0"/>
                        <a:ea typeface="DM Sans" pitchFamily="2" charset="0"/>
                        <a:cs typeface="Times New Roman" panose="02020603050405020304" pitchFamily="18" charset="0"/>
                      </a:endParaRPr>
                    </a:p>
                  </a:txBody>
                  <a:tcPr marL="35918" marR="35918" marT="0" marB="0">
                    <a:noFill/>
                  </a:tcPr>
                </a:tc>
                <a:extLst>
                  <a:ext uri="{0D108BD9-81ED-4DB2-BD59-A6C34878D82A}">
                    <a16:rowId xmlns:a16="http://schemas.microsoft.com/office/drawing/2014/main" val="1820420877"/>
                  </a:ext>
                </a:extLst>
              </a:tr>
              <a:tr h="148802">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1200" kern="100">
                        <a:solidFill>
                          <a:schemeClr val="bg1"/>
                        </a:solidFill>
                        <a:effectLst/>
                        <a:latin typeface="DM Sans" pitchFamily="2" charset="0"/>
                        <a:ea typeface="DM Sans" pitchFamily="2" charset="0"/>
                        <a:cs typeface="Times New Roman" panose="02020603050405020304" pitchFamily="18" charset="0"/>
                      </a:endParaRPr>
                    </a:p>
                  </a:txBody>
                  <a:tcPr marL="35918" marR="35918" marT="0" marB="0">
                    <a:noFill/>
                  </a:tcPr>
                </a:tc>
                <a:tc>
                  <a:txBody>
                    <a:bodyPr/>
                    <a:lstStyle/>
                    <a:p>
                      <a:pPr marL="0" marR="0">
                        <a:lnSpc>
                          <a:spcPts val="1440"/>
                        </a:lnSpc>
                        <a:spcBef>
                          <a:spcPts val="0"/>
                        </a:spcBef>
                        <a:spcAft>
                          <a:spcPts val="0"/>
                        </a:spcAft>
                        <a:tabLst>
                          <a:tab pos="623570" algn="l"/>
                        </a:tabLst>
                      </a:pPr>
                      <a:r>
                        <a:rPr lang="en-GB" sz="900" b="1" kern="100">
                          <a:solidFill>
                            <a:schemeClr val="bg1"/>
                          </a:solidFill>
                          <a:effectLst/>
                          <a:latin typeface="DM Sans" pitchFamily="2" charset="0"/>
                        </a:rPr>
                        <a:t>ARGAN OIL</a:t>
                      </a:r>
                      <a:endParaRPr lang="en-US" sz="1200" b="1" kern="100">
                        <a:solidFill>
                          <a:schemeClr val="bg1"/>
                        </a:solidFill>
                        <a:effectLst/>
                        <a:latin typeface="DM Sans" pitchFamily="2" charset="0"/>
                        <a:ea typeface="DM Sans" pitchFamily="2" charset="0"/>
                        <a:cs typeface="Times New Roman" panose="02020603050405020304" pitchFamily="18" charset="0"/>
                      </a:endParaRPr>
                    </a:p>
                  </a:txBody>
                  <a:tcPr marL="35918" marR="35918"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ARGANIA SPINOSA KERNEL OIL</a:t>
                      </a:r>
                      <a:endParaRPr lang="en-US" sz="1100" kern="100">
                        <a:solidFill>
                          <a:schemeClr val="bg1"/>
                        </a:solidFill>
                        <a:effectLst/>
                        <a:latin typeface="DM Sans" pitchFamily="2" charset="0"/>
                        <a:ea typeface="DM Sans" pitchFamily="2" charset="0"/>
                        <a:cs typeface="Times New Roman" panose="02020603050405020304" pitchFamily="18" charset="0"/>
                      </a:endParaRPr>
                    </a:p>
                  </a:txBody>
                  <a:tcPr marL="35918" marR="35918"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0,40</a:t>
                      </a:r>
                      <a:endParaRPr lang="en-US" sz="1200" kern="100">
                        <a:solidFill>
                          <a:schemeClr val="bg1"/>
                        </a:solidFill>
                        <a:effectLst/>
                        <a:latin typeface="DM Sans" pitchFamily="2" charset="0"/>
                        <a:ea typeface="DM Sans" pitchFamily="2" charset="0"/>
                        <a:cs typeface="Times New Roman" panose="02020603050405020304" pitchFamily="18" charset="0"/>
                      </a:endParaRPr>
                    </a:p>
                  </a:txBody>
                  <a:tcPr marL="35918" marR="35918" marT="0" marB="0">
                    <a:noFill/>
                  </a:tcPr>
                </a:tc>
                <a:extLst>
                  <a:ext uri="{0D108BD9-81ED-4DB2-BD59-A6C34878D82A}">
                    <a16:rowId xmlns:a16="http://schemas.microsoft.com/office/drawing/2014/main" val="3397292982"/>
                  </a:ext>
                </a:extLst>
              </a:tr>
              <a:tr h="418546">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1200" kern="100">
                        <a:solidFill>
                          <a:schemeClr val="bg1"/>
                        </a:solidFill>
                        <a:effectLst/>
                        <a:latin typeface="DM Sans" pitchFamily="2" charset="0"/>
                        <a:ea typeface="DM Sans" pitchFamily="2" charset="0"/>
                        <a:cs typeface="Times New Roman" panose="02020603050405020304" pitchFamily="18" charset="0"/>
                      </a:endParaRPr>
                    </a:p>
                  </a:txBody>
                  <a:tcPr marL="35918" marR="35918" marT="0" marB="0">
                    <a:noFill/>
                  </a:tcPr>
                </a:tc>
                <a:tc>
                  <a:txBody>
                    <a:bodyPr/>
                    <a:lstStyle/>
                    <a:p>
                      <a:pPr marL="0" marR="0" lvl="0" indent="0" algn="l" defTabSz="914400" rtl="0" eaLnBrk="1" fontAlgn="auto" latinLnBrk="0" hangingPunct="1">
                        <a:lnSpc>
                          <a:spcPts val="1440"/>
                        </a:lnSpc>
                        <a:spcBef>
                          <a:spcPts val="0"/>
                        </a:spcBef>
                        <a:spcAft>
                          <a:spcPts val="0"/>
                        </a:spcAft>
                        <a:buClr>
                          <a:srgbClr val="000000"/>
                        </a:buClr>
                        <a:buSzTx/>
                        <a:buFont typeface="Arial"/>
                        <a:buNone/>
                        <a:tabLst>
                          <a:tab pos="623570" algn="l"/>
                        </a:tabLst>
                        <a:defRPr/>
                      </a:pPr>
                      <a:r>
                        <a:rPr kumimoji="0" lang="en-GB" sz="900" b="1" i="0" u="none" strike="noStrike" kern="100" cap="none" spc="0" normalizeH="0" baseline="0" noProof="0">
                          <a:ln>
                            <a:noFill/>
                          </a:ln>
                          <a:solidFill>
                            <a:srgbClr val="FFFFFF"/>
                          </a:solidFill>
                          <a:effectLst/>
                          <a:uLnTx/>
                          <a:uFillTx/>
                          <a:latin typeface="DM Sans" pitchFamily="2" charset="0"/>
                          <a:ea typeface="+mn-ea"/>
                          <a:cs typeface="+mn-cs"/>
                          <a:sym typeface="Arial"/>
                        </a:rPr>
                        <a:t>HEAD THERAPY PURIFYING  P01C304</a:t>
                      </a:r>
                      <a:endParaRPr kumimoji="0" lang="en-US" sz="1050" b="1" i="0" u="none" strike="noStrike" kern="100" cap="none" spc="0" normalizeH="0" baseline="0" noProof="0">
                        <a:ln>
                          <a:noFill/>
                        </a:ln>
                        <a:solidFill>
                          <a:srgbClr val="FFFFFF"/>
                        </a:solidFill>
                        <a:effectLst/>
                        <a:uLnTx/>
                        <a:uFillTx/>
                        <a:latin typeface="DM Sans" pitchFamily="2" charset="0"/>
                        <a:ea typeface="DM Sans" pitchFamily="2" charset="0"/>
                        <a:cs typeface="Times New Roman" panose="02020603050405020304" pitchFamily="18" charset="0"/>
                        <a:sym typeface="Arial"/>
                      </a:endParaRPr>
                    </a:p>
                  </a:txBody>
                  <a:tcPr marL="35918" marR="35918"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PARFUM, ALPHA ISOMETHYL IONONE, GERANIOL, LIMONENE, LINALOOL, HYDROXYCITRONELLAL</a:t>
                      </a:r>
                      <a:endParaRPr lang="en-US" sz="1100" kern="100">
                        <a:solidFill>
                          <a:schemeClr val="bg1"/>
                        </a:solidFill>
                        <a:effectLst/>
                        <a:latin typeface="DM Sans" pitchFamily="2" charset="0"/>
                        <a:ea typeface="DM Sans" pitchFamily="2" charset="0"/>
                        <a:cs typeface="Times New Roman" panose="02020603050405020304" pitchFamily="18" charset="0"/>
                      </a:endParaRPr>
                    </a:p>
                  </a:txBody>
                  <a:tcPr marL="35918" marR="35918"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1,00</a:t>
                      </a:r>
                      <a:endParaRPr lang="en-US" sz="1200" kern="100">
                        <a:solidFill>
                          <a:schemeClr val="bg1"/>
                        </a:solidFill>
                        <a:effectLst/>
                        <a:latin typeface="DM Sans" pitchFamily="2" charset="0"/>
                        <a:ea typeface="DM Sans" pitchFamily="2" charset="0"/>
                        <a:cs typeface="Times New Roman" panose="02020603050405020304" pitchFamily="18" charset="0"/>
                      </a:endParaRPr>
                    </a:p>
                  </a:txBody>
                  <a:tcPr marL="35918" marR="35918" marT="0" marB="0">
                    <a:noFill/>
                  </a:tcPr>
                </a:tc>
                <a:extLst>
                  <a:ext uri="{0D108BD9-81ED-4DB2-BD59-A6C34878D82A}">
                    <a16:rowId xmlns:a16="http://schemas.microsoft.com/office/drawing/2014/main" val="3483331388"/>
                  </a:ext>
                </a:extLst>
              </a:tr>
              <a:tr h="274874">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D</a:t>
                      </a:r>
                      <a:endParaRPr lang="en-US" sz="1200" kern="100">
                        <a:solidFill>
                          <a:schemeClr val="bg1"/>
                        </a:solidFill>
                        <a:effectLst/>
                        <a:latin typeface="DM Sans" pitchFamily="2" charset="0"/>
                        <a:ea typeface="DM Sans" pitchFamily="2" charset="0"/>
                        <a:cs typeface="Times New Roman" panose="02020603050405020304" pitchFamily="18" charset="0"/>
                      </a:endParaRPr>
                    </a:p>
                  </a:txBody>
                  <a:tcPr marL="35918" marR="35918" marT="0" marB="0">
                    <a:noFill/>
                  </a:tcPr>
                </a:tc>
                <a:tc>
                  <a:txBody>
                    <a:bodyPr/>
                    <a:lstStyle/>
                    <a:p>
                      <a:pPr marL="0" marR="0">
                        <a:lnSpc>
                          <a:spcPts val="1440"/>
                        </a:lnSpc>
                        <a:spcBef>
                          <a:spcPts val="0"/>
                        </a:spcBef>
                        <a:spcAft>
                          <a:spcPts val="0"/>
                        </a:spcAft>
                        <a:tabLst>
                          <a:tab pos="623570" algn="l"/>
                        </a:tabLst>
                      </a:pPr>
                      <a:r>
                        <a:rPr lang="en-GB" sz="900" kern="0">
                          <a:solidFill>
                            <a:schemeClr val="bg1"/>
                          </a:solidFill>
                          <a:effectLst/>
                          <a:latin typeface="DM Sans" pitchFamily="2" charset="0"/>
                        </a:rPr>
                        <a:t>AGENAJEL® 20.313</a:t>
                      </a:r>
                      <a:endParaRPr lang="en-US" sz="1200" kern="100">
                        <a:solidFill>
                          <a:schemeClr val="bg1"/>
                        </a:solidFill>
                        <a:effectLst/>
                        <a:latin typeface="DM Sans" pitchFamily="2" charset="0"/>
                        <a:ea typeface="DM Sans" pitchFamily="2" charset="0"/>
                        <a:cs typeface="Times New Roman" panose="02020603050405020304" pitchFamily="18" charset="0"/>
                      </a:endParaRPr>
                    </a:p>
                  </a:txBody>
                  <a:tcPr marL="35918" marR="35918"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HYDROXYPROPYL STARCH PHOSPHATE</a:t>
                      </a:r>
                      <a:endParaRPr lang="en-US" sz="1100" kern="100">
                        <a:solidFill>
                          <a:schemeClr val="bg1"/>
                        </a:solidFill>
                        <a:effectLst/>
                        <a:latin typeface="DM Sans" pitchFamily="2" charset="0"/>
                        <a:ea typeface="DM Sans" pitchFamily="2" charset="0"/>
                        <a:cs typeface="Times New Roman" panose="02020603050405020304" pitchFamily="18" charset="0"/>
                      </a:endParaRPr>
                    </a:p>
                  </a:txBody>
                  <a:tcPr marL="35918" marR="35918"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4,80</a:t>
                      </a:r>
                      <a:endParaRPr lang="en-US" sz="1200" kern="100">
                        <a:solidFill>
                          <a:schemeClr val="bg1"/>
                        </a:solidFill>
                        <a:effectLst/>
                        <a:latin typeface="DM Sans" pitchFamily="2" charset="0"/>
                        <a:ea typeface="DM Sans" pitchFamily="2" charset="0"/>
                        <a:cs typeface="Times New Roman" panose="02020603050405020304" pitchFamily="18" charset="0"/>
                      </a:endParaRPr>
                    </a:p>
                  </a:txBody>
                  <a:tcPr marL="35918" marR="35918" marT="0" marB="0">
                    <a:noFill/>
                  </a:tcPr>
                </a:tc>
                <a:extLst>
                  <a:ext uri="{0D108BD9-81ED-4DB2-BD59-A6C34878D82A}">
                    <a16:rowId xmlns:a16="http://schemas.microsoft.com/office/drawing/2014/main" val="3454360426"/>
                  </a:ext>
                </a:extLst>
              </a:tr>
              <a:tr h="140080">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E</a:t>
                      </a:r>
                      <a:endParaRPr lang="en-US" sz="1200" kern="100">
                        <a:solidFill>
                          <a:schemeClr val="bg1"/>
                        </a:solidFill>
                        <a:effectLst/>
                        <a:latin typeface="DM Sans" pitchFamily="2" charset="0"/>
                        <a:ea typeface="DM Sans" pitchFamily="2" charset="0"/>
                        <a:cs typeface="Times New Roman" panose="02020603050405020304" pitchFamily="18" charset="0"/>
                      </a:endParaRPr>
                    </a:p>
                  </a:txBody>
                  <a:tcPr marL="35918" marR="35918"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Celluloscrub 300</a:t>
                      </a:r>
                      <a:endParaRPr lang="en-US" sz="1200" kern="100">
                        <a:solidFill>
                          <a:schemeClr val="bg1"/>
                        </a:solidFill>
                        <a:effectLst/>
                        <a:latin typeface="DM Sans" pitchFamily="2" charset="0"/>
                        <a:ea typeface="DM Sans" pitchFamily="2" charset="0"/>
                        <a:cs typeface="Times New Roman" panose="02020603050405020304" pitchFamily="18" charset="0"/>
                      </a:endParaRPr>
                    </a:p>
                  </a:txBody>
                  <a:tcPr marL="35918" marR="35918"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CELLULOSE</a:t>
                      </a:r>
                      <a:endParaRPr lang="en-US" sz="1100" kern="100">
                        <a:solidFill>
                          <a:schemeClr val="bg1"/>
                        </a:solidFill>
                        <a:effectLst/>
                        <a:latin typeface="DM Sans" pitchFamily="2" charset="0"/>
                        <a:ea typeface="DM Sans" pitchFamily="2" charset="0"/>
                        <a:cs typeface="Times New Roman" panose="02020603050405020304" pitchFamily="18" charset="0"/>
                      </a:endParaRPr>
                    </a:p>
                  </a:txBody>
                  <a:tcPr marL="35918" marR="35918" marT="0" marB="0">
                    <a:noFill/>
                  </a:tcPr>
                </a:tc>
                <a:tc>
                  <a:txBody>
                    <a:bodyPr/>
                    <a:lstStyle/>
                    <a:p>
                      <a:pPr marL="0" marR="0" algn="r">
                        <a:lnSpc>
                          <a:spcPts val="1440"/>
                        </a:lnSpc>
                        <a:spcBef>
                          <a:spcPts val="0"/>
                        </a:spcBef>
                        <a:spcAft>
                          <a:spcPts val="0"/>
                        </a:spcAft>
                        <a:tabLst>
                          <a:tab pos="623570" algn="l"/>
                        </a:tabLst>
                      </a:pPr>
                      <a:r>
                        <a:rPr lang="en-GB" sz="900" kern="100" dirty="0">
                          <a:solidFill>
                            <a:schemeClr val="bg1"/>
                          </a:solidFill>
                          <a:effectLst/>
                          <a:latin typeface="DM Sans" pitchFamily="2" charset="0"/>
                        </a:rPr>
                        <a:t>3,50</a:t>
                      </a:r>
                      <a:endParaRPr lang="en-US" sz="1200" kern="100" dirty="0">
                        <a:solidFill>
                          <a:schemeClr val="bg1"/>
                        </a:solidFill>
                        <a:effectLst/>
                        <a:latin typeface="DM Sans" pitchFamily="2" charset="0"/>
                        <a:ea typeface="DM Sans" pitchFamily="2" charset="0"/>
                        <a:cs typeface="Times New Roman" panose="02020603050405020304" pitchFamily="18" charset="0"/>
                      </a:endParaRPr>
                    </a:p>
                  </a:txBody>
                  <a:tcPr marL="35918" marR="35918" marT="0" marB="0">
                    <a:noFill/>
                  </a:tcPr>
                </a:tc>
                <a:extLst>
                  <a:ext uri="{0D108BD9-81ED-4DB2-BD59-A6C34878D82A}">
                    <a16:rowId xmlns:a16="http://schemas.microsoft.com/office/drawing/2014/main" val="1011518173"/>
                  </a:ext>
                </a:extLst>
              </a:tr>
            </a:tbl>
          </a:graphicData>
        </a:graphic>
      </p:graphicFrame>
      <p:sp>
        <p:nvSpPr>
          <p:cNvPr id="2" name="TextBox 1">
            <a:extLst>
              <a:ext uri="{FF2B5EF4-FFF2-40B4-BE49-F238E27FC236}">
                <a16:creationId xmlns:a16="http://schemas.microsoft.com/office/drawing/2014/main" id="{0C5F391C-DD41-AF2B-1B07-27828126FA75}"/>
              </a:ext>
            </a:extLst>
          </p:cNvPr>
          <p:cNvSpPr txBox="1"/>
          <p:nvPr/>
        </p:nvSpPr>
        <p:spPr>
          <a:xfrm>
            <a:off x="8273248" y="6097849"/>
            <a:ext cx="1310435" cy="215444"/>
          </a:xfrm>
          <a:prstGeom prst="rect">
            <a:avLst/>
          </a:prstGeom>
          <a:noFill/>
        </p:spPr>
        <p:txBody>
          <a:bodyPr wrap="square">
            <a:spAutoFit/>
          </a:bodyPr>
          <a:lstStyle/>
          <a:p>
            <a:pPr algn="r"/>
            <a:r>
              <a:rPr lang="en-US" sz="800" b="0" i="0" u="none" strike="noStrike" baseline="0">
                <a:solidFill>
                  <a:schemeClr val="bg1"/>
                </a:solidFill>
                <a:latin typeface="DM Sans" pitchFamily="2" charset="0"/>
              </a:rPr>
              <a:t>HC-E-100400-21</a:t>
            </a:r>
            <a:endParaRPr lang="en-US" sz="800">
              <a:solidFill>
                <a:schemeClr val="bg1"/>
              </a:solidFill>
            </a:endParaRPr>
          </a:p>
        </p:txBody>
      </p:sp>
      <p:sp>
        <p:nvSpPr>
          <p:cNvPr id="3" name="TextBox 2">
            <a:extLst>
              <a:ext uri="{FF2B5EF4-FFF2-40B4-BE49-F238E27FC236}">
                <a16:creationId xmlns:a16="http://schemas.microsoft.com/office/drawing/2014/main" id="{D2EA3A36-7074-401D-FC2E-EB2B13A73592}"/>
              </a:ext>
            </a:extLst>
          </p:cNvPr>
          <p:cNvSpPr txBox="1"/>
          <p:nvPr/>
        </p:nvSpPr>
        <p:spPr>
          <a:xfrm>
            <a:off x="5628436" y="6106072"/>
            <a:ext cx="2944063" cy="461665"/>
          </a:xfrm>
          <a:prstGeom prst="rect">
            <a:avLst/>
          </a:prstGeom>
          <a:noFill/>
        </p:spPr>
        <p:txBody>
          <a:bodyPr wrap="square">
            <a:spAutoFit/>
          </a:bodyPr>
          <a:lstStyle/>
          <a:p>
            <a:r>
              <a:rPr lang="en-US" sz="800" b="1" i="0" u="none" strike="noStrike" baseline="0">
                <a:solidFill>
                  <a:schemeClr val="bg1"/>
                </a:solidFill>
                <a:latin typeface="DM Sans" pitchFamily="2" charset="0"/>
              </a:rPr>
              <a:t>Technical Data:</a:t>
            </a:r>
          </a:p>
          <a:p>
            <a:r>
              <a:rPr lang="en-US" sz="800" i="0" u="none" strike="noStrike" baseline="0">
                <a:solidFill>
                  <a:schemeClr val="bg1"/>
                </a:solidFill>
                <a:latin typeface="DM Sans" pitchFamily="2" charset="0"/>
              </a:rPr>
              <a:t>pH: 5,3</a:t>
            </a:r>
          </a:p>
          <a:p>
            <a:r>
              <a:rPr lang="en-US" sz="800" i="0" u="none" strike="noStrike" baseline="0">
                <a:solidFill>
                  <a:schemeClr val="bg1"/>
                </a:solidFill>
                <a:latin typeface="DM Sans" pitchFamily="2" charset="0"/>
              </a:rPr>
              <a:t>Viscosity(HR-10/plate 40mm/ shear rate 1/s): 6.000 </a:t>
            </a:r>
            <a:r>
              <a:rPr lang="en-US" sz="800" i="0" u="none" strike="noStrike" baseline="0" err="1">
                <a:solidFill>
                  <a:schemeClr val="bg1"/>
                </a:solidFill>
                <a:latin typeface="DM Sans" pitchFamily="2" charset="0"/>
              </a:rPr>
              <a:t>mPa.s</a:t>
            </a:r>
            <a:endParaRPr lang="en-US" sz="800">
              <a:solidFill>
                <a:schemeClr val="bg1"/>
              </a:solidFill>
            </a:endParaRPr>
          </a:p>
        </p:txBody>
      </p:sp>
      <p:sp>
        <p:nvSpPr>
          <p:cNvPr id="4" name="TextBox 3">
            <a:extLst>
              <a:ext uri="{FF2B5EF4-FFF2-40B4-BE49-F238E27FC236}">
                <a16:creationId xmlns:a16="http://schemas.microsoft.com/office/drawing/2014/main" id="{650EB1A4-63BF-4852-D606-8241D4040BEA}"/>
              </a:ext>
            </a:extLst>
          </p:cNvPr>
          <p:cNvSpPr txBox="1"/>
          <p:nvPr/>
        </p:nvSpPr>
        <p:spPr>
          <a:xfrm>
            <a:off x="7824106" y="985813"/>
            <a:ext cx="979715" cy="2308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900">
                <a:solidFill>
                  <a:schemeClr val="bg1"/>
                </a:solidFill>
                <a:cs typeface="Arial"/>
              </a:rPr>
              <a:t>(Vit. B6)</a:t>
            </a:r>
          </a:p>
        </p:txBody>
      </p:sp>
    </p:spTree>
    <p:extLst>
      <p:ext uri="{BB962C8B-B14F-4D97-AF65-F5344CB8AC3E}">
        <p14:creationId xmlns:p14="http://schemas.microsoft.com/office/powerpoint/2010/main" val="1910747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ctangle 45">
            <a:extLst>
              <a:ext uri="{FF2B5EF4-FFF2-40B4-BE49-F238E27FC236}">
                <a16:creationId xmlns:a16="http://schemas.microsoft.com/office/drawing/2014/main" id="{B785AF34-02F1-FFBC-6605-EE0DA2BF114E}"/>
              </a:ext>
            </a:extLst>
          </p:cNvPr>
          <p:cNvSpPr/>
          <p:nvPr/>
        </p:nvSpPr>
        <p:spPr>
          <a:xfrm>
            <a:off x="11302587" y="15419"/>
            <a:ext cx="871866" cy="3765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latin typeface="DM Sans "/>
            </a:endParaRPr>
          </a:p>
        </p:txBody>
      </p:sp>
      <p:pic>
        <p:nvPicPr>
          <p:cNvPr id="45" name="Picture 44" descr="A shadow of a plant on a wall&#10;&#10;Description automatically generated">
            <a:extLst>
              <a:ext uri="{FF2B5EF4-FFF2-40B4-BE49-F238E27FC236}">
                <a16:creationId xmlns:a16="http://schemas.microsoft.com/office/drawing/2014/main" id="{765CFFDC-B0CF-D9EB-C950-A6591C002A5E}"/>
              </a:ext>
            </a:extLst>
          </p:cNvPr>
          <p:cNvPicPr>
            <a:picLocks noChangeAspect="1"/>
          </p:cNvPicPr>
          <p:nvPr/>
        </p:nvPicPr>
        <p:blipFill rotWithShape="1">
          <a:blip r:embed="rId3" cstate="screen">
            <a:alphaModFix amt="90000"/>
            <a:extLst>
              <a:ext uri="{BEBA8EAE-BF5A-486C-A8C5-ECC9F3942E4B}">
                <a14:imgProps xmlns:a14="http://schemas.microsoft.com/office/drawing/2010/main">
                  <a14:imgLayer r:embed="rId4">
                    <a14:imgEffect>
                      <a14:sharpenSoften amount="-78000"/>
                    </a14:imgEffect>
                    <a14:imgEffect>
                      <a14:brightnessContrast bright="-28000" contrast="-14000"/>
                    </a14:imgEffect>
                  </a14:imgLayer>
                </a14:imgProps>
              </a:ext>
              <a:ext uri="{28A0092B-C50C-407E-A947-70E740481C1C}">
                <a14:useLocalDpi xmlns:a14="http://schemas.microsoft.com/office/drawing/2010/main"/>
              </a:ext>
            </a:extLst>
          </a:blip>
          <a:srcRect/>
          <a:stretch/>
        </p:blipFill>
        <p:spPr>
          <a:xfrm rot="5400000">
            <a:off x="2667051" y="-2665781"/>
            <a:ext cx="6875448" cy="12209549"/>
          </a:xfrm>
          <a:prstGeom prst="rect">
            <a:avLst/>
          </a:prstGeom>
        </p:spPr>
      </p:pic>
      <p:sp>
        <p:nvSpPr>
          <p:cNvPr id="9" name="Rectangle 8">
            <a:extLst>
              <a:ext uri="{FF2B5EF4-FFF2-40B4-BE49-F238E27FC236}">
                <a16:creationId xmlns:a16="http://schemas.microsoft.com/office/drawing/2014/main" id="{1F4B180A-CBAA-98AC-121B-55AAE3BCBDC7}"/>
              </a:ext>
            </a:extLst>
          </p:cNvPr>
          <p:cNvSpPr/>
          <p:nvPr/>
        </p:nvSpPr>
        <p:spPr>
          <a:xfrm>
            <a:off x="5147633" y="-8724"/>
            <a:ext cx="7059155" cy="6875447"/>
          </a:xfrm>
          <a:prstGeom prst="rect">
            <a:avLst/>
          </a:prstGeom>
          <a:solidFill>
            <a:srgbClr val="717A08">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buClr>
                <a:srgbClr val="000000"/>
              </a:buClr>
            </a:pPr>
            <a:endParaRPr lang="en-GB" sz="1867" kern="0">
              <a:solidFill>
                <a:srgbClr val="FFFFFF"/>
              </a:solidFill>
              <a:latin typeface="DM Sans "/>
              <a:sym typeface="Arial"/>
            </a:endParaRPr>
          </a:p>
        </p:txBody>
      </p:sp>
      <p:sp>
        <p:nvSpPr>
          <p:cNvPr id="19" name="Rectangle 18">
            <a:extLst>
              <a:ext uri="{FF2B5EF4-FFF2-40B4-BE49-F238E27FC236}">
                <a16:creationId xmlns:a16="http://schemas.microsoft.com/office/drawing/2014/main" id="{000E9BA8-DFED-285A-ADB1-5E2719C7062B}"/>
              </a:ext>
            </a:extLst>
          </p:cNvPr>
          <p:cNvSpPr/>
          <p:nvPr/>
        </p:nvSpPr>
        <p:spPr>
          <a:xfrm>
            <a:off x="0" y="-8725"/>
            <a:ext cx="5147633" cy="6875447"/>
          </a:xfrm>
          <a:prstGeom prst="rect">
            <a:avLst/>
          </a:prstGeom>
          <a:solidFill>
            <a:srgbClr val="B1BD03">
              <a:alpha val="2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buClr>
                <a:srgbClr val="000000"/>
              </a:buClr>
            </a:pPr>
            <a:endParaRPr lang="en-GB" sz="1867" kern="0">
              <a:solidFill>
                <a:srgbClr val="FFFFFF"/>
              </a:solidFill>
              <a:latin typeface="DM Sans "/>
              <a:sym typeface="Arial"/>
            </a:endParaRPr>
          </a:p>
        </p:txBody>
      </p:sp>
      <p:sp>
        <p:nvSpPr>
          <p:cNvPr id="32" name="Text Placeholder 3">
            <a:extLst>
              <a:ext uri="{FF2B5EF4-FFF2-40B4-BE49-F238E27FC236}">
                <a16:creationId xmlns:a16="http://schemas.microsoft.com/office/drawing/2014/main" id="{5EDF793F-3FC9-B6BC-6CF9-D87FB0CCF6E7}"/>
              </a:ext>
            </a:extLst>
          </p:cNvPr>
          <p:cNvSpPr txBox="1">
            <a:spLocks/>
          </p:cNvSpPr>
          <p:nvPr/>
        </p:nvSpPr>
        <p:spPr>
          <a:xfrm>
            <a:off x="593699" y="470244"/>
            <a:ext cx="3187364" cy="579483"/>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defTabSz="1219140">
              <a:buClr>
                <a:srgbClr val="000000"/>
              </a:buClr>
            </a:pPr>
            <a:r>
              <a:rPr lang="en-US" sz="2133" b="1">
                <a:solidFill>
                  <a:srgbClr val="FFFFFF"/>
                </a:solidFill>
                <a:latin typeface="DM Sans "/>
                <a:sym typeface="Arial"/>
              </a:rPr>
              <a:t> </a:t>
            </a:r>
          </a:p>
        </p:txBody>
      </p:sp>
      <p:pic>
        <p:nvPicPr>
          <p:cNvPr id="42" name="Google Shape;279;p62">
            <a:extLst>
              <a:ext uri="{FF2B5EF4-FFF2-40B4-BE49-F238E27FC236}">
                <a16:creationId xmlns:a16="http://schemas.microsoft.com/office/drawing/2014/main" id="{FEC1CF3F-0B14-E112-BB6F-7624663A7ADB}"/>
              </a:ext>
            </a:extLst>
          </p:cNvPr>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9532802" y="6210002"/>
            <a:ext cx="2514905" cy="485999"/>
          </a:xfrm>
          <a:prstGeom prst="rect">
            <a:avLst/>
          </a:prstGeom>
          <a:noFill/>
          <a:ln>
            <a:noFill/>
          </a:ln>
        </p:spPr>
      </p:pic>
      <p:sp>
        <p:nvSpPr>
          <p:cNvPr id="16" name="CaixaDeTexto 14">
            <a:extLst>
              <a:ext uri="{FF2B5EF4-FFF2-40B4-BE49-F238E27FC236}">
                <a16:creationId xmlns:a16="http://schemas.microsoft.com/office/drawing/2014/main" id="{7124D9B1-646F-6088-66F4-057C2CBD6C90}"/>
              </a:ext>
            </a:extLst>
          </p:cNvPr>
          <p:cNvSpPr txBox="1"/>
          <p:nvPr/>
        </p:nvSpPr>
        <p:spPr>
          <a:xfrm rot="16200000">
            <a:off x="-2783503" y="3133640"/>
            <a:ext cx="6102816" cy="410241"/>
          </a:xfrm>
          <a:prstGeom prst="rect">
            <a:avLst/>
          </a:prstGeom>
          <a:noFill/>
        </p:spPr>
        <p:txBody>
          <a:bodyPr wrap="square" lIns="121920" tIns="60960" rIns="121920" bIns="60960" anchor="t">
            <a:spAutoFit/>
          </a:bodyPr>
          <a:lstStyle/>
          <a:p>
            <a:pPr defTabSz="914377"/>
            <a:r>
              <a:rPr lang="en-US" sz="933">
                <a:solidFill>
                  <a:srgbClr val="FFFFFF"/>
                </a:solidFill>
                <a:latin typeface="DM Sans "/>
                <a:cs typeface="Arial"/>
                <a:sym typeface="Arial"/>
              </a:rPr>
              <a:t>Products are for illustration only, not for sale. dsm-firmenich is not responsible for final products claims.</a:t>
            </a:r>
          </a:p>
          <a:p>
            <a:pPr defTabSz="914377"/>
            <a:endParaRPr lang="en-US" sz="933" dirty="0">
              <a:solidFill>
                <a:srgbClr val="FFFFFF"/>
              </a:solidFill>
              <a:latin typeface="DM Sans "/>
              <a:cs typeface="Arial"/>
              <a:sym typeface="Arial"/>
            </a:endParaRPr>
          </a:p>
        </p:txBody>
      </p:sp>
      <p:grpSp>
        <p:nvGrpSpPr>
          <p:cNvPr id="31" name="Agrupar 6">
            <a:extLst>
              <a:ext uri="{FF2B5EF4-FFF2-40B4-BE49-F238E27FC236}">
                <a16:creationId xmlns:a16="http://schemas.microsoft.com/office/drawing/2014/main" id="{283BE5F1-3556-C4F9-3A23-FF0955E02AC1}"/>
              </a:ext>
            </a:extLst>
          </p:cNvPr>
          <p:cNvGrpSpPr/>
          <p:nvPr/>
        </p:nvGrpSpPr>
        <p:grpSpPr>
          <a:xfrm>
            <a:off x="294324" y="2055434"/>
            <a:ext cx="2640086" cy="3519235"/>
            <a:chOff x="4057616" y="1780988"/>
            <a:chExt cx="1980065" cy="2639426"/>
          </a:xfrm>
        </p:grpSpPr>
        <p:pic>
          <p:nvPicPr>
            <p:cNvPr id="33" name="Imagem 3">
              <a:extLst>
                <a:ext uri="{FF2B5EF4-FFF2-40B4-BE49-F238E27FC236}">
                  <a16:creationId xmlns:a16="http://schemas.microsoft.com/office/drawing/2014/main" id="{7B9D24B3-E9A8-3468-BDD5-3764899B56C2}"/>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4057616" y="1780988"/>
              <a:ext cx="1980065" cy="2639426"/>
            </a:xfrm>
            <a:prstGeom prst="rect">
              <a:avLst/>
            </a:prstGeom>
          </p:spPr>
        </p:pic>
        <p:sp>
          <p:nvSpPr>
            <p:cNvPr id="34" name="TextBox 28">
              <a:extLst>
                <a:ext uri="{FF2B5EF4-FFF2-40B4-BE49-F238E27FC236}">
                  <a16:creationId xmlns:a16="http://schemas.microsoft.com/office/drawing/2014/main" id="{82D78254-787D-F54A-F588-9EB75963E7DC}"/>
                </a:ext>
              </a:extLst>
            </p:cNvPr>
            <p:cNvSpPr txBox="1"/>
            <p:nvPr/>
          </p:nvSpPr>
          <p:spPr>
            <a:xfrm>
              <a:off x="4744805" y="1842296"/>
              <a:ext cx="1196373" cy="315567"/>
            </a:xfrm>
            <a:prstGeom prst="rect">
              <a:avLst/>
            </a:prstGeom>
            <a:noFill/>
          </p:spPr>
          <p:txBody>
            <a:bodyPr wrap="square">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en-GB" sz="1050" u="none" strike="noStrike" kern="1200" cap="none" spc="0" normalizeH="0" baseline="0" noProof="0">
                  <a:ln>
                    <a:noFill/>
                  </a:ln>
                  <a:solidFill>
                    <a:srgbClr val="FFFFFF"/>
                  </a:solidFill>
                  <a:effectLst/>
                  <a:uLnTx/>
                  <a:uFillTx/>
                  <a:latin typeface="DM Sans "/>
                  <a:cs typeface="Arial"/>
                  <a:sym typeface="Arial"/>
                </a:rPr>
                <a:t>DERMO CLARIFYING SHAMPOO</a:t>
              </a:r>
            </a:p>
          </p:txBody>
        </p:sp>
      </p:grpSp>
      <p:grpSp>
        <p:nvGrpSpPr>
          <p:cNvPr id="39" name="Agrupar 10">
            <a:extLst>
              <a:ext uri="{FF2B5EF4-FFF2-40B4-BE49-F238E27FC236}">
                <a16:creationId xmlns:a16="http://schemas.microsoft.com/office/drawing/2014/main" id="{C4944685-2795-81D3-6BA5-57C2AAA08F88}"/>
              </a:ext>
            </a:extLst>
          </p:cNvPr>
          <p:cNvGrpSpPr/>
          <p:nvPr/>
        </p:nvGrpSpPr>
        <p:grpSpPr>
          <a:xfrm>
            <a:off x="962182" y="1305609"/>
            <a:ext cx="4185451" cy="4603166"/>
            <a:chOff x="3273642" y="1218622"/>
            <a:chExt cx="3139088" cy="3452374"/>
          </a:xfrm>
        </p:grpSpPr>
        <p:sp>
          <p:nvSpPr>
            <p:cNvPr id="40" name="TextBox 7">
              <a:extLst>
                <a:ext uri="{FF2B5EF4-FFF2-40B4-BE49-F238E27FC236}">
                  <a16:creationId xmlns:a16="http://schemas.microsoft.com/office/drawing/2014/main" id="{7B144BCF-95BB-CCC0-237A-43C9F3303F73}"/>
                </a:ext>
              </a:extLst>
            </p:cNvPr>
            <p:cNvSpPr txBox="1"/>
            <p:nvPr/>
          </p:nvSpPr>
          <p:spPr>
            <a:xfrm>
              <a:off x="3273642" y="4301664"/>
              <a:ext cx="3139088" cy="369332"/>
            </a:xfrm>
            <a:prstGeom prst="rect">
              <a:avLst/>
            </a:prstGeom>
            <a:noFill/>
            <a:effectLst/>
          </p:spPr>
          <p:txBody>
            <a:bodyPr wrap="square" lIns="121920" tIns="60960" rIns="121920" bIns="60960" anchor="t">
              <a:spAutoFit/>
            </a:bodyPr>
            <a:lstStyle/>
            <a:p>
              <a:pPr marL="0" marR="0" lvl="0" indent="0" algn="l" defTabSz="1219140" rtl="0" eaLnBrk="1" fontAlgn="auto" latinLnBrk="0" hangingPunct="1">
                <a:lnSpc>
                  <a:spcPct val="100000"/>
                </a:lnSpc>
                <a:spcBef>
                  <a:spcPts val="0"/>
                </a:spcBef>
                <a:spcAft>
                  <a:spcPts val="0"/>
                </a:spcAft>
                <a:buClr>
                  <a:srgbClr val="000000"/>
                </a:buClr>
                <a:buSzTx/>
                <a:buFontTx/>
                <a:buNone/>
                <a:tabLst/>
                <a:defRPr/>
              </a:pPr>
              <a:r>
                <a:rPr kumimoji="0" lang="en-US" sz="1200" b="1" u="none" strike="noStrike" kern="0" cap="none" spc="0" normalizeH="0" baseline="0" noProof="0">
                  <a:ln>
                    <a:noFill/>
                  </a:ln>
                  <a:solidFill>
                    <a:srgbClr val="767F03"/>
                  </a:solidFill>
                  <a:effectLst/>
                  <a:uLnTx/>
                  <a:uFillTx/>
                  <a:latin typeface="DM Sans "/>
                  <a:cs typeface="Arial"/>
                  <a:sym typeface="Arial"/>
                </a:rPr>
                <a:t>with scalp purifying ALPAFLOR</a:t>
              </a:r>
              <a:r>
                <a:rPr kumimoji="0" lang="en-US" sz="1200" b="1" u="none" strike="noStrike" kern="0" cap="none" spc="0" normalizeH="0" baseline="30000" noProof="0">
                  <a:ln>
                    <a:noFill/>
                  </a:ln>
                  <a:solidFill>
                    <a:srgbClr val="767F03"/>
                  </a:solidFill>
                  <a:effectLst/>
                  <a:uLnTx/>
                  <a:uFillTx/>
                  <a:latin typeface="DM Sans "/>
                  <a:cs typeface="Arial"/>
                  <a:sym typeface="Arial"/>
                </a:rPr>
                <a:t>®</a:t>
              </a:r>
              <a:r>
                <a:rPr kumimoji="0" lang="en-US" sz="1200" b="1" u="none" strike="noStrike" kern="0" cap="none" spc="0" normalizeH="0" baseline="0" noProof="0">
                  <a:ln>
                    <a:noFill/>
                  </a:ln>
                  <a:solidFill>
                    <a:srgbClr val="767F03"/>
                  </a:solidFill>
                  <a:effectLst/>
                  <a:uLnTx/>
                  <a:uFillTx/>
                  <a:latin typeface="DM Sans "/>
                  <a:cs typeface="Arial"/>
                  <a:sym typeface="Arial"/>
                </a:rPr>
                <a:t> ALP SEBUM CB</a:t>
              </a:r>
            </a:p>
            <a:p>
              <a:pPr marL="0" marR="0" lvl="0" indent="0" algn="l" defTabSz="1219140" rtl="0" eaLnBrk="1" fontAlgn="auto" latinLnBrk="0" hangingPunct="1">
                <a:lnSpc>
                  <a:spcPct val="100000"/>
                </a:lnSpc>
                <a:spcBef>
                  <a:spcPts val="0"/>
                </a:spcBef>
                <a:spcAft>
                  <a:spcPts val="0"/>
                </a:spcAft>
                <a:buClr>
                  <a:srgbClr val="000000"/>
                </a:buClr>
                <a:buSzTx/>
                <a:buFontTx/>
                <a:buNone/>
                <a:tabLst/>
                <a:defRPr/>
              </a:pPr>
              <a:r>
                <a:rPr kumimoji="0" lang="en-US" sz="1200" b="1" u="none" strike="noStrike" kern="0" cap="none" spc="0" normalizeH="0" baseline="0" noProof="0">
                  <a:ln>
                    <a:noFill/>
                  </a:ln>
                  <a:solidFill>
                    <a:srgbClr val="767F03"/>
                  </a:solidFill>
                  <a:effectLst/>
                  <a:uLnTx/>
                  <a:uFillTx/>
                  <a:latin typeface="DM Sans "/>
                  <a:cs typeface="Arial"/>
                  <a:sym typeface="Arial"/>
                </a:rPr>
                <a:t>&amp; detoxifying Mint Essential Oil </a:t>
              </a:r>
            </a:p>
          </p:txBody>
        </p:sp>
        <p:sp>
          <p:nvSpPr>
            <p:cNvPr id="41" name="TextBox 1">
              <a:extLst>
                <a:ext uri="{FF2B5EF4-FFF2-40B4-BE49-F238E27FC236}">
                  <a16:creationId xmlns:a16="http://schemas.microsoft.com/office/drawing/2014/main" id="{EB64E0C6-40B6-8F8D-D157-554225E1E310}"/>
                </a:ext>
              </a:extLst>
            </p:cNvPr>
            <p:cNvSpPr txBox="1"/>
            <p:nvPr/>
          </p:nvSpPr>
          <p:spPr>
            <a:xfrm>
              <a:off x="3446827" y="1218622"/>
              <a:ext cx="2651977" cy="415499"/>
            </a:xfrm>
            <a:prstGeom prst="rect">
              <a:avLst/>
            </a:prstGeom>
            <a:noFill/>
          </p:spPr>
          <p:txBody>
            <a:bodyPr wrap="square" lIns="121920" tIns="60960" rIns="121920" bIns="60960" rtlCol="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fr-FR" sz="1400" b="1" u="none" strike="noStrike" kern="1200" cap="none" spc="0" normalizeH="0" baseline="0" noProof="0">
                  <a:ln>
                    <a:noFill/>
                  </a:ln>
                  <a:solidFill>
                    <a:srgbClr val="FFFFFF"/>
                  </a:solidFill>
                  <a:effectLst/>
                  <a:uLnTx/>
                  <a:uFillTx/>
                  <a:latin typeface="DM Sans "/>
                  <a:sym typeface="Arial"/>
                </a:rPr>
                <a:t>PURE HEAD</a:t>
              </a:r>
            </a:p>
            <a:p>
              <a:pPr marL="0" marR="0" lvl="0" indent="0" algn="l" defTabSz="1219140" rtl="0" eaLnBrk="1" fontAlgn="auto" latinLnBrk="0" hangingPunct="1">
                <a:lnSpc>
                  <a:spcPct val="100000"/>
                </a:lnSpc>
                <a:spcBef>
                  <a:spcPts val="0"/>
                </a:spcBef>
                <a:spcAft>
                  <a:spcPts val="0"/>
                </a:spcAft>
                <a:buClrTx/>
                <a:buSzTx/>
                <a:buFontTx/>
                <a:buNone/>
                <a:tabLst/>
                <a:defRPr/>
              </a:pPr>
              <a:r>
                <a:rPr kumimoji="0" lang="en-US" sz="1400" b="1" u="none" strike="noStrike" kern="1200" cap="none" spc="-53" normalizeH="0" baseline="0" noProof="0">
                  <a:ln>
                    <a:noFill/>
                  </a:ln>
                  <a:solidFill>
                    <a:srgbClr val="FFFFFF"/>
                  </a:solidFill>
                  <a:effectLst/>
                  <a:uLnTx/>
                  <a:uFillTx/>
                  <a:latin typeface="DM Sans "/>
                  <a:sym typeface="Arial"/>
                </a:rPr>
                <a:t>for dull mind, oily scalp, greasy hair</a:t>
              </a:r>
            </a:p>
          </p:txBody>
        </p:sp>
        <p:cxnSp>
          <p:nvCxnSpPr>
            <p:cNvPr id="43" name="Conector Reto 21">
              <a:extLst>
                <a:ext uri="{FF2B5EF4-FFF2-40B4-BE49-F238E27FC236}">
                  <a16:creationId xmlns:a16="http://schemas.microsoft.com/office/drawing/2014/main" id="{3348CB28-6FD9-E7BF-41D0-577E53AAB639}"/>
                </a:ext>
              </a:extLst>
            </p:cNvPr>
            <p:cNvCxnSpPr>
              <a:cxnSpLocks/>
            </p:cNvCxnSpPr>
            <p:nvPr/>
          </p:nvCxnSpPr>
          <p:spPr>
            <a:xfrm flipH="1">
              <a:off x="3414128" y="1226195"/>
              <a:ext cx="1525" cy="368353"/>
            </a:xfrm>
            <a:prstGeom prst="line">
              <a:avLst/>
            </a:prstGeom>
            <a:ln w="57150">
              <a:solidFill>
                <a:srgbClr val="B1BD03"/>
              </a:solidFill>
            </a:ln>
          </p:spPr>
          <p:style>
            <a:lnRef idx="1">
              <a:schemeClr val="accent1"/>
            </a:lnRef>
            <a:fillRef idx="0">
              <a:schemeClr val="accent1"/>
            </a:fillRef>
            <a:effectRef idx="0">
              <a:schemeClr val="accent1"/>
            </a:effectRef>
            <a:fontRef idx="minor">
              <a:schemeClr val="tx1"/>
            </a:fontRef>
          </p:style>
        </p:cxnSp>
      </p:grpSp>
      <p:pic>
        <p:nvPicPr>
          <p:cNvPr id="11" name="Picture 10">
            <a:extLst>
              <a:ext uri="{FF2B5EF4-FFF2-40B4-BE49-F238E27FC236}">
                <a16:creationId xmlns:a16="http://schemas.microsoft.com/office/drawing/2014/main" id="{66BFB793-7FA3-09E2-DE62-966CF627953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103144" y="554682"/>
            <a:ext cx="3125980" cy="468897"/>
          </a:xfrm>
          <a:prstGeom prst="rect">
            <a:avLst/>
          </a:prstGeom>
        </p:spPr>
      </p:pic>
      <p:graphicFrame>
        <p:nvGraphicFramePr>
          <p:cNvPr id="12" name="Table 11">
            <a:extLst>
              <a:ext uri="{FF2B5EF4-FFF2-40B4-BE49-F238E27FC236}">
                <a16:creationId xmlns:a16="http://schemas.microsoft.com/office/drawing/2014/main" id="{74DB820E-C79A-6C69-51ED-CD10753ADA27}"/>
              </a:ext>
            </a:extLst>
          </p:cNvPr>
          <p:cNvGraphicFramePr>
            <a:graphicFrameLocks noGrp="1"/>
          </p:cNvGraphicFramePr>
          <p:nvPr>
            <p:extLst>
              <p:ext uri="{D42A27DB-BD31-4B8C-83A1-F6EECF244321}">
                <p14:modId xmlns:p14="http://schemas.microsoft.com/office/powerpoint/2010/main" val="1973589332"/>
              </p:ext>
            </p:extLst>
          </p:nvPr>
        </p:nvGraphicFramePr>
        <p:xfrm>
          <a:off x="5647574" y="540498"/>
          <a:ext cx="6235499" cy="5446331"/>
        </p:xfrm>
        <a:graphic>
          <a:graphicData uri="http://schemas.openxmlformats.org/drawingml/2006/table">
            <a:tbl>
              <a:tblPr>
                <a:tableStyleId>{5C22544A-7EE6-4342-B048-85BDC9FD1C3A}</a:tableStyleId>
              </a:tblPr>
              <a:tblGrid>
                <a:gridCol w="516743">
                  <a:extLst>
                    <a:ext uri="{9D8B030D-6E8A-4147-A177-3AD203B41FA5}">
                      <a16:colId xmlns:a16="http://schemas.microsoft.com/office/drawing/2014/main" val="3397567901"/>
                    </a:ext>
                  </a:extLst>
                </a:gridCol>
                <a:gridCol w="2271023">
                  <a:extLst>
                    <a:ext uri="{9D8B030D-6E8A-4147-A177-3AD203B41FA5}">
                      <a16:colId xmlns:a16="http://schemas.microsoft.com/office/drawing/2014/main" val="1328512281"/>
                    </a:ext>
                  </a:extLst>
                </a:gridCol>
                <a:gridCol w="2809086">
                  <a:extLst>
                    <a:ext uri="{9D8B030D-6E8A-4147-A177-3AD203B41FA5}">
                      <a16:colId xmlns:a16="http://schemas.microsoft.com/office/drawing/2014/main" val="489369215"/>
                    </a:ext>
                  </a:extLst>
                </a:gridCol>
                <a:gridCol w="638647">
                  <a:extLst>
                    <a:ext uri="{9D8B030D-6E8A-4147-A177-3AD203B41FA5}">
                      <a16:colId xmlns:a16="http://schemas.microsoft.com/office/drawing/2014/main" val="1307586895"/>
                    </a:ext>
                  </a:extLst>
                </a:gridCol>
              </a:tblGrid>
              <a:tr h="173648">
                <a:tc>
                  <a:txBody>
                    <a:bodyPr/>
                    <a:lstStyle/>
                    <a:p>
                      <a:pPr marL="0" marR="0">
                        <a:lnSpc>
                          <a:spcPts val="1440"/>
                        </a:lnSpc>
                        <a:spcBef>
                          <a:spcPts val="0"/>
                        </a:spcBef>
                        <a:spcAft>
                          <a:spcPts val="0"/>
                        </a:spcAft>
                        <a:tabLst>
                          <a:tab pos="623570" algn="l"/>
                        </a:tabLst>
                      </a:pPr>
                      <a:r>
                        <a:rPr lang="en-GB" sz="900" b="1" kern="100">
                          <a:solidFill>
                            <a:schemeClr val="bg1"/>
                          </a:solidFill>
                          <a:effectLst/>
                          <a:latin typeface="DM Sans" pitchFamily="2" charset="0"/>
                        </a:rPr>
                        <a:t>Phase</a:t>
                      </a:r>
                      <a:endParaRPr lang="en-US" sz="900" b="1"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tc>
                  <a:txBody>
                    <a:bodyPr/>
                    <a:lstStyle/>
                    <a:p>
                      <a:pPr marL="0" marR="0">
                        <a:lnSpc>
                          <a:spcPts val="1440"/>
                        </a:lnSpc>
                        <a:spcBef>
                          <a:spcPts val="0"/>
                        </a:spcBef>
                        <a:spcAft>
                          <a:spcPts val="0"/>
                        </a:spcAft>
                        <a:tabLst>
                          <a:tab pos="623570" algn="l"/>
                        </a:tabLst>
                      </a:pPr>
                      <a:r>
                        <a:rPr lang="en-GB" sz="900" b="1" kern="100">
                          <a:solidFill>
                            <a:schemeClr val="bg1"/>
                          </a:solidFill>
                          <a:effectLst/>
                          <a:latin typeface="DM Sans" pitchFamily="2" charset="0"/>
                        </a:rPr>
                        <a:t>Ingredients</a:t>
                      </a:r>
                      <a:endParaRPr lang="en-US" sz="900" b="1"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tc>
                  <a:txBody>
                    <a:bodyPr/>
                    <a:lstStyle/>
                    <a:p>
                      <a:pPr marL="0" marR="0">
                        <a:lnSpc>
                          <a:spcPts val="1440"/>
                        </a:lnSpc>
                        <a:spcBef>
                          <a:spcPts val="0"/>
                        </a:spcBef>
                        <a:spcAft>
                          <a:spcPts val="0"/>
                        </a:spcAft>
                        <a:tabLst>
                          <a:tab pos="623570" algn="l"/>
                        </a:tabLst>
                      </a:pPr>
                      <a:r>
                        <a:rPr lang="en-GB" sz="900" b="1" kern="100">
                          <a:solidFill>
                            <a:schemeClr val="bg1"/>
                          </a:solidFill>
                          <a:effectLst/>
                          <a:latin typeface="DM Sans" pitchFamily="2" charset="0"/>
                        </a:rPr>
                        <a:t>INCI Name</a:t>
                      </a:r>
                      <a:endParaRPr lang="en-US" sz="1000" b="1"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tc>
                  <a:txBody>
                    <a:bodyPr/>
                    <a:lstStyle/>
                    <a:p>
                      <a:pPr marL="0" marR="0" algn="r">
                        <a:lnSpc>
                          <a:spcPts val="1440"/>
                        </a:lnSpc>
                        <a:spcBef>
                          <a:spcPts val="0"/>
                        </a:spcBef>
                        <a:spcAft>
                          <a:spcPts val="0"/>
                        </a:spcAft>
                        <a:tabLst>
                          <a:tab pos="623570" algn="l"/>
                        </a:tabLst>
                      </a:pPr>
                      <a:r>
                        <a:rPr lang="en-GB" sz="900" b="1" kern="100">
                          <a:solidFill>
                            <a:schemeClr val="bg1"/>
                          </a:solidFill>
                          <a:effectLst/>
                          <a:latin typeface="DM Sans" pitchFamily="2" charset="0"/>
                        </a:rPr>
                        <a:t>% w / w</a:t>
                      </a:r>
                      <a:endParaRPr lang="en-US" sz="900" b="1"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extLst>
                  <a:ext uri="{0D108BD9-81ED-4DB2-BD59-A6C34878D82A}">
                    <a16:rowId xmlns:a16="http://schemas.microsoft.com/office/drawing/2014/main" val="974503076"/>
                  </a:ext>
                </a:extLst>
              </a:tr>
              <a:tr h="82013">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A</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Water Dem</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AQUA</a:t>
                      </a:r>
                      <a:endParaRPr lang="en-US" sz="1000"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58,40</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extLst>
                  <a:ext uri="{0D108BD9-81ED-4DB2-BD59-A6C34878D82A}">
                    <a16:rowId xmlns:a16="http://schemas.microsoft.com/office/drawing/2014/main" val="1922443795"/>
                  </a:ext>
                </a:extLst>
              </a:tr>
              <a:tr h="261627">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Jaguar® C 162 SGI</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HYDROXYPROPYL GUAR HYDROXYPROPYLTRIMONIUM CHLORIDE</a:t>
                      </a:r>
                      <a:endParaRPr lang="en-US" sz="1000"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0,20</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extLst>
                  <a:ext uri="{0D108BD9-81ED-4DB2-BD59-A6C34878D82A}">
                    <a16:rowId xmlns:a16="http://schemas.microsoft.com/office/drawing/2014/main" val="1590676260"/>
                  </a:ext>
                </a:extLst>
              </a:tr>
              <a:tr h="87530">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L(+) Lactic Acid 90%</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LACTIC ACID, AQUA</a:t>
                      </a:r>
                      <a:endParaRPr lang="en-US" sz="1000"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0,20</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extLst>
                  <a:ext uri="{0D108BD9-81ED-4DB2-BD59-A6C34878D82A}">
                    <a16:rowId xmlns:a16="http://schemas.microsoft.com/office/drawing/2014/main" val="1671212316"/>
                  </a:ext>
                </a:extLst>
              </a:tr>
              <a:tr h="171820">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tc>
                  <a:txBody>
                    <a:bodyPr/>
                    <a:lstStyle/>
                    <a:p>
                      <a:pPr marL="0" marR="0">
                        <a:lnSpc>
                          <a:spcPts val="1440"/>
                        </a:lnSpc>
                        <a:spcBef>
                          <a:spcPts val="0"/>
                        </a:spcBef>
                        <a:spcAft>
                          <a:spcPts val="0"/>
                        </a:spcAft>
                        <a:tabLst>
                          <a:tab pos="623570" algn="l"/>
                        </a:tabLst>
                      </a:pPr>
                      <a:r>
                        <a:rPr lang="en-GB" sz="900" b="1" kern="100">
                          <a:solidFill>
                            <a:schemeClr val="bg1"/>
                          </a:solidFill>
                          <a:effectLst/>
                          <a:latin typeface="DM Sans" pitchFamily="2" charset="0"/>
                        </a:rPr>
                        <a:t>PYRIDOXINE HYDROCHLORIDE</a:t>
                      </a:r>
                      <a:endParaRPr lang="en-US" sz="900" b="1"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PYRIDOXINE HCL</a:t>
                      </a:r>
                      <a:endParaRPr lang="en-US" sz="1000"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0,20</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extLst>
                  <a:ext uri="{0D108BD9-81ED-4DB2-BD59-A6C34878D82A}">
                    <a16:rowId xmlns:a16="http://schemas.microsoft.com/office/drawing/2014/main" val="3854160835"/>
                  </a:ext>
                </a:extLst>
              </a:tr>
              <a:tr h="149945">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tc>
                  <a:txBody>
                    <a:bodyPr/>
                    <a:lstStyle/>
                    <a:p>
                      <a:pPr marL="0" marR="0">
                        <a:lnSpc>
                          <a:spcPts val="1440"/>
                        </a:lnSpc>
                        <a:spcBef>
                          <a:spcPts val="0"/>
                        </a:spcBef>
                        <a:spcAft>
                          <a:spcPts val="0"/>
                        </a:spcAft>
                        <a:tabLst>
                          <a:tab pos="623570" algn="l"/>
                        </a:tabLst>
                      </a:pPr>
                      <a:r>
                        <a:rPr lang="en-GB" sz="1000" kern="100">
                          <a:solidFill>
                            <a:schemeClr val="bg1"/>
                          </a:solidFill>
                          <a:effectLst/>
                          <a:latin typeface="DM Sans" pitchFamily="2" charset="0"/>
                        </a:rPr>
                        <a:t> </a:t>
                      </a:r>
                      <a:endParaRPr lang="en-US" sz="1000"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extLst>
                  <a:ext uri="{0D108BD9-81ED-4DB2-BD59-A6C34878D82A}">
                    <a16:rowId xmlns:a16="http://schemas.microsoft.com/office/drawing/2014/main" val="860595533"/>
                  </a:ext>
                </a:extLst>
              </a:tr>
              <a:tr h="171820">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B</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tc>
                  <a:txBody>
                    <a:bodyPr/>
                    <a:lstStyle/>
                    <a:p>
                      <a:pPr marL="0" marR="0">
                        <a:lnSpc>
                          <a:spcPts val="1440"/>
                        </a:lnSpc>
                        <a:spcBef>
                          <a:spcPts val="0"/>
                        </a:spcBef>
                        <a:spcAft>
                          <a:spcPts val="0"/>
                        </a:spcAft>
                        <a:tabLst>
                          <a:tab pos="623570" algn="l"/>
                        </a:tabLst>
                      </a:pPr>
                      <a:r>
                        <a:rPr lang="en-GB" sz="900" b="0" kern="100" dirty="0">
                          <a:solidFill>
                            <a:schemeClr val="bg1"/>
                          </a:solidFill>
                          <a:effectLst/>
                          <a:latin typeface="DM Sans" pitchFamily="2" charset="0"/>
                        </a:rPr>
                        <a:t>Propanediol</a:t>
                      </a:r>
                      <a:endParaRPr lang="en-US" sz="900" b="0" kern="100" dirty="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PROPANEDIOL</a:t>
                      </a:r>
                      <a:endParaRPr lang="en-US" sz="1000"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1,50</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extLst>
                  <a:ext uri="{0D108BD9-81ED-4DB2-BD59-A6C34878D82A}">
                    <a16:rowId xmlns:a16="http://schemas.microsoft.com/office/drawing/2014/main" val="111123141"/>
                  </a:ext>
                </a:extLst>
              </a:tr>
              <a:tr h="171820">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tc>
                  <a:txBody>
                    <a:bodyPr/>
                    <a:lstStyle/>
                    <a:p>
                      <a:pPr marL="0" marR="0">
                        <a:lnSpc>
                          <a:spcPts val="1440"/>
                        </a:lnSpc>
                        <a:spcBef>
                          <a:spcPts val="0"/>
                        </a:spcBef>
                        <a:spcAft>
                          <a:spcPts val="0"/>
                        </a:spcAft>
                        <a:tabLst>
                          <a:tab pos="623570" algn="l"/>
                        </a:tabLst>
                      </a:pPr>
                      <a:r>
                        <a:rPr lang="en-GB" sz="900" kern="100" dirty="0" err="1">
                          <a:solidFill>
                            <a:schemeClr val="bg1"/>
                          </a:solidFill>
                          <a:effectLst/>
                          <a:latin typeface="DM Sans" pitchFamily="2" charset="0"/>
                        </a:rPr>
                        <a:t>Activsoft</a:t>
                      </a:r>
                      <a:r>
                        <a:rPr lang="en-GB" sz="900" kern="100" dirty="0">
                          <a:solidFill>
                            <a:schemeClr val="bg1"/>
                          </a:solidFill>
                          <a:effectLst/>
                          <a:latin typeface="DM Sans" pitchFamily="2" charset="0"/>
                        </a:rPr>
                        <a:t> S</a:t>
                      </a:r>
                      <a:endParaRPr lang="en-US" sz="900" kern="100" dirty="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CYAMOPSIS TETRAGONOLOBA GUM</a:t>
                      </a:r>
                      <a:endParaRPr lang="en-US" sz="1000"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0,10</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extLst>
                  <a:ext uri="{0D108BD9-81ED-4DB2-BD59-A6C34878D82A}">
                    <a16:rowId xmlns:a16="http://schemas.microsoft.com/office/drawing/2014/main" val="1160444489"/>
                  </a:ext>
                </a:extLst>
              </a:tr>
              <a:tr h="87530">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tc>
                  <a:txBody>
                    <a:bodyPr/>
                    <a:lstStyle/>
                    <a:p>
                      <a:pPr marL="0" marR="0">
                        <a:lnSpc>
                          <a:spcPts val="1440"/>
                        </a:lnSpc>
                        <a:spcBef>
                          <a:spcPts val="0"/>
                        </a:spcBef>
                        <a:spcAft>
                          <a:spcPts val="0"/>
                        </a:spcAft>
                        <a:tabLst>
                          <a:tab pos="623570" algn="l"/>
                        </a:tabLst>
                      </a:pPr>
                      <a:r>
                        <a:rPr lang="en-GB" sz="1000" kern="100">
                          <a:solidFill>
                            <a:schemeClr val="bg1"/>
                          </a:solidFill>
                          <a:effectLst/>
                          <a:latin typeface="DM Sans" pitchFamily="2" charset="0"/>
                        </a:rPr>
                        <a:t> </a:t>
                      </a:r>
                      <a:endParaRPr lang="en-US" sz="1000"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extLst>
                  <a:ext uri="{0D108BD9-81ED-4DB2-BD59-A6C34878D82A}">
                    <a16:rowId xmlns:a16="http://schemas.microsoft.com/office/drawing/2014/main" val="3264513475"/>
                  </a:ext>
                </a:extLst>
              </a:tr>
              <a:tr h="620856">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C</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ISELUX® Ultra Mild</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SODIUM LAUROYL METHYL ISETHIONATE, COCAMIDOPROPYL BETAINE, SODIUM METHYL OLEOYL TAURATE, LAURYL GLUCOSIDE, COCO-GLUCOSIDE</a:t>
                      </a:r>
                      <a:endParaRPr lang="en-US" sz="1000"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10,00</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extLst>
                  <a:ext uri="{0D108BD9-81ED-4DB2-BD59-A6C34878D82A}">
                    <a16:rowId xmlns:a16="http://schemas.microsoft.com/office/drawing/2014/main" val="2532394883"/>
                  </a:ext>
                </a:extLst>
              </a:tr>
              <a:tr h="171820">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AMONYL 675 SB</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COCAMIDOPROPYL HYDROXYSULTAINE</a:t>
                      </a:r>
                      <a:endParaRPr lang="en-US" sz="1000"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8,00</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extLst>
                  <a:ext uri="{0D108BD9-81ED-4DB2-BD59-A6C34878D82A}">
                    <a16:rowId xmlns:a16="http://schemas.microsoft.com/office/drawing/2014/main" val="2724705411"/>
                  </a:ext>
                </a:extLst>
              </a:tr>
              <a:tr h="87530">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tc>
                  <a:txBody>
                    <a:bodyPr/>
                    <a:lstStyle/>
                    <a:p>
                      <a:pPr marL="0" marR="0">
                        <a:lnSpc>
                          <a:spcPts val="1440"/>
                        </a:lnSpc>
                        <a:spcBef>
                          <a:spcPts val="0"/>
                        </a:spcBef>
                        <a:spcAft>
                          <a:spcPts val="0"/>
                        </a:spcAft>
                        <a:tabLst>
                          <a:tab pos="623570" algn="l"/>
                        </a:tabLst>
                      </a:pPr>
                      <a:r>
                        <a:rPr lang="en-GB" sz="1000" kern="100">
                          <a:solidFill>
                            <a:schemeClr val="bg1"/>
                          </a:solidFill>
                          <a:effectLst/>
                          <a:latin typeface="DM Sans" pitchFamily="2" charset="0"/>
                        </a:rPr>
                        <a:t> </a:t>
                      </a:r>
                      <a:endParaRPr lang="en-US" sz="1000"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extLst>
                  <a:ext uri="{0D108BD9-81ED-4DB2-BD59-A6C34878D82A}">
                    <a16:rowId xmlns:a16="http://schemas.microsoft.com/office/drawing/2014/main" val="3103814868"/>
                  </a:ext>
                </a:extLst>
              </a:tr>
              <a:tr h="82013">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D</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PUROX® S</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SODIUM BENZOATE</a:t>
                      </a:r>
                      <a:endParaRPr lang="en-US" sz="1000"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0,40</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extLst>
                  <a:ext uri="{0D108BD9-81ED-4DB2-BD59-A6C34878D82A}">
                    <a16:rowId xmlns:a16="http://schemas.microsoft.com/office/drawing/2014/main" val="3158016244"/>
                  </a:ext>
                </a:extLst>
              </a:tr>
              <a:tr h="87530">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Potassium Sorbate</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POTASSIUM SORBATE</a:t>
                      </a:r>
                      <a:endParaRPr lang="en-US" sz="1000"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0,20</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extLst>
                  <a:ext uri="{0D108BD9-81ED-4DB2-BD59-A6C34878D82A}">
                    <a16:rowId xmlns:a16="http://schemas.microsoft.com/office/drawing/2014/main" val="2394200338"/>
                  </a:ext>
                </a:extLst>
              </a:tr>
              <a:tr h="620856">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tc>
                  <a:txBody>
                    <a:bodyPr/>
                    <a:lstStyle/>
                    <a:p>
                      <a:pPr marL="0" marR="0">
                        <a:lnSpc>
                          <a:spcPts val="1440"/>
                        </a:lnSpc>
                        <a:spcBef>
                          <a:spcPts val="0"/>
                        </a:spcBef>
                        <a:spcAft>
                          <a:spcPts val="0"/>
                        </a:spcAft>
                        <a:tabLst>
                          <a:tab pos="623570" algn="l"/>
                        </a:tabLst>
                      </a:pPr>
                      <a:r>
                        <a:rPr lang="en-GB" sz="900" b="1" kern="100">
                          <a:solidFill>
                            <a:schemeClr val="bg1"/>
                          </a:solidFill>
                          <a:effectLst/>
                          <a:latin typeface="DM Sans" pitchFamily="2" charset="0"/>
                        </a:rPr>
                        <a:t>OXY 229 CB</a:t>
                      </a:r>
                      <a:endParaRPr lang="en-US" sz="900" b="1"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SACCHAROMYCES LYSATE, VALINE, THREONINE, GLUTAMIC ACID, GLYCINE, GLYCERIN, AQUA, DISODIUM SUCCINATE, 1,2-HEXANEDIOL, CAPRYLYL GLYCOL</a:t>
                      </a:r>
                      <a:endParaRPr lang="en-US" sz="1000"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2,00</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extLst>
                  <a:ext uri="{0D108BD9-81ED-4DB2-BD59-A6C34878D82A}">
                    <a16:rowId xmlns:a16="http://schemas.microsoft.com/office/drawing/2014/main" val="612700411"/>
                  </a:ext>
                </a:extLst>
              </a:tr>
              <a:tr h="351435">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tc>
                  <a:txBody>
                    <a:bodyPr/>
                    <a:lstStyle/>
                    <a:p>
                      <a:pPr marL="0" marR="0">
                        <a:lnSpc>
                          <a:spcPts val="1440"/>
                        </a:lnSpc>
                        <a:spcBef>
                          <a:spcPts val="0"/>
                        </a:spcBef>
                        <a:spcAft>
                          <a:spcPts val="0"/>
                        </a:spcAft>
                        <a:tabLst>
                          <a:tab pos="623570" algn="l"/>
                        </a:tabLst>
                      </a:pPr>
                      <a:r>
                        <a:rPr lang="en-GB" sz="900" b="1" kern="100">
                          <a:solidFill>
                            <a:schemeClr val="bg1"/>
                          </a:solidFill>
                          <a:effectLst/>
                          <a:latin typeface="DM Sans" pitchFamily="2" charset="0"/>
                        </a:rPr>
                        <a:t>ALPAFLOR® ALP-SEBUM CB</a:t>
                      </a:r>
                      <a:endParaRPr lang="en-US" sz="900" b="1"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EPILOBIUM FLEISCHERI FLOWER / LEAF / STEM EXTRACT, GLYCERIN, AQUA, CITRIC ACID</a:t>
                      </a:r>
                      <a:endParaRPr lang="en-US" sz="1000"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3,00</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extLst>
                  <a:ext uri="{0D108BD9-81ED-4DB2-BD59-A6C34878D82A}">
                    <a16:rowId xmlns:a16="http://schemas.microsoft.com/office/drawing/2014/main" val="3605197772"/>
                  </a:ext>
                </a:extLst>
              </a:tr>
              <a:tr h="87530">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tc>
                  <a:txBody>
                    <a:bodyPr/>
                    <a:lstStyle/>
                    <a:p>
                      <a:pPr marL="0" marR="0">
                        <a:lnSpc>
                          <a:spcPts val="1440"/>
                        </a:lnSpc>
                        <a:spcBef>
                          <a:spcPts val="0"/>
                        </a:spcBef>
                        <a:spcAft>
                          <a:spcPts val="0"/>
                        </a:spcAft>
                        <a:tabLst>
                          <a:tab pos="623570" algn="l"/>
                        </a:tabLst>
                      </a:pPr>
                      <a:r>
                        <a:rPr lang="en-GB" sz="1000" kern="100">
                          <a:solidFill>
                            <a:schemeClr val="bg1"/>
                          </a:solidFill>
                          <a:effectLst/>
                          <a:latin typeface="DM Sans" pitchFamily="2" charset="0"/>
                        </a:rPr>
                        <a:t> </a:t>
                      </a:r>
                      <a:endParaRPr lang="en-US" sz="1000"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extLst>
                  <a:ext uri="{0D108BD9-81ED-4DB2-BD59-A6C34878D82A}">
                    <a16:rowId xmlns:a16="http://schemas.microsoft.com/office/drawing/2014/main" val="3752436604"/>
                  </a:ext>
                </a:extLst>
              </a:tr>
              <a:tr h="620856">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E</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TEGO SOLVE 61 MB</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POLYGLYCERYL-6 CAPRYLATE, POLYGLYCERYL-6 RICINOLEATE, POLYGLYCERYL-4 CAPRATE, POLYGLYCERYL-3 COCOATE, AQUA</a:t>
                      </a:r>
                      <a:endParaRPr lang="en-US" sz="1000"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3,00</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extLst>
                  <a:ext uri="{0D108BD9-81ED-4DB2-BD59-A6C34878D82A}">
                    <a16:rowId xmlns:a16="http://schemas.microsoft.com/office/drawing/2014/main" val="110465253"/>
                  </a:ext>
                </a:extLst>
              </a:tr>
              <a:tr h="269421">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tc>
                  <a:txBody>
                    <a:bodyPr/>
                    <a:lstStyle/>
                    <a:p>
                      <a:pPr marL="0" marR="0" lvl="0" indent="0" algn="l" defTabSz="914400" rtl="0" eaLnBrk="1" fontAlgn="auto" latinLnBrk="0" hangingPunct="1">
                        <a:lnSpc>
                          <a:spcPts val="1440"/>
                        </a:lnSpc>
                        <a:spcBef>
                          <a:spcPts val="0"/>
                        </a:spcBef>
                        <a:spcAft>
                          <a:spcPts val="0"/>
                        </a:spcAft>
                        <a:buClr>
                          <a:srgbClr val="000000"/>
                        </a:buClr>
                        <a:buSzTx/>
                        <a:buFont typeface="Arial"/>
                        <a:buNone/>
                        <a:tabLst>
                          <a:tab pos="623570" algn="l"/>
                        </a:tabLst>
                        <a:defRPr/>
                      </a:pPr>
                      <a:r>
                        <a:rPr lang="en-GB" sz="900" b="1" kern="100">
                          <a:solidFill>
                            <a:schemeClr val="bg1"/>
                          </a:solidFill>
                          <a:effectLst/>
                          <a:latin typeface="DM Sans" pitchFamily="2" charset="0"/>
                        </a:rPr>
                        <a:t>HEAD THERAPY PURIFYING  P01C304</a:t>
                      </a:r>
                      <a:endParaRPr lang="en-US" sz="900" b="1"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PARFUM, ALPHA ISOMETHYL IONONE, LIMONENE, LINALOOL</a:t>
                      </a:r>
                      <a:r>
                        <a:rPr lang="en-GB" sz="1000" kern="100">
                          <a:solidFill>
                            <a:schemeClr val="bg1"/>
                          </a:solidFill>
                          <a:effectLst/>
                          <a:latin typeface="DM Sans" pitchFamily="2" charset="0"/>
                        </a:rPr>
                        <a:t> </a:t>
                      </a:r>
                      <a:endParaRPr lang="en-US" sz="1000"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0,80</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extLst>
                  <a:ext uri="{0D108BD9-81ED-4DB2-BD59-A6C34878D82A}">
                    <a16:rowId xmlns:a16="http://schemas.microsoft.com/office/drawing/2014/main" val="2432249564"/>
                  </a:ext>
                </a:extLst>
              </a:tr>
              <a:tr h="87530">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tc>
                  <a:txBody>
                    <a:bodyPr/>
                    <a:lstStyle/>
                    <a:p>
                      <a:pPr marL="0" marR="0">
                        <a:lnSpc>
                          <a:spcPts val="1440"/>
                        </a:lnSpc>
                        <a:spcBef>
                          <a:spcPts val="0"/>
                        </a:spcBef>
                        <a:spcAft>
                          <a:spcPts val="0"/>
                        </a:spcAft>
                        <a:tabLst>
                          <a:tab pos="623570" algn="l"/>
                        </a:tabLst>
                      </a:pPr>
                      <a:r>
                        <a:rPr lang="en-GB" sz="1000" kern="100">
                          <a:solidFill>
                            <a:schemeClr val="bg1"/>
                          </a:solidFill>
                          <a:effectLst/>
                          <a:latin typeface="DM Sans" pitchFamily="2" charset="0"/>
                        </a:rPr>
                        <a:t> </a:t>
                      </a:r>
                      <a:endParaRPr lang="en-US" sz="1000"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extLst>
                  <a:ext uri="{0D108BD9-81ED-4DB2-BD59-A6C34878D82A}">
                    <a16:rowId xmlns:a16="http://schemas.microsoft.com/office/drawing/2014/main" val="3117117126"/>
                  </a:ext>
                </a:extLst>
              </a:tr>
              <a:tr h="171820">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F</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NANSA® LSS 38/AV</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SODIUM C14-16 OLEFIN SULFONATE</a:t>
                      </a:r>
                      <a:endParaRPr lang="en-US" sz="1000" kern="10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tc>
                  <a:txBody>
                    <a:bodyPr/>
                    <a:lstStyle/>
                    <a:p>
                      <a:pPr marL="0" marR="0" algn="r">
                        <a:lnSpc>
                          <a:spcPts val="1440"/>
                        </a:lnSpc>
                        <a:spcBef>
                          <a:spcPts val="0"/>
                        </a:spcBef>
                        <a:spcAft>
                          <a:spcPts val="0"/>
                        </a:spcAft>
                        <a:tabLst>
                          <a:tab pos="623570" algn="l"/>
                        </a:tabLst>
                      </a:pPr>
                      <a:r>
                        <a:rPr lang="en-GB" sz="900" kern="100" dirty="0">
                          <a:solidFill>
                            <a:schemeClr val="bg1"/>
                          </a:solidFill>
                          <a:effectLst/>
                          <a:latin typeface="DM Sans" pitchFamily="2" charset="0"/>
                        </a:rPr>
                        <a:t>12,00</a:t>
                      </a:r>
                      <a:endParaRPr lang="en-US" sz="900" kern="100" dirty="0">
                        <a:solidFill>
                          <a:schemeClr val="bg1"/>
                        </a:solidFill>
                        <a:effectLst/>
                        <a:latin typeface="DM Sans" pitchFamily="2" charset="0"/>
                        <a:ea typeface="DM Sans" pitchFamily="2" charset="0"/>
                        <a:cs typeface="Times New Roman" panose="02020603050405020304" pitchFamily="18" charset="0"/>
                      </a:endParaRPr>
                    </a:p>
                  </a:txBody>
                  <a:tcPr marL="22452" marR="22452" marT="0" marB="0">
                    <a:noFill/>
                  </a:tcPr>
                </a:tc>
                <a:extLst>
                  <a:ext uri="{0D108BD9-81ED-4DB2-BD59-A6C34878D82A}">
                    <a16:rowId xmlns:a16="http://schemas.microsoft.com/office/drawing/2014/main" val="4061586632"/>
                  </a:ext>
                </a:extLst>
              </a:tr>
            </a:tbl>
          </a:graphicData>
        </a:graphic>
      </p:graphicFrame>
      <p:sp>
        <p:nvSpPr>
          <p:cNvPr id="13" name="TextBox 12">
            <a:extLst>
              <a:ext uri="{FF2B5EF4-FFF2-40B4-BE49-F238E27FC236}">
                <a16:creationId xmlns:a16="http://schemas.microsoft.com/office/drawing/2014/main" id="{C75DD76B-61F4-AF05-B683-A6A072D0D9C9}"/>
              </a:ext>
            </a:extLst>
          </p:cNvPr>
          <p:cNvSpPr txBox="1"/>
          <p:nvPr/>
        </p:nvSpPr>
        <p:spPr>
          <a:xfrm>
            <a:off x="2505745" y="3277208"/>
            <a:ext cx="2400080" cy="369332"/>
          </a:xfrm>
          <a:prstGeom prst="rect">
            <a:avLst/>
          </a:prstGeom>
          <a:noFill/>
        </p:spPr>
        <p:txBody>
          <a:bodyPr wrap="square" rtlCol="0">
            <a:spAutoFit/>
          </a:bodyPr>
          <a:lstStyle/>
          <a:p>
            <a:r>
              <a:rPr lang="en-GB" sz="1800" kern="100">
                <a:solidFill>
                  <a:schemeClr val="bg1"/>
                </a:solidFill>
                <a:effectLst/>
                <a:latin typeface="DM Sans "/>
                <a:ea typeface="DM Sans" pitchFamily="2" charset="0"/>
                <a:cs typeface="Times New Roman" panose="02020603050405020304" pitchFamily="18" charset="0"/>
              </a:rPr>
              <a:t>93% Natural Origin</a:t>
            </a:r>
            <a:endParaRPr lang="en-US" sz="1800" kern="100">
              <a:solidFill>
                <a:schemeClr val="bg1"/>
              </a:solidFill>
              <a:effectLst/>
              <a:latin typeface="DM Sans "/>
              <a:ea typeface="DM Sans" pitchFamily="2" charset="0"/>
              <a:cs typeface="Times New Roman" panose="02020603050405020304" pitchFamily="18" charset="0"/>
            </a:endParaRPr>
          </a:p>
        </p:txBody>
      </p:sp>
      <p:sp>
        <p:nvSpPr>
          <p:cNvPr id="2" name="TextBox 1">
            <a:extLst>
              <a:ext uri="{FF2B5EF4-FFF2-40B4-BE49-F238E27FC236}">
                <a16:creationId xmlns:a16="http://schemas.microsoft.com/office/drawing/2014/main" id="{D3998900-0C78-B73E-B5DB-ECF0ECAB933E}"/>
              </a:ext>
            </a:extLst>
          </p:cNvPr>
          <p:cNvSpPr txBox="1"/>
          <p:nvPr/>
        </p:nvSpPr>
        <p:spPr>
          <a:xfrm>
            <a:off x="8391792" y="6330924"/>
            <a:ext cx="1310435" cy="215444"/>
          </a:xfrm>
          <a:prstGeom prst="rect">
            <a:avLst/>
          </a:prstGeom>
          <a:noFill/>
        </p:spPr>
        <p:txBody>
          <a:bodyPr wrap="square">
            <a:spAutoFit/>
          </a:bodyPr>
          <a:lstStyle/>
          <a:p>
            <a:pPr algn="r"/>
            <a:r>
              <a:rPr lang="en-US" sz="800" b="0" i="0" u="none" strike="noStrike" baseline="0">
                <a:solidFill>
                  <a:schemeClr val="bg1"/>
                </a:solidFill>
                <a:latin typeface="DM Sans" pitchFamily="2" charset="0"/>
              </a:rPr>
              <a:t>HC-E-100400-42</a:t>
            </a:r>
            <a:endParaRPr lang="en-US" sz="800">
              <a:solidFill>
                <a:schemeClr val="bg1"/>
              </a:solidFill>
            </a:endParaRPr>
          </a:p>
        </p:txBody>
      </p:sp>
      <p:sp>
        <p:nvSpPr>
          <p:cNvPr id="3" name="TextBox 2">
            <a:extLst>
              <a:ext uri="{FF2B5EF4-FFF2-40B4-BE49-F238E27FC236}">
                <a16:creationId xmlns:a16="http://schemas.microsoft.com/office/drawing/2014/main" id="{E20227F4-40C8-EFC4-2529-55D51DC6BD58}"/>
              </a:ext>
            </a:extLst>
          </p:cNvPr>
          <p:cNvSpPr txBox="1"/>
          <p:nvPr/>
        </p:nvSpPr>
        <p:spPr>
          <a:xfrm>
            <a:off x="5628436" y="6330528"/>
            <a:ext cx="2944063" cy="461665"/>
          </a:xfrm>
          <a:prstGeom prst="rect">
            <a:avLst/>
          </a:prstGeom>
          <a:noFill/>
        </p:spPr>
        <p:txBody>
          <a:bodyPr wrap="square">
            <a:spAutoFit/>
          </a:bodyPr>
          <a:lstStyle/>
          <a:p>
            <a:r>
              <a:rPr lang="en-US" sz="800" b="1" i="0" u="none" strike="noStrike" baseline="0">
                <a:solidFill>
                  <a:schemeClr val="bg1"/>
                </a:solidFill>
                <a:latin typeface="DM Sans" pitchFamily="2" charset="0"/>
              </a:rPr>
              <a:t>Technical Data:</a:t>
            </a:r>
          </a:p>
          <a:p>
            <a:r>
              <a:rPr lang="en-US" sz="800" i="0" u="none" strike="noStrike" baseline="0">
                <a:solidFill>
                  <a:schemeClr val="bg1"/>
                </a:solidFill>
                <a:latin typeface="DM Sans" pitchFamily="2" charset="0"/>
              </a:rPr>
              <a:t>pH: 5,6</a:t>
            </a:r>
          </a:p>
          <a:p>
            <a:r>
              <a:rPr lang="en-US" sz="800" i="0" u="none" strike="noStrike" baseline="0">
                <a:solidFill>
                  <a:schemeClr val="bg1"/>
                </a:solidFill>
                <a:latin typeface="DM Sans" pitchFamily="2" charset="0"/>
              </a:rPr>
              <a:t>Viscosity(HR-10/plate 40mm/ shear rate 1/s): 3.000 </a:t>
            </a:r>
            <a:r>
              <a:rPr lang="en-US" sz="800" i="0" u="none" strike="noStrike" baseline="0" err="1">
                <a:solidFill>
                  <a:schemeClr val="bg1"/>
                </a:solidFill>
                <a:latin typeface="DM Sans" pitchFamily="2" charset="0"/>
              </a:rPr>
              <a:t>mPa.s</a:t>
            </a:r>
            <a:endParaRPr lang="en-US" sz="800">
              <a:solidFill>
                <a:schemeClr val="bg1"/>
              </a:solidFill>
            </a:endParaRPr>
          </a:p>
        </p:txBody>
      </p:sp>
      <p:sp>
        <p:nvSpPr>
          <p:cNvPr id="5" name="TextBox 4">
            <a:extLst>
              <a:ext uri="{FF2B5EF4-FFF2-40B4-BE49-F238E27FC236}">
                <a16:creationId xmlns:a16="http://schemas.microsoft.com/office/drawing/2014/main" id="{C7E72A98-AD61-6D1A-7787-E333CD00D68F}"/>
              </a:ext>
            </a:extLst>
          </p:cNvPr>
          <p:cNvSpPr txBox="1"/>
          <p:nvPr/>
        </p:nvSpPr>
        <p:spPr>
          <a:xfrm>
            <a:off x="7769678" y="1443982"/>
            <a:ext cx="979715" cy="2308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900">
                <a:solidFill>
                  <a:schemeClr val="bg1"/>
                </a:solidFill>
                <a:cs typeface="Arial"/>
              </a:rPr>
              <a:t>(Vit. B6)</a:t>
            </a:r>
          </a:p>
        </p:txBody>
      </p:sp>
    </p:spTree>
    <p:extLst>
      <p:ext uri="{BB962C8B-B14F-4D97-AF65-F5344CB8AC3E}">
        <p14:creationId xmlns:p14="http://schemas.microsoft.com/office/powerpoint/2010/main" val="3671812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A0D1097C-2666-6025-E8D5-FC723701AF8E}"/>
              </a:ext>
            </a:extLst>
          </p:cNvPr>
          <p:cNvGrpSpPr/>
          <p:nvPr/>
        </p:nvGrpSpPr>
        <p:grpSpPr>
          <a:xfrm>
            <a:off x="148683" y="0"/>
            <a:ext cx="11894634" cy="6858000"/>
            <a:chOff x="148683" y="0"/>
            <a:chExt cx="11894634" cy="6858000"/>
          </a:xfrm>
        </p:grpSpPr>
        <p:grpSp>
          <p:nvGrpSpPr>
            <p:cNvPr id="2" name="Group 1">
              <a:extLst>
                <a:ext uri="{FF2B5EF4-FFF2-40B4-BE49-F238E27FC236}">
                  <a16:creationId xmlns:a16="http://schemas.microsoft.com/office/drawing/2014/main" id="{3C1D78C3-6B1A-6AB2-8108-5CFDF031875C}"/>
                </a:ext>
              </a:extLst>
            </p:cNvPr>
            <p:cNvGrpSpPr/>
            <p:nvPr/>
          </p:nvGrpSpPr>
          <p:grpSpPr>
            <a:xfrm>
              <a:off x="148683" y="0"/>
              <a:ext cx="11894634" cy="6858000"/>
              <a:chOff x="148683" y="0"/>
              <a:chExt cx="11894634" cy="6858000"/>
            </a:xfrm>
          </p:grpSpPr>
          <p:pic>
            <p:nvPicPr>
              <p:cNvPr id="3" name="Picture 2" descr="A screenshot of a computer&#10;&#10;Description automatically generated">
                <a:extLst>
                  <a:ext uri="{FF2B5EF4-FFF2-40B4-BE49-F238E27FC236}">
                    <a16:creationId xmlns:a16="http://schemas.microsoft.com/office/drawing/2014/main" id="{3441BC24-CBD9-CD2A-0E20-14B62BF5E0A6}"/>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48683" y="0"/>
                <a:ext cx="11894634" cy="6858000"/>
              </a:xfrm>
              <a:prstGeom prst="rect">
                <a:avLst/>
              </a:prstGeom>
            </p:spPr>
          </p:pic>
          <p:pic>
            <p:nvPicPr>
              <p:cNvPr id="1026" name="Picture 2">
                <a:extLst>
                  <a:ext uri="{FF2B5EF4-FFF2-40B4-BE49-F238E27FC236}">
                    <a16:creationId xmlns:a16="http://schemas.microsoft.com/office/drawing/2014/main" id="{0CACB208-F7A3-5B3F-6D8B-FBDFD7BDAE99}"/>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882992" y="2400740"/>
                <a:ext cx="1245033" cy="2450170"/>
              </a:xfrm>
              <a:prstGeom prst="rect">
                <a:avLst/>
              </a:prstGeom>
              <a:noFill/>
              <a:extLst>
                <a:ext uri="{909E8E84-426E-40DD-AFC4-6F175D3DCCD1}">
                  <a14:hiddenFill xmlns:a14="http://schemas.microsoft.com/office/drawing/2010/main">
                    <a:solidFill>
                      <a:srgbClr val="FFFFFF"/>
                    </a:solidFill>
                  </a14:hiddenFill>
                </a:ext>
              </a:extLst>
            </p:spPr>
          </p:pic>
        </p:grpSp>
        <p:sp>
          <p:nvSpPr>
            <p:cNvPr id="4" name="Rectangle 3">
              <a:extLst>
                <a:ext uri="{FF2B5EF4-FFF2-40B4-BE49-F238E27FC236}">
                  <a16:creationId xmlns:a16="http://schemas.microsoft.com/office/drawing/2014/main" id="{CCBFD9A3-8A32-FB1E-3343-105334C303E3}"/>
                </a:ext>
              </a:extLst>
            </p:cNvPr>
            <p:cNvSpPr/>
            <p:nvPr/>
          </p:nvSpPr>
          <p:spPr>
            <a:xfrm>
              <a:off x="1835150" y="3046822"/>
              <a:ext cx="1292875" cy="2647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24379279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A close-up of a shadow of a tree&#10;&#10;Description automatically generated">
            <a:extLst>
              <a:ext uri="{FF2B5EF4-FFF2-40B4-BE49-F238E27FC236}">
                <a16:creationId xmlns:a16="http://schemas.microsoft.com/office/drawing/2014/main" id="{93EDF90D-0CB8-187A-8B8C-8C92943A2D1A}"/>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sharpenSoften amount="-100000"/>
                    </a14:imgEffect>
                    <a14:imgEffect>
                      <a14:saturation sat="0"/>
                    </a14:imgEffect>
                    <a14:imgEffect>
                      <a14:brightnessContrast bright="-10000" contrast="20000"/>
                    </a14:imgEffect>
                  </a14:imgLayer>
                </a14:imgProps>
              </a:ext>
              <a:ext uri="{28A0092B-C50C-407E-A947-70E740481C1C}">
                <a14:useLocalDpi xmlns:a14="http://schemas.microsoft.com/office/drawing/2010/main"/>
              </a:ext>
            </a:extLst>
          </a:blip>
          <a:srcRect/>
          <a:stretch/>
        </p:blipFill>
        <p:spPr>
          <a:xfrm rot="5400000">
            <a:off x="2645234" y="-2688766"/>
            <a:ext cx="6858000" cy="12235532"/>
          </a:xfrm>
          <a:prstGeom prst="rect">
            <a:avLst/>
          </a:prstGeom>
        </p:spPr>
      </p:pic>
      <p:sp>
        <p:nvSpPr>
          <p:cNvPr id="9" name="Rectangle 8">
            <a:extLst>
              <a:ext uri="{FF2B5EF4-FFF2-40B4-BE49-F238E27FC236}">
                <a16:creationId xmlns:a16="http://schemas.microsoft.com/office/drawing/2014/main" id="{8267A439-53DB-0B28-81DB-1F1ED1B8FE35}"/>
              </a:ext>
            </a:extLst>
          </p:cNvPr>
          <p:cNvSpPr/>
          <p:nvPr/>
        </p:nvSpPr>
        <p:spPr>
          <a:xfrm>
            <a:off x="5130525" y="0"/>
            <a:ext cx="7065278" cy="6858000"/>
          </a:xfrm>
          <a:prstGeom prst="rect">
            <a:avLst/>
          </a:prstGeom>
          <a:solidFill>
            <a:srgbClr val="343C09">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buClr>
                <a:srgbClr val="000000"/>
              </a:buClr>
            </a:pPr>
            <a:endParaRPr lang="en-GB" sz="1867" kern="0">
              <a:solidFill>
                <a:srgbClr val="FFFFFF"/>
              </a:solidFill>
              <a:latin typeface="DM Sans "/>
              <a:sym typeface="Arial"/>
            </a:endParaRPr>
          </a:p>
        </p:txBody>
      </p:sp>
      <p:sp>
        <p:nvSpPr>
          <p:cNvPr id="21" name="Rectangle 20">
            <a:extLst>
              <a:ext uri="{FF2B5EF4-FFF2-40B4-BE49-F238E27FC236}">
                <a16:creationId xmlns:a16="http://schemas.microsoft.com/office/drawing/2014/main" id="{EE9437FD-4E9E-AAD9-9F32-2918D4FEA4FA}"/>
              </a:ext>
            </a:extLst>
          </p:cNvPr>
          <p:cNvSpPr/>
          <p:nvPr/>
        </p:nvSpPr>
        <p:spPr>
          <a:xfrm>
            <a:off x="-44365" y="0"/>
            <a:ext cx="5178053" cy="6858000"/>
          </a:xfrm>
          <a:prstGeom prst="rect">
            <a:avLst/>
          </a:prstGeom>
          <a:solidFill>
            <a:srgbClr val="343C09">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buClr>
                <a:srgbClr val="000000"/>
              </a:buClr>
            </a:pPr>
            <a:endParaRPr lang="en-GB" sz="1867" kern="0">
              <a:solidFill>
                <a:srgbClr val="FFFFFF"/>
              </a:solidFill>
              <a:latin typeface="DM Sans "/>
              <a:sym typeface="Arial"/>
            </a:endParaRPr>
          </a:p>
        </p:txBody>
      </p:sp>
      <p:sp>
        <p:nvSpPr>
          <p:cNvPr id="32" name="Text Placeholder 3">
            <a:extLst>
              <a:ext uri="{FF2B5EF4-FFF2-40B4-BE49-F238E27FC236}">
                <a16:creationId xmlns:a16="http://schemas.microsoft.com/office/drawing/2014/main" id="{5EDF793F-3FC9-B6BC-6CF9-D87FB0CCF6E7}"/>
              </a:ext>
            </a:extLst>
          </p:cNvPr>
          <p:cNvSpPr txBox="1">
            <a:spLocks/>
          </p:cNvSpPr>
          <p:nvPr/>
        </p:nvSpPr>
        <p:spPr>
          <a:xfrm>
            <a:off x="593699" y="470244"/>
            <a:ext cx="3187364" cy="579483"/>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defTabSz="1219140">
              <a:buClr>
                <a:srgbClr val="000000"/>
              </a:buClr>
            </a:pPr>
            <a:r>
              <a:rPr lang="en-US" sz="2133" b="1">
                <a:solidFill>
                  <a:srgbClr val="FFFFFF"/>
                </a:solidFill>
                <a:latin typeface="DM Sans "/>
                <a:sym typeface="Arial"/>
              </a:rPr>
              <a:t> </a:t>
            </a:r>
          </a:p>
        </p:txBody>
      </p:sp>
      <p:pic>
        <p:nvPicPr>
          <p:cNvPr id="42" name="Google Shape;279;p62">
            <a:extLst>
              <a:ext uri="{FF2B5EF4-FFF2-40B4-BE49-F238E27FC236}">
                <a16:creationId xmlns:a16="http://schemas.microsoft.com/office/drawing/2014/main" id="{FEC1CF3F-0B14-E112-BB6F-7624663A7ADB}"/>
              </a:ext>
            </a:extLst>
          </p:cNvPr>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9532802" y="6210002"/>
            <a:ext cx="2514905" cy="485999"/>
          </a:xfrm>
          <a:prstGeom prst="rect">
            <a:avLst/>
          </a:prstGeom>
          <a:noFill/>
          <a:ln>
            <a:noFill/>
          </a:ln>
        </p:spPr>
      </p:pic>
      <p:grpSp>
        <p:nvGrpSpPr>
          <p:cNvPr id="18" name="Agrupar 7">
            <a:extLst>
              <a:ext uri="{FF2B5EF4-FFF2-40B4-BE49-F238E27FC236}">
                <a16:creationId xmlns:a16="http://schemas.microsoft.com/office/drawing/2014/main" id="{D5C2B2E1-CA73-F916-21A4-2D8BE8FE7B9C}"/>
              </a:ext>
            </a:extLst>
          </p:cNvPr>
          <p:cNvGrpSpPr/>
          <p:nvPr/>
        </p:nvGrpSpPr>
        <p:grpSpPr>
          <a:xfrm>
            <a:off x="232507" y="2052975"/>
            <a:ext cx="3275025" cy="3523198"/>
            <a:chOff x="5487806" y="1691059"/>
            <a:chExt cx="2456269" cy="2642398"/>
          </a:xfrm>
        </p:grpSpPr>
        <p:pic>
          <p:nvPicPr>
            <p:cNvPr id="19" name="Imagem 19">
              <a:extLst>
                <a:ext uri="{FF2B5EF4-FFF2-40B4-BE49-F238E27FC236}">
                  <a16:creationId xmlns:a16="http://schemas.microsoft.com/office/drawing/2014/main" id="{A56624D4-0C24-4D9B-841C-5AFC87C26B1E}"/>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5487806" y="1691059"/>
              <a:ext cx="1982295" cy="2642398"/>
            </a:xfrm>
            <a:prstGeom prst="rect">
              <a:avLst/>
            </a:prstGeom>
          </p:spPr>
        </p:pic>
        <p:sp>
          <p:nvSpPr>
            <p:cNvPr id="20" name="TextBox 49">
              <a:extLst>
                <a:ext uri="{FF2B5EF4-FFF2-40B4-BE49-F238E27FC236}">
                  <a16:creationId xmlns:a16="http://schemas.microsoft.com/office/drawing/2014/main" id="{E4AD3A22-3496-5734-EDD7-27C5642319F9}"/>
                </a:ext>
              </a:extLst>
            </p:cNvPr>
            <p:cNvSpPr txBox="1"/>
            <p:nvPr/>
          </p:nvSpPr>
          <p:spPr>
            <a:xfrm>
              <a:off x="6144015" y="1735636"/>
              <a:ext cx="1800060" cy="315567"/>
            </a:xfrm>
            <a:prstGeom prst="rect">
              <a:avLst/>
            </a:prstGeom>
            <a:noFill/>
          </p:spPr>
          <p:txBody>
            <a:bodyPr wrap="square">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en-GB" sz="1050" u="none" strike="noStrike" kern="1200" cap="none" spc="0" normalizeH="0" baseline="0" noProof="0">
                  <a:ln>
                    <a:noFill/>
                  </a:ln>
                  <a:solidFill>
                    <a:srgbClr val="FFFFFF"/>
                  </a:solidFill>
                  <a:effectLst/>
                  <a:uLnTx/>
                  <a:uFillTx/>
                  <a:latin typeface="DM Sans "/>
                  <a:cs typeface="Arial"/>
                  <a:sym typeface="Arial"/>
                </a:rPr>
                <a:t>DERMO FORTIFYING</a:t>
              </a:r>
            </a:p>
            <a:p>
              <a:pPr marL="0" marR="0" lvl="0" indent="0" algn="l" defTabSz="1219140" rtl="0" eaLnBrk="1" fontAlgn="auto" latinLnBrk="0" hangingPunct="1">
                <a:lnSpc>
                  <a:spcPct val="100000"/>
                </a:lnSpc>
                <a:spcBef>
                  <a:spcPts val="0"/>
                </a:spcBef>
                <a:spcAft>
                  <a:spcPts val="0"/>
                </a:spcAft>
                <a:buClrTx/>
                <a:buSzTx/>
                <a:buFontTx/>
                <a:buNone/>
                <a:tabLst/>
                <a:defRPr/>
              </a:pPr>
              <a:r>
                <a:rPr kumimoji="0" lang="en-GB" sz="1050" u="none" strike="noStrike" kern="1200" cap="none" spc="0" normalizeH="0" baseline="0" noProof="0">
                  <a:ln>
                    <a:noFill/>
                  </a:ln>
                  <a:solidFill>
                    <a:srgbClr val="FFFFFF"/>
                  </a:solidFill>
                  <a:effectLst/>
                  <a:uLnTx/>
                  <a:uFillTx/>
                  <a:latin typeface="DM Sans "/>
                  <a:cs typeface="Arial"/>
                  <a:sym typeface="Arial"/>
                </a:rPr>
                <a:t>SHAMPOO</a:t>
              </a:r>
            </a:p>
          </p:txBody>
        </p:sp>
      </p:grpSp>
      <p:grpSp>
        <p:nvGrpSpPr>
          <p:cNvPr id="25" name="Agrupar 11">
            <a:extLst>
              <a:ext uri="{FF2B5EF4-FFF2-40B4-BE49-F238E27FC236}">
                <a16:creationId xmlns:a16="http://schemas.microsoft.com/office/drawing/2014/main" id="{23656DAA-D843-3657-51E4-46566F804527}"/>
              </a:ext>
            </a:extLst>
          </p:cNvPr>
          <p:cNvGrpSpPr/>
          <p:nvPr/>
        </p:nvGrpSpPr>
        <p:grpSpPr>
          <a:xfrm>
            <a:off x="1144937" y="1302272"/>
            <a:ext cx="4381841" cy="4626982"/>
            <a:chOff x="6333698" y="1223333"/>
            <a:chExt cx="3286382" cy="3470236"/>
          </a:xfrm>
        </p:grpSpPr>
        <p:sp>
          <p:nvSpPr>
            <p:cNvPr id="26" name="TextBox 7">
              <a:extLst>
                <a:ext uri="{FF2B5EF4-FFF2-40B4-BE49-F238E27FC236}">
                  <a16:creationId xmlns:a16="http://schemas.microsoft.com/office/drawing/2014/main" id="{167EC71F-E344-1B1F-E781-423B2897B183}"/>
                </a:ext>
              </a:extLst>
            </p:cNvPr>
            <p:cNvSpPr txBox="1"/>
            <p:nvPr/>
          </p:nvSpPr>
          <p:spPr>
            <a:xfrm>
              <a:off x="6333698" y="4324237"/>
              <a:ext cx="2992189" cy="369332"/>
            </a:xfrm>
            <a:prstGeom prst="rect">
              <a:avLst/>
            </a:prstGeom>
            <a:noFill/>
            <a:effectLst/>
          </p:spPr>
          <p:txBody>
            <a:bodyPr wrap="square" lIns="121920" tIns="60960" rIns="121920" bIns="60960" anchor="t">
              <a:spAutoFit/>
            </a:bodyPr>
            <a:lstStyle/>
            <a:p>
              <a:pPr marL="0" marR="0" lvl="0" indent="0" algn="l" defTabSz="1219140" rtl="0" eaLnBrk="1" fontAlgn="auto" latinLnBrk="0" hangingPunct="1">
                <a:lnSpc>
                  <a:spcPct val="100000"/>
                </a:lnSpc>
                <a:spcBef>
                  <a:spcPts val="0"/>
                </a:spcBef>
                <a:spcAft>
                  <a:spcPts val="0"/>
                </a:spcAft>
                <a:buClr>
                  <a:srgbClr val="000000"/>
                </a:buClr>
                <a:buSzTx/>
                <a:buFontTx/>
                <a:buNone/>
                <a:tabLst/>
                <a:defRPr/>
              </a:pPr>
              <a:r>
                <a:rPr kumimoji="0" lang="en-US" sz="1200" b="1" u="none" strike="noStrike" kern="0" cap="none" spc="0" normalizeH="0" baseline="0" noProof="0">
                  <a:ln>
                    <a:noFill/>
                  </a:ln>
                  <a:solidFill>
                    <a:srgbClr val="343C09"/>
                  </a:solidFill>
                  <a:effectLst/>
                  <a:uLnTx/>
                  <a:uFillTx/>
                  <a:latin typeface="DM Sans "/>
                  <a:cs typeface="Arial"/>
                  <a:sym typeface="Arial"/>
                </a:rPr>
                <a:t>with anti-aging ALPAFLOR</a:t>
              </a:r>
              <a:r>
                <a:rPr kumimoji="0" lang="en-US" sz="1200" b="1" u="none" strike="noStrike" kern="0" cap="none" spc="0" normalizeH="0" baseline="30000" noProof="0">
                  <a:ln>
                    <a:noFill/>
                  </a:ln>
                  <a:solidFill>
                    <a:srgbClr val="343C09"/>
                  </a:solidFill>
                  <a:effectLst/>
                  <a:uLnTx/>
                  <a:uFillTx/>
                  <a:latin typeface="DM Sans "/>
                  <a:cs typeface="Arial"/>
                  <a:sym typeface="Arial"/>
                </a:rPr>
                <a:t>®</a:t>
              </a:r>
              <a:r>
                <a:rPr kumimoji="0" lang="en-US" sz="1200" b="1" u="none" strike="noStrike" kern="0" cap="none" spc="0" normalizeH="0" baseline="0" noProof="0">
                  <a:ln>
                    <a:noFill/>
                  </a:ln>
                  <a:solidFill>
                    <a:srgbClr val="343C09"/>
                  </a:solidFill>
                  <a:effectLst/>
                  <a:uLnTx/>
                  <a:uFillTx/>
                  <a:latin typeface="DM Sans "/>
                  <a:cs typeface="Arial"/>
                  <a:sym typeface="Arial"/>
                </a:rPr>
                <a:t> EDELWEISS CB &amp; strengthening Rosemary Essential Oil</a:t>
              </a:r>
            </a:p>
          </p:txBody>
        </p:sp>
        <p:sp>
          <p:nvSpPr>
            <p:cNvPr id="27" name="TextBox 1">
              <a:extLst>
                <a:ext uri="{FF2B5EF4-FFF2-40B4-BE49-F238E27FC236}">
                  <a16:creationId xmlns:a16="http://schemas.microsoft.com/office/drawing/2014/main" id="{C66F6F23-CC08-B79D-E5E5-C94E9112E9C4}"/>
                </a:ext>
              </a:extLst>
            </p:cNvPr>
            <p:cNvSpPr txBox="1"/>
            <p:nvPr/>
          </p:nvSpPr>
          <p:spPr>
            <a:xfrm>
              <a:off x="6333698" y="1223333"/>
              <a:ext cx="3286382" cy="415498"/>
            </a:xfrm>
            <a:prstGeom prst="rect">
              <a:avLst/>
            </a:prstGeom>
            <a:noFill/>
          </p:spPr>
          <p:txBody>
            <a:bodyPr wrap="square" lIns="121920" tIns="60960" rIns="121920" bIns="60960" rtlCol="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fr-FR" sz="1400" b="1" u="none" strike="noStrike" kern="1200" cap="none" spc="0" normalizeH="0" baseline="0" noProof="0">
                  <a:ln>
                    <a:noFill/>
                  </a:ln>
                  <a:solidFill>
                    <a:srgbClr val="FFFFFF"/>
                  </a:solidFill>
                  <a:effectLst/>
                  <a:uLnTx/>
                  <a:uFillTx/>
                  <a:latin typeface="DM Sans "/>
                  <a:sym typeface="Arial"/>
                </a:rPr>
                <a:t>STRONG HEAD</a:t>
              </a:r>
            </a:p>
            <a:p>
              <a:pPr marL="0" marR="0" lvl="0" indent="0" algn="l" defTabSz="1219140" rtl="0" eaLnBrk="1" fontAlgn="auto" latinLnBrk="0" hangingPunct="1">
                <a:lnSpc>
                  <a:spcPct val="100000"/>
                </a:lnSpc>
                <a:spcBef>
                  <a:spcPts val="0"/>
                </a:spcBef>
                <a:spcAft>
                  <a:spcPts val="0"/>
                </a:spcAft>
                <a:buClrTx/>
                <a:buSzTx/>
                <a:buFontTx/>
                <a:buNone/>
                <a:tabLst/>
                <a:defRPr/>
              </a:pPr>
              <a:r>
                <a:rPr kumimoji="0" lang="en-US" sz="1400" b="1" u="none" strike="noStrike" kern="1200" cap="none" spc="-53" normalizeH="0" baseline="0" noProof="0">
                  <a:ln>
                    <a:noFill/>
                  </a:ln>
                  <a:solidFill>
                    <a:srgbClr val="FFFFFF"/>
                  </a:solidFill>
                  <a:effectLst/>
                  <a:uLnTx/>
                  <a:uFillTx/>
                  <a:latin typeface="DM Sans "/>
                  <a:sym typeface="Arial"/>
                </a:rPr>
                <a:t>for insecure mind, fragile scalp, hair loss*</a:t>
              </a:r>
            </a:p>
          </p:txBody>
        </p:sp>
        <p:cxnSp>
          <p:nvCxnSpPr>
            <p:cNvPr id="29" name="Conector Reto 16">
              <a:extLst>
                <a:ext uri="{FF2B5EF4-FFF2-40B4-BE49-F238E27FC236}">
                  <a16:creationId xmlns:a16="http://schemas.microsoft.com/office/drawing/2014/main" id="{24F69963-D808-F086-5C9D-990A868D0D41}"/>
                </a:ext>
              </a:extLst>
            </p:cNvPr>
            <p:cNvCxnSpPr>
              <a:cxnSpLocks/>
            </p:cNvCxnSpPr>
            <p:nvPr/>
          </p:nvCxnSpPr>
          <p:spPr>
            <a:xfrm flipH="1">
              <a:off x="6333698" y="1229586"/>
              <a:ext cx="1525" cy="368353"/>
            </a:xfrm>
            <a:prstGeom prst="line">
              <a:avLst/>
            </a:prstGeom>
            <a:ln w="57150">
              <a:solidFill>
                <a:srgbClr val="343C09"/>
              </a:solidFill>
            </a:ln>
          </p:spPr>
          <p:style>
            <a:lnRef idx="1">
              <a:schemeClr val="accent1"/>
            </a:lnRef>
            <a:fillRef idx="0">
              <a:schemeClr val="accent1"/>
            </a:fillRef>
            <a:effectRef idx="0">
              <a:schemeClr val="accent1"/>
            </a:effectRef>
            <a:fontRef idx="minor">
              <a:schemeClr val="tx1"/>
            </a:fontRef>
          </p:style>
        </p:cxnSp>
      </p:grpSp>
      <p:sp>
        <p:nvSpPr>
          <p:cNvPr id="30" name="CaixaDeTexto 14">
            <a:extLst>
              <a:ext uri="{FF2B5EF4-FFF2-40B4-BE49-F238E27FC236}">
                <a16:creationId xmlns:a16="http://schemas.microsoft.com/office/drawing/2014/main" id="{21B83476-69A1-259A-055B-7905B28EFD13}"/>
              </a:ext>
            </a:extLst>
          </p:cNvPr>
          <p:cNvSpPr txBox="1"/>
          <p:nvPr/>
        </p:nvSpPr>
        <p:spPr>
          <a:xfrm rot="16200000">
            <a:off x="-2783503" y="3133640"/>
            <a:ext cx="6102816" cy="410241"/>
          </a:xfrm>
          <a:prstGeom prst="rect">
            <a:avLst/>
          </a:prstGeom>
          <a:noFill/>
        </p:spPr>
        <p:txBody>
          <a:bodyPr wrap="square" lIns="121920" tIns="60960" rIns="121920" bIns="60960" anchor="t">
            <a:spAutoFit/>
          </a:bodyPr>
          <a:lstStyle/>
          <a:p>
            <a:pPr defTabSz="914377"/>
            <a:r>
              <a:rPr lang="en-US" sz="933">
                <a:solidFill>
                  <a:srgbClr val="FFFFFF"/>
                </a:solidFill>
                <a:latin typeface="DM Sans "/>
                <a:cs typeface="Arial"/>
                <a:sym typeface="Arial"/>
              </a:rPr>
              <a:t>Products are for illustration only, not for sale. dsm-firmenich is not responsible for final products claims.</a:t>
            </a:r>
          </a:p>
          <a:p>
            <a:pPr defTabSz="914377"/>
            <a:endParaRPr lang="en-US" sz="933" dirty="0">
              <a:solidFill>
                <a:srgbClr val="FFFFFF"/>
              </a:solidFill>
              <a:latin typeface="DM Sans "/>
              <a:cs typeface="Arial"/>
              <a:sym typeface="Arial"/>
            </a:endParaRPr>
          </a:p>
        </p:txBody>
      </p:sp>
      <p:pic>
        <p:nvPicPr>
          <p:cNvPr id="10" name="Picture 9">
            <a:extLst>
              <a:ext uri="{FF2B5EF4-FFF2-40B4-BE49-F238E27FC236}">
                <a16:creationId xmlns:a16="http://schemas.microsoft.com/office/drawing/2014/main" id="{3AB1FC0D-08F0-AF2F-330E-1C53B0B2482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103144" y="554682"/>
            <a:ext cx="3125980" cy="468897"/>
          </a:xfrm>
          <a:prstGeom prst="rect">
            <a:avLst/>
          </a:prstGeom>
        </p:spPr>
      </p:pic>
      <p:graphicFrame>
        <p:nvGraphicFramePr>
          <p:cNvPr id="12" name="Table 11">
            <a:extLst>
              <a:ext uri="{FF2B5EF4-FFF2-40B4-BE49-F238E27FC236}">
                <a16:creationId xmlns:a16="http://schemas.microsoft.com/office/drawing/2014/main" id="{5D0B8DC1-8C07-5483-C3EF-2582BCEDFEA8}"/>
              </a:ext>
            </a:extLst>
          </p:cNvPr>
          <p:cNvGraphicFramePr>
            <a:graphicFrameLocks noGrp="1"/>
          </p:cNvGraphicFramePr>
          <p:nvPr>
            <p:extLst>
              <p:ext uri="{D42A27DB-BD31-4B8C-83A1-F6EECF244321}">
                <p14:modId xmlns:p14="http://schemas.microsoft.com/office/powerpoint/2010/main" val="2250392986"/>
              </p:ext>
            </p:extLst>
          </p:nvPr>
        </p:nvGraphicFramePr>
        <p:xfrm>
          <a:off x="5643133" y="542339"/>
          <a:ext cx="6244067" cy="5401823"/>
        </p:xfrm>
        <a:graphic>
          <a:graphicData uri="http://schemas.openxmlformats.org/drawingml/2006/table">
            <a:tbl>
              <a:tblPr>
                <a:tableStyleId>{5C22544A-7EE6-4342-B048-85BDC9FD1C3A}</a:tableStyleId>
              </a:tblPr>
              <a:tblGrid>
                <a:gridCol w="582042">
                  <a:extLst>
                    <a:ext uri="{9D8B030D-6E8A-4147-A177-3AD203B41FA5}">
                      <a16:colId xmlns:a16="http://schemas.microsoft.com/office/drawing/2014/main" val="2882803304"/>
                    </a:ext>
                  </a:extLst>
                </a:gridCol>
                <a:gridCol w="2470613">
                  <a:extLst>
                    <a:ext uri="{9D8B030D-6E8A-4147-A177-3AD203B41FA5}">
                      <a16:colId xmlns:a16="http://schemas.microsoft.com/office/drawing/2014/main" val="2217687314"/>
                    </a:ext>
                  </a:extLst>
                </a:gridCol>
                <a:gridCol w="2559571">
                  <a:extLst>
                    <a:ext uri="{9D8B030D-6E8A-4147-A177-3AD203B41FA5}">
                      <a16:colId xmlns:a16="http://schemas.microsoft.com/office/drawing/2014/main" val="2194315006"/>
                    </a:ext>
                  </a:extLst>
                </a:gridCol>
                <a:gridCol w="631841">
                  <a:extLst>
                    <a:ext uri="{9D8B030D-6E8A-4147-A177-3AD203B41FA5}">
                      <a16:colId xmlns:a16="http://schemas.microsoft.com/office/drawing/2014/main" val="1796662786"/>
                    </a:ext>
                  </a:extLst>
                </a:gridCol>
              </a:tblGrid>
              <a:tr h="188722">
                <a:tc>
                  <a:txBody>
                    <a:bodyPr/>
                    <a:lstStyle/>
                    <a:p>
                      <a:pPr marL="0" marR="0">
                        <a:lnSpc>
                          <a:spcPts val="1440"/>
                        </a:lnSpc>
                        <a:spcBef>
                          <a:spcPts val="0"/>
                        </a:spcBef>
                        <a:spcAft>
                          <a:spcPts val="0"/>
                        </a:spcAft>
                        <a:tabLst>
                          <a:tab pos="623570" algn="l"/>
                        </a:tabLst>
                      </a:pPr>
                      <a:r>
                        <a:rPr lang="en-GB" sz="900" b="1" kern="100">
                          <a:solidFill>
                            <a:schemeClr val="bg1"/>
                          </a:solidFill>
                          <a:effectLst/>
                          <a:latin typeface="DM Sans" pitchFamily="2" charset="0"/>
                        </a:rPr>
                        <a:t>Phase</a:t>
                      </a:r>
                      <a:endParaRPr lang="en-US" sz="900" b="1"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tc>
                  <a:txBody>
                    <a:bodyPr/>
                    <a:lstStyle/>
                    <a:p>
                      <a:pPr marL="0" marR="0">
                        <a:lnSpc>
                          <a:spcPts val="1440"/>
                        </a:lnSpc>
                        <a:spcBef>
                          <a:spcPts val="0"/>
                        </a:spcBef>
                        <a:spcAft>
                          <a:spcPts val="0"/>
                        </a:spcAft>
                        <a:tabLst>
                          <a:tab pos="623570" algn="l"/>
                        </a:tabLst>
                      </a:pPr>
                      <a:r>
                        <a:rPr lang="en-GB" sz="900" b="1" kern="100">
                          <a:solidFill>
                            <a:schemeClr val="bg1"/>
                          </a:solidFill>
                          <a:effectLst/>
                          <a:latin typeface="DM Sans" pitchFamily="2" charset="0"/>
                        </a:rPr>
                        <a:t>Ingredients</a:t>
                      </a:r>
                      <a:endParaRPr lang="en-US" sz="900" b="1"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tc>
                  <a:txBody>
                    <a:bodyPr/>
                    <a:lstStyle/>
                    <a:p>
                      <a:pPr marL="0" marR="0">
                        <a:lnSpc>
                          <a:spcPts val="1440"/>
                        </a:lnSpc>
                        <a:spcBef>
                          <a:spcPts val="0"/>
                        </a:spcBef>
                        <a:spcAft>
                          <a:spcPts val="0"/>
                        </a:spcAft>
                        <a:tabLst>
                          <a:tab pos="623570" algn="l"/>
                        </a:tabLst>
                      </a:pPr>
                      <a:r>
                        <a:rPr lang="en-GB" sz="900" b="1" kern="100">
                          <a:solidFill>
                            <a:schemeClr val="bg1"/>
                          </a:solidFill>
                          <a:effectLst/>
                          <a:latin typeface="DM Sans" pitchFamily="2" charset="0"/>
                        </a:rPr>
                        <a:t>INCI Name</a:t>
                      </a:r>
                      <a:endParaRPr lang="en-US" sz="900" b="1"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tc>
                  <a:txBody>
                    <a:bodyPr/>
                    <a:lstStyle/>
                    <a:p>
                      <a:pPr marL="0" marR="0" algn="r">
                        <a:lnSpc>
                          <a:spcPts val="1440"/>
                        </a:lnSpc>
                        <a:spcBef>
                          <a:spcPts val="0"/>
                        </a:spcBef>
                        <a:spcAft>
                          <a:spcPts val="0"/>
                        </a:spcAft>
                        <a:tabLst>
                          <a:tab pos="623570" algn="l"/>
                        </a:tabLst>
                      </a:pPr>
                      <a:r>
                        <a:rPr lang="en-GB" sz="900" b="1" kern="100">
                          <a:solidFill>
                            <a:schemeClr val="bg1"/>
                          </a:solidFill>
                          <a:effectLst/>
                          <a:latin typeface="DM Sans" pitchFamily="2" charset="0"/>
                        </a:rPr>
                        <a:t>% w / w</a:t>
                      </a:r>
                      <a:endParaRPr lang="en-US" sz="900" b="1"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extLst>
                  <a:ext uri="{0D108BD9-81ED-4DB2-BD59-A6C34878D82A}">
                    <a16:rowId xmlns:a16="http://schemas.microsoft.com/office/drawing/2014/main" val="1164659305"/>
                  </a:ext>
                </a:extLst>
              </a:tr>
              <a:tr h="89133">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A</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Water Dem</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AQUA</a:t>
                      </a:r>
                      <a:endParaRPr lang="en-US" sz="800"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56,39</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extLst>
                  <a:ext uri="{0D108BD9-81ED-4DB2-BD59-A6C34878D82A}">
                    <a16:rowId xmlns:a16="http://schemas.microsoft.com/office/drawing/2014/main" val="3106637426"/>
                  </a:ext>
                </a:extLst>
              </a:tr>
              <a:tr h="284338">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Jaguar® C 162 SGI</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HYDROXYPROPYL GUAR HYDROXYPROPYLTRIMONIUM CHLORIDE</a:t>
                      </a:r>
                      <a:endParaRPr lang="en-US" sz="800"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0,20</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extLst>
                  <a:ext uri="{0D108BD9-81ED-4DB2-BD59-A6C34878D82A}">
                    <a16:rowId xmlns:a16="http://schemas.microsoft.com/office/drawing/2014/main" val="19869191"/>
                  </a:ext>
                </a:extLst>
              </a:tr>
              <a:tr h="95128">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L(+) Lactic Acid 90%</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LACTIC ACID, AQUA</a:t>
                      </a:r>
                      <a:endParaRPr lang="en-US" sz="800"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0,30</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extLst>
                  <a:ext uri="{0D108BD9-81ED-4DB2-BD59-A6C34878D82A}">
                    <a16:rowId xmlns:a16="http://schemas.microsoft.com/office/drawing/2014/main" val="2744289920"/>
                  </a:ext>
                </a:extLst>
              </a:tr>
              <a:tr h="95128">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tc>
                  <a:txBody>
                    <a:bodyPr/>
                    <a:lstStyle/>
                    <a:p>
                      <a:pPr marL="0" marR="0">
                        <a:lnSpc>
                          <a:spcPts val="1440"/>
                        </a:lnSpc>
                        <a:spcBef>
                          <a:spcPts val="0"/>
                        </a:spcBef>
                        <a:spcAft>
                          <a:spcPts val="0"/>
                        </a:spcAft>
                        <a:tabLst>
                          <a:tab pos="623570" algn="l"/>
                        </a:tabLst>
                      </a:pPr>
                      <a:r>
                        <a:rPr lang="en-GB" sz="900" b="1" kern="100">
                          <a:solidFill>
                            <a:schemeClr val="bg1"/>
                          </a:solidFill>
                          <a:effectLst/>
                          <a:latin typeface="DM Sans" pitchFamily="2" charset="0"/>
                        </a:rPr>
                        <a:t>D-Biotin</a:t>
                      </a:r>
                      <a:endParaRPr lang="en-US" sz="900" b="1"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BIOTIN</a:t>
                      </a:r>
                      <a:endParaRPr lang="en-US" sz="800"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0,02</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extLst>
                  <a:ext uri="{0D108BD9-81ED-4DB2-BD59-A6C34878D82A}">
                    <a16:rowId xmlns:a16="http://schemas.microsoft.com/office/drawing/2014/main" val="2009065127"/>
                  </a:ext>
                </a:extLst>
              </a:tr>
              <a:tr h="95128">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 </a:t>
                      </a:r>
                      <a:endParaRPr lang="en-US" sz="800"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extLst>
                  <a:ext uri="{0D108BD9-81ED-4DB2-BD59-A6C34878D82A}">
                    <a16:rowId xmlns:a16="http://schemas.microsoft.com/office/drawing/2014/main" val="2821253765"/>
                  </a:ext>
                </a:extLst>
              </a:tr>
              <a:tr h="186735">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B</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Activsoft S</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CYAMOPSIS TETRAGONOLOBA GUM</a:t>
                      </a:r>
                      <a:endParaRPr lang="en-US" sz="800"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0,10</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extLst>
                  <a:ext uri="{0D108BD9-81ED-4DB2-BD59-A6C34878D82A}">
                    <a16:rowId xmlns:a16="http://schemas.microsoft.com/office/drawing/2014/main" val="425937574"/>
                  </a:ext>
                </a:extLst>
              </a:tr>
              <a:tr h="186735">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tc>
                  <a:txBody>
                    <a:bodyPr/>
                    <a:lstStyle/>
                    <a:p>
                      <a:pPr marL="0" marR="0">
                        <a:lnSpc>
                          <a:spcPts val="1440"/>
                        </a:lnSpc>
                        <a:spcBef>
                          <a:spcPts val="0"/>
                        </a:spcBef>
                        <a:spcAft>
                          <a:spcPts val="0"/>
                        </a:spcAft>
                        <a:tabLst>
                          <a:tab pos="623570" algn="l"/>
                        </a:tabLst>
                      </a:pPr>
                      <a:r>
                        <a:rPr lang="en-GB" sz="900" b="0" kern="100" dirty="0">
                          <a:solidFill>
                            <a:schemeClr val="bg1"/>
                          </a:solidFill>
                          <a:effectLst/>
                          <a:latin typeface="DM Sans" pitchFamily="2" charset="0"/>
                        </a:rPr>
                        <a:t>Propanediol</a:t>
                      </a:r>
                      <a:endParaRPr lang="en-US" sz="900" b="0" kern="100" dirty="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PROPANEDIOL</a:t>
                      </a:r>
                      <a:endParaRPr lang="en-US" sz="800"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1,50</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extLst>
                  <a:ext uri="{0D108BD9-81ED-4DB2-BD59-A6C34878D82A}">
                    <a16:rowId xmlns:a16="http://schemas.microsoft.com/office/drawing/2014/main" val="4222283627"/>
                  </a:ext>
                </a:extLst>
              </a:tr>
              <a:tr h="95128">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 </a:t>
                      </a:r>
                      <a:endParaRPr lang="en-US" sz="800"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extLst>
                  <a:ext uri="{0D108BD9-81ED-4DB2-BD59-A6C34878D82A}">
                    <a16:rowId xmlns:a16="http://schemas.microsoft.com/office/drawing/2014/main" val="1720450325"/>
                  </a:ext>
                </a:extLst>
              </a:tr>
              <a:tr h="674750">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C</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ISELUX® Ultra Mild</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SODIUM LAUROYL METHYL ISETHIONATE, COCAMIDOPROPYL BETAINE, SODIUM METHYL OLEOYL TAURATE, LAURYL GLUCOSIDE, COCO-GLUCOSIDE</a:t>
                      </a:r>
                      <a:endParaRPr lang="en-US" sz="800"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10,00</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extLst>
                  <a:ext uri="{0D108BD9-81ED-4DB2-BD59-A6C34878D82A}">
                    <a16:rowId xmlns:a16="http://schemas.microsoft.com/office/drawing/2014/main" val="303620930"/>
                  </a:ext>
                </a:extLst>
              </a:tr>
              <a:tr h="186735">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AMONYL 675 SB</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COCAMIDOPROPYL HYDROXYSULTAINE</a:t>
                      </a:r>
                      <a:endParaRPr lang="en-US" sz="800"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8,00</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extLst>
                  <a:ext uri="{0D108BD9-81ED-4DB2-BD59-A6C34878D82A}">
                    <a16:rowId xmlns:a16="http://schemas.microsoft.com/office/drawing/2014/main" val="2548826330"/>
                  </a:ext>
                </a:extLst>
              </a:tr>
              <a:tr h="186735">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Proteol OAT PF</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SODIUM LAUROYL OAT AMINO ACIDS</a:t>
                      </a:r>
                      <a:endParaRPr lang="en-US" sz="800"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2,00</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extLst>
                  <a:ext uri="{0D108BD9-81ED-4DB2-BD59-A6C34878D82A}">
                    <a16:rowId xmlns:a16="http://schemas.microsoft.com/office/drawing/2014/main" val="1009600622"/>
                  </a:ext>
                </a:extLst>
              </a:tr>
              <a:tr h="95128">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 </a:t>
                      </a:r>
                      <a:endParaRPr lang="en-US" sz="800"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extLst>
                  <a:ext uri="{0D108BD9-81ED-4DB2-BD59-A6C34878D82A}">
                    <a16:rowId xmlns:a16="http://schemas.microsoft.com/office/drawing/2014/main" val="425853825"/>
                  </a:ext>
                </a:extLst>
              </a:tr>
              <a:tr h="381941">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D</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tc>
                  <a:txBody>
                    <a:bodyPr/>
                    <a:lstStyle/>
                    <a:p>
                      <a:pPr marL="0" marR="0">
                        <a:lnSpc>
                          <a:spcPts val="1440"/>
                        </a:lnSpc>
                        <a:spcBef>
                          <a:spcPts val="0"/>
                        </a:spcBef>
                        <a:spcAft>
                          <a:spcPts val="0"/>
                        </a:spcAft>
                        <a:tabLst>
                          <a:tab pos="623570" algn="l"/>
                        </a:tabLst>
                      </a:pPr>
                      <a:r>
                        <a:rPr lang="en-GB" sz="900" b="1" kern="100">
                          <a:solidFill>
                            <a:schemeClr val="bg1"/>
                          </a:solidFill>
                          <a:effectLst/>
                          <a:latin typeface="DM Sans" pitchFamily="2" charset="0"/>
                        </a:rPr>
                        <a:t>ALPAFLOR® EDELWEISS CB</a:t>
                      </a:r>
                      <a:endParaRPr lang="en-US" sz="900" b="1"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LEONTOPODIUM ALPINUM FLOWER/LEAF EXTRACT, GLYCERIN, AQUA, CITRIC ACID</a:t>
                      </a:r>
                      <a:endParaRPr lang="en-US" sz="800"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3,00</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extLst>
                  <a:ext uri="{0D108BD9-81ED-4DB2-BD59-A6C34878D82A}">
                    <a16:rowId xmlns:a16="http://schemas.microsoft.com/office/drawing/2014/main" val="4035113228"/>
                  </a:ext>
                </a:extLst>
              </a:tr>
              <a:tr h="95128">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PUROX® S</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SODIUM BENZOATE</a:t>
                      </a:r>
                      <a:endParaRPr lang="en-US" sz="800"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0,40</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extLst>
                  <a:ext uri="{0D108BD9-81ED-4DB2-BD59-A6C34878D82A}">
                    <a16:rowId xmlns:a16="http://schemas.microsoft.com/office/drawing/2014/main" val="1715467394"/>
                  </a:ext>
                </a:extLst>
              </a:tr>
              <a:tr h="95128">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Potassium Sorbate</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POTASSIUM SORBATE</a:t>
                      </a:r>
                      <a:endParaRPr lang="en-US" sz="800"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0,20</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extLst>
                  <a:ext uri="{0D108BD9-81ED-4DB2-BD59-A6C34878D82A}">
                    <a16:rowId xmlns:a16="http://schemas.microsoft.com/office/drawing/2014/main" val="1006781854"/>
                  </a:ext>
                </a:extLst>
              </a:tr>
              <a:tr h="95128">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 </a:t>
                      </a:r>
                      <a:endParaRPr lang="en-US" sz="800"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extLst>
                  <a:ext uri="{0D108BD9-81ED-4DB2-BD59-A6C34878D82A}">
                    <a16:rowId xmlns:a16="http://schemas.microsoft.com/office/drawing/2014/main" val="3293811182"/>
                  </a:ext>
                </a:extLst>
              </a:tr>
              <a:tr h="674750">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E</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TEGO SOLVE 61 MB</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POLYGLYCERYL-6 CAPRYLATE, POLYGLYCERYL-6 RICINOLEATE, POLYGLYCERYL-4 CAPRATE, POLYGLYCERYL-3 COCOATE, AQUA</a:t>
                      </a:r>
                      <a:endParaRPr lang="en-US" sz="800"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3,00</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extLst>
                  <a:ext uri="{0D108BD9-81ED-4DB2-BD59-A6C34878D82A}">
                    <a16:rowId xmlns:a16="http://schemas.microsoft.com/office/drawing/2014/main" val="2195976879"/>
                  </a:ext>
                </a:extLst>
              </a:tr>
              <a:tr h="284338">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tc>
                  <a:txBody>
                    <a:bodyPr/>
                    <a:lstStyle/>
                    <a:p>
                      <a:pPr marL="0" marR="0">
                        <a:lnSpc>
                          <a:spcPts val="1440"/>
                        </a:lnSpc>
                        <a:spcBef>
                          <a:spcPts val="0"/>
                        </a:spcBef>
                        <a:spcAft>
                          <a:spcPts val="0"/>
                        </a:spcAft>
                        <a:tabLst>
                          <a:tab pos="623570" algn="l"/>
                        </a:tabLst>
                      </a:pPr>
                      <a:r>
                        <a:rPr lang="en-GB" sz="900" b="1" kern="100">
                          <a:solidFill>
                            <a:schemeClr val="bg1"/>
                          </a:solidFill>
                          <a:effectLst/>
                          <a:latin typeface="DM Sans" pitchFamily="2" charset="0"/>
                        </a:rPr>
                        <a:t>life'sGLA</a:t>
                      </a:r>
                      <a:r>
                        <a:rPr lang="en-GB" sz="900" b="1" kern="100" baseline="30000">
                          <a:solidFill>
                            <a:schemeClr val="bg1"/>
                          </a:solidFill>
                          <a:effectLst/>
                          <a:latin typeface="DM Sans" pitchFamily="2" charset="0"/>
                        </a:rPr>
                        <a:t>TM</a:t>
                      </a:r>
                      <a:r>
                        <a:rPr lang="en-GB" sz="900" b="1" kern="100">
                          <a:solidFill>
                            <a:schemeClr val="bg1"/>
                          </a:solidFill>
                          <a:effectLst/>
                          <a:latin typeface="DM Sans" pitchFamily="2" charset="0"/>
                        </a:rPr>
                        <a:t> '10' n-6 Oil</a:t>
                      </a:r>
                      <a:endParaRPr lang="en-US" sz="900" b="1"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OENOTHERA BIENNIS SEED EXTRACT, ASCORBYL PALMITATE, TOCOPHEROL</a:t>
                      </a:r>
                      <a:endParaRPr lang="en-US" sz="800"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0,10</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extLst>
                  <a:ext uri="{0D108BD9-81ED-4DB2-BD59-A6C34878D82A}">
                    <a16:rowId xmlns:a16="http://schemas.microsoft.com/office/drawing/2014/main" val="845308451"/>
                  </a:ext>
                </a:extLst>
              </a:tr>
              <a:tr h="186735">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tc>
                  <a:txBody>
                    <a:bodyPr/>
                    <a:lstStyle/>
                    <a:p>
                      <a:pPr marL="0" marR="0" lvl="0" indent="0" algn="l" defTabSz="914400" rtl="0" eaLnBrk="1" fontAlgn="auto" latinLnBrk="0" hangingPunct="1">
                        <a:lnSpc>
                          <a:spcPts val="1440"/>
                        </a:lnSpc>
                        <a:spcBef>
                          <a:spcPts val="0"/>
                        </a:spcBef>
                        <a:spcAft>
                          <a:spcPts val="0"/>
                        </a:spcAft>
                        <a:buClr>
                          <a:srgbClr val="000000"/>
                        </a:buClr>
                        <a:buSzTx/>
                        <a:buFont typeface="Arial"/>
                        <a:buNone/>
                        <a:tabLst>
                          <a:tab pos="623570" algn="l"/>
                        </a:tabLst>
                        <a:defRPr/>
                      </a:pPr>
                      <a:r>
                        <a:rPr kumimoji="0" lang="en-GB" sz="900" b="1" i="0" u="none" strike="noStrike" kern="100" cap="none" spc="0" normalizeH="0" baseline="0" noProof="0">
                          <a:ln>
                            <a:noFill/>
                          </a:ln>
                          <a:solidFill>
                            <a:srgbClr val="FFFFFF"/>
                          </a:solidFill>
                          <a:effectLst/>
                          <a:uLnTx/>
                          <a:uFillTx/>
                          <a:latin typeface="DM Sans" pitchFamily="2" charset="0"/>
                          <a:ea typeface="+mn-ea"/>
                          <a:cs typeface="+mn-cs"/>
                          <a:sym typeface="Arial"/>
                        </a:rPr>
                        <a:t>HEAD THERAPY STRENGTHENING  P01C303</a:t>
                      </a:r>
                      <a:endParaRPr kumimoji="0" lang="en-US" sz="900" b="1" i="0" u="none" strike="noStrike" kern="100" cap="none" spc="0" normalizeH="0" baseline="0" noProof="0">
                        <a:ln>
                          <a:noFill/>
                        </a:ln>
                        <a:solidFill>
                          <a:srgbClr val="FFFFFF"/>
                        </a:solidFill>
                        <a:effectLst/>
                        <a:uLnTx/>
                        <a:uFillTx/>
                        <a:latin typeface="DM Sans" pitchFamily="2" charset="0"/>
                        <a:ea typeface="DM Sans" pitchFamily="2" charset="0"/>
                        <a:cs typeface="Times New Roman" panose="02020603050405020304" pitchFamily="18" charset="0"/>
                        <a:sym typeface="Arial"/>
                      </a:endParaRPr>
                    </a:p>
                  </a:txBody>
                  <a:tcPr marL="24401" marR="24401"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PARFUM, LIMONENE, LINALOOL</a:t>
                      </a:r>
                      <a:endParaRPr lang="en-US" sz="800"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0,80</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extLst>
                  <a:ext uri="{0D108BD9-81ED-4DB2-BD59-A6C34878D82A}">
                    <a16:rowId xmlns:a16="http://schemas.microsoft.com/office/drawing/2014/main" val="3634242422"/>
                  </a:ext>
                </a:extLst>
              </a:tr>
              <a:tr h="95128">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 </a:t>
                      </a:r>
                      <a:endParaRPr lang="en-US" sz="800"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extLst>
                  <a:ext uri="{0D108BD9-81ED-4DB2-BD59-A6C34878D82A}">
                    <a16:rowId xmlns:a16="http://schemas.microsoft.com/office/drawing/2014/main" val="3457182734"/>
                  </a:ext>
                </a:extLst>
              </a:tr>
              <a:tr h="186735">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F</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NANSA® LSS 38/AV</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SODIUM C14-16 OLEFIN SULFONATE</a:t>
                      </a:r>
                      <a:endParaRPr lang="en-US" sz="800" kern="10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tc>
                  <a:txBody>
                    <a:bodyPr/>
                    <a:lstStyle/>
                    <a:p>
                      <a:pPr marL="0" marR="0" algn="r">
                        <a:lnSpc>
                          <a:spcPts val="1440"/>
                        </a:lnSpc>
                        <a:spcBef>
                          <a:spcPts val="0"/>
                        </a:spcBef>
                        <a:spcAft>
                          <a:spcPts val="0"/>
                        </a:spcAft>
                        <a:tabLst>
                          <a:tab pos="623570" algn="l"/>
                        </a:tabLst>
                      </a:pPr>
                      <a:r>
                        <a:rPr lang="en-GB" sz="900" kern="100" dirty="0">
                          <a:solidFill>
                            <a:schemeClr val="bg1"/>
                          </a:solidFill>
                          <a:effectLst/>
                          <a:latin typeface="DM Sans" pitchFamily="2" charset="0"/>
                        </a:rPr>
                        <a:t>14,00</a:t>
                      </a:r>
                      <a:endParaRPr lang="en-US" sz="900" kern="100" dirty="0">
                        <a:solidFill>
                          <a:schemeClr val="bg1"/>
                        </a:solidFill>
                        <a:effectLst/>
                        <a:latin typeface="DM Sans" pitchFamily="2" charset="0"/>
                        <a:ea typeface="DM Sans" pitchFamily="2" charset="0"/>
                        <a:cs typeface="Times New Roman" panose="02020603050405020304" pitchFamily="18" charset="0"/>
                      </a:endParaRPr>
                    </a:p>
                  </a:txBody>
                  <a:tcPr marL="24401" marR="24401" marT="0" marB="0">
                    <a:noFill/>
                  </a:tcPr>
                </a:tc>
                <a:extLst>
                  <a:ext uri="{0D108BD9-81ED-4DB2-BD59-A6C34878D82A}">
                    <a16:rowId xmlns:a16="http://schemas.microsoft.com/office/drawing/2014/main" val="2057536051"/>
                  </a:ext>
                </a:extLst>
              </a:tr>
            </a:tbl>
          </a:graphicData>
        </a:graphic>
      </p:graphicFrame>
      <p:sp>
        <p:nvSpPr>
          <p:cNvPr id="14" name="TextBox 13">
            <a:extLst>
              <a:ext uri="{FF2B5EF4-FFF2-40B4-BE49-F238E27FC236}">
                <a16:creationId xmlns:a16="http://schemas.microsoft.com/office/drawing/2014/main" id="{EB3E27F9-CF14-1D58-51ED-4B8ED413BFB7}"/>
              </a:ext>
            </a:extLst>
          </p:cNvPr>
          <p:cNvSpPr txBox="1"/>
          <p:nvPr/>
        </p:nvSpPr>
        <p:spPr>
          <a:xfrm>
            <a:off x="2505745" y="3277208"/>
            <a:ext cx="2400080" cy="369332"/>
          </a:xfrm>
          <a:prstGeom prst="rect">
            <a:avLst/>
          </a:prstGeom>
          <a:noFill/>
        </p:spPr>
        <p:txBody>
          <a:bodyPr wrap="square" rtlCol="0">
            <a:spAutoFit/>
          </a:bodyPr>
          <a:lstStyle/>
          <a:p>
            <a:r>
              <a:rPr lang="en-GB" sz="1800" kern="100">
                <a:solidFill>
                  <a:schemeClr val="bg1"/>
                </a:solidFill>
                <a:effectLst/>
                <a:latin typeface="DM Sans "/>
                <a:ea typeface="DM Sans" pitchFamily="2" charset="0"/>
                <a:cs typeface="Times New Roman" panose="02020603050405020304" pitchFamily="18" charset="0"/>
              </a:rPr>
              <a:t>93% Natural Origin</a:t>
            </a:r>
            <a:endParaRPr lang="en-US" sz="1800" kern="100">
              <a:solidFill>
                <a:schemeClr val="bg1"/>
              </a:solidFill>
              <a:effectLst/>
              <a:latin typeface="DM Sans "/>
              <a:ea typeface="DM Sans" pitchFamily="2" charset="0"/>
              <a:cs typeface="Times New Roman" panose="02020603050405020304" pitchFamily="18" charset="0"/>
            </a:endParaRPr>
          </a:p>
        </p:txBody>
      </p:sp>
      <p:sp>
        <p:nvSpPr>
          <p:cNvPr id="2" name="TextBox 1">
            <a:extLst>
              <a:ext uri="{FF2B5EF4-FFF2-40B4-BE49-F238E27FC236}">
                <a16:creationId xmlns:a16="http://schemas.microsoft.com/office/drawing/2014/main" id="{9EC80969-4B82-19C3-871D-2692E20CE39F}"/>
              </a:ext>
            </a:extLst>
          </p:cNvPr>
          <p:cNvSpPr txBox="1"/>
          <p:nvPr/>
        </p:nvSpPr>
        <p:spPr>
          <a:xfrm>
            <a:off x="8232426" y="6276036"/>
            <a:ext cx="1310435" cy="215444"/>
          </a:xfrm>
          <a:prstGeom prst="rect">
            <a:avLst/>
          </a:prstGeom>
          <a:noFill/>
        </p:spPr>
        <p:txBody>
          <a:bodyPr wrap="square">
            <a:spAutoFit/>
          </a:bodyPr>
          <a:lstStyle/>
          <a:p>
            <a:pPr algn="r"/>
            <a:r>
              <a:rPr lang="en-US" sz="800" b="0" i="0" u="none" strike="noStrike" baseline="0">
                <a:solidFill>
                  <a:schemeClr val="bg1"/>
                </a:solidFill>
                <a:latin typeface="DM Sans" pitchFamily="2" charset="0"/>
              </a:rPr>
              <a:t>HC-E-100400-41</a:t>
            </a:r>
            <a:endParaRPr lang="en-US" sz="800">
              <a:solidFill>
                <a:schemeClr val="bg1"/>
              </a:solidFill>
            </a:endParaRPr>
          </a:p>
        </p:txBody>
      </p:sp>
      <p:sp>
        <p:nvSpPr>
          <p:cNvPr id="3" name="TextBox 2">
            <a:extLst>
              <a:ext uri="{FF2B5EF4-FFF2-40B4-BE49-F238E27FC236}">
                <a16:creationId xmlns:a16="http://schemas.microsoft.com/office/drawing/2014/main" id="{4718A64B-841F-02E1-3650-EE05ED5C46FE}"/>
              </a:ext>
            </a:extLst>
          </p:cNvPr>
          <p:cNvSpPr txBox="1"/>
          <p:nvPr/>
        </p:nvSpPr>
        <p:spPr>
          <a:xfrm>
            <a:off x="5628436" y="6269481"/>
            <a:ext cx="2944063" cy="461665"/>
          </a:xfrm>
          <a:prstGeom prst="rect">
            <a:avLst/>
          </a:prstGeom>
          <a:noFill/>
        </p:spPr>
        <p:txBody>
          <a:bodyPr wrap="square">
            <a:spAutoFit/>
          </a:bodyPr>
          <a:lstStyle/>
          <a:p>
            <a:r>
              <a:rPr lang="en-US" sz="800" b="1" i="0" u="none" strike="noStrike" baseline="0">
                <a:solidFill>
                  <a:schemeClr val="bg1"/>
                </a:solidFill>
                <a:latin typeface="DM Sans" pitchFamily="2" charset="0"/>
              </a:rPr>
              <a:t>Technical Data:</a:t>
            </a:r>
          </a:p>
          <a:p>
            <a:r>
              <a:rPr lang="en-US" sz="800" i="0" u="none" strike="noStrike" baseline="0">
                <a:solidFill>
                  <a:schemeClr val="bg1"/>
                </a:solidFill>
                <a:latin typeface="DM Sans" pitchFamily="2" charset="0"/>
              </a:rPr>
              <a:t>pH: 5,7</a:t>
            </a:r>
          </a:p>
          <a:p>
            <a:r>
              <a:rPr lang="en-US" sz="800" i="0" u="none" strike="noStrike" baseline="0">
                <a:solidFill>
                  <a:schemeClr val="bg1"/>
                </a:solidFill>
                <a:latin typeface="DM Sans" pitchFamily="2" charset="0"/>
              </a:rPr>
              <a:t>Viscosity(HR-10/plate 40mm/ shear rate 1/s): 3.500 </a:t>
            </a:r>
            <a:r>
              <a:rPr lang="en-US" sz="800" i="0" u="none" strike="noStrike" baseline="0" err="1">
                <a:solidFill>
                  <a:schemeClr val="bg1"/>
                </a:solidFill>
                <a:latin typeface="DM Sans" pitchFamily="2" charset="0"/>
              </a:rPr>
              <a:t>mPa.s</a:t>
            </a:r>
            <a:endParaRPr lang="en-US" sz="800">
              <a:solidFill>
                <a:schemeClr val="bg1"/>
              </a:solidFill>
            </a:endParaRPr>
          </a:p>
        </p:txBody>
      </p:sp>
    </p:spTree>
    <p:extLst>
      <p:ext uri="{BB962C8B-B14F-4D97-AF65-F5344CB8AC3E}">
        <p14:creationId xmlns:p14="http://schemas.microsoft.com/office/powerpoint/2010/main" val="2945596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A close-up of a shadow of a tree&#10;&#10;Description automatically generated">
            <a:extLst>
              <a:ext uri="{FF2B5EF4-FFF2-40B4-BE49-F238E27FC236}">
                <a16:creationId xmlns:a16="http://schemas.microsoft.com/office/drawing/2014/main" id="{93EDF90D-0CB8-187A-8B8C-8C92943A2D1A}"/>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sharpenSoften amount="-100000"/>
                    </a14:imgEffect>
                    <a14:imgEffect>
                      <a14:saturation sat="0"/>
                    </a14:imgEffect>
                    <a14:imgEffect>
                      <a14:brightnessContrast bright="-10000" contrast="20000"/>
                    </a14:imgEffect>
                  </a14:imgLayer>
                </a14:imgProps>
              </a:ext>
              <a:ext uri="{28A0092B-C50C-407E-A947-70E740481C1C}">
                <a14:useLocalDpi xmlns:a14="http://schemas.microsoft.com/office/drawing/2010/main"/>
              </a:ext>
            </a:extLst>
          </a:blip>
          <a:srcRect/>
          <a:stretch/>
        </p:blipFill>
        <p:spPr>
          <a:xfrm rot="5400000">
            <a:off x="2645234" y="-2688766"/>
            <a:ext cx="6858000" cy="12235532"/>
          </a:xfrm>
          <a:prstGeom prst="rect">
            <a:avLst/>
          </a:prstGeom>
        </p:spPr>
      </p:pic>
      <p:sp>
        <p:nvSpPr>
          <p:cNvPr id="9" name="Rectangle 8">
            <a:extLst>
              <a:ext uri="{FF2B5EF4-FFF2-40B4-BE49-F238E27FC236}">
                <a16:creationId xmlns:a16="http://schemas.microsoft.com/office/drawing/2014/main" id="{8267A439-53DB-0B28-81DB-1F1ED1B8FE35}"/>
              </a:ext>
            </a:extLst>
          </p:cNvPr>
          <p:cNvSpPr/>
          <p:nvPr/>
        </p:nvSpPr>
        <p:spPr>
          <a:xfrm>
            <a:off x="5130525" y="0"/>
            <a:ext cx="7065278" cy="6858000"/>
          </a:xfrm>
          <a:prstGeom prst="rect">
            <a:avLst/>
          </a:prstGeom>
          <a:solidFill>
            <a:srgbClr val="343C09">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buClr>
                <a:srgbClr val="000000"/>
              </a:buClr>
            </a:pPr>
            <a:endParaRPr lang="en-GB" sz="1867" kern="0">
              <a:solidFill>
                <a:srgbClr val="FFFFFF"/>
              </a:solidFill>
              <a:latin typeface="DM Sans "/>
              <a:sym typeface="Arial"/>
            </a:endParaRPr>
          </a:p>
        </p:txBody>
      </p:sp>
      <p:sp>
        <p:nvSpPr>
          <p:cNvPr id="21" name="Rectangle 20">
            <a:extLst>
              <a:ext uri="{FF2B5EF4-FFF2-40B4-BE49-F238E27FC236}">
                <a16:creationId xmlns:a16="http://schemas.microsoft.com/office/drawing/2014/main" id="{EE9437FD-4E9E-AAD9-9F32-2918D4FEA4FA}"/>
              </a:ext>
            </a:extLst>
          </p:cNvPr>
          <p:cNvSpPr/>
          <p:nvPr/>
        </p:nvSpPr>
        <p:spPr>
          <a:xfrm>
            <a:off x="-44365" y="0"/>
            <a:ext cx="5178053" cy="6858000"/>
          </a:xfrm>
          <a:prstGeom prst="rect">
            <a:avLst/>
          </a:prstGeom>
          <a:solidFill>
            <a:srgbClr val="343C09">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buClr>
                <a:srgbClr val="000000"/>
              </a:buClr>
            </a:pPr>
            <a:endParaRPr lang="en-GB" sz="1867" kern="0">
              <a:solidFill>
                <a:srgbClr val="FFFFFF"/>
              </a:solidFill>
              <a:latin typeface="DM Sans "/>
              <a:sym typeface="Arial"/>
            </a:endParaRPr>
          </a:p>
        </p:txBody>
      </p:sp>
      <p:sp>
        <p:nvSpPr>
          <p:cNvPr id="32" name="Text Placeholder 3">
            <a:extLst>
              <a:ext uri="{FF2B5EF4-FFF2-40B4-BE49-F238E27FC236}">
                <a16:creationId xmlns:a16="http://schemas.microsoft.com/office/drawing/2014/main" id="{5EDF793F-3FC9-B6BC-6CF9-D87FB0CCF6E7}"/>
              </a:ext>
            </a:extLst>
          </p:cNvPr>
          <p:cNvSpPr txBox="1">
            <a:spLocks/>
          </p:cNvSpPr>
          <p:nvPr/>
        </p:nvSpPr>
        <p:spPr>
          <a:xfrm>
            <a:off x="593699" y="470244"/>
            <a:ext cx="3187364" cy="579483"/>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defTabSz="1219140">
              <a:buClr>
                <a:srgbClr val="000000"/>
              </a:buClr>
            </a:pPr>
            <a:r>
              <a:rPr lang="en-US" sz="2133" b="1">
                <a:solidFill>
                  <a:srgbClr val="FFFFFF"/>
                </a:solidFill>
                <a:latin typeface="DM Sans "/>
                <a:sym typeface="Arial"/>
              </a:rPr>
              <a:t> </a:t>
            </a:r>
          </a:p>
        </p:txBody>
      </p:sp>
      <p:pic>
        <p:nvPicPr>
          <p:cNvPr id="42" name="Google Shape;279;p62">
            <a:extLst>
              <a:ext uri="{FF2B5EF4-FFF2-40B4-BE49-F238E27FC236}">
                <a16:creationId xmlns:a16="http://schemas.microsoft.com/office/drawing/2014/main" id="{FEC1CF3F-0B14-E112-BB6F-7624663A7ADB}"/>
              </a:ext>
            </a:extLst>
          </p:cNvPr>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9532802" y="6210002"/>
            <a:ext cx="2514905" cy="485999"/>
          </a:xfrm>
          <a:prstGeom prst="rect">
            <a:avLst/>
          </a:prstGeom>
          <a:noFill/>
          <a:ln>
            <a:noFill/>
          </a:ln>
        </p:spPr>
      </p:pic>
      <p:grpSp>
        <p:nvGrpSpPr>
          <p:cNvPr id="22" name="Agrupar 8">
            <a:extLst>
              <a:ext uri="{FF2B5EF4-FFF2-40B4-BE49-F238E27FC236}">
                <a16:creationId xmlns:a16="http://schemas.microsoft.com/office/drawing/2014/main" id="{1210A110-6E02-ECFC-2BBD-54E9DB922CBF}"/>
              </a:ext>
            </a:extLst>
          </p:cNvPr>
          <p:cNvGrpSpPr/>
          <p:nvPr/>
        </p:nvGrpSpPr>
        <p:grpSpPr>
          <a:xfrm>
            <a:off x="885863" y="2112411"/>
            <a:ext cx="1950902" cy="3222615"/>
            <a:chOff x="7048531" y="1806295"/>
            <a:chExt cx="1463177" cy="2416961"/>
          </a:xfrm>
        </p:grpSpPr>
        <p:sp>
          <p:nvSpPr>
            <p:cNvPr id="23" name="TextBox 53">
              <a:extLst>
                <a:ext uri="{FF2B5EF4-FFF2-40B4-BE49-F238E27FC236}">
                  <a16:creationId xmlns:a16="http://schemas.microsoft.com/office/drawing/2014/main" id="{B5112D15-9E9E-DD52-741B-30DE3A5963FE}"/>
                </a:ext>
              </a:extLst>
            </p:cNvPr>
            <p:cNvSpPr txBox="1"/>
            <p:nvPr/>
          </p:nvSpPr>
          <p:spPr>
            <a:xfrm>
              <a:off x="7324766" y="1806295"/>
              <a:ext cx="1186942" cy="315567"/>
            </a:xfrm>
            <a:prstGeom prst="rect">
              <a:avLst/>
            </a:prstGeom>
            <a:noFill/>
          </p:spPr>
          <p:txBody>
            <a:bodyPr wrap="square">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en-GB" sz="1050" u="none" strike="noStrike" kern="1200" cap="none" spc="0" normalizeH="0" baseline="0" noProof="0">
                  <a:ln>
                    <a:noFill/>
                  </a:ln>
                  <a:solidFill>
                    <a:srgbClr val="FFFFFF"/>
                  </a:solidFill>
                  <a:effectLst/>
                  <a:uLnTx/>
                  <a:uFillTx/>
                  <a:latin typeface="DM Sans "/>
                  <a:cs typeface="Arial"/>
                  <a:sym typeface="Arial"/>
                </a:rPr>
                <a:t>HAIR &amp; SCALP REVITALIZER SERUM</a:t>
              </a:r>
            </a:p>
          </p:txBody>
        </p:sp>
        <p:pic>
          <p:nvPicPr>
            <p:cNvPr id="24" name="Imagem 43">
              <a:extLst>
                <a:ext uri="{FF2B5EF4-FFF2-40B4-BE49-F238E27FC236}">
                  <a16:creationId xmlns:a16="http://schemas.microsoft.com/office/drawing/2014/main" id="{85C2ACB6-BA4C-502B-8C13-573C9B8EA6F9}"/>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7048531" y="2416894"/>
              <a:ext cx="1355110" cy="1806362"/>
            </a:xfrm>
            <a:prstGeom prst="rect">
              <a:avLst/>
            </a:prstGeom>
          </p:spPr>
        </p:pic>
      </p:grpSp>
      <p:grpSp>
        <p:nvGrpSpPr>
          <p:cNvPr id="25" name="Agrupar 11">
            <a:extLst>
              <a:ext uri="{FF2B5EF4-FFF2-40B4-BE49-F238E27FC236}">
                <a16:creationId xmlns:a16="http://schemas.microsoft.com/office/drawing/2014/main" id="{23656DAA-D843-3657-51E4-46566F804527}"/>
              </a:ext>
            </a:extLst>
          </p:cNvPr>
          <p:cNvGrpSpPr/>
          <p:nvPr/>
        </p:nvGrpSpPr>
        <p:grpSpPr>
          <a:xfrm>
            <a:off x="1144937" y="1302272"/>
            <a:ext cx="4381841" cy="4626982"/>
            <a:chOff x="6333698" y="1223333"/>
            <a:chExt cx="3286382" cy="3470236"/>
          </a:xfrm>
        </p:grpSpPr>
        <p:sp>
          <p:nvSpPr>
            <p:cNvPr id="26" name="TextBox 7">
              <a:extLst>
                <a:ext uri="{FF2B5EF4-FFF2-40B4-BE49-F238E27FC236}">
                  <a16:creationId xmlns:a16="http://schemas.microsoft.com/office/drawing/2014/main" id="{167EC71F-E344-1B1F-E781-423B2897B183}"/>
                </a:ext>
              </a:extLst>
            </p:cNvPr>
            <p:cNvSpPr txBox="1"/>
            <p:nvPr/>
          </p:nvSpPr>
          <p:spPr>
            <a:xfrm>
              <a:off x="6333698" y="4324237"/>
              <a:ext cx="2992189" cy="369332"/>
            </a:xfrm>
            <a:prstGeom prst="rect">
              <a:avLst/>
            </a:prstGeom>
            <a:noFill/>
            <a:effectLst/>
          </p:spPr>
          <p:txBody>
            <a:bodyPr wrap="square" lIns="121920" tIns="60960" rIns="121920" bIns="60960" anchor="t">
              <a:spAutoFit/>
            </a:bodyPr>
            <a:lstStyle/>
            <a:p>
              <a:pPr marL="0" marR="0" lvl="0" indent="0" algn="l" defTabSz="1219140" rtl="0" eaLnBrk="1" fontAlgn="auto" latinLnBrk="0" hangingPunct="1">
                <a:lnSpc>
                  <a:spcPct val="100000"/>
                </a:lnSpc>
                <a:spcBef>
                  <a:spcPts val="0"/>
                </a:spcBef>
                <a:spcAft>
                  <a:spcPts val="0"/>
                </a:spcAft>
                <a:buClr>
                  <a:srgbClr val="000000"/>
                </a:buClr>
                <a:buSzTx/>
                <a:buFontTx/>
                <a:buNone/>
                <a:tabLst/>
                <a:defRPr/>
              </a:pPr>
              <a:r>
                <a:rPr kumimoji="0" lang="en-US" sz="1200" b="1" u="none" strike="noStrike" kern="0" cap="none" spc="0" normalizeH="0" baseline="0" noProof="0">
                  <a:ln>
                    <a:noFill/>
                  </a:ln>
                  <a:solidFill>
                    <a:srgbClr val="343C09"/>
                  </a:solidFill>
                  <a:effectLst/>
                  <a:uLnTx/>
                  <a:uFillTx/>
                  <a:latin typeface="DM Sans "/>
                  <a:cs typeface="Arial"/>
                  <a:sym typeface="Arial"/>
                </a:rPr>
                <a:t>with anti-aging ALPAFLOR</a:t>
              </a:r>
              <a:r>
                <a:rPr kumimoji="0" lang="en-US" sz="1200" b="1" u="none" strike="noStrike" kern="0" cap="none" spc="0" normalizeH="0" baseline="30000" noProof="0">
                  <a:ln>
                    <a:noFill/>
                  </a:ln>
                  <a:solidFill>
                    <a:srgbClr val="343C09"/>
                  </a:solidFill>
                  <a:effectLst/>
                  <a:uLnTx/>
                  <a:uFillTx/>
                  <a:latin typeface="DM Sans "/>
                  <a:cs typeface="Arial"/>
                  <a:sym typeface="Arial"/>
                </a:rPr>
                <a:t>®</a:t>
              </a:r>
              <a:r>
                <a:rPr kumimoji="0" lang="en-US" sz="1200" b="1" u="none" strike="noStrike" kern="0" cap="none" spc="0" normalizeH="0" baseline="0" noProof="0">
                  <a:ln>
                    <a:noFill/>
                  </a:ln>
                  <a:solidFill>
                    <a:srgbClr val="343C09"/>
                  </a:solidFill>
                  <a:effectLst/>
                  <a:uLnTx/>
                  <a:uFillTx/>
                  <a:latin typeface="DM Sans "/>
                  <a:cs typeface="Arial"/>
                  <a:sym typeface="Arial"/>
                </a:rPr>
                <a:t> EDELWEISS CB &amp; strengthening Rosemary Essential Oil</a:t>
              </a:r>
            </a:p>
          </p:txBody>
        </p:sp>
        <p:sp>
          <p:nvSpPr>
            <p:cNvPr id="27" name="TextBox 1">
              <a:extLst>
                <a:ext uri="{FF2B5EF4-FFF2-40B4-BE49-F238E27FC236}">
                  <a16:creationId xmlns:a16="http://schemas.microsoft.com/office/drawing/2014/main" id="{C66F6F23-CC08-B79D-E5E5-C94E9112E9C4}"/>
                </a:ext>
              </a:extLst>
            </p:cNvPr>
            <p:cNvSpPr txBox="1"/>
            <p:nvPr/>
          </p:nvSpPr>
          <p:spPr>
            <a:xfrm>
              <a:off x="6333698" y="1223333"/>
              <a:ext cx="3286382" cy="415498"/>
            </a:xfrm>
            <a:prstGeom prst="rect">
              <a:avLst/>
            </a:prstGeom>
            <a:noFill/>
          </p:spPr>
          <p:txBody>
            <a:bodyPr wrap="square" lIns="121920" tIns="60960" rIns="121920" bIns="60960" rtlCol="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fr-FR" sz="1400" b="1" u="none" strike="noStrike" kern="1200" cap="none" spc="0" normalizeH="0" baseline="0" noProof="0">
                  <a:ln>
                    <a:noFill/>
                  </a:ln>
                  <a:solidFill>
                    <a:srgbClr val="FFFFFF"/>
                  </a:solidFill>
                  <a:effectLst/>
                  <a:uLnTx/>
                  <a:uFillTx/>
                  <a:latin typeface="DM Sans "/>
                  <a:sym typeface="Arial"/>
                </a:rPr>
                <a:t>STRONG HEAD</a:t>
              </a:r>
            </a:p>
            <a:p>
              <a:pPr marL="0" marR="0" lvl="0" indent="0" algn="l" defTabSz="1219140" rtl="0" eaLnBrk="1" fontAlgn="auto" latinLnBrk="0" hangingPunct="1">
                <a:lnSpc>
                  <a:spcPct val="100000"/>
                </a:lnSpc>
                <a:spcBef>
                  <a:spcPts val="0"/>
                </a:spcBef>
                <a:spcAft>
                  <a:spcPts val="0"/>
                </a:spcAft>
                <a:buClrTx/>
                <a:buSzTx/>
                <a:buFontTx/>
                <a:buNone/>
                <a:tabLst/>
                <a:defRPr/>
              </a:pPr>
              <a:r>
                <a:rPr kumimoji="0" lang="en-US" sz="1400" b="1" u="none" strike="noStrike" kern="1200" cap="none" spc="-53" normalizeH="0" baseline="0" noProof="0">
                  <a:ln>
                    <a:noFill/>
                  </a:ln>
                  <a:solidFill>
                    <a:srgbClr val="FFFFFF"/>
                  </a:solidFill>
                  <a:effectLst/>
                  <a:uLnTx/>
                  <a:uFillTx/>
                  <a:latin typeface="DM Sans "/>
                  <a:sym typeface="Arial"/>
                </a:rPr>
                <a:t>for insecure mind, fragile scalp, hair loss*</a:t>
              </a:r>
            </a:p>
          </p:txBody>
        </p:sp>
        <p:cxnSp>
          <p:nvCxnSpPr>
            <p:cNvPr id="29" name="Conector Reto 16">
              <a:extLst>
                <a:ext uri="{FF2B5EF4-FFF2-40B4-BE49-F238E27FC236}">
                  <a16:creationId xmlns:a16="http://schemas.microsoft.com/office/drawing/2014/main" id="{24F69963-D808-F086-5C9D-990A868D0D41}"/>
                </a:ext>
              </a:extLst>
            </p:cNvPr>
            <p:cNvCxnSpPr>
              <a:cxnSpLocks/>
            </p:cNvCxnSpPr>
            <p:nvPr/>
          </p:nvCxnSpPr>
          <p:spPr>
            <a:xfrm flipH="1">
              <a:off x="6333698" y="1229586"/>
              <a:ext cx="1525" cy="368353"/>
            </a:xfrm>
            <a:prstGeom prst="line">
              <a:avLst/>
            </a:prstGeom>
            <a:ln w="57150">
              <a:solidFill>
                <a:srgbClr val="343C09"/>
              </a:solidFill>
            </a:ln>
          </p:spPr>
          <p:style>
            <a:lnRef idx="1">
              <a:schemeClr val="accent1"/>
            </a:lnRef>
            <a:fillRef idx="0">
              <a:schemeClr val="accent1"/>
            </a:fillRef>
            <a:effectRef idx="0">
              <a:schemeClr val="accent1"/>
            </a:effectRef>
            <a:fontRef idx="minor">
              <a:schemeClr val="tx1"/>
            </a:fontRef>
          </p:style>
        </p:cxnSp>
      </p:grpSp>
      <p:sp>
        <p:nvSpPr>
          <p:cNvPr id="30" name="CaixaDeTexto 14">
            <a:extLst>
              <a:ext uri="{FF2B5EF4-FFF2-40B4-BE49-F238E27FC236}">
                <a16:creationId xmlns:a16="http://schemas.microsoft.com/office/drawing/2014/main" id="{21B83476-69A1-259A-055B-7905B28EFD13}"/>
              </a:ext>
            </a:extLst>
          </p:cNvPr>
          <p:cNvSpPr txBox="1"/>
          <p:nvPr/>
        </p:nvSpPr>
        <p:spPr>
          <a:xfrm rot="16200000">
            <a:off x="-2783503" y="3133640"/>
            <a:ext cx="6102816" cy="410241"/>
          </a:xfrm>
          <a:prstGeom prst="rect">
            <a:avLst/>
          </a:prstGeom>
          <a:noFill/>
        </p:spPr>
        <p:txBody>
          <a:bodyPr wrap="square" lIns="121920" tIns="60960" rIns="121920" bIns="60960" anchor="t">
            <a:spAutoFit/>
          </a:bodyPr>
          <a:lstStyle/>
          <a:p>
            <a:pPr defTabSz="914377"/>
            <a:r>
              <a:rPr lang="en-US" sz="933">
                <a:solidFill>
                  <a:srgbClr val="FFFFFF"/>
                </a:solidFill>
                <a:latin typeface="DM Sans "/>
                <a:cs typeface="Arial"/>
                <a:sym typeface="Arial"/>
              </a:rPr>
              <a:t>Products are for illustration only, not for sale. dsm-firmenich is not responsible for final products claims.</a:t>
            </a:r>
          </a:p>
          <a:p>
            <a:pPr defTabSz="914377"/>
            <a:endParaRPr lang="en-US" sz="933" dirty="0">
              <a:solidFill>
                <a:srgbClr val="FFFFFF"/>
              </a:solidFill>
              <a:latin typeface="DM Sans "/>
              <a:cs typeface="Arial"/>
              <a:sym typeface="Arial"/>
            </a:endParaRPr>
          </a:p>
        </p:txBody>
      </p:sp>
      <p:pic>
        <p:nvPicPr>
          <p:cNvPr id="10" name="Picture 9">
            <a:extLst>
              <a:ext uri="{FF2B5EF4-FFF2-40B4-BE49-F238E27FC236}">
                <a16:creationId xmlns:a16="http://schemas.microsoft.com/office/drawing/2014/main" id="{3AB1FC0D-08F0-AF2F-330E-1C53B0B2482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103144" y="554682"/>
            <a:ext cx="3125980" cy="468897"/>
          </a:xfrm>
          <a:prstGeom prst="rect">
            <a:avLst/>
          </a:prstGeom>
        </p:spPr>
      </p:pic>
      <p:graphicFrame>
        <p:nvGraphicFramePr>
          <p:cNvPr id="12" name="Table 11">
            <a:extLst>
              <a:ext uri="{FF2B5EF4-FFF2-40B4-BE49-F238E27FC236}">
                <a16:creationId xmlns:a16="http://schemas.microsoft.com/office/drawing/2014/main" id="{BAAD4DF1-EC14-0145-DA74-EA77B1208EC3}"/>
              </a:ext>
            </a:extLst>
          </p:cNvPr>
          <p:cNvGraphicFramePr>
            <a:graphicFrameLocks noGrp="1"/>
          </p:cNvGraphicFramePr>
          <p:nvPr>
            <p:extLst>
              <p:ext uri="{D42A27DB-BD31-4B8C-83A1-F6EECF244321}">
                <p14:modId xmlns:p14="http://schemas.microsoft.com/office/powerpoint/2010/main" val="868286938"/>
              </p:ext>
            </p:extLst>
          </p:nvPr>
        </p:nvGraphicFramePr>
        <p:xfrm>
          <a:off x="5643133" y="550614"/>
          <a:ext cx="6258583" cy="4809662"/>
        </p:xfrm>
        <a:graphic>
          <a:graphicData uri="http://schemas.openxmlformats.org/drawingml/2006/table">
            <a:tbl>
              <a:tblPr>
                <a:tableStyleId>{5C22544A-7EE6-4342-B048-85BDC9FD1C3A}</a:tableStyleId>
              </a:tblPr>
              <a:tblGrid>
                <a:gridCol w="615777">
                  <a:extLst>
                    <a:ext uri="{9D8B030D-6E8A-4147-A177-3AD203B41FA5}">
                      <a16:colId xmlns:a16="http://schemas.microsoft.com/office/drawing/2014/main" val="1056699806"/>
                    </a:ext>
                  </a:extLst>
                </a:gridCol>
                <a:gridCol w="2546508">
                  <a:extLst>
                    <a:ext uri="{9D8B030D-6E8A-4147-A177-3AD203B41FA5}">
                      <a16:colId xmlns:a16="http://schemas.microsoft.com/office/drawing/2014/main" val="1435418905"/>
                    </a:ext>
                  </a:extLst>
                </a:gridCol>
                <a:gridCol w="2424726">
                  <a:extLst>
                    <a:ext uri="{9D8B030D-6E8A-4147-A177-3AD203B41FA5}">
                      <a16:colId xmlns:a16="http://schemas.microsoft.com/office/drawing/2014/main" val="2689610671"/>
                    </a:ext>
                  </a:extLst>
                </a:gridCol>
                <a:gridCol w="671572">
                  <a:extLst>
                    <a:ext uri="{9D8B030D-6E8A-4147-A177-3AD203B41FA5}">
                      <a16:colId xmlns:a16="http://schemas.microsoft.com/office/drawing/2014/main" val="4264041229"/>
                    </a:ext>
                  </a:extLst>
                </a:gridCol>
              </a:tblGrid>
              <a:tr h="293547">
                <a:tc>
                  <a:txBody>
                    <a:bodyPr/>
                    <a:lstStyle/>
                    <a:p>
                      <a:pPr marL="0" marR="0">
                        <a:lnSpc>
                          <a:spcPts val="1440"/>
                        </a:lnSpc>
                        <a:spcBef>
                          <a:spcPts val="0"/>
                        </a:spcBef>
                        <a:spcAft>
                          <a:spcPts val="0"/>
                        </a:spcAft>
                        <a:tabLst>
                          <a:tab pos="623570" algn="l"/>
                        </a:tabLst>
                      </a:pPr>
                      <a:r>
                        <a:rPr lang="en-GB" sz="900" b="1" kern="100">
                          <a:solidFill>
                            <a:schemeClr val="bg1"/>
                          </a:solidFill>
                          <a:effectLst/>
                          <a:latin typeface="DM Sans" pitchFamily="2" charset="0"/>
                        </a:rPr>
                        <a:t>Phase</a:t>
                      </a:r>
                      <a:endParaRPr lang="en-US" sz="900" b="1" kern="100">
                        <a:solidFill>
                          <a:schemeClr val="bg1"/>
                        </a:solidFill>
                        <a:effectLst/>
                        <a:latin typeface="DM Sans" pitchFamily="2" charset="0"/>
                        <a:ea typeface="DM Sans" pitchFamily="2" charset="0"/>
                        <a:cs typeface="Times New Roman" panose="02020603050405020304" pitchFamily="18" charset="0"/>
                      </a:endParaRPr>
                    </a:p>
                  </a:txBody>
                  <a:tcPr marL="37954" marR="37954" marT="0" marB="0">
                    <a:noFill/>
                  </a:tcPr>
                </a:tc>
                <a:tc>
                  <a:txBody>
                    <a:bodyPr/>
                    <a:lstStyle/>
                    <a:p>
                      <a:pPr marL="0" marR="0">
                        <a:lnSpc>
                          <a:spcPts val="1440"/>
                        </a:lnSpc>
                        <a:spcBef>
                          <a:spcPts val="0"/>
                        </a:spcBef>
                        <a:spcAft>
                          <a:spcPts val="0"/>
                        </a:spcAft>
                        <a:tabLst>
                          <a:tab pos="623570" algn="l"/>
                        </a:tabLst>
                      </a:pPr>
                      <a:r>
                        <a:rPr lang="en-GB" sz="900" b="1" kern="100">
                          <a:solidFill>
                            <a:schemeClr val="bg1"/>
                          </a:solidFill>
                          <a:effectLst/>
                          <a:latin typeface="DM Sans" pitchFamily="2" charset="0"/>
                        </a:rPr>
                        <a:t>Ingredients</a:t>
                      </a:r>
                      <a:endParaRPr lang="en-US" sz="900" b="1" kern="100">
                        <a:solidFill>
                          <a:schemeClr val="bg1"/>
                        </a:solidFill>
                        <a:effectLst/>
                        <a:latin typeface="DM Sans" pitchFamily="2" charset="0"/>
                        <a:ea typeface="DM Sans" pitchFamily="2" charset="0"/>
                        <a:cs typeface="Times New Roman" panose="02020603050405020304" pitchFamily="18" charset="0"/>
                      </a:endParaRPr>
                    </a:p>
                  </a:txBody>
                  <a:tcPr marL="37954" marR="37954" marT="0" marB="0">
                    <a:noFill/>
                  </a:tcPr>
                </a:tc>
                <a:tc>
                  <a:txBody>
                    <a:bodyPr/>
                    <a:lstStyle/>
                    <a:p>
                      <a:pPr marL="0" marR="0">
                        <a:lnSpc>
                          <a:spcPts val="1440"/>
                        </a:lnSpc>
                        <a:spcBef>
                          <a:spcPts val="0"/>
                        </a:spcBef>
                        <a:spcAft>
                          <a:spcPts val="0"/>
                        </a:spcAft>
                        <a:tabLst>
                          <a:tab pos="623570" algn="l"/>
                        </a:tabLst>
                      </a:pPr>
                      <a:r>
                        <a:rPr lang="en-GB" sz="900" b="1" kern="100">
                          <a:solidFill>
                            <a:schemeClr val="bg1"/>
                          </a:solidFill>
                          <a:effectLst/>
                          <a:latin typeface="DM Sans" pitchFamily="2" charset="0"/>
                        </a:rPr>
                        <a:t>INCI Name</a:t>
                      </a:r>
                      <a:endParaRPr lang="en-US" sz="900" b="1" kern="100">
                        <a:solidFill>
                          <a:schemeClr val="bg1"/>
                        </a:solidFill>
                        <a:effectLst/>
                        <a:latin typeface="DM Sans" pitchFamily="2" charset="0"/>
                        <a:ea typeface="DM Sans" pitchFamily="2" charset="0"/>
                        <a:cs typeface="Times New Roman" panose="02020603050405020304" pitchFamily="18" charset="0"/>
                      </a:endParaRPr>
                    </a:p>
                  </a:txBody>
                  <a:tcPr marL="37954" marR="37954" marT="0" marB="0">
                    <a:noFill/>
                  </a:tcPr>
                </a:tc>
                <a:tc>
                  <a:txBody>
                    <a:bodyPr/>
                    <a:lstStyle/>
                    <a:p>
                      <a:pPr marL="0" marR="0" algn="r">
                        <a:lnSpc>
                          <a:spcPts val="1440"/>
                        </a:lnSpc>
                        <a:spcBef>
                          <a:spcPts val="0"/>
                        </a:spcBef>
                        <a:spcAft>
                          <a:spcPts val="0"/>
                        </a:spcAft>
                        <a:tabLst>
                          <a:tab pos="623570" algn="l"/>
                        </a:tabLst>
                      </a:pPr>
                      <a:r>
                        <a:rPr lang="en-GB" sz="900" b="1" kern="100">
                          <a:solidFill>
                            <a:schemeClr val="bg1"/>
                          </a:solidFill>
                          <a:effectLst/>
                          <a:latin typeface="DM Sans" pitchFamily="2" charset="0"/>
                        </a:rPr>
                        <a:t>% w / w</a:t>
                      </a:r>
                      <a:endParaRPr lang="en-US" sz="900" b="1" kern="100">
                        <a:solidFill>
                          <a:schemeClr val="bg1"/>
                        </a:solidFill>
                        <a:effectLst/>
                        <a:latin typeface="DM Sans" pitchFamily="2" charset="0"/>
                        <a:ea typeface="DM Sans" pitchFamily="2" charset="0"/>
                        <a:cs typeface="Times New Roman" panose="02020603050405020304" pitchFamily="18" charset="0"/>
                      </a:endParaRPr>
                    </a:p>
                  </a:txBody>
                  <a:tcPr marL="37954" marR="37954" marT="0" marB="0">
                    <a:noFill/>
                  </a:tcPr>
                </a:tc>
                <a:extLst>
                  <a:ext uri="{0D108BD9-81ED-4DB2-BD59-A6C34878D82A}">
                    <a16:rowId xmlns:a16="http://schemas.microsoft.com/office/drawing/2014/main" val="3285463203"/>
                  </a:ext>
                </a:extLst>
              </a:tr>
              <a:tr h="138641">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A</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37954" marR="37954"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Water Dem</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37954" marR="37954"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AQUA</a:t>
                      </a:r>
                      <a:endParaRPr lang="en-US" sz="800" kern="100">
                        <a:solidFill>
                          <a:schemeClr val="bg1"/>
                        </a:solidFill>
                        <a:effectLst/>
                        <a:latin typeface="DM Sans" pitchFamily="2" charset="0"/>
                        <a:ea typeface="DM Sans" pitchFamily="2" charset="0"/>
                        <a:cs typeface="Times New Roman" panose="02020603050405020304" pitchFamily="18" charset="0"/>
                      </a:endParaRPr>
                    </a:p>
                  </a:txBody>
                  <a:tcPr marL="37954" marR="37954"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69,13</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37954" marR="37954" marT="0" marB="0">
                    <a:noFill/>
                  </a:tcPr>
                </a:tc>
                <a:extLst>
                  <a:ext uri="{0D108BD9-81ED-4DB2-BD59-A6C34878D82A}">
                    <a16:rowId xmlns:a16="http://schemas.microsoft.com/office/drawing/2014/main" val="3033189033"/>
                  </a:ext>
                </a:extLst>
              </a:tr>
              <a:tr h="147967">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37954" marR="37954" marT="0" marB="0">
                    <a:noFill/>
                  </a:tcPr>
                </a:tc>
                <a:tc>
                  <a:txBody>
                    <a:bodyPr/>
                    <a:lstStyle/>
                    <a:p>
                      <a:pPr marL="0" marR="0">
                        <a:lnSpc>
                          <a:spcPts val="1440"/>
                        </a:lnSpc>
                        <a:spcBef>
                          <a:spcPts val="0"/>
                        </a:spcBef>
                        <a:spcAft>
                          <a:spcPts val="0"/>
                        </a:spcAft>
                        <a:tabLst>
                          <a:tab pos="623570" algn="l"/>
                        </a:tabLst>
                      </a:pPr>
                      <a:r>
                        <a:rPr lang="en-GB" sz="900" b="1" kern="100">
                          <a:solidFill>
                            <a:schemeClr val="bg1"/>
                          </a:solidFill>
                          <a:effectLst/>
                          <a:latin typeface="DM Sans" pitchFamily="2" charset="0"/>
                        </a:rPr>
                        <a:t>D-Biotin</a:t>
                      </a:r>
                      <a:endParaRPr lang="en-US" sz="900" b="1" kern="100">
                        <a:solidFill>
                          <a:schemeClr val="bg1"/>
                        </a:solidFill>
                        <a:effectLst/>
                        <a:latin typeface="DM Sans" pitchFamily="2" charset="0"/>
                        <a:ea typeface="DM Sans" pitchFamily="2" charset="0"/>
                        <a:cs typeface="Times New Roman" panose="02020603050405020304" pitchFamily="18" charset="0"/>
                      </a:endParaRPr>
                    </a:p>
                  </a:txBody>
                  <a:tcPr marL="37954" marR="37954"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BIOTIN</a:t>
                      </a:r>
                      <a:endParaRPr lang="en-US" sz="800" kern="100">
                        <a:solidFill>
                          <a:schemeClr val="bg1"/>
                        </a:solidFill>
                        <a:effectLst/>
                        <a:latin typeface="DM Sans" pitchFamily="2" charset="0"/>
                        <a:ea typeface="DM Sans" pitchFamily="2" charset="0"/>
                        <a:cs typeface="Times New Roman" panose="02020603050405020304" pitchFamily="18" charset="0"/>
                      </a:endParaRPr>
                    </a:p>
                  </a:txBody>
                  <a:tcPr marL="37954" marR="37954"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0,02</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37954" marR="37954" marT="0" marB="0">
                    <a:noFill/>
                  </a:tcPr>
                </a:tc>
                <a:extLst>
                  <a:ext uri="{0D108BD9-81ED-4DB2-BD59-A6C34878D82A}">
                    <a16:rowId xmlns:a16="http://schemas.microsoft.com/office/drawing/2014/main" val="3659003397"/>
                  </a:ext>
                </a:extLst>
              </a:tr>
              <a:tr h="290457">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37954" marR="37954" marT="0" marB="0">
                    <a:noFill/>
                  </a:tcPr>
                </a:tc>
                <a:tc>
                  <a:txBody>
                    <a:bodyPr/>
                    <a:lstStyle/>
                    <a:p>
                      <a:pPr marL="0" marR="0">
                        <a:lnSpc>
                          <a:spcPts val="1440"/>
                        </a:lnSpc>
                        <a:spcBef>
                          <a:spcPts val="0"/>
                        </a:spcBef>
                        <a:spcAft>
                          <a:spcPts val="0"/>
                        </a:spcAft>
                        <a:tabLst>
                          <a:tab pos="623570" algn="l"/>
                        </a:tabLst>
                      </a:pPr>
                      <a:r>
                        <a:rPr lang="en-GB" sz="900" b="1" kern="100">
                          <a:solidFill>
                            <a:schemeClr val="bg1"/>
                          </a:solidFill>
                          <a:effectLst/>
                          <a:latin typeface="DM Sans" pitchFamily="2" charset="0"/>
                        </a:rPr>
                        <a:t>HYA-ACT</a:t>
                      </a:r>
                      <a:r>
                        <a:rPr lang="en-GB" sz="900" b="1" kern="100" baseline="30000">
                          <a:solidFill>
                            <a:schemeClr val="bg1"/>
                          </a:solidFill>
                          <a:effectLst/>
                          <a:latin typeface="DM Sans" pitchFamily="2" charset="0"/>
                        </a:rPr>
                        <a:t>TM</a:t>
                      </a:r>
                      <a:r>
                        <a:rPr lang="en-GB" sz="900" b="1" kern="100">
                          <a:solidFill>
                            <a:schemeClr val="bg1"/>
                          </a:solidFill>
                          <a:effectLst/>
                          <a:latin typeface="DM Sans" pitchFamily="2" charset="0"/>
                        </a:rPr>
                        <a:t> XS</a:t>
                      </a:r>
                      <a:endParaRPr lang="en-US" sz="900" b="1" kern="100">
                        <a:solidFill>
                          <a:schemeClr val="bg1"/>
                        </a:solidFill>
                        <a:effectLst/>
                        <a:latin typeface="DM Sans" pitchFamily="2" charset="0"/>
                        <a:ea typeface="DM Sans" pitchFamily="2" charset="0"/>
                        <a:cs typeface="Times New Roman" panose="02020603050405020304" pitchFamily="18" charset="0"/>
                      </a:endParaRPr>
                    </a:p>
                  </a:txBody>
                  <a:tcPr marL="37954" marR="37954"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HYDROLYZED HYALURONIC ACID</a:t>
                      </a:r>
                      <a:endParaRPr lang="en-US" sz="800" kern="100">
                        <a:solidFill>
                          <a:schemeClr val="bg1"/>
                        </a:solidFill>
                        <a:effectLst/>
                        <a:latin typeface="DM Sans" pitchFamily="2" charset="0"/>
                        <a:ea typeface="DM Sans" pitchFamily="2" charset="0"/>
                        <a:cs typeface="Times New Roman" panose="02020603050405020304" pitchFamily="18" charset="0"/>
                      </a:endParaRPr>
                    </a:p>
                  </a:txBody>
                  <a:tcPr marL="37954" marR="37954"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0,15</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37954" marR="37954" marT="0" marB="0">
                    <a:noFill/>
                  </a:tcPr>
                </a:tc>
                <a:extLst>
                  <a:ext uri="{0D108BD9-81ED-4DB2-BD59-A6C34878D82A}">
                    <a16:rowId xmlns:a16="http://schemas.microsoft.com/office/drawing/2014/main" val="770349450"/>
                  </a:ext>
                </a:extLst>
              </a:tr>
              <a:tr h="147967">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37954" marR="37954"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37954" marR="37954"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 </a:t>
                      </a:r>
                      <a:endParaRPr lang="en-US" sz="800" kern="100">
                        <a:solidFill>
                          <a:schemeClr val="bg1"/>
                        </a:solidFill>
                        <a:effectLst/>
                        <a:latin typeface="DM Sans" pitchFamily="2" charset="0"/>
                        <a:ea typeface="DM Sans" pitchFamily="2" charset="0"/>
                        <a:cs typeface="Times New Roman" panose="02020603050405020304" pitchFamily="18" charset="0"/>
                      </a:endParaRPr>
                    </a:p>
                  </a:txBody>
                  <a:tcPr marL="37954" marR="37954"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37954" marR="37954" marT="0" marB="0">
                    <a:noFill/>
                  </a:tcPr>
                </a:tc>
                <a:extLst>
                  <a:ext uri="{0D108BD9-81ED-4DB2-BD59-A6C34878D82A}">
                    <a16:rowId xmlns:a16="http://schemas.microsoft.com/office/drawing/2014/main" val="2903777078"/>
                  </a:ext>
                </a:extLst>
              </a:tr>
              <a:tr h="442273">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B</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37954" marR="37954"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SILIGEL</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37954" marR="37954"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XANTHAN GUM, SCLEROTIUM GUM, LECITHIN, PULLULAN</a:t>
                      </a:r>
                      <a:endParaRPr lang="en-US" sz="800" kern="100">
                        <a:solidFill>
                          <a:schemeClr val="bg1"/>
                        </a:solidFill>
                        <a:effectLst/>
                        <a:latin typeface="DM Sans" pitchFamily="2" charset="0"/>
                        <a:ea typeface="DM Sans" pitchFamily="2" charset="0"/>
                        <a:cs typeface="Times New Roman" panose="02020603050405020304" pitchFamily="18" charset="0"/>
                      </a:endParaRPr>
                    </a:p>
                  </a:txBody>
                  <a:tcPr marL="37954" marR="37954"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1,40</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37954" marR="37954" marT="0" marB="0">
                    <a:noFill/>
                  </a:tcPr>
                </a:tc>
                <a:extLst>
                  <a:ext uri="{0D108BD9-81ED-4DB2-BD59-A6C34878D82A}">
                    <a16:rowId xmlns:a16="http://schemas.microsoft.com/office/drawing/2014/main" val="719898755"/>
                  </a:ext>
                </a:extLst>
              </a:tr>
              <a:tr h="147967">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37954" marR="37954"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37954" marR="37954"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 </a:t>
                      </a:r>
                      <a:endParaRPr lang="en-US" sz="800" kern="100">
                        <a:solidFill>
                          <a:schemeClr val="bg1"/>
                        </a:solidFill>
                        <a:effectLst/>
                        <a:latin typeface="DM Sans" pitchFamily="2" charset="0"/>
                        <a:ea typeface="DM Sans" pitchFamily="2" charset="0"/>
                        <a:cs typeface="Times New Roman" panose="02020603050405020304" pitchFamily="18" charset="0"/>
                      </a:endParaRPr>
                    </a:p>
                  </a:txBody>
                  <a:tcPr marL="37954" marR="37954"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37954" marR="37954" marT="0" marB="0">
                    <a:noFill/>
                  </a:tcPr>
                </a:tc>
                <a:extLst>
                  <a:ext uri="{0D108BD9-81ED-4DB2-BD59-A6C34878D82A}">
                    <a16:rowId xmlns:a16="http://schemas.microsoft.com/office/drawing/2014/main" val="1377643417"/>
                  </a:ext>
                </a:extLst>
              </a:tr>
              <a:tr h="290457">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C</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37954" marR="37954" marT="0" marB="0">
                    <a:noFill/>
                  </a:tcPr>
                </a:tc>
                <a:tc>
                  <a:txBody>
                    <a:bodyPr/>
                    <a:lstStyle/>
                    <a:p>
                      <a:pPr marL="0" marR="0">
                        <a:lnSpc>
                          <a:spcPts val="1440"/>
                        </a:lnSpc>
                        <a:spcBef>
                          <a:spcPts val="0"/>
                        </a:spcBef>
                        <a:spcAft>
                          <a:spcPts val="0"/>
                        </a:spcAft>
                        <a:tabLst>
                          <a:tab pos="623570" algn="l"/>
                        </a:tabLst>
                      </a:pPr>
                      <a:r>
                        <a:rPr lang="en-GB" sz="900" b="0" kern="100" dirty="0">
                          <a:solidFill>
                            <a:schemeClr val="bg1"/>
                          </a:solidFill>
                          <a:effectLst/>
                          <a:latin typeface="DM Sans" pitchFamily="2" charset="0"/>
                        </a:rPr>
                        <a:t>Propanediol</a:t>
                      </a:r>
                      <a:endParaRPr lang="en-US" sz="900" b="0" kern="100" dirty="0">
                        <a:solidFill>
                          <a:schemeClr val="bg1"/>
                        </a:solidFill>
                        <a:effectLst/>
                        <a:latin typeface="DM Sans" pitchFamily="2" charset="0"/>
                        <a:ea typeface="DM Sans" pitchFamily="2" charset="0"/>
                        <a:cs typeface="Times New Roman" panose="02020603050405020304" pitchFamily="18" charset="0"/>
                      </a:endParaRPr>
                    </a:p>
                  </a:txBody>
                  <a:tcPr marL="37954" marR="37954"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PROPANEDIOL</a:t>
                      </a:r>
                      <a:endParaRPr lang="en-US" sz="800" kern="100">
                        <a:solidFill>
                          <a:schemeClr val="bg1"/>
                        </a:solidFill>
                        <a:effectLst/>
                        <a:latin typeface="DM Sans" pitchFamily="2" charset="0"/>
                        <a:ea typeface="DM Sans" pitchFamily="2" charset="0"/>
                        <a:cs typeface="Times New Roman" panose="02020603050405020304" pitchFamily="18" charset="0"/>
                      </a:endParaRPr>
                    </a:p>
                  </a:txBody>
                  <a:tcPr marL="37954" marR="37954"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5,00</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37954" marR="37954" marT="0" marB="0">
                    <a:noFill/>
                  </a:tcPr>
                </a:tc>
                <a:extLst>
                  <a:ext uri="{0D108BD9-81ED-4DB2-BD59-A6C34878D82A}">
                    <a16:rowId xmlns:a16="http://schemas.microsoft.com/office/drawing/2014/main" val="3407250349"/>
                  </a:ext>
                </a:extLst>
              </a:tr>
              <a:tr h="290457">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37954" marR="37954"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BIO-ETHANOL (ETA bis 99.9%)</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37954" marR="37954"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ALCOHOL</a:t>
                      </a:r>
                      <a:endParaRPr lang="en-US" sz="800" kern="100">
                        <a:solidFill>
                          <a:schemeClr val="bg1"/>
                        </a:solidFill>
                        <a:effectLst/>
                        <a:latin typeface="DM Sans" pitchFamily="2" charset="0"/>
                        <a:ea typeface="DM Sans" pitchFamily="2" charset="0"/>
                        <a:cs typeface="Times New Roman" panose="02020603050405020304" pitchFamily="18" charset="0"/>
                      </a:endParaRPr>
                    </a:p>
                  </a:txBody>
                  <a:tcPr marL="37954" marR="37954"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12,00</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37954" marR="37954" marT="0" marB="0">
                    <a:noFill/>
                  </a:tcPr>
                </a:tc>
                <a:extLst>
                  <a:ext uri="{0D108BD9-81ED-4DB2-BD59-A6C34878D82A}">
                    <a16:rowId xmlns:a16="http://schemas.microsoft.com/office/drawing/2014/main" val="3924215056"/>
                  </a:ext>
                </a:extLst>
              </a:tr>
              <a:tr h="147967">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37954" marR="37954"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37954" marR="37954"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 </a:t>
                      </a:r>
                      <a:endParaRPr lang="en-US" sz="800" kern="100">
                        <a:solidFill>
                          <a:schemeClr val="bg1"/>
                        </a:solidFill>
                        <a:effectLst/>
                        <a:latin typeface="DM Sans" pitchFamily="2" charset="0"/>
                        <a:ea typeface="DM Sans" pitchFamily="2" charset="0"/>
                        <a:cs typeface="Times New Roman" panose="02020603050405020304" pitchFamily="18" charset="0"/>
                      </a:endParaRPr>
                    </a:p>
                  </a:txBody>
                  <a:tcPr marL="37954" marR="37954"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37954" marR="37954" marT="0" marB="0">
                    <a:noFill/>
                  </a:tcPr>
                </a:tc>
                <a:extLst>
                  <a:ext uri="{0D108BD9-81ED-4DB2-BD59-A6C34878D82A}">
                    <a16:rowId xmlns:a16="http://schemas.microsoft.com/office/drawing/2014/main" val="49284718"/>
                  </a:ext>
                </a:extLst>
              </a:tr>
              <a:tr h="290457">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D</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37954" marR="37954"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MIGLYOL® 829 ECO</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37954" marR="37954"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CAPRYLIC/CAPRIC/SUCCINIC TRIGLYCERIDE</a:t>
                      </a:r>
                      <a:endParaRPr lang="en-US" sz="800" kern="100">
                        <a:solidFill>
                          <a:schemeClr val="bg1"/>
                        </a:solidFill>
                        <a:effectLst/>
                        <a:latin typeface="DM Sans" pitchFamily="2" charset="0"/>
                        <a:ea typeface="DM Sans" pitchFamily="2" charset="0"/>
                        <a:cs typeface="Times New Roman" panose="02020603050405020304" pitchFamily="18" charset="0"/>
                      </a:endParaRPr>
                    </a:p>
                  </a:txBody>
                  <a:tcPr marL="37954" marR="37954"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7,50</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37954" marR="37954" marT="0" marB="0">
                    <a:noFill/>
                  </a:tcPr>
                </a:tc>
                <a:extLst>
                  <a:ext uri="{0D108BD9-81ED-4DB2-BD59-A6C34878D82A}">
                    <a16:rowId xmlns:a16="http://schemas.microsoft.com/office/drawing/2014/main" val="1773378057"/>
                  </a:ext>
                </a:extLst>
              </a:tr>
              <a:tr h="442273">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37954" marR="37954" marT="0" marB="0">
                    <a:noFill/>
                  </a:tcPr>
                </a:tc>
                <a:tc>
                  <a:txBody>
                    <a:bodyPr/>
                    <a:lstStyle/>
                    <a:p>
                      <a:pPr marL="0" marR="0">
                        <a:lnSpc>
                          <a:spcPts val="1440"/>
                        </a:lnSpc>
                        <a:spcBef>
                          <a:spcPts val="0"/>
                        </a:spcBef>
                        <a:spcAft>
                          <a:spcPts val="0"/>
                        </a:spcAft>
                        <a:tabLst>
                          <a:tab pos="623570" algn="l"/>
                        </a:tabLst>
                      </a:pPr>
                      <a:r>
                        <a:rPr lang="en-GB" sz="900" b="1" kern="100">
                          <a:solidFill>
                            <a:schemeClr val="bg1"/>
                          </a:solidFill>
                          <a:effectLst/>
                          <a:latin typeface="DM Sans" pitchFamily="2" charset="0"/>
                        </a:rPr>
                        <a:t>life'sGLA</a:t>
                      </a:r>
                      <a:r>
                        <a:rPr lang="en-GB" sz="900" b="1" kern="100" baseline="30000">
                          <a:solidFill>
                            <a:schemeClr val="bg1"/>
                          </a:solidFill>
                          <a:effectLst/>
                          <a:latin typeface="DM Sans" pitchFamily="2" charset="0"/>
                        </a:rPr>
                        <a:t>TM</a:t>
                      </a:r>
                      <a:r>
                        <a:rPr lang="en-GB" sz="900" b="1" kern="100">
                          <a:solidFill>
                            <a:schemeClr val="bg1"/>
                          </a:solidFill>
                          <a:effectLst/>
                          <a:latin typeface="DM Sans" pitchFamily="2" charset="0"/>
                        </a:rPr>
                        <a:t> '10' n-6 Oil</a:t>
                      </a:r>
                      <a:endParaRPr lang="en-US" sz="900" b="1" kern="100">
                        <a:solidFill>
                          <a:schemeClr val="bg1"/>
                        </a:solidFill>
                        <a:effectLst/>
                        <a:latin typeface="DM Sans" pitchFamily="2" charset="0"/>
                        <a:ea typeface="DM Sans" pitchFamily="2" charset="0"/>
                        <a:cs typeface="Times New Roman" panose="02020603050405020304" pitchFamily="18" charset="0"/>
                      </a:endParaRPr>
                    </a:p>
                  </a:txBody>
                  <a:tcPr marL="37954" marR="37954"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OENOTHERA BIENNIS SEED EXTRACT, ASCORBYL PALMITATE, TOCOPHEROL</a:t>
                      </a:r>
                      <a:endParaRPr lang="en-US" sz="800" kern="100">
                        <a:solidFill>
                          <a:schemeClr val="bg1"/>
                        </a:solidFill>
                        <a:effectLst/>
                        <a:latin typeface="DM Sans" pitchFamily="2" charset="0"/>
                        <a:ea typeface="DM Sans" pitchFamily="2" charset="0"/>
                        <a:cs typeface="Times New Roman" panose="02020603050405020304" pitchFamily="18" charset="0"/>
                      </a:endParaRPr>
                    </a:p>
                  </a:txBody>
                  <a:tcPr marL="37954" marR="37954"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0,50</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37954" marR="37954" marT="0" marB="0">
                    <a:noFill/>
                  </a:tcPr>
                </a:tc>
                <a:extLst>
                  <a:ext uri="{0D108BD9-81ED-4DB2-BD59-A6C34878D82A}">
                    <a16:rowId xmlns:a16="http://schemas.microsoft.com/office/drawing/2014/main" val="3929449232"/>
                  </a:ext>
                </a:extLst>
              </a:tr>
              <a:tr h="594089">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37954" marR="37954" marT="0" marB="0">
                    <a:noFill/>
                  </a:tcPr>
                </a:tc>
                <a:tc>
                  <a:txBody>
                    <a:bodyPr/>
                    <a:lstStyle/>
                    <a:p>
                      <a:pPr marL="0" marR="0" lvl="0" indent="0" algn="l" defTabSz="914400" rtl="0" eaLnBrk="1" fontAlgn="auto" latinLnBrk="0" hangingPunct="1">
                        <a:lnSpc>
                          <a:spcPts val="1440"/>
                        </a:lnSpc>
                        <a:spcBef>
                          <a:spcPts val="0"/>
                        </a:spcBef>
                        <a:spcAft>
                          <a:spcPts val="0"/>
                        </a:spcAft>
                        <a:buClr>
                          <a:srgbClr val="000000"/>
                        </a:buClr>
                        <a:buSzTx/>
                        <a:buFont typeface="Arial"/>
                        <a:buNone/>
                        <a:tabLst>
                          <a:tab pos="623570" algn="l"/>
                        </a:tabLst>
                        <a:defRPr/>
                      </a:pPr>
                      <a:r>
                        <a:rPr kumimoji="0" lang="en-GB" sz="900" b="1" i="0" u="none" strike="noStrike" kern="100" cap="none" spc="0" normalizeH="0" baseline="0" noProof="0">
                          <a:ln>
                            <a:noFill/>
                          </a:ln>
                          <a:solidFill>
                            <a:srgbClr val="FFFFFF"/>
                          </a:solidFill>
                          <a:effectLst/>
                          <a:uLnTx/>
                          <a:uFillTx/>
                          <a:latin typeface="DM Sans" pitchFamily="2" charset="0"/>
                          <a:ea typeface="+mn-ea"/>
                          <a:cs typeface="+mn-cs"/>
                          <a:sym typeface="Arial"/>
                        </a:rPr>
                        <a:t>HEAD THERAPY STRENGTHENING  P01C303</a:t>
                      </a:r>
                      <a:endParaRPr kumimoji="0" lang="en-US" sz="900" b="1" i="0" u="none" strike="noStrike" kern="100" cap="none" spc="0" normalizeH="0" baseline="0" noProof="0">
                        <a:ln>
                          <a:noFill/>
                        </a:ln>
                        <a:solidFill>
                          <a:srgbClr val="FFFFFF"/>
                        </a:solidFill>
                        <a:effectLst/>
                        <a:uLnTx/>
                        <a:uFillTx/>
                        <a:latin typeface="DM Sans" pitchFamily="2" charset="0"/>
                        <a:ea typeface="DM Sans" pitchFamily="2" charset="0"/>
                        <a:cs typeface="Times New Roman" panose="02020603050405020304" pitchFamily="18" charset="0"/>
                        <a:sym typeface="Arial"/>
                      </a:endParaRPr>
                    </a:p>
                  </a:txBody>
                  <a:tcPr marL="37954" marR="37954"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PARFUM, BENZYL SALICYLATE, CITRAL, GERANIOL, LIMONENE, LINALOOL</a:t>
                      </a:r>
                      <a:endParaRPr lang="en-US" sz="800" kern="100">
                        <a:solidFill>
                          <a:schemeClr val="bg1"/>
                        </a:solidFill>
                        <a:effectLst/>
                        <a:latin typeface="DM Sans" pitchFamily="2" charset="0"/>
                        <a:ea typeface="DM Sans" pitchFamily="2" charset="0"/>
                        <a:cs typeface="Times New Roman" panose="02020603050405020304" pitchFamily="18" charset="0"/>
                      </a:endParaRPr>
                    </a:p>
                  </a:txBody>
                  <a:tcPr marL="37954" marR="37954"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1,00</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37954" marR="37954" marT="0" marB="0">
                    <a:noFill/>
                  </a:tcPr>
                </a:tc>
                <a:extLst>
                  <a:ext uri="{0D108BD9-81ED-4DB2-BD59-A6C34878D82A}">
                    <a16:rowId xmlns:a16="http://schemas.microsoft.com/office/drawing/2014/main" val="3207086729"/>
                  </a:ext>
                </a:extLst>
              </a:tr>
              <a:tr h="147967">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37954" marR="37954"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37954" marR="37954"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 </a:t>
                      </a:r>
                      <a:endParaRPr lang="en-US" sz="800" kern="100">
                        <a:solidFill>
                          <a:schemeClr val="bg1"/>
                        </a:solidFill>
                        <a:effectLst/>
                        <a:latin typeface="DM Sans" pitchFamily="2" charset="0"/>
                        <a:ea typeface="DM Sans" pitchFamily="2" charset="0"/>
                        <a:cs typeface="Times New Roman" panose="02020603050405020304" pitchFamily="18" charset="0"/>
                      </a:endParaRPr>
                    </a:p>
                  </a:txBody>
                  <a:tcPr marL="37954" marR="37954"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37954" marR="37954" marT="0" marB="0">
                    <a:noFill/>
                  </a:tcPr>
                </a:tc>
                <a:extLst>
                  <a:ext uri="{0D108BD9-81ED-4DB2-BD59-A6C34878D82A}">
                    <a16:rowId xmlns:a16="http://schemas.microsoft.com/office/drawing/2014/main" val="3205398810"/>
                  </a:ext>
                </a:extLst>
              </a:tr>
              <a:tr h="594089">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E</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37954" marR="37954" marT="0" marB="0">
                    <a:noFill/>
                  </a:tcPr>
                </a:tc>
                <a:tc>
                  <a:txBody>
                    <a:bodyPr/>
                    <a:lstStyle/>
                    <a:p>
                      <a:pPr marL="0" marR="0">
                        <a:lnSpc>
                          <a:spcPts val="1440"/>
                        </a:lnSpc>
                        <a:spcBef>
                          <a:spcPts val="0"/>
                        </a:spcBef>
                        <a:spcAft>
                          <a:spcPts val="0"/>
                        </a:spcAft>
                        <a:tabLst>
                          <a:tab pos="623570" algn="l"/>
                        </a:tabLst>
                      </a:pPr>
                      <a:r>
                        <a:rPr lang="en-GB" sz="900" b="1" kern="100">
                          <a:solidFill>
                            <a:schemeClr val="bg1"/>
                          </a:solidFill>
                          <a:effectLst/>
                          <a:latin typeface="DM Sans" pitchFamily="2" charset="0"/>
                        </a:rPr>
                        <a:t>ALPAFLOR® EDELWEISS CB</a:t>
                      </a:r>
                      <a:endParaRPr lang="en-US" sz="900" b="1" kern="100">
                        <a:solidFill>
                          <a:schemeClr val="bg1"/>
                        </a:solidFill>
                        <a:effectLst/>
                        <a:latin typeface="DM Sans" pitchFamily="2" charset="0"/>
                        <a:ea typeface="DM Sans" pitchFamily="2" charset="0"/>
                        <a:cs typeface="Times New Roman" panose="02020603050405020304" pitchFamily="18" charset="0"/>
                      </a:endParaRPr>
                    </a:p>
                  </a:txBody>
                  <a:tcPr marL="37954" marR="37954"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LEONTOPODIUM ALPINUM FLOWER/LEAF EXTRACT, GLYCERIN, AQUA, CITRIC ACID</a:t>
                      </a:r>
                      <a:endParaRPr lang="en-US" sz="800" kern="100">
                        <a:solidFill>
                          <a:schemeClr val="bg1"/>
                        </a:solidFill>
                        <a:effectLst/>
                        <a:latin typeface="DM Sans" pitchFamily="2" charset="0"/>
                        <a:ea typeface="DM Sans" pitchFamily="2" charset="0"/>
                        <a:cs typeface="Times New Roman" panose="02020603050405020304" pitchFamily="18" charset="0"/>
                      </a:endParaRPr>
                    </a:p>
                  </a:txBody>
                  <a:tcPr marL="37954" marR="37954" marT="0" marB="0">
                    <a:noFill/>
                  </a:tcPr>
                </a:tc>
                <a:tc>
                  <a:txBody>
                    <a:bodyPr/>
                    <a:lstStyle/>
                    <a:p>
                      <a:pPr marL="0" marR="0" algn="r">
                        <a:lnSpc>
                          <a:spcPts val="1440"/>
                        </a:lnSpc>
                        <a:spcBef>
                          <a:spcPts val="0"/>
                        </a:spcBef>
                        <a:spcAft>
                          <a:spcPts val="0"/>
                        </a:spcAft>
                        <a:tabLst>
                          <a:tab pos="623570" algn="l"/>
                        </a:tabLst>
                      </a:pPr>
                      <a:r>
                        <a:rPr lang="en-GB" sz="900" kern="100">
                          <a:solidFill>
                            <a:schemeClr val="bg1"/>
                          </a:solidFill>
                          <a:effectLst/>
                          <a:latin typeface="DM Sans" pitchFamily="2" charset="0"/>
                        </a:rPr>
                        <a:t>3,00</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37954" marR="37954" marT="0" marB="0">
                    <a:noFill/>
                  </a:tcPr>
                </a:tc>
                <a:extLst>
                  <a:ext uri="{0D108BD9-81ED-4DB2-BD59-A6C34878D82A}">
                    <a16:rowId xmlns:a16="http://schemas.microsoft.com/office/drawing/2014/main" val="2746214808"/>
                  </a:ext>
                </a:extLst>
              </a:tr>
              <a:tr h="285629">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 </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37954" marR="37954" marT="0" marB="0">
                    <a:noFill/>
                  </a:tcPr>
                </a:tc>
                <a:tc>
                  <a:txBody>
                    <a:bodyPr/>
                    <a:lstStyle/>
                    <a:p>
                      <a:pPr marL="0" marR="0">
                        <a:lnSpc>
                          <a:spcPts val="1440"/>
                        </a:lnSpc>
                        <a:spcBef>
                          <a:spcPts val="0"/>
                        </a:spcBef>
                        <a:spcAft>
                          <a:spcPts val="0"/>
                        </a:spcAft>
                        <a:tabLst>
                          <a:tab pos="623570" algn="l"/>
                        </a:tabLst>
                      </a:pPr>
                      <a:r>
                        <a:rPr lang="en-GB" sz="900" kern="100">
                          <a:solidFill>
                            <a:schemeClr val="bg1"/>
                          </a:solidFill>
                          <a:effectLst/>
                          <a:latin typeface="DM Sans" pitchFamily="2" charset="0"/>
                        </a:rPr>
                        <a:t>Cosphaderm® Hexiol natural</a:t>
                      </a:r>
                      <a:endParaRPr lang="en-US" sz="900" kern="100">
                        <a:solidFill>
                          <a:schemeClr val="bg1"/>
                        </a:solidFill>
                        <a:effectLst/>
                        <a:latin typeface="DM Sans" pitchFamily="2" charset="0"/>
                        <a:ea typeface="DM Sans" pitchFamily="2" charset="0"/>
                        <a:cs typeface="Times New Roman" panose="02020603050405020304" pitchFamily="18" charset="0"/>
                      </a:endParaRPr>
                    </a:p>
                  </a:txBody>
                  <a:tcPr marL="37954" marR="37954" marT="0" marB="0">
                    <a:noFill/>
                  </a:tcPr>
                </a:tc>
                <a:tc>
                  <a:txBody>
                    <a:bodyPr/>
                    <a:lstStyle/>
                    <a:p>
                      <a:pPr marL="0" marR="0">
                        <a:lnSpc>
                          <a:spcPts val="1440"/>
                        </a:lnSpc>
                        <a:spcBef>
                          <a:spcPts val="0"/>
                        </a:spcBef>
                        <a:spcAft>
                          <a:spcPts val="0"/>
                        </a:spcAft>
                        <a:tabLst>
                          <a:tab pos="623570" algn="l"/>
                        </a:tabLst>
                      </a:pPr>
                      <a:r>
                        <a:rPr lang="en-GB" sz="800" kern="100">
                          <a:solidFill>
                            <a:schemeClr val="bg1"/>
                          </a:solidFill>
                          <a:effectLst/>
                          <a:latin typeface="DM Sans" pitchFamily="2" charset="0"/>
                        </a:rPr>
                        <a:t>1,2-HEXANEDIOL</a:t>
                      </a:r>
                      <a:endParaRPr lang="en-US" sz="800" kern="100">
                        <a:solidFill>
                          <a:schemeClr val="bg1"/>
                        </a:solidFill>
                        <a:effectLst/>
                        <a:latin typeface="DM Sans" pitchFamily="2" charset="0"/>
                        <a:ea typeface="DM Sans" pitchFamily="2" charset="0"/>
                        <a:cs typeface="Times New Roman" panose="02020603050405020304" pitchFamily="18" charset="0"/>
                      </a:endParaRPr>
                    </a:p>
                  </a:txBody>
                  <a:tcPr marL="37954" marR="37954" marT="0" marB="0">
                    <a:noFill/>
                  </a:tcPr>
                </a:tc>
                <a:tc>
                  <a:txBody>
                    <a:bodyPr/>
                    <a:lstStyle/>
                    <a:p>
                      <a:pPr marL="0" marR="0" algn="r">
                        <a:lnSpc>
                          <a:spcPts val="1440"/>
                        </a:lnSpc>
                        <a:spcBef>
                          <a:spcPts val="0"/>
                        </a:spcBef>
                        <a:spcAft>
                          <a:spcPts val="0"/>
                        </a:spcAft>
                        <a:tabLst>
                          <a:tab pos="623570" algn="l"/>
                        </a:tabLst>
                      </a:pPr>
                      <a:r>
                        <a:rPr lang="en-GB" sz="900" kern="100" dirty="0">
                          <a:solidFill>
                            <a:schemeClr val="bg1"/>
                          </a:solidFill>
                          <a:effectLst/>
                          <a:latin typeface="DM Sans" pitchFamily="2" charset="0"/>
                        </a:rPr>
                        <a:t>0,30</a:t>
                      </a:r>
                      <a:endParaRPr lang="en-US" sz="900" kern="100" dirty="0">
                        <a:solidFill>
                          <a:schemeClr val="bg1"/>
                        </a:solidFill>
                        <a:effectLst/>
                        <a:latin typeface="DM Sans" pitchFamily="2" charset="0"/>
                        <a:ea typeface="DM Sans" pitchFamily="2" charset="0"/>
                        <a:cs typeface="Times New Roman" panose="02020603050405020304" pitchFamily="18" charset="0"/>
                      </a:endParaRPr>
                    </a:p>
                  </a:txBody>
                  <a:tcPr marL="37954" marR="37954" marT="0" marB="0">
                    <a:noFill/>
                  </a:tcPr>
                </a:tc>
                <a:extLst>
                  <a:ext uri="{0D108BD9-81ED-4DB2-BD59-A6C34878D82A}">
                    <a16:rowId xmlns:a16="http://schemas.microsoft.com/office/drawing/2014/main" val="3350295504"/>
                  </a:ext>
                </a:extLst>
              </a:tr>
            </a:tbl>
          </a:graphicData>
        </a:graphic>
      </p:graphicFrame>
      <p:sp>
        <p:nvSpPr>
          <p:cNvPr id="14" name="TextBox 13">
            <a:extLst>
              <a:ext uri="{FF2B5EF4-FFF2-40B4-BE49-F238E27FC236}">
                <a16:creationId xmlns:a16="http://schemas.microsoft.com/office/drawing/2014/main" id="{4B7E7DA9-B93F-10E6-252C-70C8D331EAC9}"/>
              </a:ext>
            </a:extLst>
          </p:cNvPr>
          <p:cNvSpPr txBox="1"/>
          <p:nvPr/>
        </p:nvSpPr>
        <p:spPr>
          <a:xfrm>
            <a:off x="2505745" y="3277208"/>
            <a:ext cx="2400080" cy="369332"/>
          </a:xfrm>
          <a:prstGeom prst="rect">
            <a:avLst/>
          </a:prstGeom>
          <a:noFill/>
        </p:spPr>
        <p:txBody>
          <a:bodyPr wrap="square" rtlCol="0">
            <a:spAutoFit/>
          </a:bodyPr>
          <a:lstStyle/>
          <a:p>
            <a:r>
              <a:rPr lang="en-GB" sz="1800" kern="100">
                <a:solidFill>
                  <a:schemeClr val="bg1"/>
                </a:solidFill>
                <a:effectLst/>
                <a:latin typeface="DM Sans "/>
                <a:ea typeface="DM Sans" pitchFamily="2" charset="0"/>
                <a:cs typeface="Times New Roman" panose="02020603050405020304" pitchFamily="18" charset="0"/>
              </a:rPr>
              <a:t>99% Natural Origin</a:t>
            </a:r>
            <a:endParaRPr lang="en-US" sz="1800" kern="100">
              <a:solidFill>
                <a:schemeClr val="bg1"/>
              </a:solidFill>
              <a:effectLst/>
              <a:latin typeface="DM Sans "/>
              <a:ea typeface="DM Sans" pitchFamily="2" charset="0"/>
              <a:cs typeface="Times New Roman" panose="02020603050405020304" pitchFamily="18" charset="0"/>
            </a:endParaRPr>
          </a:p>
        </p:txBody>
      </p:sp>
      <p:sp>
        <p:nvSpPr>
          <p:cNvPr id="2" name="TextBox 1">
            <a:extLst>
              <a:ext uri="{FF2B5EF4-FFF2-40B4-BE49-F238E27FC236}">
                <a16:creationId xmlns:a16="http://schemas.microsoft.com/office/drawing/2014/main" id="{18BB8099-DFD9-9833-5F89-6EB7C3A7CEE6}"/>
              </a:ext>
            </a:extLst>
          </p:cNvPr>
          <p:cNvSpPr txBox="1"/>
          <p:nvPr/>
        </p:nvSpPr>
        <p:spPr>
          <a:xfrm>
            <a:off x="8314069" y="6110279"/>
            <a:ext cx="1310435" cy="215444"/>
          </a:xfrm>
          <a:prstGeom prst="rect">
            <a:avLst/>
          </a:prstGeom>
          <a:noFill/>
        </p:spPr>
        <p:txBody>
          <a:bodyPr wrap="square">
            <a:spAutoFit/>
          </a:bodyPr>
          <a:lstStyle/>
          <a:p>
            <a:pPr algn="r"/>
            <a:r>
              <a:rPr lang="en-US" sz="800" b="0" i="0" u="none" strike="noStrike" baseline="0">
                <a:solidFill>
                  <a:schemeClr val="bg1"/>
                </a:solidFill>
                <a:latin typeface="DM Sans" pitchFamily="2" charset="0"/>
              </a:rPr>
              <a:t>HC-E-100400-23</a:t>
            </a:r>
            <a:endParaRPr lang="en-US" sz="800">
              <a:solidFill>
                <a:schemeClr val="bg1"/>
              </a:solidFill>
            </a:endParaRPr>
          </a:p>
        </p:txBody>
      </p:sp>
      <p:sp>
        <p:nvSpPr>
          <p:cNvPr id="4" name="TextBox 3">
            <a:extLst>
              <a:ext uri="{FF2B5EF4-FFF2-40B4-BE49-F238E27FC236}">
                <a16:creationId xmlns:a16="http://schemas.microsoft.com/office/drawing/2014/main" id="{63081F75-3F3B-3DE2-393B-D37F226D6D6A}"/>
              </a:ext>
            </a:extLst>
          </p:cNvPr>
          <p:cNvSpPr txBox="1"/>
          <p:nvPr/>
        </p:nvSpPr>
        <p:spPr>
          <a:xfrm>
            <a:off x="5628436" y="6106072"/>
            <a:ext cx="2944063" cy="461665"/>
          </a:xfrm>
          <a:prstGeom prst="rect">
            <a:avLst/>
          </a:prstGeom>
          <a:noFill/>
        </p:spPr>
        <p:txBody>
          <a:bodyPr wrap="square">
            <a:spAutoFit/>
          </a:bodyPr>
          <a:lstStyle/>
          <a:p>
            <a:r>
              <a:rPr lang="en-US" sz="800" b="1" i="0" u="none" strike="noStrike" baseline="0">
                <a:solidFill>
                  <a:schemeClr val="bg1"/>
                </a:solidFill>
                <a:latin typeface="DM Sans" pitchFamily="2" charset="0"/>
              </a:rPr>
              <a:t>Technical Data:</a:t>
            </a:r>
          </a:p>
          <a:p>
            <a:r>
              <a:rPr lang="en-US" sz="800" i="0" u="none" strike="noStrike" baseline="0">
                <a:solidFill>
                  <a:schemeClr val="bg1"/>
                </a:solidFill>
                <a:latin typeface="DM Sans" pitchFamily="2" charset="0"/>
              </a:rPr>
              <a:t>pH: 5,2</a:t>
            </a:r>
          </a:p>
          <a:p>
            <a:r>
              <a:rPr lang="en-US" sz="800" i="0" u="none" strike="noStrike" baseline="0">
                <a:solidFill>
                  <a:schemeClr val="bg1"/>
                </a:solidFill>
                <a:latin typeface="DM Sans" pitchFamily="2" charset="0"/>
              </a:rPr>
              <a:t>Viscosity(HR-10/plate 40mm/ shear rate 1/s): 1.000 </a:t>
            </a:r>
            <a:r>
              <a:rPr lang="en-US" sz="800" i="0" u="none" strike="noStrike" baseline="0" err="1">
                <a:solidFill>
                  <a:schemeClr val="bg1"/>
                </a:solidFill>
                <a:latin typeface="DM Sans" pitchFamily="2" charset="0"/>
              </a:rPr>
              <a:t>mPa.s</a:t>
            </a:r>
            <a:endParaRPr lang="en-US" sz="800">
              <a:solidFill>
                <a:schemeClr val="bg1"/>
              </a:solidFill>
            </a:endParaRPr>
          </a:p>
        </p:txBody>
      </p:sp>
    </p:spTree>
    <p:extLst>
      <p:ext uri="{BB962C8B-B14F-4D97-AF65-F5344CB8AC3E}">
        <p14:creationId xmlns:p14="http://schemas.microsoft.com/office/powerpoint/2010/main" val="2614567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omputer&#10;&#10;Description automatically generated">
            <a:extLst>
              <a:ext uri="{FF2B5EF4-FFF2-40B4-BE49-F238E27FC236}">
                <a16:creationId xmlns:a16="http://schemas.microsoft.com/office/drawing/2014/main" id="{3DB75DC3-59E5-34D0-72C1-5EC6023FEFA0}"/>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48683" y="0"/>
            <a:ext cx="11894634" cy="6858000"/>
          </a:xfrm>
          <a:prstGeom prst="rect">
            <a:avLst/>
          </a:prstGeom>
        </p:spPr>
      </p:pic>
    </p:spTree>
    <p:extLst>
      <p:ext uri="{BB962C8B-B14F-4D97-AF65-F5344CB8AC3E}">
        <p14:creationId xmlns:p14="http://schemas.microsoft.com/office/powerpoint/2010/main" val="171691625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1_dsm-firmenich">
  <a:themeElements>
    <a:clrScheme name="DSM 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firmenich">
      <a:majorFont>
        <a:latin typeface="DM Sans Bold"/>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ptx" id="{9AA9989D-263D-411F-AC7A-34B2C4AF575D}" vid="{5ABCB67B-D068-4704-BB27-E2532F8BBEA4}"/>
    </a:ext>
  </a:extLst>
</a:theme>
</file>

<file path=ppt/theme/theme2.xml><?xml version="1.0" encoding="utf-8"?>
<a:theme xmlns:a="http://schemas.openxmlformats.org/drawingml/2006/main" name="OFFICIAL CT">
  <a:themeElements>
    <a:clrScheme name="Eureka 3">
      <a:dk1>
        <a:srgbClr val="7F7F7F"/>
      </a:dk1>
      <a:lt1>
        <a:srgbClr val="FFFFFF"/>
      </a:lt1>
      <a:dk2>
        <a:srgbClr val="000000"/>
      </a:dk2>
      <a:lt2>
        <a:srgbClr val="FFFFFF"/>
      </a:lt2>
      <a:accent1>
        <a:srgbClr val="000000"/>
      </a:accent1>
      <a:accent2>
        <a:srgbClr val="00B2B3"/>
      </a:accent2>
      <a:accent3>
        <a:srgbClr val="4B5050"/>
      </a:accent3>
      <a:accent4>
        <a:srgbClr val="91969B"/>
      </a:accent4>
      <a:accent5>
        <a:srgbClr val="4B5050"/>
      </a:accent5>
      <a:accent6>
        <a:srgbClr val="91969B"/>
      </a:accent6>
      <a:hlink>
        <a:srgbClr val="F33B48"/>
      </a:hlink>
      <a:folHlink>
        <a:srgbClr val="FFC000"/>
      </a:folHlink>
    </a:clrScheme>
    <a:fontScheme name="Custom 1">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a:defRPr dirty="0" err="1" smtClean="0">
            <a:solidFill>
              <a:schemeClr val="tx2"/>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dsm-firmenich">
  <a:themeElements>
    <a:clrScheme name="DSM Firmenich">
      <a:dk1>
        <a:srgbClr val="000000"/>
      </a:dk1>
      <a:lt1>
        <a:srgbClr val="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4_dsm-firmenich">
  <a:themeElements>
    <a:clrScheme name="DSM Firmenich">
      <a:dk1>
        <a:srgbClr val="000000"/>
      </a:dk1>
      <a:lt1>
        <a:srgbClr val="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b0c3c1c5-957b-422f-baf0-4377eb5e8c67">
      <UserInfo>
        <DisplayName>Blanche DE SAINT CHAFFRAY</DisplayName>
        <AccountId>23</AccountId>
        <AccountType/>
      </UserInfo>
      <UserInfo>
        <DisplayName>Fabrice Guillemard (Apps Only)</DisplayName>
        <AccountId>36</AccountId>
        <AccountType/>
      </UserInfo>
      <UserInfo>
        <DisplayName>Aude BAUDRIER GREVELLEC</DisplayName>
        <AccountId>12</AccountId>
        <AccountType/>
      </UserInfo>
    </SharedWithUsers>
    <lcf76f155ced4ddcb4097134ff3c332f xmlns="38355ed1-a6fc-4dd3-8fea-7bb4790b6495">
      <Terms xmlns="http://schemas.microsoft.com/office/infopath/2007/PartnerControls"/>
    </lcf76f155ced4ddcb4097134ff3c332f>
    <TaxCatchAll xmlns="b0c3c1c5-957b-422f-baf0-4377eb5e8c67">
      <Value>1198</Value>
    </TaxCatchAll>
    <b99f2da6dd704e98b05a07674e20bc83 xmlns="38355ed1-a6fc-4dd3-8fea-7bb4790b6495">
      <Terms xmlns="http://schemas.microsoft.com/office/infopath/2007/PartnerControls">
        <TermInfo xmlns="http://schemas.microsoft.com/office/infopath/2007/PartnerControls">
          <TermName xmlns="http://schemas.microsoft.com/office/infopath/2007/PartnerControls">Beauty</TermName>
          <TermId xmlns="http://schemas.microsoft.com/office/infopath/2007/PartnerControls">6d3447ad-62f9-473a-bf34-d137954590dd</TermId>
        </TermInfo>
      </Terms>
    </b99f2da6dd704e98b05a07674e20bc83>
    <f5b422ecb4f24e299194e4ee849c8a30 xmlns="38355ed1-a6fc-4dd3-8fea-7bb4790b6495">
      <Terms xmlns="http://schemas.microsoft.com/office/infopath/2007/PartnerControls"/>
    </f5b422ecb4f24e299194e4ee849c8a30>
    <Contact xmlns="38355ed1-a6fc-4dd3-8fea-7bb4790b6495">
      <UserInfo>
        <DisplayName/>
        <AccountId xsi:nil="true"/>
        <AccountType/>
      </UserInfo>
    </Contact>
    <Target_x0020_Consumer xmlns="38355ed1-a6fc-4dd3-8fea-7bb4790b6495" xsi:nil="true"/>
    <Year xmlns="38355ed1-a6fc-4dd3-8fea-7bb4790b649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7139A81F1C25845951ABC6BA73CE6A5" ma:contentTypeVersion="28" ma:contentTypeDescription="Create a new document." ma:contentTypeScope="" ma:versionID="b74d7e25107f754fa1685fac3212c16f">
  <xsd:schema xmlns:xsd="http://www.w3.org/2001/XMLSchema" xmlns:xs="http://www.w3.org/2001/XMLSchema" xmlns:p="http://schemas.microsoft.com/office/2006/metadata/properties" xmlns:ns2="38355ed1-a6fc-4dd3-8fea-7bb4790b6495" xmlns:ns3="b0c3c1c5-957b-422f-baf0-4377eb5e8c67" targetNamespace="http://schemas.microsoft.com/office/2006/metadata/properties" ma:root="true" ma:fieldsID="82a9b528326b7ebd5cfc9f8aa5d2cc24" ns2:_="" ns3:_="">
    <xsd:import namespace="38355ed1-a6fc-4dd3-8fea-7bb4790b6495"/>
    <xsd:import namespace="b0c3c1c5-957b-422f-baf0-4377eb5e8c67"/>
    <xsd:element name="properties">
      <xsd:complexType>
        <xsd:sequence>
          <xsd:element name="documentManagement">
            <xsd:complexType>
              <xsd:all>
                <xsd:element ref="ns2:Target_x0020_Consumer" minOccurs="0"/>
                <xsd:element ref="ns2:Contact" minOccurs="0"/>
                <xsd:element ref="ns2:Year" minOccurs="0"/>
                <xsd:element ref="ns2:MediaServiceMetadata" minOccurs="0"/>
                <xsd:element ref="ns2:MediaServiceFastMetadata" minOccurs="0"/>
                <xsd:element ref="ns2:MediaServiceObjectDetectorVersions" minOccurs="0"/>
                <xsd:element ref="ns2:b99f2da6dd704e98b05a07674e20bc83" minOccurs="0"/>
                <xsd:element ref="ns3:TaxCatchAll" minOccurs="0"/>
                <xsd:element ref="ns2:f5b422ecb4f24e299194e4ee849c8a30" minOccurs="0"/>
                <xsd:element ref="ns3:SharedWithUsers" minOccurs="0"/>
                <xsd:element ref="ns3:SharedWithDetails"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8355ed1-a6fc-4dd3-8fea-7bb4790b6495" elementFormDefault="qualified">
    <xsd:import namespace="http://schemas.microsoft.com/office/2006/documentManagement/types"/>
    <xsd:import namespace="http://schemas.microsoft.com/office/infopath/2007/PartnerControls"/>
    <xsd:element name="Target_x0020_Consumer" ma:index="4" nillable="true" ma:displayName="Target Consumer" ma:list="{38355ed1-a6fc-4dd3-8fea-7bb4790b6495}" ma:internalName="Target_x0020_Consumer" ma:showField="Title">
      <xsd:complexType>
        <xsd:complexContent>
          <xsd:extension base="dms:MultiChoiceLookup">
            <xsd:sequence>
              <xsd:element name="Value" type="dms:Lookup" maxOccurs="unbounded" minOccurs="0" nillable="true"/>
            </xsd:sequence>
          </xsd:extension>
        </xsd:complexContent>
      </xsd:complexType>
    </xsd:element>
    <xsd:element name="Contact" ma:index="5" nillable="true" ma:displayName="Contact" ma:format="Dropdown" ma:list="UserInfo" ma:SharePointGroup="0" ma:internalName="Contact"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Year" ma:index="6" nillable="true" ma:displayName="Year" ma:format="Dropdown" ma:internalName="Year">
      <xsd:simpleType>
        <xsd:restriction base="dms:Choice">
          <xsd:enumeration value="2020"/>
          <xsd:enumeration value="2021"/>
          <xsd:enumeration value="2022"/>
          <xsd:enumeration value="2023"/>
          <xsd:enumeration value="2024"/>
          <xsd:enumeration value="2025"/>
        </xsd:restriction>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b99f2da6dd704e98b05a07674e20bc83" ma:index="12" nillable="true" ma:taxonomy="true" ma:internalName="b99f2da6dd704e98b05a07674e20bc83" ma:taxonomyFieldName="Category" ma:displayName="Category" ma:readOnly="false" ma:default="1198;#Beauty|6d3447ad-62f9-473a-bf34-d137954590dd" ma:fieldId="{b99f2da6-dd70-4e98-b05a-07674e20bc83}" ma:taxonomyMulti="true" ma:sspId="04f0e008-7520-4160-bc7d-434a55f7073d" ma:termSetId="5527b5d9-aa9a-4830-8ac2-50c1133be2c9" ma:anchorId="e4723f19-2d4a-49b8-a6da-cbcfeeab7acd" ma:open="true" ma:isKeyword="false">
      <xsd:complexType>
        <xsd:sequence>
          <xsd:element ref="pc:Terms" minOccurs="0" maxOccurs="1"/>
        </xsd:sequence>
      </xsd:complexType>
    </xsd:element>
    <xsd:element name="f5b422ecb4f24e299194e4ee849c8a30" ma:index="14" nillable="true" ma:taxonomy="true" ma:internalName="f5b422ecb4f24e299194e4ee849c8a30" ma:taxonomyFieldName="Region" ma:displayName="Region" ma:readOnly="false" ma:default="" ma:fieldId="{f5b422ec-b4f2-4e29-9194-e4ee849c8a30}" ma:sspId="04f0e008-7520-4160-bc7d-434a55f7073d" ma:termSetId="5527b5d9-aa9a-4830-8ac2-50c1133be2c9" ma:anchorId="36ac3614-47b7-4459-91b4-d3170928af0e" ma:open="true" ma:isKeyword="false">
      <xsd:complexType>
        <xsd:sequence>
          <xsd:element ref="pc:Terms" minOccurs="0" maxOccurs="1"/>
        </xsd:sequence>
      </xsd:complex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DateTaken" ma:index="22" nillable="true" ma:displayName="MediaServiceDateTaken" ma:hidden="true" ma:indexed="true" ma:internalName="MediaServiceDateTaken" ma:readOnly="true">
      <xsd:simpleType>
        <xsd:restriction base="dms:Text"/>
      </xsd:simpleType>
    </xsd:element>
    <xsd:element name="MediaServiceGenerationTime" ma:index="23" nillable="true" ma:displayName="MediaServiceGenerationTime" ma:hidden="true" ma:internalName="MediaServiceGenerationTime" ma:readOnly="true">
      <xsd:simpleType>
        <xsd:restriction base="dms:Text"/>
      </xsd:simpleType>
    </xsd:element>
    <xsd:element name="MediaServiceEventHashCode" ma:index="24" nillable="true" ma:displayName="MediaServiceEventHashCode" ma:hidden="true" ma:internalName="MediaServiceEventHashCode" ma:readOnly="true">
      <xsd:simpleType>
        <xsd:restriction base="dms:Text"/>
      </xsd:simpleType>
    </xsd:element>
    <xsd:element name="MediaLengthInSeconds" ma:index="25" nillable="true" ma:displayName="MediaLengthInSeconds" ma:hidden="true" ma:internalName="MediaLengthInSeconds" ma:readOnly="true">
      <xsd:simpleType>
        <xsd:restriction base="dms:Unknown"/>
      </xsd:simpleType>
    </xsd:element>
    <xsd:element name="lcf76f155ced4ddcb4097134ff3c332f" ma:index="27" nillable="true" ma:taxonomy="true" ma:internalName="lcf76f155ced4ddcb4097134ff3c332f" ma:taxonomyFieldName="MediaServiceImageTags" ma:displayName="Image Tags" ma:readOnly="false" ma:fieldId="{5cf76f15-5ced-4ddc-b409-7134ff3c332f}" ma:taxonomyMulti="true" ma:sspId="04f0e008-7520-4160-bc7d-434a55f7073d" ma:termSetId="09814cd3-568e-fe90-9814-8d621ff8fb84" ma:anchorId="fba54fb3-c3e1-fe81-a776-ca4b69148c4d" ma:open="true" ma:isKeyword="false">
      <xsd:complexType>
        <xsd:sequence>
          <xsd:element ref="pc:Terms" minOccurs="0" maxOccurs="1"/>
        </xsd:sequence>
      </xsd:complexType>
    </xsd:element>
    <xsd:element name="MediaServiceOCR" ma:index="2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0c3c1c5-957b-422f-baf0-4377eb5e8c67"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4b750c73-4ffa-40c1-a9ed-27b55b696a7a}" ma:internalName="TaxCatchAll" ma:showField="CatchAllData" ma:web="b0c3c1c5-957b-422f-baf0-4377eb5e8c67">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5"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3D689CB-D9A3-4158-99BB-1A78A36AD641}">
  <ds:schemaRefs>
    <ds:schemaRef ds:uri="http://schemas.microsoft.com/sharepoint/v3/contenttype/forms"/>
  </ds:schemaRefs>
</ds:datastoreItem>
</file>

<file path=customXml/itemProps2.xml><?xml version="1.0" encoding="utf-8"?>
<ds:datastoreItem xmlns:ds="http://schemas.openxmlformats.org/officeDocument/2006/customXml" ds:itemID="{F5EE946E-FD54-483B-BE7B-4A5A8DE53FC3}">
  <ds:schemaRefs>
    <ds:schemaRef ds:uri="b0c3c1c5-957b-422f-baf0-4377eb5e8c67"/>
    <ds:schemaRef ds:uri="http://purl.org/dc/elements/1.1/"/>
    <ds:schemaRef ds:uri="http://schemas.microsoft.com/office/2006/metadata/properties"/>
    <ds:schemaRef ds:uri="http://schemas.microsoft.com/office/infopath/2007/PartnerControls"/>
    <ds:schemaRef ds:uri="38355ed1-a6fc-4dd3-8fea-7bb4790b6495"/>
    <ds:schemaRef ds:uri="http://purl.org/dc/terms/"/>
    <ds:schemaRef ds:uri="http://schemas.microsoft.com/office/2006/documentManagement/types"/>
    <ds:schemaRef ds:uri="http://purl.org/dc/dcmitype/"/>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BF51C66E-463A-4C37-B0C4-8D360BA9764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8355ed1-a6fc-4dd3-8fea-7bb4790b6495"/>
    <ds:schemaRef ds:uri="b0c3c1c5-957b-422f-baf0-4377eb5e8c6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47249efb-d69c-44fc-b314-718b25d185ea}" enabled="1" method="Standard" siteId="{b916a61a-fff3-4b5d-8ec6-f41e65b9fbca}" removed="0"/>
</clbl:labelList>
</file>

<file path=docProps/app.xml><?xml version="1.0" encoding="utf-8"?>
<Properties xmlns="http://schemas.openxmlformats.org/officeDocument/2006/extended-properties" xmlns:vt="http://schemas.openxmlformats.org/officeDocument/2006/docPropsVTypes">
  <TotalTime>193</TotalTime>
  <Words>5022</Words>
  <Application>Microsoft Office PowerPoint</Application>
  <PresentationFormat>Widescreen</PresentationFormat>
  <Paragraphs>1158</Paragraphs>
  <Slides>41</Slides>
  <Notes>38</Notes>
  <HiddenSlides>0</HiddenSlides>
  <MMClips>0</MMClips>
  <ScaleCrop>false</ScaleCrop>
  <HeadingPairs>
    <vt:vector size="8" baseType="variant">
      <vt:variant>
        <vt:lpstr>Fonts Used</vt:lpstr>
      </vt:variant>
      <vt:variant>
        <vt:i4>15</vt:i4>
      </vt:variant>
      <vt:variant>
        <vt:lpstr>Theme</vt:lpstr>
      </vt:variant>
      <vt:variant>
        <vt:i4>5</vt:i4>
      </vt:variant>
      <vt:variant>
        <vt:lpstr>Embedded OLE Servers</vt:lpstr>
      </vt:variant>
      <vt:variant>
        <vt:i4>1</vt:i4>
      </vt:variant>
      <vt:variant>
        <vt:lpstr>Slide Titles</vt:lpstr>
      </vt:variant>
      <vt:variant>
        <vt:i4>41</vt:i4>
      </vt:variant>
    </vt:vector>
  </HeadingPairs>
  <TitlesOfParts>
    <vt:vector size="62" baseType="lpstr">
      <vt:lpstr>等线</vt:lpstr>
      <vt:lpstr>Arial</vt:lpstr>
      <vt:lpstr>Calibri</vt:lpstr>
      <vt:lpstr>Calibri Light</vt:lpstr>
      <vt:lpstr>Century Gothic</vt:lpstr>
      <vt:lpstr>DINPro-Regular</vt:lpstr>
      <vt:lpstr>DM Sans</vt:lpstr>
      <vt:lpstr>DM Sans </vt:lpstr>
      <vt:lpstr>DM Sans 14pt</vt:lpstr>
      <vt:lpstr>DM Sans 14pt Light</vt:lpstr>
      <vt:lpstr>DM Sans 14pt Medium</vt:lpstr>
      <vt:lpstr>DM Sans Bold</vt:lpstr>
      <vt:lpstr>DM Sans Medium</vt:lpstr>
      <vt:lpstr>Fira Sans Medium</vt:lpstr>
      <vt:lpstr>Wingdings</vt:lpstr>
      <vt:lpstr>1_dsm-firmenich</vt:lpstr>
      <vt:lpstr>OFFICIAL CT</vt:lpstr>
      <vt:lpstr>2_dsm-firmenich</vt:lpstr>
      <vt:lpstr>4_dsm-firmenich</vt:lpstr>
      <vt:lpstr>1_Simple Light</vt:lpstr>
      <vt:lpstr>think-cell Slide</vt:lpstr>
      <vt:lpstr>PowerPoint Presentation</vt:lpstr>
      <vt:lpstr>PowerPoint Presentation</vt:lpstr>
      <vt:lpstr>SCALP OVER HAIR?</vt:lpstr>
      <vt:lpstr>PowerPoint Presentation</vt:lpstr>
      <vt:lpstr>PowerPoint Presentation</vt:lpstr>
      <vt:lpstr>INCREASED POWER OF FRAGRANCE</vt:lpstr>
      <vt:lpstr>GLOBAL DEMAND FOR AROMATHERAPY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headtherapy_pb_joint_solution_master_presentation_2025-04</dc:title>
  <dc:creator>Segolene HOFNUNG</dc:creator>
  <cp:lastModifiedBy>Marie-Sophie Meisinger</cp:lastModifiedBy>
  <cp:revision>14</cp:revision>
  <dcterms:created xsi:type="dcterms:W3CDTF">2023-09-01T09:53:13Z</dcterms:created>
  <dcterms:modified xsi:type="dcterms:W3CDTF">2025-05-01T10:46:00Z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assificationContentMarkingFooterLocations">
    <vt:lpwstr>Office Theme:8</vt:lpwstr>
  </property>
  <property fmtid="{D5CDD505-2E9C-101B-9397-08002B2CF9AE}" pid="3" name="ClassificationContentMarkingFooterText">
    <vt:lpwstr>dsm-firmenich CONFIDENTIAL - The information contained in this document is confidential. Unauthorized disclosure is not allowed.</vt:lpwstr>
  </property>
  <property fmtid="{D5CDD505-2E9C-101B-9397-08002B2CF9AE}" pid="4" name="ClassificationContentMarkingHeaderLocations">
    <vt:lpwstr>1_dsm-firmenich:7\dsm-firmenich:8</vt:lpwstr>
  </property>
  <property fmtid="{D5CDD505-2E9C-101B-9397-08002B2CF9AE}" pid="5" name="ClassificationContentMarkingHeaderText">
    <vt:lpwstr>Confidential</vt:lpwstr>
  </property>
  <property fmtid="{D5CDD505-2E9C-101B-9397-08002B2CF9AE}" pid="6" name="ContentTypeId">
    <vt:lpwstr>0x010100E7139A81F1C25845951ABC6BA73CE6A5</vt:lpwstr>
  </property>
  <property fmtid="{D5CDD505-2E9C-101B-9397-08002B2CF9AE}" pid="7" name="MediaServiceImageTags">
    <vt:lpwstr/>
  </property>
  <property fmtid="{D5CDD505-2E9C-101B-9397-08002B2CF9AE}" pid="8" name="Region">
    <vt:lpwstr/>
  </property>
  <property fmtid="{D5CDD505-2E9C-101B-9397-08002B2CF9AE}" pid="9" name="Category">
    <vt:lpwstr>1198;#Beauty|6d3447ad-62f9-473a-bf34-d137954590dd</vt:lpwstr>
  </property>
  <property fmtid="{D5CDD505-2E9C-101B-9397-08002B2CF9AE}" pid="10" name="MSIP_Label_2ff753fd-faf2-4608-9b59-553f003adcdf_Enabled">
    <vt:lpwstr>true</vt:lpwstr>
  </property>
  <property fmtid="{D5CDD505-2E9C-101B-9397-08002B2CF9AE}" pid="11" name="MSIP_Label_2ff753fd-faf2-4608-9b59-553f003adcdf_SetDate">
    <vt:lpwstr>2024-05-31T16:05:42Z</vt:lpwstr>
  </property>
  <property fmtid="{D5CDD505-2E9C-101B-9397-08002B2CF9AE}" pid="12" name="MSIP_Label_2ff753fd-faf2-4608-9b59-553f003adcdf_Method">
    <vt:lpwstr>Privileged</vt:lpwstr>
  </property>
  <property fmtid="{D5CDD505-2E9C-101B-9397-08002B2CF9AE}" pid="13" name="MSIP_Label_2ff753fd-faf2-4608-9b59-553f003adcdf_Name">
    <vt:lpwstr>2ff753fd-faf2-4608-9b59-553f003adcdf</vt:lpwstr>
  </property>
  <property fmtid="{D5CDD505-2E9C-101B-9397-08002B2CF9AE}" pid="14" name="MSIP_Label_2ff753fd-faf2-4608-9b59-553f003adcdf_SiteId">
    <vt:lpwstr>49618402-6ea3-441d-957d-7df8773fee54</vt:lpwstr>
  </property>
  <property fmtid="{D5CDD505-2E9C-101B-9397-08002B2CF9AE}" pid="15" name="MSIP_Label_2ff753fd-faf2-4608-9b59-553f003adcdf_ActionId">
    <vt:lpwstr>7b4e8385-e2f8-4e98-a70d-4f223039dc3c</vt:lpwstr>
  </property>
  <property fmtid="{D5CDD505-2E9C-101B-9397-08002B2CF9AE}" pid="16" name="MSIP_Label_2ff753fd-faf2-4608-9b59-553f003adcdf_ContentBits">
    <vt:lpwstr>0</vt:lpwstr>
  </property>
</Properties>
</file>