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7.xml" ContentType="application/vnd.openxmlformats-officedocument.them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8.xml" ContentType="application/vnd.openxmlformats-officedocument.them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9.xml" ContentType="application/vnd.openxmlformats-officedocument.them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0.xml" ContentType="application/vnd.openxmlformats-officedocument.theme+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11.xml" ContentType="application/vnd.openxmlformats-officedocument.them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12.xml" ContentType="application/vnd.openxmlformats-officedocument.them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13.xml" ContentType="application/vnd.openxmlformats-officedocument.them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theme/theme14.xml" ContentType="application/vnd.openxmlformats-officedocument.them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theme/theme15.xml" ContentType="application/vnd.openxmlformats-officedocument.theme+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theme/theme16.xml" ContentType="application/vnd.openxmlformats-officedocument.theme+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17.xml" ContentType="application/vnd.openxmlformats-officedocument.theme+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18.xml" ContentType="application/vnd.openxmlformats-officedocument.theme+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theme/theme19.xml" ContentType="application/vnd.openxmlformats-officedocument.them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124" r:id="rId5"/>
    <p:sldMasterId id="2147484055" r:id="rId6"/>
    <p:sldMasterId id="2147484069" r:id="rId7"/>
    <p:sldMasterId id="2147484080" r:id="rId8"/>
    <p:sldMasterId id="2147484089" r:id="rId9"/>
    <p:sldMasterId id="2147484146" r:id="rId10"/>
    <p:sldMasterId id="2147484160" r:id="rId11"/>
    <p:sldMasterId id="2147484182" r:id="rId12"/>
    <p:sldMasterId id="2147484204" r:id="rId13"/>
    <p:sldMasterId id="2147484226" r:id="rId14"/>
    <p:sldMasterId id="2147484248" r:id="rId15"/>
    <p:sldMasterId id="2147484270" r:id="rId16"/>
    <p:sldMasterId id="2147484316" r:id="rId17"/>
    <p:sldMasterId id="2147484333" r:id="rId18"/>
    <p:sldMasterId id="2147484355" r:id="rId19"/>
    <p:sldMasterId id="2147484388" r:id="rId20"/>
    <p:sldMasterId id="2147484410" r:id="rId21"/>
    <p:sldMasterId id="2147484429" r:id="rId22"/>
    <p:sldMasterId id="2147484445" r:id="rId23"/>
  </p:sldMasterIdLst>
  <p:notesMasterIdLst>
    <p:notesMasterId r:id="rId48"/>
  </p:notesMasterIdLst>
  <p:handoutMasterIdLst>
    <p:handoutMasterId r:id="rId49"/>
  </p:handoutMasterIdLst>
  <p:sldIdLst>
    <p:sldId id="2542" r:id="rId24"/>
    <p:sldId id="2680" r:id="rId25"/>
    <p:sldId id="4048" r:id="rId26"/>
    <p:sldId id="4047" r:id="rId27"/>
    <p:sldId id="4049" r:id="rId28"/>
    <p:sldId id="2546" r:id="rId29"/>
    <p:sldId id="2691" r:id="rId30"/>
    <p:sldId id="2686" r:id="rId31"/>
    <p:sldId id="4050" r:id="rId32"/>
    <p:sldId id="846" r:id="rId33"/>
    <p:sldId id="2693" r:id="rId34"/>
    <p:sldId id="2694" r:id="rId35"/>
    <p:sldId id="2695" r:id="rId36"/>
    <p:sldId id="2696" r:id="rId37"/>
    <p:sldId id="2697" r:id="rId38"/>
    <p:sldId id="2698" r:id="rId39"/>
    <p:sldId id="4051" r:id="rId40"/>
    <p:sldId id="2688" r:id="rId41"/>
    <p:sldId id="4055" r:id="rId42"/>
    <p:sldId id="4052" r:id="rId43"/>
    <p:sldId id="4053" r:id="rId44"/>
    <p:sldId id="4054" r:id="rId45"/>
    <p:sldId id="2468" r:id="rId46"/>
    <p:sldId id="1285" r:id="rId47"/>
  </p:sldIdLst>
  <p:sldSz cx="12192000" cy="6858000"/>
  <p:notesSz cx="6858000" cy="9144000"/>
  <p:embeddedFontLst>
    <p:embeddedFont>
      <p:font typeface="Calibri" panose="020F0502020204030204" pitchFamily="34" charset="0"/>
      <p:regular r:id="rId50"/>
      <p:bold r:id="rId51"/>
      <p:italic r:id="rId52"/>
      <p:boldItalic r:id="rId53"/>
    </p:embeddedFont>
    <p:embeddedFont>
      <p:font typeface="Calibri Light" panose="020F0302020204030204" pitchFamily="34" charset="0"/>
      <p:regular r:id="rId54"/>
      <p:italic r:id="rId55"/>
    </p:embeddedFont>
    <p:embeddedFont>
      <p:font typeface="Fira Sans" panose="020B0503050000020004" pitchFamily="34" charset="0"/>
      <p:regular r:id="rId56"/>
      <p:bold r:id="rId57"/>
      <p:italic r:id="rId58"/>
      <p:boldItalic r:id="rId59"/>
    </p:embeddedFont>
    <p:embeddedFont>
      <p:font typeface="Fira Sans Medium" panose="020B0603050000020004" pitchFamily="34" charset="0"/>
      <p:regular r:id="rId60"/>
      <p:italic r:id="rId61"/>
    </p:embeddedFont>
    <p:embeddedFont>
      <p:font typeface="Franklin Gothic Heavy" panose="020B0903020102020204" pitchFamily="34" charset="0"/>
      <p:regular r:id="rId62"/>
      <p:italic r:id="rId63"/>
    </p:embeddedFont>
    <p:embeddedFont>
      <p:font typeface="Trebuchet MS" panose="020B0603020202020204" pitchFamily="34" charset="0"/>
      <p:regular r:id="rId64"/>
      <p:bold r:id="rId65"/>
      <p:italic r:id="rId66"/>
      <p:boldItalic r:id="rId67"/>
    </p:embeddedFont>
    <p:embeddedFont>
      <p:font typeface="Trebuchet MS" panose="020B0603020202020204" pitchFamily="34" charset="0"/>
      <p:regular r:id="rId64"/>
      <p:bold r:id="rId65"/>
      <p:italic r:id="rId66"/>
      <p:boldItalic r:id="rId67"/>
    </p:embeddedFont>
  </p:embeddedFontLst>
  <p:custDataLst>
    <p:tags r:id="rId6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rzon, Carin" initials="GC" lastIdx="24" clrIdx="0">
    <p:extLst>
      <p:ext uri="{19B8F6BF-5375-455C-9EA6-DF929625EA0E}">
        <p15:presenceInfo xmlns:p15="http://schemas.microsoft.com/office/powerpoint/2012/main" userId="S-1-5-21-2573208799-187067640-1722879566-469061" providerId="AD"/>
      </p:ext>
    </p:extLst>
  </p:cmAuthor>
  <p:cmAuthor id="2" name="Kroon, Caroline" initials="KC" lastIdx="16" clrIdx="1">
    <p:extLst>
      <p:ext uri="{19B8F6BF-5375-455C-9EA6-DF929625EA0E}">
        <p15:presenceInfo xmlns:p15="http://schemas.microsoft.com/office/powerpoint/2012/main" userId="S-1-5-21-2573208799-187067640-1722879566-6143" providerId="AD"/>
      </p:ext>
    </p:extLst>
  </p:cmAuthor>
  <p:cmAuthor id="3" name="Brouns, Ellis" initials="BE" lastIdx="10" clrIdx="2">
    <p:extLst>
      <p:ext uri="{19B8F6BF-5375-455C-9EA6-DF929625EA0E}">
        <p15:presenceInfo xmlns:p15="http://schemas.microsoft.com/office/powerpoint/2012/main" userId="S-1-5-21-2573208799-187067640-1722879566-480915" providerId="AD"/>
      </p:ext>
    </p:extLst>
  </p:cmAuthor>
  <p:cmAuthor id="4" name="Koolhoven, Liza" initials="KL" lastIdx="112" clrIdx="3">
    <p:extLst>
      <p:ext uri="{19B8F6BF-5375-455C-9EA6-DF929625EA0E}">
        <p15:presenceInfo xmlns:p15="http://schemas.microsoft.com/office/powerpoint/2012/main" userId="S-1-5-21-2573208799-187067640-1722879566-500762" providerId="AD"/>
      </p:ext>
    </p:extLst>
  </p:cmAuthor>
  <p:cmAuthor id="5" name="Koolhoven, Liza" initials="KL [2]" lastIdx="20" clrIdx="4">
    <p:extLst>
      <p:ext uri="{19B8F6BF-5375-455C-9EA6-DF929625EA0E}">
        <p15:presenceInfo xmlns:p15="http://schemas.microsoft.com/office/powerpoint/2012/main" userId="S::liza.koolhoven@dsm.com::0320a5cc-c1c6-4685-b126-8a7fdd6a50e5" providerId="AD"/>
      </p:ext>
    </p:extLst>
  </p:cmAuthor>
  <p:cmAuthor id="6" name="Anne de Weerd" initials="AdW" lastIdx="1" clrIdx="5">
    <p:extLst>
      <p:ext uri="{19B8F6BF-5375-455C-9EA6-DF929625EA0E}">
        <p15:presenceInfo xmlns:p15="http://schemas.microsoft.com/office/powerpoint/2012/main" userId="59cbfca0dd96c1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DE86"/>
    <a:srgbClr val="A7F12F"/>
    <a:srgbClr val="9ACAB7"/>
    <a:srgbClr val="00A3DB"/>
    <a:srgbClr val="007E4B"/>
    <a:srgbClr val="FCFDF6"/>
    <a:srgbClr val="000000"/>
    <a:srgbClr val="CCE0EF"/>
    <a:srgbClr val="E5EFF7"/>
    <a:srgbClr val="3697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92B69B-BA00-4D94-8C3E-77E3A3398AAA}" v="5" dt="2022-06-23T15:21:19.621"/>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48" autoAdjust="0"/>
    <p:restoredTop sz="85689" autoAdjust="0"/>
  </p:normalViewPr>
  <p:slideViewPr>
    <p:cSldViewPr snapToGrid="0" snapToObjects="1">
      <p:cViewPr varScale="1">
        <p:scale>
          <a:sx n="94" d="100"/>
          <a:sy n="94" d="100"/>
        </p:scale>
        <p:origin x="1260" y="9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snapToObjects="1">
      <p:cViewPr>
        <p:scale>
          <a:sx n="75" d="100"/>
          <a:sy n="75" d="100"/>
        </p:scale>
        <p:origin x="8624" y="24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9.xml"/><Relationship Id="rId18" Type="http://schemas.openxmlformats.org/officeDocument/2006/relationships/slideMaster" Target="slideMasters/slideMaster14.xml"/><Relationship Id="rId26" Type="http://schemas.openxmlformats.org/officeDocument/2006/relationships/slide" Target="slides/slide3.xml"/><Relationship Id="rId39" Type="http://schemas.openxmlformats.org/officeDocument/2006/relationships/slide" Target="slides/slide16.xml"/><Relationship Id="rId21" Type="http://schemas.openxmlformats.org/officeDocument/2006/relationships/slideMaster" Target="slideMasters/slideMaster17.xml"/><Relationship Id="rId34" Type="http://schemas.openxmlformats.org/officeDocument/2006/relationships/slide" Target="slides/slide11.xml"/><Relationship Id="rId42" Type="http://schemas.openxmlformats.org/officeDocument/2006/relationships/slide" Target="slides/slide19.xml"/><Relationship Id="rId47" Type="http://schemas.openxmlformats.org/officeDocument/2006/relationships/slide" Target="slides/slide24.xml"/><Relationship Id="rId50" Type="http://schemas.openxmlformats.org/officeDocument/2006/relationships/font" Target="fonts/font1.fntdata"/><Relationship Id="rId55" Type="http://schemas.openxmlformats.org/officeDocument/2006/relationships/font" Target="fonts/font6.fntdata"/><Relationship Id="rId63" Type="http://schemas.openxmlformats.org/officeDocument/2006/relationships/font" Target="fonts/font14.fntdata"/><Relationship Id="rId68" Type="http://schemas.openxmlformats.org/officeDocument/2006/relationships/tags" Target="tags/tag1.xml"/><Relationship Id="rId7" Type="http://schemas.openxmlformats.org/officeDocument/2006/relationships/slideMaster" Target="slideMasters/slideMaster3.xml"/><Relationship Id="rId71"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Master" Target="slideMasters/slideMaster12.xml"/><Relationship Id="rId29" Type="http://schemas.openxmlformats.org/officeDocument/2006/relationships/slide" Target="slides/slide6.xml"/><Relationship Id="rId11" Type="http://schemas.openxmlformats.org/officeDocument/2006/relationships/slideMaster" Target="slideMasters/slideMaster7.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slide" Target="slides/slide22.xml"/><Relationship Id="rId53" Type="http://schemas.openxmlformats.org/officeDocument/2006/relationships/font" Target="fonts/font4.fntdata"/><Relationship Id="rId58" Type="http://schemas.openxmlformats.org/officeDocument/2006/relationships/font" Target="fonts/font9.fntdata"/><Relationship Id="rId66" Type="http://schemas.openxmlformats.org/officeDocument/2006/relationships/font" Target="fonts/font17.fntdata"/><Relationship Id="rId74"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Master" Target="slideMasters/slideMaster11.xml"/><Relationship Id="rId23" Type="http://schemas.openxmlformats.org/officeDocument/2006/relationships/slideMaster" Target="slideMasters/slideMaster19.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handoutMaster" Target="handoutMasters/handoutMaster1.xml"/><Relationship Id="rId57" Type="http://schemas.openxmlformats.org/officeDocument/2006/relationships/font" Target="fonts/font8.fntdata"/><Relationship Id="rId61" Type="http://schemas.openxmlformats.org/officeDocument/2006/relationships/font" Target="fonts/font12.fntdata"/><Relationship Id="rId10" Type="http://schemas.openxmlformats.org/officeDocument/2006/relationships/slideMaster" Target="slideMasters/slideMaster6.xml"/><Relationship Id="rId19" Type="http://schemas.openxmlformats.org/officeDocument/2006/relationships/slideMaster" Target="slideMasters/slideMaster15.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font" Target="fonts/font16.fntdata"/><Relationship Id="rId73"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Master" Target="slideMasters/slideMaster10.xml"/><Relationship Id="rId22" Type="http://schemas.openxmlformats.org/officeDocument/2006/relationships/slideMaster" Target="slideMasters/slideMaster18.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notesMaster" Target="notesMasters/notesMaster1.xml"/><Relationship Id="rId56" Type="http://schemas.openxmlformats.org/officeDocument/2006/relationships/font" Target="fonts/font7.fntdata"/><Relationship Id="rId64" Type="http://schemas.openxmlformats.org/officeDocument/2006/relationships/font" Target="fonts/font15.fntdata"/><Relationship Id="rId69" Type="http://schemas.openxmlformats.org/officeDocument/2006/relationships/commentAuthors" Target="commentAuthors.xml"/><Relationship Id="rId8" Type="http://schemas.openxmlformats.org/officeDocument/2006/relationships/slideMaster" Target="slideMasters/slideMaster4.xml"/><Relationship Id="rId51" Type="http://schemas.openxmlformats.org/officeDocument/2006/relationships/font" Target="fonts/font2.fntdata"/><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Master" Target="slideMasters/slideMaster13.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59" Type="http://schemas.openxmlformats.org/officeDocument/2006/relationships/font" Target="fonts/font10.fntdata"/><Relationship Id="rId67" Type="http://schemas.openxmlformats.org/officeDocument/2006/relationships/font" Target="fonts/font18.fntdata"/><Relationship Id="rId20" Type="http://schemas.openxmlformats.org/officeDocument/2006/relationships/slideMaster" Target="slideMasters/slideMaster16.xml"/><Relationship Id="rId41" Type="http://schemas.openxmlformats.org/officeDocument/2006/relationships/slide" Target="slides/slide18.xml"/><Relationship Id="rId54" Type="http://schemas.openxmlformats.org/officeDocument/2006/relationships/font" Target="fonts/font5.fntdata"/><Relationship Id="rId62" Type="http://schemas.openxmlformats.org/officeDocument/2006/relationships/font" Target="fonts/font13.fntdata"/><Relationship Id="rId70" Type="http://schemas.openxmlformats.org/officeDocument/2006/relationships/presProps" Target="presProps.xml"/><Relationship Id="rId75"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isinger, Marie-Sophie" userId="286e1ad8-c636-4702-a91e-982a33a1b0e7" providerId="ADAL" clId="{4D92B69B-BA00-4D94-8C3E-77E3A3398AAA}"/>
    <pc:docChg chg="modSld">
      <pc:chgData name="Meisinger, Marie-Sophie" userId="286e1ad8-c636-4702-a91e-982a33a1b0e7" providerId="ADAL" clId="{4D92B69B-BA00-4D94-8C3E-77E3A3398AAA}" dt="2022-06-23T15:19:40.578" v="6" actId="790"/>
      <pc:docMkLst>
        <pc:docMk/>
      </pc:docMkLst>
      <pc:sldChg chg="modSp mod">
        <pc:chgData name="Meisinger, Marie-Sophie" userId="286e1ad8-c636-4702-a91e-982a33a1b0e7" providerId="ADAL" clId="{4D92B69B-BA00-4D94-8C3E-77E3A3398AAA}" dt="2022-06-23T15:19:15.646" v="3" actId="790"/>
        <pc:sldMkLst>
          <pc:docMk/>
          <pc:sldMk cId="1147448654" sldId="846"/>
        </pc:sldMkLst>
        <pc:spChg chg="mod">
          <ac:chgData name="Meisinger, Marie-Sophie" userId="286e1ad8-c636-4702-a91e-982a33a1b0e7" providerId="ADAL" clId="{4D92B69B-BA00-4D94-8C3E-77E3A3398AAA}" dt="2022-06-23T15:19:15.646" v="3" actId="790"/>
          <ac:spMkLst>
            <pc:docMk/>
            <pc:sldMk cId="1147448654" sldId="846"/>
            <ac:spMk id="30" creationId="{6CC84BC9-33F2-4707-AE7A-3A4B260D0D20}"/>
          </ac:spMkLst>
        </pc:spChg>
      </pc:sldChg>
      <pc:sldChg chg="modSp mod">
        <pc:chgData name="Meisinger, Marie-Sophie" userId="286e1ad8-c636-4702-a91e-982a33a1b0e7" providerId="ADAL" clId="{4D92B69B-BA00-4D94-8C3E-77E3A3398AAA}" dt="2022-06-23T15:18:20.616" v="0" actId="790"/>
        <pc:sldMkLst>
          <pc:docMk/>
          <pc:sldMk cId="1734999531" sldId="2542"/>
        </pc:sldMkLst>
        <pc:spChg chg="mod">
          <ac:chgData name="Meisinger, Marie-Sophie" userId="286e1ad8-c636-4702-a91e-982a33a1b0e7" providerId="ADAL" clId="{4D92B69B-BA00-4D94-8C3E-77E3A3398AAA}" dt="2022-06-23T15:18:20.616" v="0" actId="790"/>
          <ac:spMkLst>
            <pc:docMk/>
            <pc:sldMk cId="1734999531" sldId="2542"/>
            <ac:spMk id="5" creationId="{2B189A3E-CFFB-47A2-9EEB-6ECE4887AB47}"/>
          </ac:spMkLst>
        </pc:spChg>
      </pc:sldChg>
      <pc:sldChg chg="modSp mod">
        <pc:chgData name="Meisinger, Marie-Sophie" userId="286e1ad8-c636-4702-a91e-982a33a1b0e7" providerId="ADAL" clId="{4D92B69B-BA00-4D94-8C3E-77E3A3398AAA}" dt="2022-06-23T15:19:32.384" v="5" actId="790"/>
        <pc:sldMkLst>
          <pc:docMk/>
          <pc:sldMk cId="380307518" sldId="2688"/>
        </pc:sldMkLst>
        <pc:spChg chg="mod">
          <ac:chgData name="Meisinger, Marie-Sophie" userId="286e1ad8-c636-4702-a91e-982a33a1b0e7" providerId="ADAL" clId="{4D92B69B-BA00-4D94-8C3E-77E3A3398AAA}" dt="2022-06-23T15:19:32.384" v="5" actId="790"/>
          <ac:spMkLst>
            <pc:docMk/>
            <pc:sldMk cId="380307518" sldId="2688"/>
            <ac:spMk id="4" creationId="{27B16AA9-0A01-4428-8BED-E24DC1AD760C}"/>
          </ac:spMkLst>
        </pc:spChg>
        <pc:spChg chg="mod">
          <ac:chgData name="Meisinger, Marie-Sophie" userId="286e1ad8-c636-4702-a91e-982a33a1b0e7" providerId="ADAL" clId="{4D92B69B-BA00-4D94-8C3E-77E3A3398AAA}" dt="2022-06-23T15:19:32.384" v="5" actId="790"/>
          <ac:spMkLst>
            <pc:docMk/>
            <pc:sldMk cId="380307518" sldId="2688"/>
            <ac:spMk id="7" creationId="{00000000-0000-0000-0000-000000000000}"/>
          </ac:spMkLst>
        </pc:spChg>
        <pc:spChg chg="mod">
          <ac:chgData name="Meisinger, Marie-Sophie" userId="286e1ad8-c636-4702-a91e-982a33a1b0e7" providerId="ADAL" clId="{4D92B69B-BA00-4D94-8C3E-77E3A3398AAA}" dt="2022-06-23T15:19:32.384" v="5" actId="790"/>
          <ac:spMkLst>
            <pc:docMk/>
            <pc:sldMk cId="380307518" sldId="2688"/>
            <ac:spMk id="11" creationId="{7C559EE1-C880-F24A-B207-0CDB06C1F5C3}"/>
          </ac:spMkLst>
        </pc:spChg>
        <pc:spChg chg="mod">
          <ac:chgData name="Meisinger, Marie-Sophie" userId="286e1ad8-c636-4702-a91e-982a33a1b0e7" providerId="ADAL" clId="{4D92B69B-BA00-4D94-8C3E-77E3A3398AAA}" dt="2022-06-23T15:19:32.384" v="5" actId="790"/>
          <ac:spMkLst>
            <pc:docMk/>
            <pc:sldMk cId="380307518" sldId="2688"/>
            <ac:spMk id="12" creationId="{03C29D2D-4CDC-BE44-A106-19435E30CE1D}"/>
          </ac:spMkLst>
        </pc:spChg>
        <pc:spChg chg="mod">
          <ac:chgData name="Meisinger, Marie-Sophie" userId="286e1ad8-c636-4702-a91e-982a33a1b0e7" providerId="ADAL" clId="{4D92B69B-BA00-4D94-8C3E-77E3A3398AAA}" dt="2022-06-23T15:19:32.384" v="5" actId="790"/>
          <ac:spMkLst>
            <pc:docMk/>
            <pc:sldMk cId="380307518" sldId="2688"/>
            <ac:spMk id="13" creationId="{08E17775-C4C4-F644-8D53-9F0D7DFDBF70}"/>
          </ac:spMkLst>
        </pc:spChg>
        <pc:spChg chg="mod">
          <ac:chgData name="Meisinger, Marie-Sophie" userId="286e1ad8-c636-4702-a91e-982a33a1b0e7" providerId="ADAL" clId="{4D92B69B-BA00-4D94-8C3E-77E3A3398AAA}" dt="2022-06-23T15:19:32.384" v="5" actId="790"/>
          <ac:spMkLst>
            <pc:docMk/>
            <pc:sldMk cId="380307518" sldId="2688"/>
            <ac:spMk id="33" creationId="{204822DA-3D10-48D6-9913-AA4C2B605961}"/>
          </ac:spMkLst>
        </pc:spChg>
      </pc:sldChg>
      <pc:sldChg chg="modSp mod">
        <pc:chgData name="Meisinger, Marie-Sophie" userId="286e1ad8-c636-4702-a91e-982a33a1b0e7" providerId="ADAL" clId="{4D92B69B-BA00-4D94-8C3E-77E3A3398AAA}" dt="2022-06-23T15:18:55.624" v="1" actId="790"/>
        <pc:sldMkLst>
          <pc:docMk/>
          <pc:sldMk cId="445583611" sldId="4047"/>
        </pc:sldMkLst>
        <pc:spChg chg="mod">
          <ac:chgData name="Meisinger, Marie-Sophie" userId="286e1ad8-c636-4702-a91e-982a33a1b0e7" providerId="ADAL" clId="{4D92B69B-BA00-4D94-8C3E-77E3A3398AAA}" dt="2022-06-23T15:18:55.624" v="1" actId="790"/>
          <ac:spMkLst>
            <pc:docMk/>
            <pc:sldMk cId="445583611" sldId="4047"/>
            <ac:spMk id="4" creationId="{5D2072E7-6BAB-4541-8169-37A52959761A}"/>
          </ac:spMkLst>
        </pc:spChg>
        <pc:spChg chg="mod">
          <ac:chgData name="Meisinger, Marie-Sophie" userId="286e1ad8-c636-4702-a91e-982a33a1b0e7" providerId="ADAL" clId="{4D92B69B-BA00-4D94-8C3E-77E3A3398AAA}" dt="2022-06-23T15:18:55.624" v="1" actId="790"/>
          <ac:spMkLst>
            <pc:docMk/>
            <pc:sldMk cId="445583611" sldId="4047"/>
            <ac:spMk id="5" creationId="{89CF99BF-60DC-490D-9F3D-1A49BDAEB312}"/>
          </ac:spMkLst>
        </pc:spChg>
        <pc:spChg chg="mod">
          <ac:chgData name="Meisinger, Marie-Sophie" userId="286e1ad8-c636-4702-a91e-982a33a1b0e7" providerId="ADAL" clId="{4D92B69B-BA00-4D94-8C3E-77E3A3398AAA}" dt="2022-06-23T15:18:55.624" v="1" actId="790"/>
          <ac:spMkLst>
            <pc:docMk/>
            <pc:sldMk cId="445583611" sldId="4047"/>
            <ac:spMk id="6" creationId="{A237245A-3E43-45EC-AB16-90A304B0C6E0}"/>
          </ac:spMkLst>
        </pc:spChg>
        <pc:spChg chg="mod">
          <ac:chgData name="Meisinger, Marie-Sophie" userId="286e1ad8-c636-4702-a91e-982a33a1b0e7" providerId="ADAL" clId="{4D92B69B-BA00-4D94-8C3E-77E3A3398AAA}" dt="2022-06-23T15:18:55.624" v="1" actId="790"/>
          <ac:spMkLst>
            <pc:docMk/>
            <pc:sldMk cId="445583611" sldId="4047"/>
            <ac:spMk id="8" creationId="{D1CEE9BE-354C-4574-BDBB-C8889477D9BD}"/>
          </ac:spMkLst>
        </pc:spChg>
        <pc:spChg chg="mod">
          <ac:chgData name="Meisinger, Marie-Sophie" userId="286e1ad8-c636-4702-a91e-982a33a1b0e7" providerId="ADAL" clId="{4D92B69B-BA00-4D94-8C3E-77E3A3398AAA}" dt="2022-06-23T15:18:55.624" v="1" actId="790"/>
          <ac:spMkLst>
            <pc:docMk/>
            <pc:sldMk cId="445583611" sldId="4047"/>
            <ac:spMk id="10" creationId="{1C6032C2-3E0D-4AC4-AC96-6F7992B99209}"/>
          </ac:spMkLst>
        </pc:spChg>
        <pc:spChg chg="mod">
          <ac:chgData name="Meisinger, Marie-Sophie" userId="286e1ad8-c636-4702-a91e-982a33a1b0e7" providerId="ADAL" clId="{4D92B69B-BA00-4D94-8C3E-77E3A3398AAA}" dt="2022-06-23T15:18:55.624" v="1" actId="790"/>
          <ac:spMkLst>
            <pc:docMk/>
            <pc:sldMk cId="445583611" sldId="4047"/>
            <ac:spMk id="12" creationId="{3E5D31E4-8369-49AB-A296-6DF8FF84B917}"/>
          </ac:spMkLst>
        </pc:spChg>
      </pc:sldChg>
      <pc:sldChg chg="modSp mod">
        <pc:chgData name="Meisinger, Marie-Sophie" userId="286e1ad8-c636-4702-a91e-982a33a1b0e7" providerId="ADAL" clId="{4D92B69B-BA00-4D94-8C3E-77E3A3398AAA}" dt="2022-06-23T15:19:02.358" v="2" actId="790"/>
        <pc:sldMkLst>
          <pc:docMk/>
          <pc:sldMk cId="426201608" sldId="4049"/>
        </pc:sldMkLst>
        <pc:spChg chg="mod">
          <ac:chgData name="Meisinger, Marie-Sophie" userId="286e1ad8-c636-4702-a91e-982a33a1b0e7" providerId="ADAL" clId="{4D92B69B-BA00-4D94-8C3E-77E3A3398AAA}" dt="2022-06-23T15:19:02.358" v="2" actId="790"/>
          <ac:spMkLst>
            <pc:docMk/>
            <pc:sldMk cId="426201608" sldId="4049"/>
            <ac:spMk id="4" creationId="{5D2072E7-6BAB-4541-8169-37A52959761A}"/>
          </ac:spMkLst>
        </pc:spChg>
        <pc:spChg chg="mod">
          <ac:chgData name="Meisinger, Marie-Sophie" userId="286e1ad8-c636-4702-a91e-982a33a1b0e7" providerId="ADAL" clId="{4D92B69B-BA00-4D94-8C3E-77E3A3398AAA}" dt="2022-06-23T15:19:02.358" v="2" actId="790"/>
          <ac:spMkLst>
            <pc:docMk/>
            <pc:sldMk cId="426201608" sldId="4049"/>
            <ac:spMk id="5" creationId="{89CF99BF-60DC-490D-9F3D-1A49BDAEB312}"/>
          </ac:spMkLst>
        </pc:spChg>
        <pc:spChg chg="mod">
          <ac:chgData name="Meisinger, Marie-Sophie" userId="286e1ad8-c636-4702-a91e-982a33a1b0e7" providerId="ADAL" clId="{4D92B69B-BA00-4D94-8C3E-77E3A3398AAA}" dt="2022-06-23T15:19:02.358" v="2" actId="790"/>
          <ac:spMkLst>
            <pc:docMk/>
            <pc:sldMk cId="426201608" sldId="4049"/>
            <ac:spMk id="13" creationId="{B1BDEC19-60B4-43BF-962E-839026898699}"/>
          </ac:spMkLst>
        </pc:spChg>
        <pc:spChg chg="mod">
          <ac:chgData name="Meisinger, Marie-Sophie" userId="286e1ad8-c636-4702-a91e-982a33a1b0e7" providerId="ADAL" clId="{4D92B69B-BA00-4D94-8C3E-77E3A3398AAA}" dt="2022-06-23T15:19:02.358" v="2" actId="790"/>
          <ac:spMkLst>
            <pc:docMk/>
            <pc:sldMk cId="426201608" sldId="4049"/>
            <ac:spMk id="14" creationId="{773C1A4A-D6C8-40BE-A7C6-4C7840E39504}"/>
          </ac:spMkLst>
        </pc:spChg>
        <pc:spChg chg="mod">
          <ac:chgData name="Meisinger, Marie-Sophie" userId="286e1ad8-c636-4702-a91e-982a33a1b0e7" providerId="ADAL" clId="{4D92B69B-BA00-4D94-8C3E-77E3A3398AAA}" dt="2022-06-23T15:19:02.358" v="2" actId="790"/>
          <ac:spMkLst>
            <pc:docMk/>
            <pc:sldMk cId="426201608" sldId="4049"/>
            <ac:spMk id="15" creationId="{AD63BFE0-861E-46EA-BEEE-9A2B8FB0F427}"/>
          </ac:spMkLst>
        </pc:spChg>
        <pc:spChg chg="mod">
          <ac:chgData name="Meisinger, Marie-Sophie" userId="286e1ad8-c636-4702-a91e-982a33a1b0e7" providerId="ADAL" clId="{4D92B69B-BA00-4D94-8C3E-77E3A3398AAA}" dt="2022-06-23T15:19:02.358" v="2" actId="790"/>
          <ac:spMkLst>
            <pc:docMk/>
            <pc:sldMk cId="426201608" sldId="4049"/>
            <ac:spMk id="16" creationId="{9B9C1E80-0890-4D78-BDE7-AB91555761FE}"/>
          </ac:spMkLst>
        </pc:spChg>
        <pc:spChg chg="mod">
          <ac:chgData name="Meisinger, Marie-Sophie" userId="286e1ad8-c636-4702-a91e-982a33a1b0e7" providerId="ADAL" clId="{4D92B69B-BA00-4D94-8C3E-77E3A3398AAA}" dt="2022-06-23T15:19:02.358" v="2" actId="790"/>
          <ac:spMkLst>
            <pc:docMk/>
            <pc:sldMk cId="426201608" sldId="4049"/>
            <ac:spMk id="17" creationId="{4CB67916-8EC8-4383-ADEE-8C3886794387}"/>
          </ac:spMkLst>
        </pc:spChg>
        <pc:spChg chg="mod">
          <ac:chgData name="Meisinger, Marie-Sophie" userId="286e1ad8-c636-4702-a91e-982a33a1b0e7" providerId="ADAL" clId="{4D92B69B-BA00-4D94-8C3E-77E3A3398AAA}" dt="2022-06-23T15:19:02.358" v="2" actId="790"/>
          <ac:spMkLst>
            <pc:docMk/>
            <pc:sldMk cId="426201608" sldId="4049"/>
            <ac:spMk id="18" creationId="{BE35BBD8-7C29-4AFA-8EE9-51D2438E342B}"/>
          </ac:spMkLst>
        </pc:spChg>
        <pc:spChg chg="mod">
          <ac:chgData name="Meisinger, Marie-Sophie" userId="286e1ad8-c636-4702-a91e-982a33a1b0e7" providerId="ADAL" clId="{4D92B69B-BA00-4D94-8C3E-77E3A3398AAA}" dt="2022-06-23T15:19:02.358" v="2" actId="790"/>
          <ac:spMkLst>
            <pc:docMk/>
            <pc:sldMk cId="426201608" sldId="4049"/>
            <ac:spMk id="19" creationId="{C1B55278-447D-4DD8-8873-C1123F83A9E8}"/>
          </ac:spMkLst>
        </pc:spChg>
        <pc:spChg chg="mod">
          <ac:chgData name="Meisinger, Marie-Sophie" userId="286e1ad8-c636-4702-a91e-982a33a1b0e7" providerId="ADAL" clId="{4D92B69B-BA00-4D94-8C3E-77E3A3398AAA}" dt="2022-06-23T15:19:02.358" v="2" actId="790"/>
          <ac:spMkLst>
            <pc:docMk/>
            <pc:sldMk cId="426201608" sldId="4049"/>
            <ac:spMk id="20" creationId="{33769FB9-3F35-4074-BA7D-2BFEB37B495E}"/>
          </ac:spMkLst>
        </pc:spChg>
        <pc:spChg chg="mod">
          <ac:chgData name="Meisinger, Marie-Sophie" userId="286e1ad8-c636-4702-a91e-982a33a1b0e7" providerId="ADAL" clId="{4D92B69B-BA00-4D94-8C3E-77E3A3398AAA}" dt="2022-06-23T15:19:02.358" v="2" actId="790"/>
          <ac:spMkLst>
            <pc:docMk/>
            <pc:sldMk cId="426201608" sldId="4049"/>
            <ac:spMk id="21" creationId="{D20C7A39-FE31-44F6-8DCE-4DE81126D22A}"/>
          </ac:spMkLst>
        </pc:spChg>
        <pc:spChg chg="mod">
          <ac:chgData name="Meisinger, Marie-Sophie" userId="286e1ad8-c636-4702-a91e-982a33a1b0e7" providerId="ADAL" clId="{4D92B69B-BA00-4D94-8C3E-77E3A3398AAA}" dt="2022-06-23T15:19:02.358" v="2" actId="790"/>
          <ac:spMkLst>
            <pc:docMk/>
            <pc:sldMk cId="426201608" sldId="4049"/>
            <ac:spMk id="22" creationId="{39EDA99C-8DF6-40C6-9C85-3699BFB67886}"/>
          </ac:spMkLst>
        </pc:spChg>
      </pc:sldChg>
      <pc:sldChg chg="modSp">
        <pc:chgData name="Meisinger, Marie-Sophie" userId="286e1ad8-c636-4702-a91e-982a33a1b0e7" providerId="ADAL" clId="{4D92B69B-BA00-4D94-8C3E-77E3A3398AAA}" dt="2022-06-23T15:19:40.578" v="6" actId="790"/>
        <pc:sldMkLst>
          <pc:docMk/>
          <pc:sldMk cId="3238118642" sldId="4054"/>
        </pc:sldMkLst>
        <pc:spChg chg="mod">
          <ac:chgData name="Meisinger, Marie-Sophie" userId="286e1ad8-c636-4702-a91e-982a33a1b0e7" providerId="ADAL" clId="{4D92B69B-BA00-4D94-8C3E-77E3A3398AAA}" dt="2022-06-23T15:19:40.578" v="6" actId="790"/>
          <ac:spMkLst>
            <pc:docMk/>
            <pc:sldMk cId="3238118642" sldId="4054"/>
            <ac:spMk id="2" creationId="{40634D59-EC6E-46E8-85F5-4EE99A63F90C}"/>
          </ac:spMkLst>
        </pc:spChg>
        <pc:spChg chg="mod">
          <ac:chgData name="Meisinger, Marie-Sophie" userId="286e1ad8-c636-4702-a91e-982a33a1b0e7" providerId="ADAL" clId="{4D92B69B-BA00-4D94-8C3E-77E3A3398AAA}" dt="2022-06-23T15:19:40.578" v="6" actId="790"/>
          <ac:spMkLst>
            <pc:docMk/>
            <pc:sldMk cId="3238118642" sldId="4054"/>
            <ac:spMk id="3" creationId="{1FAAAA03-88FF-2040-81E0-29827F93DA17}"/>
          </ac:spMkLst>
        </pc:spChg>
        <pc:spChg chg="mod">
          <ac:chgData name="Meisinger, Marie-Sophie" userId="286e1ad8-c636-4702-a91e-982a33a1b0e7" providerId="ADAL" clId="{4D92B69B-BA00-4D94-8C3E-77E3A3398AAA}" dt="2022-06-23T15:19:40.578" v="6" actId="790"/>
          <ac:spMkLst>
            <pc:docMk/>
            <pc:sldMk cId="3238118642" sldId="4054"/>
            <ac:spMk id="4" creationId="{DDF32AB0-8C3E-4032-94CC-3607AC9268D6}"/>
          </ac:spMkLst>
        </pc:spChg>
        <pc:spChg chg="mod">
          <ac:chgData name="Meisinger, Marie-Sophie" userId="286e1ad8-c636-4702-a91e-982a33a1b0e7" providerId="ADAL" clId="{4D92B69B-BA00-4D94-8C3E-77E3A3398AAA}" dt="2022-06-23T15:19:40.578" v="6" actId="790"/>
          <ac:spMkLst>
            <pc:docMk/>
            <pc:sldMk cId="3238118642" sldId="4054"/>
            <ac:spMk id="15" creationId="{D7C47B9A-60A1-4B4A-AA46-84D9B12C3B7F}"/>
          </ac:spMkLst>
        </pc:spChg>
        <pc:spChg chg="mod">
          <ac:chgData name="Meisinger, Marie-Sophie" userId="286e1ad8-c636-4702-a91e-982a33a1b0e7" providerId="ADAL" clId="{4D92B69B-BA00-4D94-8C3E-77E3A3398AAA}" dt="2022-06-23T15:19:40.578" v="6" actId="790"/>
          <ac:spMkLst>
            <pc:docMk/>
            <pc:sldMk cId="3238118642" sldId="4054"/>
            <ac:spMk id="18" creationId="{D881552E-449D-6045-BD41-3FE4F19AAB3C}"/>
          </ac:spMkLst>
        </pc:spChg>
        <pc:spChg chg="mod">
          <ac:chgData name="Meisinger, Marie-Sophie" userId="286e1ad8-c636-4702-a91e-982a33a1b0e7" providerId="ADAL" clId="{4D92B69B-BA00-4D94-8C3E-77E3A3398AAA}" dt="2022-06-23T15:19:40.578" v="6" actId="790"/>
          <ac:spMkLst>
            <pc:docMk/>
            <pc:sldMk cId="3238118642" sldId="4054"/>
            <ac:spMk id="20" creationId="{3299BD42-C0FC-DF4A-BE3D-9BA1AE11D046}"/>
          </ac:spMkLst>
        </pc:spChg>
        <pc:spChg chg="mod">
          <ac:chgData name="Meisinger, Marie-Sophie" userId="286e1ad8-c636-4702-a91e-982a33a1b0e7" providerId="ADAL" clId="{4D92B69B-BA00-4D94-8C3E-77E3A3398AAA}" dt="2022-06-23T15:19:40.578" v="6" actId="790"/>
          <ac:spMkLst>
            <pc:docMk/>
            <pc:sldMk cId="3238118642" sldId="4054"/>
            <ac:spMk id="21" creationId="{29B8365B-F12C-2E48-A00C-8B9EA6709BD2}"/>
          </ac:spMkLst>
        </pc:spChg>
        <pc:spChg chg="mod">
          <ac:chgData name="Meisinger, Marie-Sophie" userId="286e1ad8-c636-4702-a91e-982a33a1b0e7" providerId="ADAL" clId="{4D92B69B-BA00-4D94-8C3E-77E3A3398AAA}" dt="2022-06-23T15:19:40.578" v="6" actId="790"/>
          <ac:spMkLst>
            <pc:docMk/>
            <pc:sldMk cId="3238118642" sldId="4054"/>
            <ac:spMk id="22" creationId="{C7D584C0-2A0D-EA4D-B777-48E3688CAC8B}"/>
          </ac:spMkLst>
        </pc:spChg>
        <pc:spChg chg="mod">
          <ac:chgData name="Meisinger, Marie-Sophie" userId="286e1ad8-c636-4702-a91e-982a33a1b0e7" providerId="ADAL" clId="{4D92B69B-BA00-4D94-8C3E-77E3A3398AAA}" dt="2022-06-23T15:19:40.578" v="6" actId="790"/>
          <ac:spMkLst>
            <pc:docMk/>
            <pc:sldMk cId="3238118642" sldId="4054"/>
            <ac:spMk id="23" creationId="{4B686555-73F9-E64A-9F4E-12B1B07ACCBC}"/>
          </ac:spMkLst>
        </pc:spChg>
        <pc:spChg chg="mod">
          <ac:chgData name="Meisinger, Marie-Sophie" userId="286e1ad8-c636-4702-a91e-982a33a1b0e7" providerId="ADAL" clId="{4D92B69B-BA00-4D94-8C3E-77E3A3398AAA}" dt="2022-06-23T15:19:40.578" v="6" actId="790"/>
          <ac:spMkLst>
            <pc:docMk/>
            <pc:sldMk cId="3238118642" sldId="4054"/>
            <ac:spMk id="24" creationId="{A1B2E59D-6956-8E48-AEE6-876B4F5CF0F5}"/>
          </ac:spMkLst>
        </pc:spChg>
        <pc:spChg chg="mod">
          <ac:chgData name="Meisinger, Marie-Sophie" userId="286e1ad8-c636-4702-a91e-982a33a1b0e7" providerId="ADAL" clId="{4D92B69B-BA00-4D94-8C3E-77E3A3398AAA}" dt="2022-06-23T15:19:40.578" v="6" actId="790"/>
          <ac:spMkLst>
            <pc:docMk/>
            <pc:sldMk cId="3238118642" sldId="4054"/>
            <ac:spMk id="25" creationId="{6DD7BF45-3402-304C-9F8D-31C6C2AEA198}"/>
          </ac:spMkLst>
        </pc:spChg>
        <pc:spChg chg="mod">
          <ac:chgData name="Meisinger, Marie-Sophie" userId="286e1ad8-c636-4702-a91e-982a33a1b0e7" providerId="ADAL" clId="{4D92B69B-BA00-4D94-8C3E-77E3A3398AAA}" dt="2022-06-23T15:19:40.578" v="6" actId="790"/>
          <ac:spMkLst>
            <pc:docMk/>
            <pc:sldMk cId="3238118642" sldId="4054"/>
            <ac:spMk id="28" creationId="{969CA821-6A01-D646-B499-39B2CA70BC87}"/>
          </ac:spMkLst>
        </pc:spChg>
        <pc:spChg chg="mod">
          <ac:chgData name="Meisinger, Marie-Sophie" userId="286e1ad8-c636-4702-a91e-982a33a1b0e7" providerId="ADAL" clId="{4D92B69B-BA00-4D94-8C3E-77E3A3398AAA}" dt="2022-06-23T15:19:40.578" v="6" actId="790"/>
          <ac:spMkLst>
            <pc:docMk/>
            <pc:sldMk cId="3238118642" sldId="4054"/>
            <ac:spMk id="30" creationId="{D0C3793E-B97F-0349-A1D8-EC65373B17D6}"/>
          </ac:spMkLst>
        </pc:spChg>
        <pc:spChg chg="mod">
          <ac:chgData name="Meisinger, Marie-Sophie" userId="286e1ad8-c636-4702-a91e-982a33a1b0e7" providerId="ADAL" clId="{4D92B69B-BA00-4D94-8C3E-77E3A3398AAA}" dt="2022-06-23T15:19:40.578" v="6" actId="790"/>
          <ac:spMkLst>
            <pc:docMk/>
            <pc:sldMk cId="3238118642" sldId="4054"/>
            <ac:spMk id="31" creationId="{FC9BE706-046E-284C-9250-7B46F7E29B17}"/>
          </ac:spMkLst>
        </pc:spChg>
        <pc:spChg chg="mod">
          <ac:chgData name="Meisinger, Marie-Sophie" userId="286e1ad8-c636-4702-a91e-982a33a1b0e7" providerId="ADAL" clId="{4D92B69B-BA00-4D94-8C3E-77E3A3398AAA}" dt="2022-06-23T15:19:40.578" v="6" actId="790"/>
          <ac:spMkLst>
            <pc:docMk/>
            <pc:sldMk cId="3238118642" sldId="4054"/>
            <ac:spMk id="32" creationId="{CE9004D5-4714-564E-996B-3EA8623EDB34}"/>
          </ac:spMkLst>
        </pc:spChg>
        <pc:spChg chg="mod">
          <ac:chgData name="Meisinger, Marie-Sophie" userId="286e1ad8-c636-4702-a91e-982a33a1b0e7" providerId="ADAL" clId="{4D92B69B-BA00-4D94-8C3E-77E3A3398AAA}" dt="2022-06-23T15:19:40.578" v="6" actId="790"/>
          <ac:spMkLst>
            <pc:docMk/>
            <pc:sldMk cId="3238118642" sldId="4054"/>
            <ac:spMk id="36" creationId="{E4131D65-AD08-5E49-981F-34C5F91B69AA}"/>
          </ac:spMkLst>
        </pc:spChg>
        <pc:spChg chg="mod">
          <ac:chgData name="Meisinger, Marie-Sophie" userId="286e1ad8-c636-4702-a91e-982a33a1b0e7" providerId="ADAL" clId="{4D92B69B-BA00-4D94-8C3E-77E3A3398AAA}" dt="2022-06-23T15:19:40.578" v="6" actId="790"/>
          <ac:spMkLst>
            <pc:docMk/>
            <pc:sldMk cId="3238118642" sldId="4054"/>
            <ac:spMk id="37" creationId="{196CDDED-8549-5E4B-A934-8405AF5E1521}"/>
          </ac:spMkLst>
        </pc:spChg>
        <pc:spChg chg="mod">
          <ac:chgData name="Meisinger, Marie-Sophie" userId="286e1ad8-c636-4702-a91e-982a33a1b0e7" providerId="ADAL" clId="{4D92B69B-BA00-4D94-8C3E-77E3A3398AAA}" dt="2022-06-23T15:19:40.578" v="6" actId="790"/>
          <ac:spMkLst>
            <pc:docMk/>
            <pc:sldMk cId="3238118642" sldId="4054"/>
            <ac:spMk id="38" creationId="{4CC4C703-47AE-FD48-9EC8-34CA9BB9E640}"/>
          </ac:spMkLst>
        </pc:spChg>
        <pc:spChg chg="mod">
          <ac:chgData name="Meisinger, Marie-Sophie" userId="286e1ad8-c636-4702-a91e-982a33a1b0e7" providerId="ADAL" clId="{4D92B69B-BA00-4D94-8C3E-77E3A3398AAA}" dt="2022-06-23T15:19:40.578" v="6" actId="790"/>
          <ac:spMkLst>
            <pc:docMk/>
            <pc:sldMk cId="3238118642" sldId="4054"/>
            <ac:spMk id="39" creationId="{38D9218C-B3DB-F040-AA91-BD0CDD417779}"/>
          </ac:spMkLst>
        </pc:spChg>
        <pc:spChg chg="mod">
          <ac:chgData name="Meisinger, Marie-Sophie" userId="286e1ad8-c636-4702-a91e-982a33a1b0e7" providerId="ADAL" clId="{4D92B69B-BA00-4D94-8C3E-77E3A3398AAA}" dt="2022-06-23T15:19:40.578" v="6" actId="790"/>
          <ac:spMkLst>
            <pc:docMk/>
            <pc:sldMk cId="3238118642" sldId="4054"/>
            <ac:spMk id="40" creationId="{02BE32C2-035F-AB48-AB89-6BDC0736423C}"/>
          </ac:spMkLst>
        </pc:spChg>
        <pc:spChg chg="mod">
          <ac:chgData name="Meisinger, Marie-Sophie" userId="286e1ad8-c636-4702-a91e-982a33a1b0e7" providerId="ADAL" clId="{4D92B69B-BA00-4D94-8C3E-77E3A3398AAA}" dt="2022-06-23T15:19:40.578" v="6" actId="790"/>
          <ac:spMkLst>
            <pc:docMk/>
            <pc:sldMk cId="3238118642" sldId="4054"/>
            <ac:spMk id="41" creationId="{E0AC2A19-108D-594B-91E0-BFB9B0F4D7C5}"/>
          </ac:spMkLst>
        </pc:spChg>
        <pc:spChg chg="mod">
          <ac:chgData name="Meisinger, Marie-Sophie" userId="286e1ad8-c636-4702-a91e-982a33a1b0e7" providerId="ADAL" clId="{4D92B69B-BA00-4D94-8C3E-77E3A3398AAA}" dt="2022-06-23T15:19:40.578" v="6" actId="790"/>
          <ac:spMkLst>
            <pc:docMk/>
            <pc:sldMk cId="3238118642" sldId="4054"/>
            <ac:spMk id="44" creationId="{B0CE4BAF-3D3B-B948-A66D-F6CDB1DCC433}"/>
          </ac:spMkLst>
        </pc:spChg>
        <pc:spChg chg="mod">
          <ac:chgData name="Meisinger, Marie-Sophie" userId="286e1ad8-c636-4702-a91e-982a33a1b0e7" providerId="ADAL" clId="{4D92B69B-BA00-4D94-8C3E-77E3A3398AAA}" dt="2022-06-23T15:19:40.578" v="6" actId="790"/>
          <ac:spMkLst>
            <pc:docMk/>
            <pc:sldMk cId="3238118642" sldId="4054"/>
            <ac:spMk id="45" creationId="{F2297CF0-3063-C244-8EBD-8F1CDE5875FF}"/>
          </ac:spMkLst>
        </pc:spChg>
        <pc:spChg chg="mod">
          <ac:chgData name="Meisinger, Marie-Sophie" userId="286e1ad8-c636-4702-a91e-982a33a1b0e7" providerId="ADAL" clId="{4D92B69B-BA00-4D94-8C3E-77E3A3398AAA}" dt="2022-06-23T15:19:40.578" v="6" actId="790"/>
          <ac:spMkLst>
            <pc:docMk/>
            <pc:sldMk cId="3238118642" sldId="4054"/>
            <ac:spMk id="46" creationId="{AC0ECCEF-0607-6240-8AD2-B21EC4144B67}"/>
          </ac:spMkLst>
        </pc:spChg>
        <pc:spChg chg="mod">
          <ac:chgData name="Meisinger, Marie-Sophie" userId="286e1ad8-c636-4702-a91e-982a33a1b0e7" providerId="ADAL" clId="{4D92B69B-BA00-4D94-8C3E-77E3A3398AAA}" dt="2022-06-23T15:19:40.578" v="6" actId="790"/>
          <ac:spMkLst>
            <pc:docMk/>
            <pc:sldMk cId="3238118642" sldId="4054"/>
            <ac:spMk id="47" creationId="{F3FBF372-EBC6-46C5-AD05-0D55AE648C66}"/>
          </ac:spMkLst>
        </pc:spChg>
        <pc:spChg chg="mod">
          <ac:chgData name="Meisinger, Marie-Sophie" userId="286e1ad8-c636-4702-a91e-982a33a1b0e7" providerId="ADAL" clId="{4D92B69B-BA00-4D94-8C3E-77E3A3398AAA}" dt="2022-06-23T15:19:40.578" v="6" actId="790"/>
          <ac:spMkLst>
            <pc:docMk/>
            <pc:sldMk cId="3238118642" sldId="4054"/>
            <ac:spMk id="48" creationId="{97B945AC-122D-134E-9B1E-615F2DEDBBC1}"/>
          </ac:spMkLst>
        </pc:spChg>
        <pc:spChg chg="mod">
          <ac:chgData name="Meisinger, Marie-Sophie" userId="286e1ad8-c636-4702-a91e-982a33a1b0e7" providerId="ADAL" clId="{4D92B69B-BA00-4D94-8C3E-77E3A3398AAA}" dt="2022-06-23T15:19:40.578" v="6" actId="790"/>
          <ac:spMkLst>
            <pc:docMk/>
            <pc:sldMk cId="3238118642" sldId="4054"/>
            <ac:spMk id="49" creationId="{58B70C97-F336-9344-B831-DD3E62DB2047}"/>
          </ac:spMkLst>
        </pc:spChg>
        <pc:spChg chg="mod">
          <ac:chgData name="Meisinger, Marie-Sophie" userId="286e1ad8-c636-4702-a91e-982a33a1b0e7" providerId="ADAL" clId="{4D92B69B-BA00-4D94-8C3E-77E3A3398AAA}" dt="2022-06-23T15:19:40.578" v="6" actId="790"/>
          <ac:spMkLst>
            <pc:docMk/>
            <pc:sldMk cId="3238118642" sldId="4054"/>
            <ac:spMk id="50" creationId="{70BFD5AE-01AB-5F48-B9C9-A93EEEBCB0D0}"/>
          </ac:spMkLst>
        </pc:spChg>
        <pc:spChg chg="mod">
          <ac:chgData name="Meisinger, Marie-Sophie" userId="286e1ad8-c636-4702-a91e-982a33a1b0e7" providerId="ADAL" clId="{4D92B69B-BA00-4D94-8C3E-77E3A3398AAA}" dt="2022-06-23T15:19:40.578" v="6" actId="790"/>
          <ac:spMkLst>
            <pc:docMk/>
            <pc:sldMk cId="3238118642" sldId="4054"/>
            <ac:spMk id="51" creationId="{EAB29CC0-9990-4101-816F-31825AF172C2}"/>
          </ac:spMkLst>
        </pc:spChg>
        <pc:spChg chg="mod">
          <ac:chgData name="Meisinger, Marie-Sophie" userId="286e1ad8-c636-4702-a91e-982a33a1b0e7" providerId="ADAL" clId="{4D92B69B-BA00-4D94-8C3E-77E3A3398AAA}" dt="2022-06-23T15:19:40.578" v="6" actId="790"/>
          <ac:spMkLst>
            <pc:docMk/>
            <pc:sldMk cId="3238118642" sldId="4054"/>
            <ac:spMk id="52" creationId="{F8D5AE15-6823-2D4D-B24B-3895535E5E88}"/>
          </ac:spMkLst>
        </pc:spChg>
        <pc:spChg chg="mod">
          <ac:chgData name="Meisinger, Marie-Sophie" userId="286e1ad8-c636-4702-a91e-982a33a1b0e7" providerId="ADAL" clId="{4D92B69B-BA00-4D94-8C3E-77E3A3398AAA}" dt="2022-06-23T15:19:40.578" v="6" actId="790"/>
          <ac:spMkLst>
            <pc:docMk/>
            <pc:sldMk cId="3238118642" sldId="4054"/>
            <ac:spMk id="53" creationId="{7226EA1D-CEF3-9F46-B20A-EC4F105B1868}"/>
          </ac:spMkLst>
        </pc:spChg>
        <pc:spChg chg="mod">
          <ac:chgData name="Meisinger, Marie-Sophie" userId="286e1ad8-c636-4702-a91e-982a33a1b0e7" providerId="ADAL" clId="{4D92B69B-BA00-4D94-8C3E-77E3A3398AAA}" dt="2022-06-23T15:19:40.578" v="6" actId="790"/>
          <ac:spMkLst>
            <pc:docMk/>
            <pc:sldMk cId="3238118642" sldId="4054"/>
            <ac:spMk id="54" creationId="{B4E97D42-BEE6-6B46-B61A-C958A22737A2}"/>
          </ac:spMkLst>
        </pc:spChg>
        <pc:spChg chg="mod">
          <ac:chgData name="Meisinger, Marie-Sophie" userId="286e1ad8-c636-4702-a91e-982a33a1b0e7" providerId="ADAL" clId="{4D92B69B-BA00-4D94-8C3E-77E3A3398AAA}" dt="2022-06-23T15:19:40.578" v="6" actId="790"/>
          <ac:spMkLst>
            <pc:docMk/>
            <pc:sldMk cId="3238118642" sldId="4054"/>
            <ac:spMk id="55" creationId="{FF3C09CF-92E9-5D4E-9944-265F94C2CD07}"/>
          </ac:spMkLst>
        </pc:spChg>
        <pc:spChg chg="mod">
          <ac:chgData name="Meisinger, Marie-Sophie" userId="286e1ad8-c636-4702-a91e-982a33a1b0e7" providerId="ADAL" clId="{4D92B69B-BA00-4D94-8C3E-77E3A3398AAA}" dt="2022-06-23T15:19:40.578" v="6" actId="790"/>
          <ac:spMkLst>
            <pc:docMk/>
            <pc:sldMk cId="3238118642" sldId="4054"/>
            <ac:spMk id="56" creationId="{61EB943C-382F-B44D-8029-1F5A17F1AB5F}"/>
          </ac:spMkLst>
        </pc:spChg>
        <pc:spChg chg="mod">
          <ac:chgData name="Meisinger, Marie-Sophie" userId="286e1ad8-c636-4702-a91e-982a33a1b0e7" providerId="ADAL" clId="{4D92B69B-BA00-4D94-8C3E-77E3A3398AAA}" dt="2022-06-23T15:19:40.578" v="6" actId="790"/>
          <ac:spMkLst>
            <pc:docMk/>
            <pc:sldMk cId="3238118642" sldId="4054"/>
            <ac:spMk id="57" creationId="{FCE43F16-C3F2-734A-9C1E-2F4007556E5C}"/>
          </ac:spMkLst>
        </pc:spChg>
        <pc:spChg chg="mod">
          <ac:chgData name="Meisinger, Marie-Sophie" userId="286e1ad8-c636-4702-a91e-982a33a1b0e7" providerId="ADAL" clId="{4D92B69B-BA00-4D94-8C3E-77E3A3398AAA}" dt="2022-06-23T15:19:40.578" v="6" actId="790"/>
          <ac:spMkLst>
            <pc:docMk/>
            <pc:sldMk cId="3238118642" sldId="4054"/>
            <ac:spMk id="58" creationId="{BABB4B5E-ED18-3649-A8CD-8425C7B060B8}"/>
          </ac:spMkLst>
        </pc:spChg>
        <pc:spChg chg="mod">
          <ac:chgData name="Meisinger, Marie-Sophie" userId="286e1ad8-c636-4702-a91e-982a33a1b0e7" providerId="ADAL" clId="{4D92B69B-BA00-4D94-8C3E-77E3A3398AAA}" dt="2022-06-23T15:19:40.578" v="6" actId="790"/>
          <ac:spMkLst>
            <pc:docMk/>
            <pc:sldMk cId="3238118642" sldId="4054"/>
            <ac:spMk id="59" creationId="{BC17FD7E-F6E9-EB46-A450-C2C48948F8AD}"/>
          </ac:spMkLst>
        </pc:spChg>
        <pc:spChg chg="mod">
          <ac:chgData name="Meisinger, Marie-Sophie" userId="286e1ad8-c636-4702-a91e-982a33a1b0e7" providerId="ADAL" clId="{4D92B69B-BA00-4D94-8C3E-77E3A3398AAA}" dt="2022-06-23T15:19:40.578" v="6" actId="790"/>
          <ac:spMkLst>
            <pc:docMk/>
            <pc:sldMk cId="3238118642" sldId="4054"/>
            <ac:spMk id="60" creationId="{4879DA09-EEDD-F54F-8019-FEC6B43E22ED}"/>
          </ac:spMkLst>
        </pc:spChg>
        <pc:spChg chg="mod">
          <ac:chgData name="Meisinger, Marie-Sophie" userId="286e1ad8-c636-4702-a91e-982a33a1b0e7" providerId="ADAL" clId="{4D92B69B-BA00-4D94-8C3E-77E3A3398AAA}" dt="2022-06-23T15:19:40.578" v="6" actId="790"/>
          <ac:spMkLst>
            <pc:docMk/>
            <pc:sldMk cId="3238118642" sldId="4054"/>
            <ac:spMk id="61" creationId="{FEF9BA8A-A578-4ED6-87DB-AFE43767EAB3}"/>
          </ac:spMkLst>
        </pc:spChg>
        <pc:spChg chg="mod">
          <ac:chgData name="Meisinger, Marie-Sophie" userId="286e1ad8-c636-4702-a91e-982a33a1b0e7" providerId="ADAL" clId="{4D92B69B-BA00-4D94-8C3E-77E3A3398AAA}" dt="2022-06-23T15:19:40.578" v="6" actId="790"/>
          <ac:spMkLst>
            <pc:docMk/>
            <pc:sldMk cId="3238118642" sldId="4054"/>
            <ac:spMk id="62" creationId="{7BED2488-C5D3-914A-B197-50A0A6574BE0}"/>
          </ac:spMkLst>
        </pc:spChg>
        <pc:spChg chg="mod">
          <ac:chgData name="Meisinger, Marie-Sophie" userId="286e1ad8-c636-4702-a91e-982a33a1b0e7" providerId="ADAL" clId="{4D92B69B-BA00-4D94-8C3E-77E3A3398AAA}" dt="2022-06-23T15:19:40.578" v="6" actId="790"/>
          <ac:spMkLst>
            <pc:docMk/>
            <pc:sldMk cId="3238118642" sldId="4054"/>
            <ac:spMk id="63" creationId="{BF845B67-64D8-428A-B54E-B91E5C822271}"/>
          </ac:spMkLst>
        </pc:spChg>
        <pc:spChg chg="mod">
          <ac:chgData name="Meisinger, Marie-Sophie" userId="286e1ad8-c636-4702-a91e-982a33a1b0e7" providerId="ADAL" clId="{4D92B69B-BA00-4D94-8C3E-77E3A3398AAA}" dt="2022-06-23T15:19:40.578" v="6" actId="790"/>
          <ac:spMkLst>
            <pc:docMk/>
            <pc:sldMk cId="3238118642" sldId="4054"/>
            <ac:spMk id="64" creationId="{D1206D34-2D45-4AE9-9A8C-03834A114748}"/>
          </ac:spMkLst>
        </pc:spChg>
        <pc:spChg chg="mod">
          <ac:chgData name="Meisinger, Marie-Sophie" userId="286e1ad8-c636-4702-a91e-982a33a1b0e7" providerId="ADAL" clId="{4D92B69B-BA00-4D94-8C3E-77E3A3398AAA}" dt="2022-06-23T15:19:40.578" v="6" actId="790"/>
          <ac:spMkLst>
            <pc:docMk/>
            <pc:sldMk cId="3238118642" sldId="4054"/>
            <ac:spMk id="65" creationId="{00327B37-9C65-4FDE-81B6-4E763513B7F3}"/>
          </ac:spMkLst>
        </pc:spChg>
        <pc:spChg chg="mod">
          <ac:chgData name="Meisinger, Marie-Sophie" userId="286e1ad8-c636-4702-a91e-982a33a1b0e7" providerId="ADAL" clId="{4D92B69B-BA00-4D94-8C3E-77E3A3398AAA}" dt="2022-06-23T15:19:40.578" v="6" actId="790"/>
          <ac:spMkLst>
            <pc:docMk/>
            <pc:sldMk cId="3238118642" sldId="4054"/>
            <ac:spMk id="66" creationId="{9116E9EA-085C-42D1-BC38-871A87E1AB4D}"/>
          </ac:spMkLst>
        </pc:spChg>
        <pc:spChg chg="mod">
          <ac:chgData name="Meisinger, Marie-Sophie" userId="286e1ad8-c636-4702-a91e-982a33a1b0e7" providerId="ADAL" clId="{4D92B69B-BA00-4D94-8C3E-77E3A3398AAA}" dt="2022-06-23T15:19:40.578" v="6" actId="790"/>
          <ac:spMkLst>
            <pc:docMk/>
            <pc:sldMk cId="3238118642" sldId="4054"/>
            <ac:spMk id="67" creationId="{5128B729-D395-45F7-A412-A255B85D5CBC}"/>
          </ac:spMkLst>
        </pc:spChg>
        <pc:spChg chg="mod">
          <ac:chgData name="Meisinger, Marie-Sophie" userId="286e1ad8-c636-4702-a91e-982a33a1b0e7" providerId="ADAL" clId="{4D92B69B-BA00-4D94-8C3E-77E3A3398AAA}" dt="2022-06-23T15:19:40.578" v="6" actId="790"/>
          <ac:spMkLst>
            <pc:docMk/>
            <pc:sldMk cId="3238118642" sldId="4054"/>
            <ac:spMk id="68" creationId="{63D41372-5B1E-4310-BBB1-27A3C35B8895}"/>
          </ac:spMkLst>
        </pc:spChg>
        <pc:spChg chg="mod">
          <ac:chgData name="Meisinger, Marie-Sophie" userId="286e1ad8-c636-4702-a91e-982a33a1b0e7" providerId="ADAL" clId="{4D92B69B-BA00-4D94-8C3E-77E3A3398AAA}" dt="2022-06-23T15:19:40.578" v="6" actId="790"/>
          <ac:spMkLst>
            <pc:docMk/>
            <pc:sldMk cId="3238118642" sldId="4054"/>
            <ac:spMk id="69" creationId="{19D58A72-0C75-4542-A974-D1ED2972C7F6}"/>
          </ac:spMkLst>
        </pc:spChg>
        <pc:spChg chg="mod">
          <ac:chgData name="Meisinger, Marie-Sophie" userId="286e1ad8-c636-4702-a91e-982a33a1b0e7" providerId="ADAL" clId="{4D92B69B-BA00-4D94-8C3E-77E3A3398AAA}" dt="2022-06-23T15:19:40.578" v="6" actId="790"/>
          <ac:spMkLst>
            <pc:docMk/>
            <pc:sldMk cId="3238118642" sldId="4054"/>
            <ac:spMk id="70" creationId="{071279B5-3CB5-4F13-B4DD-E0A68008D084}"/>
          </ac:spMkLst>
        </pc:spChg>
        <pc:spChg chg="mod">
          <ac:chgData name="Meisinger, Marie-Sophie" userId="286e1ad8-c636-4702-a91e-982a33a1b0e7" providerId="ADAL" clId="{4D92B69B-BA00-4D94-8C3E-77E3A3398AAA}" dt="2022-06-23T15:19:40.578" v="6" actId="790"/>
          <ac:spMkLst>
            <pc:docMk/>
            <pc:sldMk cId="3238118642" sldId="4054"/>
            <ac:spMk id="71" creationId="{47CEE49D-130F-49C7-9BB2-49607A789A2E}"/>
          </ac:spMkLst>
        </pc:spChg>
        <pc:spChg chg="mod">
          <ac:chgData name="Meisinger, Marie-Sophie" userId="286e1ad8-c636-4702-a91e-982a33a1b0e7" providerId="ADAL" clId="{4D92B69B-BA00-4D94-8C3E-77E3A3398AAA}" dt="2022-06-23T15:19:40.578" v="6" actId="790"/>
          <ac:spMkLst>
            <pc:docMk/>
            <pc:sldMk cId="3238118642" sldId="4054"/>
            <ac:spMk id="72" creationId="{DF3128A3-0785-41E5-BE5D-25DB6D4E3718}"/>
          </ac:spMkLst>
        </pc:spChg>
        <pc:spChg chg="mod">
          <ac:chgData name="Meisinger, Marie-Sophie" userId="286e1ad8-c636-4702-a91e-982a33a1b0e7" providerId="ADAL" clId="{4D92B69B-BA00-4D94-8C3E-77E3A3398AAA}" dt="2022-06-23T15:19:40.578" v="6" actId="790"/>
          <ac:spMkLst>
            <pc:docMk/>
            <pc:sldMk cId="3238118642" sldId="4054"/>
            <ac:spMk id="73" creationId="{85531C34-DD0C-4EB6-B0A8-B328B9ADEB96}"/>
          </ac:spMkLst>
        </pc:spChg>
        <pc:spChg chg="mod">
          <ac:chgData name="Meisinger, Marie-Sophie" userId="286e1ad8-c636-4702-a91e-982a33a1b0e7" providerId="ADAL" clId="{4D92B69B-BA00-4D94-8C3E-77E3A3398AAA}" dt="2022-06-23T15:19:40.578" v="6" actId="790"/>
          <ac:spMkLst>
            <pc:docMk/>
            <pc:sldMk cId="3238118642" sldId="4054"/>
            <ac:spMk id="75" creationId="{7611917C-7C94-489B-8E77-82291B05E2EC}"/>
          </ac:spMkLst>
        </pc:spChg>
        <pc:spChg chg="mod">
          <ac:chgData name="Meisinger, Marie-Sophie" userId="286e1ad8-c636-4702-a91e-982a33a1b0e7" providerId="ADAL" clId="{4D92B69B-BA00-4D94-8C3E-77E3A3398AAA}" dt="2022-06-23T15:19:40.578" v="6" actId="790"/>
          <ac:spMkLst>
            <pc:docMk/>
            <pc:sldMk cId="3238118642" sldId="4054"/>
            <ac:spMk id="76" creationId="{A514CF22-1F21-4123-BE70-D85B63A96983}"/>
          </ac:spMkLst>
        </pc:spChg>
        <pc:spChg chg="mod">
          <ac:chgData name="Meisinger, Marie-Sophie" userId="286e1ad8-c636-4702-a91e-982a33a1b0e7" providerId="ADAL" clId="{4D92B69B-BA00-4D94-8C3E-77E3A3398AAA}" dt="2022-06-23T15:19:40.578" v="6" actId="790"/>
          <ac:spMkLst>
            <pc:docMk/>
            <pc:sldMk cId="3238118642" sldId="4054"/>
            <ac:spMk id="77" creationId="{4A1D1943-C491-4E27-97BC-2B2975835CE7}"/>
          </ac:spMkLst>
        </pc:spChg>
        <pc:picChg chg="mod">
          <ac:chgData name="Meisinger, Marie-Sophie" userId="286e1ad8-c636-4702-a91e-982a33a1b0e7" providerId="ADAL" clId="{4D92B69B-BA00-4D94-8C3E-77E3A3398AAA}" dt="2022-06-23T15:19:40.578" v="6" actId="790"/>
          <ac:picMkLst>
            <pc:docMk/>
            <pc:sldMk cId="3238118642" sldId="4054"/>
            <ac:picMk id="7" creationId="{B6057156-8F87-4551-82FA-2ECB951B770D}"/>
          </ac:picMkLst>
        </pc:picChg>
        <pc:picChg chg="mod">
          <ac:chgData name="Meisinger, Marie-Sophie" userId="286e1ad8-c636-4702-a91e-982a33a1b0e7" providerId="ADAL" clId="{4D92B69B-BA00-4D94-8C3E-77E3A3398AAA}" dt="2022-06-23T15:19:40.578" v="6" actId="790"/>
          <ac:picMkLst>
            <pc:docMk/>
            <pc:sldMk cId="3238118642" sldId="4054"/>
            <ac:picMk id="43" creationId="{A0557908-6813-4E21-ABD0-FED2F2A9CA4F}"/>
          </ac:picMkLst>
        </pc:picChg>
      </pc:sldChg>
      <pc:sldChg chg="modSp mod">
        <pc:chgData name="Meisinger, Marie-Sophie" userId="286e1ad8-c636-4702-a91e-982a33a1b0e7" providerId="ADAL" clId="{4D92B69B-BA00-4D94-8C3E-77E3A3398AAA}" dt="2022-06-23T15:19:26.909" v="4" actId="790"/>
        <pc:sldMkLst>
          <pc:docMk/>
          <pc:sldMk cId="3353644235" sldId="4055"/>
        </pc:sldMkLst>
        <pc:spChg chg="mod">
          <ac:chgData name="Meisinger, Marie-Sophie" userId="286e1ad8-c636-4702-a91e-982a33a1b0e7" providerId="ADAL" clId="{4D92B69B-BA00-4D94-8C3E-77E3A3398AAA}" dt="2022-06-23T15:19:26.909" v="4" actId="790"/>
          <ac:spMkLst>
            <pc:docMk/>
            <pc:sldMk cId="3353644235" sldId="4055"/>
            <ac:spMk id="3" creationId="{CFF5CEFB-979A-4A40-8FB7-ECE6867E3A2A}"/>
          </ac:spMkLst>
        </pc:spChg>
        <pc:spChg chg="mod">
          <ac:chgData name="Meisinger, Marie-Sophie" userId="286e1ad8-c636-4702-a91e-982a33a1b0e7" providerId="ADAL" clId="{4D92B69B-BA00-4D94-8C3E-77E3A3398AAA}" dt="2022-06-23T15:19:26.909" v="4" actId="790"/>
          <ac:spMkLst>
            <pc:docMk/>
            <pc:sldMk cId="3353644235" sldId="4055"/>
            <ac:spMk id="5" creationId="{A2F0B543-DF9B-4113-8BA7-6521D9EBF3BF}"/>
          </ac:spMkLst>
        </pc:spChg>
        <pc:spChg chg="mod">
          <ac:chgData name="Meisinger, Marie-Sophie" userId="286e1ad8-c636-4702-a91e-982a33a1b0e7" providerId="ADAL" clId="{4D92B69B-BA00-4D94-8C3E-77E3A3398AAA}" dt="2022-06-23T15:19:26.909" v="4" actId="790"/>
          <ac:spMkLst>
            <pc:docMk/>
            <pc:sldMk cId="3353644235" sldId="4055"/>
            <ac:spMk id="6" creationId="{299227D6-18B8-44C5-A199-34F41175D657}"/>
          </ac:spMkLst>
        </pc:spChg>
        <pc:spChg chg="mod">
          <ac:chgData name="Meisinger, Marie-Sophie" userId="286e1ad8-c636-4702-a91e-982a33a1b0e7" providerId="ADAL" clId="{4D92B69B-BA00-4D94-8C3E-77E3A3398AAA}" dt="2022-06-23T15:19:26.909" v="4" actId="790"/>
          <ac:spMkLst>
            <pc:docMk/>
            <pc:sldMk cId="3353644235" sldId="4055"/>
            <ac:spMk id="7" creationId="{A6812257-4E11-467E-A94E-911A62C47E27}"/>
          </ac:spMkLst>
        </pc:spChg>
        <pc:spChg chg="mod">
          <ac:chgData name="Meisinger, Marie-Sophie" userId="286e1ad8-c636-4702-a91e-982a33a1b0e7" providerId="ADAL" clId="{4D92B69B-BA00-4D94-8C3E-77E3A3398AAA}" dt="2022-06-23T15:19:26.909" v="4" actId="790"/>
          <ac:spMkLst>
            <pc:docMk/>
            <pc:sldMk cId="3353644235" sldId="4055"/>
            <ac:spMk id="8" creationId="{BD97D5C7-8191-4E5D-B445-B9290060E1DB}"/>
          </ac:spMkLst>
        </pc:spChg>
        <pc:spChg chg="mod">
          <ac:chgData name="Meisinger, Marie-Sophie" userId="286e1ad8-c636-4702-a91e-982a33a1b0e7" providerId="ADAL" clId="{4D92B69B-BA00-4D94-8C3E-77E3A3398AAA}" dt="2022-06-23T15:19:26.909" v="4" actId="790"/>
          <ac:spMkLst>
            <pc:docMk/>
            <pc:sldMk cId="3353644235" sldId="4055"/>
            <ac:spMk id="12" creationId="{238C2B31-ABAF-4995-9297-573BAFDB9E33}"/>
          </ac:spMkLst>
        </pc:spChg>
        <pc:spChg chg="mod">
          <ac:chgData name="Meisinger, Marie-Sophie" userId="286e1ad8-c636-4702-a91e-982a33a1b0e7" providerId="ADAL" clId="{4D92B69B-BA00-4D94-8C3E-77E3A3398AAA}" dt="2022-06-23T15:19:26.909" v="4" actId="790"/>
          <ac:spMkLst>
            <pc:docMk/>
            <pc:sldMk cId="3353644235" sldId="4055"/>
            <ac:spMk id="13" creationId="{482D53F4-B95D-42F6-A1D1-D7115B7E46E3}"/>
          </ac:spMkLst>
        </pc:spChg>
        <pc:spChg chg="mod">
          <ac:chgData name="Meisinger, Marie-Sophie" userId="286e1ad8-c636-4702-a91e-982a33a1b0e7" providerId="ADAL" clId="{4D92B69B-BA00-4D94-8C3E-77E3A3398AAA}" dt="2022-06-23T15:19:26.909" v="4" actId="790"/>
          <ac:spMkLst>
            <pc:docMk/>
            <pc:sldMk cId="3353644235" sldId="4055"/>
            <ac:spMk id="16" creationId="{8FE9E4B1-0C4A-4F16-B000-FD361E717130}"/>
          </ac:spMkLst>
        </pc:sp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oleObject" Target="https://dsm1234-my.sharepoint.com/personal/francois_paul_dsm_com/Documents/Downloads/Date%20Published%20(4).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oleObject" Target="https://dsm1234-my.sharepoint.com/personal/francois_paul_dsm_com/Documents/Downloads/Date%20Published%20(5).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99" b="0" i="0" u="none" strike="noStrike" kern="1200" spc="0" baseline="0">
                <a:solidFill>
                  <a:schemeClr val="tx2"/>
                </a:solidFill>
                <a:latin typeface="+mn-lt"/>
                <a:ea typeface="+mn-ea"/>
                <a:cs typeface="+mn-cs"/>
              </a:defRPr>
            </a:pPr>
            <a:r>
              <a:rPr lang="en-US" sz="1299" b="0" dirty="0">
                <a:solidFill>
                  <a:schemeClr val="tx2"/>
                </a:solidFill>
              </a:rPr>
              <a:t>Skin Care: Most Desired Product Features – Global</a:t>
            </a:r>
          </a:p>
        </c:rich>
      </c:tx>
      <c:layout>
        <c:manualLayout>
          <c:xMode val="edge"/>
          <c:yMode val="edge"/>
          <c:x val="0.15467592314319489"/>
          <c:y val="2.6755873952629666E-3"/>
        </c:manualLayout>
      </c:layout>
      <c:overlay val="0"/>
      <c:spPr>
        <a:noFill/>
        <a:ln>
          <a:noFill/>
        </a:ln>
        <a:effectLst/>
      </c:spPr>
    </c:title>
    <c:autoTitleDeleted val="0"/>
    <c:plotArea>
      <c:layout/>
      <c:barChart>
        <c:barDir val="bar"/>
        <c:grouping val="clustered"/>
        <c:varyColors val="0"/>
        <c:ser>
          <c:idx val="0"/>
          <c:order val="0"/>
          <c:tx>
            <c:strRef>
              <c:f>Sheet1!$B$1</c:f>
              <c:strCache>
                <c:ptCount val="1"/>
                <c:pt idx="0">
                  <c:v>Series 1</c:v>
                </c:pt>
              </c:strCache>
            </c:strRef>
          </c:tx>
          <c:spPr>
            <a:solidFill>
              <a:schemeClr val="bg1">
                <a:lumMod val="65000"/>
              </a:schemeClr>
            </a:solidFill>
            <a:ln>
              <a:noFill/>
            </a:ln>
            <a:effectLst/>
          </c:spPr>
          <c:invertIfNegative val="0"/>
          <c:dPt>
            <c:idx val="1"/>
            <c:invertIfNegative val="0"/>
            <c:bubble3D val="0"/>
            <c:extLst>
              <c:ext xmlns:c16="http://schemas.microsoft.com/office/drawing/2014/chart" uri="{C3380CC4-5D6E-409C-BE32-E72D297353CC}">
                <c16:uniqueId val="{00000000-DA95-4A7B-B115-27539CFB5833}"/>
              </c:ext>
            </c:extLst>
          </c:dPt>
          <c:dPt>
            <c:idx val="7"/>
            <c:invertIfNegative val="0"/>
            <c:bubble3D val="0"/>
            <c:spPr>
              <a:solidFill>
                <a:schemeClr val="tx2"/>
              </a:solidFill>
              <a:ln>
                <a:noFill/>
              </a:ln>
              <a:effectLst/>
            </c:spPr>
            <c:extLst>
              <c:ext xmlns:c16="http://schemas.microsoft.com/office/drawing/2014/chart" uri="{C3380CC4-5D6E-409C-BE32-E72D297353CC}">
                <c16:uniqueId val="{00000002-DA95-4A7B-B115-27539CFB5833}"/>
              </c:ext>
            </c:extLst>
          </c:dPt>
          <c:cat>
            <c:strRef>
              <c:f>Sheet1!$A$2:$A$13</c:f>
              <c:strCache>
                <c:ptCount val="12"/>
                <c:pt idx="0">
                  <c:v>Suited to or positioned for my gender</c:v>
                </c:pt>
                <c:pt idx="1">
                  <c:v>Environmentally friendly/ethical</c:v>
                </c:pt>
                <c:pt idx="2">
                  <c:v>Ingredient formulation</c:v>
                </c:pt>
                <c:pt idx="3">
                  <c:v>Multi-functional benefits</c:v>
                </c:pt>
                <c:pt idx="4">
                  <c:v>Strong or well known brand</c:v>
                </c:pt>
                <c:pt idx="5">
                  <c:v>Hypoallergenic</c:v>
                </c:pt>
                <c:pt idx="6">
                  <c:v>Low price</c:v>
                </c:pt>
                <c:pt idx="7">
                  <c:v>Natural or organic</c:v>
                </c:pt>
                <c:pt idx="8">
                  <c:v>Functions and/or benefits</c:v>
                </c:pt>
                <c:pt idx="9">
                  <c:v>Suited to/positioned for my skin type</c:v>
                </c:pt>
                <c:pt idx="10">
                  <c:v>High quality</c:v>
                </c:pt>
                <c:pt idx="11">
                  <c:v>Value for money</c:v>
                </c:pt>
              </c:strCache>
            </c:strRef>
          </c:cat>
          <c:val>
            <c:numRef>
              <c:f>Sheet1!$B$2:$B$13</c:f>
              <c:numCache>
                <c:formatCode>General</c:formatCode>
                <c:ptCount val="12"/>
                <c:pt idx="0">
                  <c:v>12.6</c:v>
                </c:pt>
                <c:pt idx="1">
                  <c:v>16.5</c:v>
                </c:pt>
                <c:pt idx="2">
                  <c:v>20.5</c:v>
                </c:pt>
                <c:pt idx="3">
                  <c:v>21.5</c:v>
                </c:pt>
                <c:pt idx="4">
                  <c:v>23.6</c:v>
                </c:pt>
                <c:pt idx="5">
                  <c:v>23.8</c:v>
                </c:pt>
                <c:pt idx="6">
                  <c:v>25.4</c:v>
                </c:pt>
                <c:pt idx="7">
                  <c:v>26.8</c:v>
                </c:pt>
                <c:pt idx="8">
                  <c:v>29.2</c:v>
                </c:pt>
                <c:pt idx="9">
                  <c:v>32.6</c:v>
                </c:pt>
                <c:pt idx="10">
                  <c:v>35.4</c:v>
                </c:pt>
                <c:pt idx="11">
                  <c:v>41</c:v>
                </c:pt>
              </c:numCache>
            </c:numRef>
          </c:val>
          <c:extLst>
            <c:ext xmlns:c16="http://schemas.microsoft.com/office/drawing/2014/chart" uri="{C3380CC4-5D6E-409C-BE32-E72D297353CC}">
              <c16:uniqueId val="{00000003-DA95-4A7B-B115-27539CFB5833}"/>
            </c:ext>
          </c:extLst>
        </c:ser>
        <c:dLbls>
          <c:showLegendKey val="0"/>
          <c:showVal val="0"/>
          <c:showCatName val="0"/>
          <c:showSerName val="0"/>
          <c:showPercent val="0"/>
          <c:showBubbleSize val="0"/>
        </c:dLbls>
        <c:gapWidth val="75"/>
        <c:overlap val="-25"/>
        <c:axId val="120545072"/>
        <c:axId val="1"/>
      </c:barChart>
      <c:catAx>
        <c:axId val="120545072"/>
        <c:scaling>
          <c:orientation val="minMax"/>
        </c:scaling>
        <c:delete val="0"/>
        <c:axPos val="l"/>
        <c:numFmt formatCode="General" sourceLinked="1"/>
        <c:majorTickMark val="none"/>
        <c:minorTickMark val="none"/>
        <c:tickLblPos val="nextTo"/>
        <c:spPr>
          <a:noFill/>
          <a:ln w="9516" cap="flat" cmpd="sng" algn="ctr">
            <a:solidFill>
              <a:schemeClr val="tx1">
                <a:lumMod val="60000"/>
                <a:lumOff val="40000"/>
              </a:schemeClr>
            </a:solidFill>
            <a:round/>
          </a:ln>
          <a:effectLst/>
        </c:spPr>
        <c:txPr>
          <a:bodyPr rot="-60000000" spcFirstLastPara="1" vertOverflow="ellipsis" vert="horz" wrap="square" anchor="ctr" anchorCtr="1"/>
          <a:lstStyle/>
          <a:p>
            <a:pPr>
              <a:defRPr sz="899" b="0" i="0" u="none" strike="noStrike" kern="1200" baseline="0">
                <a:solidFill>
                  <a:schemeClr val="tx1"/>
                </a:solidFill>
                <a:latin typeface="+mn-lt"/>
                <a:ea typeface="+mn-ea"/>
                <a:cs typeface="+mn-cs"/>
              </a:defRPr>
            </a:pPr>
            <a:endParaRPr lang="en-CH"/>
          </a:p>
        </c:txPr>
        <c:crossAx val="1"/>
        <c:crosses val="autoZero"/>
        <c:auto val="1"/>
        <c:lblAlgn val="ctr"/>
        <c:lblOffset val="100"/>
        <c:noMultiLvlLbl val="0"/>
      </c:catAx>
      <c:valAx>
        <c:axId val="1"/>
        <c:scaling>
          <c:orientation val="minMax"/>
        </c:scaling>
        <c:delete val="0"/>
        <c:axPos val="b"/>
        <c:majorGridlines>
          <c:spPr>
            <a:ln w="9516" cap="flat" cmpd="sng" algn="ctr">
              <a:solidFill>
                <a:schemeClr val="tx1">
                  <a:lumMod val="20000"/>
                  <a:lumOff val="80000"/>
                </a:schemeClr>
              </a:solidFill>
              <a:round/>
            </a:ln>
            <a:effectLst/>
          </c:spPr>
        </c:majorGridlines>
        <c:title>
          <c:tx>
            <c:rich>
              <a:bodyPr/>
              <a:lstStyle/>
              <a:p>
                <a:pPr>
                  <a:defRPr sz="899" b="0" i="0" u="none" strike="noStrike" baseline="0">
                    <a:solidFill>
                      <a:srgbClr val="333333"/>
                    </a:solidFill>
                    <a:latin typeface="Arial"/>
                    <a:ea typeface="Arial"/>
                    <a:cs typeface="Arial"/>
                  </a:defRPr>
                </a:pPr>
                <a:r>
                  <a:rPr lang="de-CH" dirty="0"/>
                  <a:t>% </a:t>
                </a:r>
                <a:r>
                  <a:rPr lang="de-CH" dirty="0" err="1"/>
                  <a:t>of</a:t>
                </a:r>
                <a:r>
                  <a:rPr lang="de-CH"/>
                  <a:t> respondents</a:t>
                </a:r>
              </a:p>
            </c:rich>
          </c:tx>
          <c:layout>
            <c:manualLayout>
              <c:xMode val="edge"/>
              <c:yMode val="edge"/>
              <c:x val="0.58129049708481095"/>
              <c:y val="0.9616185652144183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99" b="0" i="0" u="none" strike="noStrike" kern="1200" baseline="0">
                <a:solidFill>
                  <a:schemeClr val="tx1"/>
                </a:solidFill>
                <a:latin typeface="+mn-lt"/>
                <a:ea typeface="+mn-ea"/>
                <a:cs typeface="+mn-cs"/>
              </a:defRPr>
            </a:pPr>
            <a:endParaRPr lang="en-CH"/>
          </a:p>
        </c:txPr>
        <c:crossAx val="120545072"/>
        <c:crosses val="autoZero"/>
        <c:crossBetween val="between"/>
      </c:valAx>
      <c:spPr>
        <a:noFill/>
        <a:ln w="25376">
          <a:noFill/>
        </a:ln>
      </c:spPr>
    </c:plotArea>
    <c:plotVisOnly val="1"/>
    <c:dispBlanksAs val="gap"/>
    <c:showDLblsOverMax val="0"/>
  </c:chart>
  <c:spPr>
    <a:noFill/>
    <a:ln>
      <a:noFill/>
    </a:ln>
    <a:effectLst/>
  </c:spPr>
  <c:txPr>
    <a:bodyPr/>
    <a:lstStyle/>
    <a:p>
      <a:pPr>
        <a:defRPr sz="1099"/>
      </a:pPr>
      <a:endParaRPr lang="en-CH"/>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155" b="1" i="0" u="none" strike="noStrike" kern="1200" baseline="0">
                <a:solidFill>
                  <a:schemeClr val="tx2"/>
                </a:solidFill>
                <a:latin typeface="+mn-lt"/>
                <a:ea typeface="+mn-ea"/>
                <a:cs typeface="+mn-cs"/>
              </a:defRPr>
            </a:pPr>
            <a:r>
              <a:rPr lang="en-US" sz="1297" b="0" dirty="0">
                <a:solidFill>
                  <a:schemeClr val="tx2"/>
                </a:solidFill>
              </a:rPr>
              <a:t>Trade-off</a:t>
            </a:r>
            <a:r>
              <a:rPr lang="en-US" sz="1297" b="0" baseline="0" dirty="0">
                <a:solidFill>
                  <a:schemeClr val="tx2"/>
                </a:solidFill>
              </a:rPr>
              <a:t> Decisions for Natural Features vs Price</a:t>
            </a:r>
            <a:endParaRPr lang="en-US" sz="1300" b="0" dirty="0">
              <a:solidFill>
                <a:schemeClr val="tx2"/>
              </a:solidFill>
            </a:endParaRPr>
          </a:p>
        </c:rich>
      </c:tx>
      <c:layout>
        <c:manualLayout>
          <c:xMode val="edge"/>
          <c:yMode val="edge"/>
          <c:x val="0.10953880764904388"/>
          <c:y val="2.6755873952629666E-3"/>
        </c:manualLayout>
      </c:layout>
      <c:overlay val="0"/>
      <c:spPr>
        <a:noFill/>
        <a:ln>
          <a:noFill/>
        </a:ln>
        <a:effectLst/>
      </c:spPr>
    </c:title>
    <c:autoTitleDeleted val="0"/>
    <c:plotArea>
      <c:layout>
        <c:manualLayout>
          <c:layoutTarget val="inner"/>
          <c:xMode val="edge"/>
          <c:yMode val="edge"/>
          <c:x val="0.22727636823174899"/>
          <c:y val="0.11293919363758501"/>
          <c:w val="0.715085836492661"/>
          <c:h val="0.59826697916940985"/>
        </c:manualLayout>
      </c:layout>
      <c:barChart>
        <c:barDir val="bar"/>
        <c:grouping val="percentStacked"/>
        <c:varyColors val="0"/>
        <c:ser>
          <c:idx val="2"/>
          <c:order val="0"/>
          <c:tx>
            <c:strRef>
              <c:f>Sheet1!$C$1</c:f>
              <c:strCache>
                <c:ptCount val="1"/>
                <c:pt idx="0">
                  <c:v>Strongly prefer lower price</c:v>
                </c:pt>
              </c:strCache>
            </c:strRef>
          </c:tx>
          <c:spPr>
            <a:solidFill>
              <a:schemeClr val="accent3"/>
            </a:solidFill>
            <a:ln>
              <a:noFill/>
            </a:ln>
            <a:effectLst/>
          </c:spPr>
          <c:invertIfNegative val="0"/>
          <c:cat>
            <c:multiLvlStrRef>
              <c:f>Sheet1!$A$2:$B$7</c:f>
              <c:multiLvlStrCache>
                <c:ptCount val="6"/>
                <c:lvl>
                  <c:pt idx="0">
                    <c:v>Hair care</c:v>
                  </c:pt>
                  <c:pt idx="1">
                    <c:v>Skin care</c:v>
                  </c:pt>
                  <c:pt idx="2">
                    <c:v>Cosmetics</c:v>
                  </c:pt>
                  <c:pt idx="3">
                    <c:v>Hair care</c:v>
                  </c:pt>
                  <c:pt idx="4">
                    <c:v>Skin care</c:v>
                  </c:pt>
                  <c:pt idx="5">
                    <c:v>Cosmetics</c:v>
                  </c:pt>
                </c:lvl>
                <c:lvl>
                  <c:pt idx="0">
                    <c:v>Non-green Buyers</c:v>
                  </c:pt>
                  <c:pt idx="3">
                    <c:v>Green Buyers</c:v>
                  </c:pt>
                </c:lvl>
              </c:multiLvlStrCache>
            </c:multiLvlStrRef>
          </c:cat>
          <c:val>
            <c:numRef>
              <c:f>Sheet1!$C$2:$C$7</c:f>
              <c:numCache>
                <c:formatCode>###0.0%</c:formatCode>
                <c:ptCount val="6"/>
                <c:pt idx="0">
                  <c:v>0.13087885985748218</c:v>
                </c:pt>
                <c:pt idx="1">
                  <c:v>0.1242933085815543</c:v>
                </c:pt>
                <c:pt idx="2">
                  <c:v>0.13257914061724718</c:v>
                </c:pt>
                <c:pt idx="3">
                  <c:v>5.6773379593124111E-2</c:v>
                </c:pt>
                <c:pt idx="4">
                  <c:v>5.5124105375361658E-2</c:v>
                </c:pt>
                <c:pt idx="5">
                  <c:v>5.336123463248757E-2</c:v>
                </c:pt>
              </c:numCache>
            </c:numRef>
          </c:val>
          <c:extLst>
            <c:ext xmlns:c16="http://schemas.microsoft.com/office/drawing/2014/chart" uri="{C3380CC4-5D6E-409C-BE32-E72D297353CC}">
              <c16:uniqueId val="{00000000-994D-45A0-A418-B1D53A14CA3F}"/>
            </c:ext>
          </c:extLst>
        </c:ser>
        <c:ser>
          <c:idx val="3"/>
          <c:order val="1"/>
          <c:tx>
            <c:strRef>
              <c:f>Sheet1!$D$1</c:f>
              <c:strCache>
                <c:ptCount val="1"/>
                <c:pt idx="0">
                  <c:v>Somehat prefer lower price</c:v>
                </c:pt>
              </c:strCache>
            </c:strRef>
          </c:tx>
          <c:spPr>
            <a:solidFill>
              <a:schemeClr val="accent4"/>
            </a:solidFill>
            <a:ln>
              <a:noFill/>
            </a:ln>
            <a:effectLst/>
          </c:spPr>
          <c:invertIfNegative val="0"/>
          <c:cat>
            <c:multiLvlStrRef>
              <c:f>Sheet1!$A$2:$B$7</c:f>
              <c:multiLvlStrCache>
                <c:ptCount val="6"/>
                <c:lvl>
                  <c:pt idx="0">
                    <c:v>Hair care</c:v>
                  </c:pt>
                  <c:pt idx="1">
                    <c:v>Skin care</c:v>
                  </c:pt>
                  <c:pt idx="2">
                    <c:v>Cosmetics</c:v>
                  </c:pt>
                  <c:pt idx="3">
                    <c:v>Hair care</c:v>
                  </c:pt>
                  <c:pt idx="4">
                    <c:v>Skin care</c:v>
                  </c:pt>
                  <c:pt idx="5">
                    <c:v>Cosmetics</c:v>
                  </c:pt>
                </c:lvl>
                <c:lvl>
                  <c:pt idx="0">
                    <c:v>Non-green Buyers</c:v>
                  </c:pt>
                  <c:pt idx="3">
                    <c:v>Green Buyers</c:v>
                  </c:pt>
                </c:lvl>
              </c:multiLvlStrCache>
            </c:multiLvlStrRef>
          </c:cat>
          <c:val>
            <c:numRef>
              <c:f>Sheet1!$D$2:$D$7</c:f>
              <c:numCache>
                <c:formatCode>###0.0%</c:formatCode>
                <c:ptCount val="6"/>
                <c:pt idx="0">
                  <c:v>0.16128266033254157</c:v>
                </c:pt>
                <c:pt idx="1">
                  <c:v>0.15931145051050544</c:v>
                </c:pt>
                <c:pt idx="2">
                  <c:v>0.14766299493896992</c:v>
                </c:pt>
                <c:pt idx="3">
                  <c:v>6.6393313357514583E-2</c:v>
                </c:pt>
                <c:pt idx="4">
                  <c:v>6.9438099588853358E-2</c:v>
                </c:pt>
                <c:pt idx="5">
                  <c:v>7.7426105153021188E-2</c:v>
                </c:pt>
              </c:numCache>
            </c:numRef>
          </c:val>
          <c:extLst>
            <c:ext xmlns:c16="http://schemas.microsoft.com/office/drawing/2014/chart" uri="{C3380CC4-5D6E-409C-BE32-E72D297353CC}">
              <c16:uniqueId val="{00000001-994D-45A0-A418-B1D53A14CA3F}"/>
            </c:ext>
          </c:extLst>
        </c:ser>
        <c:ser>
          <c:idx val="4"/>
          <c:order val="2"/>
          <c:tx>
            <c:strRef>
              <c:f>Sheet1!$E$1</c:f>
              <c:strCache>
                <c:ptCount val="1"/>
                <c:pt idx="0">
                  <c:v>Neutral</c:v>
                </c:pt>
              </c:strCache>
            </c:strRef>
          </c:tx>
          <c:spPr>
            <a:solidFill>
              <a:schemeClr val="accent5"/>
            </a:solidFill>
            <a:ln>
              <a:noFill/>
            </a:ln>
            <a:effectLst/>
          </c:spPr>
          <c:invertIfNegative val="0"/>
          <c:cat>
            <c:multiLvlStrRef>
              <c:f>Sheet1!$A$2:$B$7</c:f>
              <c:multiLvlStrCache>
                <c:ptCount val="6"/>
                <c:lvl>
                  <c:pt idx="0">
                    <c:v>Hair care</c:v>
                  </c:pt>
                  <c:pt idx="1">
                    <c:v>Skin care</c:v>
                  </c:pt>
                  <c:pt idx="2">
                    <c:v>Cosmetics</c:v>
                  </c:pt>
                  <c:pt idx="3">
                    <c:v>Hair care</c:v>
                  </c:pt>
                  <c:pt idx="4">
                    <c:v>Skin care</c:v>
                  </c:pt>
                  <c:pt idx="5">
                    <c:v>Cosmetics</c:v>
                  </c:pt>
                </c:lvl>
                <c:lvl>
                  <c:pt idx="0">
                    <c:v>Non-green Buyers</c:v>
                  </c:pt>
                  <c:pt idx="3">
                    <c:v>Green Buyers</c:v>
                  </c:pt>
                </c:lvl>
              </c:multiLvlStrCache>
            </c:multiLvlStrRef>
          </c:cat>
          <c:val>
            <c:numRef>
              <c:f>Sheet1!$E$2:$E$7</c:f>
              <c:numCache>
                <c:formatCode>###0.0%</c:formatCode>
                <c:ptCount val="6"/>
                <c:pt idx="0">
                  <c:v>0.38503562945368175</c:v>
                </c:pt>
                <c:pt idx="1">
                  <c:v>0.3857058476077968</c:v>
                </c:pt>
                <c:pt idx="2">
                  <c:v>0.38811154113327379</c:v>
                </c:pt>
                <c:pt idx="3">
                  <c:v>0.28922882826052676</c:v>
                </c:pt>
                <c:pt idx="4">
                  <c:v>0.28810720268006701</c:v>
                </c:pt>
                <c:pt idx="5">
                  <c:v>0.28119278053884383</c:v>
                </c:pt>
              </c:numCache>
            </c:numRef>
          </c:val>
          <c:extLst>
            <c:ext xmlns:c16="http://schemas.microsoft.com/office/drawing/2014/chart" uri="{C3380CC4-5D6E-409C-BE32-E72D297353CC}">
              <c16:uniqueId val="{00000002-994D-45A0-A418-B1D53A14CA3F}"/>
            </c:ext>
          </c:extLst>
        </c:ser>
        <c:ser>
          <c:idx val="5"/>
          <c:order val="3"/>
          <c:tx>
            <c:strRef>
              <c:f>Sheet1!$F$1</c:f>
              <c:strCache>
                <c:ptCount val="1"/>
                <c:pt idx="0">
                  <c:v>Somewhat prefer products with natural or botanical ingredients</c:v>
                </c:pt>
              </c:strCache>
            </c:strRef>
          </c:tx>
          <c:spPr>
            <a:solidFill>
              <a:schemeClr val="accent6"/>
            </a:solidFill>
            <a:ln>
              <a:noFill/>
            </a:ln>
            <a:effectLst/>
          </c:spPr>
          <c:invertIfNegative val="0"/>
          <c:cat>
            <c:multiLvlStrRef>
              <c:f>Sheet1!$A$2:$B$7</c:f>
              <c:multiLvlStrCache>
                <c:ptCount val="6"/>
                <c:lvl>
                  <c:pt idx="0">
                    <c:v>Hair care</c:v>
                  </c:pt>
                  <c:pt idx="1">
                    <c:v>Skin care</c:v>
                  </c:pt>
                  <c:pt idx="2">
                    <c:v>Cosmetics</c:v>
                  </c:pt>
                  <c:pt idx="3">
                    <c:v>Hair care</c:v>
                  </c:pt>
                  <c:pt idx="4">
                    <c:v>Skin care</c:v>
                  </c:pt>
                  <c:pt idx="5">
                    <c:v>Cosmetics</c:v>
                  </c:pt>
                </c:lvl>
                <c:lvl>
                  <c:pt idx="0">
                    <c:v>Non-green Buyers</c:v>
                  </c:pt>
                  <c:pt idx="3">
                    <c:v>Green Buyers</c:v>
                  </c:pt>
                </c:lvl>
              </c:multiLvlStrCache>
            </c:multiLvlStrRef>
          </c:cat>
          <c:val>
            <c:numRef>
              <c:f>Sheet1!$F$2:$F$7</c:f>
              <c:numCache>
                <c:formatCode>###0.0%</c:formatCode>
                <c:ptCount val="6"/>
                <c:pt idx="0">
                  <c:v>0.1962787015043547</c:v>
                </c:pt>
                <c:pt idx="1">
                  <c:v>0.19728292971057296</c:v>
                </c:pt>
                <c:pt idx="2">
                  <c:v>0.18914359432370745</c:v>
                </c:pt>
                <c:pt idx="3">
                  <c:v>0.24743731272669925</c:v>
                </c:pt>
                <c:pt idx="4">
                  <c:v>0.26754987056494595</c:v>
                </c:pt>
                <c:pt idx="5">
                  <c:v>0.2607899555323045</c:v>
                </c:pt>
              </c:numCache>
            </c:numRef>
          </c:val>
          <c:extLst>
            <c:ext xmlns:c16="http://schemas.microsoft.com/office/drawing/2014/chart" uri="{C3380CC4-5D6E-409C-BE32-E72D297353CC}">
              <c16:uniqueId val="{00000003-994D-45A0-A418-B1D53A14CA3F}"/>
            </c:ext>
          </c:extLst>
        </c:ser>
        <c:ser>
          <c:idx val="0"/>
          <c:order val="4"/>
          <c:tx>
            <c:strRef>
              <c:f>Sheet1!$G$1</c:f>
              <c:strCache>
                <c:ptCount val="1"/>
                <c:pt idx="0">
                  <c:v>Strongly prefer products with natural or botanical ingredients</c:v>
                </c:pt>
              </c:strCache>
            </c:strRef>
          </c:tx>
          <c:spPr>
            <a:solidFill>
              <a:schemeClr val="accent1"/>
            </a:solidFill>
            <a:ln>
              <a:noFill/>
            </a:ln>
            <a:effectLst/>
          </c:spPr>
          <c:invertIfNegative val="0"/>
          <c:cat>
            <c:multiLvlStrRef>
              <c:f>Sheet1!$A$2:$B$7</c:f>
              <c:multiLvlStrCache>
                <c:ptCount val="6"/>
                <c:lvl>
                  <c:pt idx="0">
                    <c:v>Hair care</c:v>
                  </c:pt>
                  <c:pt idx="1">
                    <c:v>Skin care</c:v>
                  </c:pt>
                  <c:pt idx="2">
                    <c:v>Cosmetics</c:v>
                  </c:pt>
                  <c:pt idx="3">
                    <c:v>Hair care</c:v>
                  </c:pt>
                  <c:pt idx="4">
                    <c:v>Skin care</c:v>
                  </c:pt>
                  <c:pt idx="5">
                    <c:v>Cosmetics</c:v>
                  </c:pt>
                </c:lvl>
                <c:lvl>
                  <c:pt idx="0">
                    <c:v>Non-green Buyers</c:v>
                  </c:pt>
                  <c:pt idx="3">
                    <c:v>Green Buyers</c:v>
                  </c:pt>
                </c:lvl>
              </c:multiLvlStrCache>
            </c:multiLvlStrRef>
          </c:cat>
          <c:val>
            <c:numRef>
              <c:f>Sheet1!$G$2:$G$7</c:f>
              <c:numCache>
                <c:formatCode>###0.0%</c:formatCode>
                <c:ptCount val="6"/>
                <c:pt idx="0">
                  <c:v>0.12652414885193983</c:v>
                </c:pt>
                <c:pt idx="1">
                  <c:v>0.13340646358957051</c:v>
                </c:pt>
                <c:pt idx="2">
                  <c:v>0.14250272898680161</c:v>
                </c:pt>
                <c:pt idx="3">
                  <c:v>0.34016716606213526</c:v>
                </c:pt>
                <c:pt idx="4">
                  <c:v>0.31978072179077205</c:v>
                </c:pt>
                <c:pt idx="5">
                  <c:v>0.32722992414334295</c:v>
                </c:pt>
              </c:numCache>
            </c:numRef>
          </c:val>
          <c:extLst>
            <c:ext xmlns:c16="http://schemas.microsoft.com/office/drawing/2014/chart" uri="{C3380CC4-5D6E-409C-BE32-E72D297353CC}">
              <c16:uniqueId val="{00000004-994D-45A0-A418-B1D53A14CA3F}"/>
            </c:ext>
          </c:extLst>
        </c:ser>
        <c:dLbls>
          <c:showLegendKey val="0"/>
          <c:showVal val="0"/>
          <c:showCatName val="0"/>
          <c:showSerName val="0"/>
          <c:showPercent val="0"/>
          <c:showBubbleSize val="0"/>
        </c:dLbls>
        <c:gapWidth val="75"/>
        <c:overlap val="100"/>
        <c:axId val="119774352"/>
        <c:axId val="1"/>
      </c:barChart>
      <c:catAx>
        <c:axId val="119774352"/>
        <c:scaling>
          <c:orientation val="minMax"/>
        </c:scaling>
        <c:delete val="0"/>
        <c:axPos val="l"/>
        <c:numFmt formatCode="General" sourceLinked="0"/>
        <c:majorTickMark val="out"/>
        <c:minorTickMark val="none"/>
        <c:tickLblPos val="nextTo"/>
        <c:spPr>
          <a:noFill/>
          <a:ln w="9502"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898" b="0" i="0" u="none" strike="noStrike" kern="1200" baseline="0">
                <a:solidFill>
                  <a:schemeClr val="tx1"/>
                </a:solidFill>
                <a:latin typeface="+mn-lt"/>
                <a:ea typeface="+mn-ea"/>
                <a:cs typeface="+mn-cs"/>
              </a:defRPr>
            </a:pPr>
            <a:endParaRPr lang="en-CH"/>
          </a:p>
        </c:txPr>
        <c:crossAx val="1"/>
        <c:crosses val="autoZero"/>
        <c:auto val="1"/>
        <c:lblAlgn val="ctr"/>
        <c:lblOffset val="100"/>
        <c:noMultiLvlLbl val="0"/>
      </c:catAx>
      <c:valAx>
        <c:axId val="1"/>
        <c:scaling>
          <c:orientation val="minMax"/>
        </c:scaling>
        <c:delete val="0"/>
        <c:axPos val="b"/>
        <c:majorGridlines>
          <c:spPr>
            <a:ln w="9502" cap="flat" cmpd="sng" algn="ctr">
              <a:solidFill>
                <a:schemeClr val="tx1">
                  <a:lumMod val="20000"/>
                  <a:lumOff val="80000"/>
                </a:schemeClr>
              </a:solidFill>
              <a:prstDash val="solid"/>
              <a:round/>
            </a:ln>
            <a:effectLst/>
          </c:spPr>
        </c:majorGridlines>
        <c:numFmt formatCode="0%" sourceLinked="1"/>
        <c:majorTickMark val="out"/>
        <c:minorTickMark val="none"/>
        <c:tickLblPos val="nextTo"/>
        <c:spPr>
          <a:noFill/>
          <a:ln w="9502" cap="flat" cmpd="sng" algn="ctr">
            <a:noFill/>
            <a:prstDash val="solid"/>
            <a:round/>
          </a:ln>
          <a:effectLst/>
        </c:spPr>
        <c:txPr>
          <a:bodyPr rot="-60000000" spcFirstLastPara="1" vertOverflow="ellipsis" vert="horz" wrap="square" anchor="ctr" anchorCtr="1"/>
          <a:lstStyle/>
          <a:p>
            <a:pPr>
              <a:defRPr sz="898" b="0" i="0" u="none" strike="noStrike" kern="1200" baseline="0">
                <a:solidFill>
                  <a:schemeClr val="tx1"/>
                </a:solidFill>
                <a:latin typeface="+mn-lt"/>
                <a:ea typeface="+mn-ea"/>
                <a:cs typeface="+mn-cs"/>
              </a:defRPr>
            </a:pPr>
            <a:endParaRPr lang="en-CH"/>
          </a:p>
        </c:txPr>
        <c:crossAx val="119774352"/>
        <c:crosses val="autoZero"/>
        <c:crossBetween val="between"/>
      </c:valAx>
      <c:spPr>
        <a:noFill/>
        <a:ln w="25338">
          <a:noFill/>
        </a:ln>
      </c:spPr>
    </c:plotArea>
    <c:legend>
      <c:legendPos val="r"/>
      <c:layout>
        <c:manualLayout>
          <c:xMode val="edge"/>
          <c:yMode val="edge"/>
          <c:x val="0"/>
          <c:y val="0.79639741425107435"/>
          <c:w val="0.9995792767283399"/>
          <c:h val="0.20360258574892565"/>
        </c:manualLayout>
      </c:layout>
      <c:overlay val="0"/>
      <c:spPr>
        <a:noFill/>
        <a:ln>
          <a:noFill/>
        </a:ln>
        <a:effectLst/>
      </c:spPr>
      <c:txPr>
        <a:bodyPr rot="0" spcFirstLastPara="1" vertOverflow="ellipsis" vert="horz" wrap="square" anchor="ctr" anchorCtr="1"/>
        <a:lstStyle/>
        <a:p>
          <a:pPr>
            <a:defRPr sz="898" b="0" i="0" u="none" strike="noStrike" kern="1200" baseline="0">
              <a:solidFill>
                <a:schemeClr val="tx1"/>
              </a:solidFill>
              <a:latin typeface="+mn-lt"/>
              <a:ea typeface="+mn-ea"/>
              <a:cs typeface="+mn-cs"/>
            </a:defRPr>
          </a:pPr>
          <a:endParaRPr lang="en-CH"/>
        </a:p>
      </c:txPr>
    </c:legend>
    <c:plotVisOnly val="1"/>
    <c:dispBlanksAs val="gap"/>
    <c:showDLblsOverMax val="0"/>
  </c:chart>
  <c:spPr>
    <a:noFill/>
    <a:ln>
      <a:noFill/>
    </a:ln>
    <a:effectLst/>
  </c:spPr>
  <c:txPr>
    <a:bodyPr/>
    <a:lstStyle/>
    <a:p>
      <a:pPr>
        <a:defRPr sz="1796"/>
      </a:pPr>
      <a:endParaRPr lang="en-CH"/>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400" b="1" i="0" u="none" strike="noStrike" kern="1200" spc="0" baseline="0" dirty="0">
                <a:solidFill>
                  <a:srgbClr val="0070C0"/>
                </a:solidFill>
                <a:latin typeface="Fira Sans" panose="020B0503050000020004" pitchFamily="34" charset="0"/>
                <a:ea typeface="Fira Sans" panose="020B0503050000020004" pitchFamily="34" charset="0"/>
                <a:cs typeface="+mn-cs"/>
              </a:defRPr>
            </a:pPr>
            <a:r>
              <a:rPr lang="en-US" sz="1400" b="1" i="0" u="none" strike="noStrike" kern="1200" spc="0" baseline="0" dirty="0">
                <a:solidFill>
                  <a:srgbClr val="0070C0"/>
                </a:solidFill>
                <a:latin typeface="Fira Sans" panose="020B0503050000020004" pitchFamily="34" charset="0"/>
                <a:ea typeface="Fira Sans" panose="020B0503050000020004" pitchFamily="34" charset="0"/>
                <a:cs typeface="+mn-cs"/>
              </a:rPr>
              <a:t>% launches with natural claim vs total BPC launches</a:t>
            </a:r>
          </a:p>
        </c:rich>
      </c:tx>
      <c:overlay val="0"/>
      <c:spPr>
        <a:noFill/>
        <a:ln>
          <a:noFill/>
        </a:ln>
        <a:effectLst/>
      </c:spPr>
      <c:txPr>
        <a:bodyPr rot="0" spcFirstLastPara="1" vertOverflow="ellipsis" vert="horz" wrap="square" anchor="ctr" anchorCtr="1"/>
        <a:lstStyle/>
        <a:p>
          <a:pPr algn="ctr" rtl="0">
            <a:defRPr lang="en-US" sz="1400" b="1" i="0" u="none" strike="noStrike" kern="1200" spc="0" baseline="0" dirty="0">
              <a:solidFill>
                <a:srgbClr val="0070C0"/>
              </a:solidFill>
              <a:latin typeface="Fira Sans" panose="020B0503050000020004" pitchFamily="34" charset="0"/>
              <a:ea typeface="Fira Sans" panose="020B0503050000020004" pitchFamily="34" charset="0"/>
              <a:cs typeface="+mn-cs"/>
            </a:defRPr>
          </a:pPr>
          <a:endParaRPr lang="en-CH"/>
        </a:p>
      </c:txPr>
    </c:title>
    <c:autoTitleDeleted val="0"/>
    <c:plotArea>
      <c:layout/>
      <c:barChart>
        <c:barDir val="col"/>
        <c:grouping val="clustered"/>
        <c:varyColors val="0"/>
        <c:ser>
          <c:idx val="0"/>
          <c:order val="0"/>
          <c:spPr>
            <a:solidFill>
              <a:schemeClr val="accent6"/>
            </a:solidFill>
            <a:ln>
              <a:noFill/>
            </a:ln>
            <a:effectLst/>
          </c:spPr>
          <c:invertIfNegative val="0"/>
          <c:cat>
            <c:strRef>
              <c:f>chart1!$A$7:$A$12</c:f>
              <c:strCache>
                <c:ptCount val="6"/>
                <c:pt idx="0">
                  <c:v>2015</c:v>
                </c:pt>
                <c:pt idx="1">
                  <c:v>2016</c:v>
                </c:pt>
                <c:pt idx="2">
                  <c:v>2017</c:v>
                </c:pt>
                <c:pt idx="3">
                  <c:v>2018</c:v>
                </c:pt>
                <c:pt idx="4">
                  <c:v>2019</c:v>
                </c:pt>
                <c:pt idx="5">
                  <c:v>2020</c:v>
                </c:pt>
              </c:strCache>
            </c:strRef>
          </c:cat>
          <c:val>
            <c:numRef>
              <c:f>chart1!$D$7:$D$12</c:f>
              <c:numCache>
                <c:formatCode>General</c:formatCode>
                <c:ptCount val="6"/>
                <c:pt idx="0">
                  <c:v>50.658506483626098</c:v>
                </c:pt>
                <c:pt idx="1">
                  <c:v>49.992437762787745</c:v>
                </c:pt>
                <c:pt idx="2">
                  <c:v>50.560449530275989</c:v>
                </c:pt>
                <c:pt idx="3">
                  <c:v>51.925680198741496</c:v>
                </c:pt>
                <c:pt idx="4">
                  <c:v>54.273791896621347</c:v>
                </c:pt>
                <c:pt idx="5">
                  <c:v>55.162773920101003</c:v>
                </c:pt>
              </c:numCache>
            </c:numRef>
          </c:val>
          <c:extLst>
            <c:ext xmlns:c16="http://schemas.microsoft.com/office/drawing/2014/chart" uri="{C3380CC4-5D6E-409C-BE32-E72D297353CC}">
              <c16:uniqueId val="{00000000-0CB8-458C-936D-7F418198891B}"/>
            </c:ext>
          </c:extLst>
        </c:ser>
        <c:dLbls>
          <c:showLegendKey val="0"/>
          <c:showVal val="0"/>
          <c:showCatName val="0"/>
          <c:showSerName val="0"/>
          <c:showPercent val="0"/>
          <c:showBubbleSize val="0"/>
        </c:dLbls>
        <c:gapWidth val="219"/>
        <c:overlap val="-27"/>
        <c:axId val="837687424"/>
        <c:axId val="837690376"/>
      </c:barChart>
      <c:catAx>
        <c:axId val="837687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837690376"/>
        <c:crosses val="autoZero"/>
        <c:auto val="1"/>
        <c:lblAlgn val="ctr"/>
        <c:lblOffset val="100"/>
        <c:noMultiLvlLbl val="0"/>
      </c:catAx>
      <c:valAx>
        <c:axId val="83769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8376874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solidFill>
                  <a:srgbClr val="0070C0"/>
                </a:solidFill>
                <a:latin typeface="Fira Sans" panose="020B0503050000020004" pitchFamily="34" charset="0"/>
                <a:ea typeface="Fira Sans" panose="020B0503050000020004" pitchFamily="34" charset="0"/>
              </a:rPr>
              <a:t>%  launches with Natural claim vs total skin care launches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CH"/>
        </a:p>
      </c:txPr>
    </c:title>
    <c:autoTitleDeleted val="0"/>
    <c:plotArea>
      <c:layout/>
      <c:barChart>
        <c:barDir val="col"/>
        <c:grouping val="clustered"/>
        <c:varyColors val="0"/>
        <c:ser>
          <c:idx val="0"/>
          <c:order val="0"/>
          <c:spPr>
            <a:solidFill>
              <a:schemeClr val="accent1"/>
            </a:solidFill>
            <a:ln>
              <a:noFill/>
            </a:ln>
            <a:effectLst/>
          </c:spPr>
          <c:invertIfNegative val="0"/>
          <c:cat>
            <c:strRef>
              <c:f>chart1!$A$7:$A$12</c:f>
              <c:strCache>
                <c:ptCount val="6"/>
                <c:pt idx="0">
                  <c:v>2015</c:v>
                </c:pt>
                <c:pt idx="1">
                  <c:v>2016</c:v>
                </c:pt>
                <c:pt idx="2">
                  <c:v>2017</c:v>
                </c:pt>
                <c:pt idx="3">
                  <c:v>2018</c:v>
                </c:pt>
                <c:pt idx="4">
                  <c:v>2019</c:v>
                </c:pt>
                <c:pt idx="5">
                  <c:v>2020</c:v>
                </c:pt>
              </c:strCache>
            </c:strRef>
          </c:cat>
          <c:val>
            <c:numRef>
              <c:f>chart1!$D$7:$D$12</c:f>
              <c:numCache>
                <c:formatCode>0.0</c:formatCode>
                <c:ptCount val="6"/>
                <c:pt idx="0">
                  <c:v>64.600183622611823</c:v>
                </c:pt>
                <c:pt idx="1">
                  <c:v>64.513695911075814</c:v>
                </c:pt>
                <c:pt idx="2">
                  <c:v>65.200394866732481</c:v>
                </c:pt>
                <c:pt idx="3">
                  <c:v>66.281996669635603</c:v>
                </c:pt>
                <c:pt idx="4">
                  <c:v>66.848937990551647</c:v>
                </c:pt>
                <c:pt idx="5">
                  <c:v>67.407296762388441</c:v>
                </c:pt>
              </c:numCache>
            </c:numRef>
          </c:val>
          <c:extLst>
            <c:ext xmlns:c16="http://schemas.microsoft.com/office/drawing/2014/chart" uri="{C3380CC4-5D6E-409C-BE32-E72D297353CC}">
              <c16:uniqueId val="{00000000-26D9-4EEE-93CB-91FE7DAD96FA}"/>
            </c:ext>
          </c:extLst>
        </c:ser>
        <c:dLbls>
          <c:showLegendKey val="0"/>
          <c:showVal val="0"/>
          <c:showCatName val="0"/>
          <c:showSerName val="0"/>
          <c:showPercent val="0"/>
          <c:showBubbleSize val="0"/>
        </c:dLbls>
        <c:gapWidth val="219"/>
        <c:overlap val="-27"/>
        <c:axId val="831791576"/>
        <c:axId val="831789608"/>
      </c:barChart>
      <c:catAx>
        <c:axId val="831791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831789608"/>
        <c:crosses val="autoZero"/>
        <c:auto val="1"/>
        <c:lblAlgn val="ctr"/>
        <c:lblOffset val="100"/>
        <c:noMultiLvlLbl val="0"/>
      </c:catAx>
      <c:valAx>
        <c:axId val="83178960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8317915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2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23/06/2022</a:t>
            </a:fld>
            <a:endParaRPr lang="en-GB" dirty="0"/>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6/23/2022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dirty="0"/>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a:t>
            </a:fld>
            <a:endParaRPr lang="en-US" dirty="0"/>
          </a:p>
        </p:txBody>
      </p:sp>
    </p:spTree>
    <p:extLst>
      <p:ext uri="{BB962C8B-B14F-4D97-AF65-F5344CB8AC3E}">
        <p14:creationId xmlns:p14="http://schemas.microsoft.com/office/powerpoint/2010/main" val="1512639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Trebuchet MS" panose="020B070302020209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2465753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a:t>ISO score : </a:t>
            </a:r>
            <a:r>
              <a:rPr lang="fr-CH" dirty="0" err="1"/>
              <a:t>either</a:t>
            </a:r>
            <a:r>
              <a:rPr lang="fr-CH" dirty="0"/>
              <a:t> index for a pure compound </a:t>
            </a:r>
            <a:r>
              <a:rPr lang="fr-CH" dirty="0" err="1"/>
              <a:t>either</a:t>
            </a:r>
            <a:r>
              <a:rPr lang="fr-CH" dirty="0"/>
              <a:t> content for a mixture</a:t>
            </a:r>
          </a:p>
          <a:p>
            <a:r>
              <a:rPr lang="fr-CH" dirty="0" err="1"/>
              <a:t>We</a:t>
            </a:r>
            <a:r>
              <a:rPr lang="fr-CH" dirty="0"/>
              <a:t> </a:t>
            </a:r>
            <a:r>
              <a:rPr lang="fr-CH" dirty="0" err="1"/>
              <a:t>decided</a:t>
            </a:r>
            <a:r>
              <a:rPr lang="fr-CH" dirty="0"/>
              <a:t> to </a:t>
            </a:r>
            <a:r>
              <a:rPr lang="fr-CH" dirty="0" err="1"/>
              <a:t>discard</a:t>
            </a:r>
            <a:r>
              <a:rPr lang="fr-CH" dirty="0"/>
              <a:t> </a:t>
            </a:r>
            <a:r>
              <a:rPr lang="fr-CH" dirty="0" err="1"/>
              <a:t>any</a:t>
            </a:r>
            <a:r>
              <a:rPr lang="fr-CH" dirty="0"/>
              <a:t> </a:t>
            </a:r>
            <a:r>
              <a:rPr lang="fr-CH" dirty="0" err="1"/>
              <a:t>extract</a:t>
            </a:r>
            <a:r>
              <a:rPr lang="fr-CH" dirty="0"/>
              <a:t> </a:t>
            </a:r>
            <a:r>
              <a:rPr lang="fr-CH" dirty="0" err="1"/>
              <a:t>from</a:t>
            </a:r>
            <a:r>
              <a:rPr lang="fr-CH" dirty="0"/>
              <a:t> animal part and </a:t>
            </a:r>
            <a:r>
              <a:rPr lang="fr-CH" dirty="0" err="1"/>
              <a:t>also</a:t>
            </a:r>
            <a:r>
              <a:rPr lang="fr-CH" dirty="0"/>
              <a:t> actives, </a:t>
            </a:r>
            <a:r>
              <a:rPr lang="fr-CH" dirty="0" err="1"/>
              <a:t>even</a:t>
            </a:r>
            <a:r>
              <a:rPr lang="fr-CH" dirty="0"/>
              <a:t> </a:t>
            </a:r>
            <a:r>
              <a:rPr lang="fr-CH" dirty="0" err="1"/>
              <a:t>with</a:t>
            </a:r>
            <a:r>
              <a:rPr lang="fr-CH" dirty="0"/>
              <a:t> an ISO score &gt;60%, but </a:t>
            </a:r>
            <a:r>
              <a:rPr lang="fr-CH" dirty="0" err="1"/>
              <a:t>where</a:t>
            </a:r>
            <a:r>
              <a:rPr lang="fr-CH" dirty="0"/>
              <a:t> the active </a:t>
            </a:r>
            <a:r>
              <a:rPr lang="fr-CH" dirty="0" err="1"/>
              <a:t>ingredient</a:t>
            </a:r>
            <a:r>
              <a:rPr lang="fr-CH" dirty="0"/>
              <a:t> </a:t>
            </a:r>
            <a:r>
              <a:rPr lang="fr-CH" dirty="0" err="1"/>
              <a:t>is</a:t>
            </a:r>
            <a:r>
              <a:rPr lang="fr-CH" dirty="0"/>
              <a:t> not </a:t>
            </a:r>
            <a:r>
              <a:rPr lang="fr-CH" dirty="0" err="1"/>
              <a:t>natural</a:t>
            </a:r>
            <a:r>
              <a:rPr lang="fr-CH" dirty="0"/>
              <a:t> (ex Peptides, </a:t>
            </a:r>
            <a:endParaRPr lang="de-CH" dirty="0"/>
          </a:p>
          <a:p>
            <a:endParaRPr lang="de-CH"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3DA651-6A4A-4852-9BD5-81570B386F06}" type="slidenum">
              <a:rPr kumimoji="0" lang="de-CH"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CH"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6269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3DA651-6A4A-4852-9BD5-81570B386F06}"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5815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3DA651-6A4A-4852-9BD5-81570B386F06}" type="slidenum">
              <a:rPr kumimoji="0" lang="de-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e-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6701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30628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2.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3.xml"/><Relationship Id="rId5" Type="http://schemas.openxmlformats.org/officeDocument/2006/relationships/image" Target="../media/image19.png"/><Relationship Id="rId4"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9.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29.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9.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5" Type="http://schemas.openxmlformats.org/officeDocument/2006/relationships/image" Target="../media/image29.png"/><Relationship Id="rId4" Type="http://schemas.openxmlformats.org/officeDocument/2006/relationships/image" Target="../media/image1.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2.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57.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34.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eg"/><Relationship Id="rId1" Type="http://schemas.openxmlformats.org/officeDocument/2006/relationships/slideMaster" Target="../slideMasters/slideMaster5.xml"/><Relationship Id="rId4" Type="http://schemas.openxmlformats.org/officeDocument/2006/relationships/image" Target="../media/image36.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Master" Target="../slideMasters/slideMaster5.xml"/><Relationship Id="rId4" Type="http://schemas.openxmlformats.org/officeDocument/2006/relationships/image" Target="../media/image40.jpe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34.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2.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eg"/><Relationship Id="rId1" Type="http://schemas.openxmlformats.org/officeDocument/2006/relationships/slideMaster" Target="../slideMasters/slideMaster5.xml"/><Relationship Id="rId4" Type="http://schemas.openxmlformats.org/officeDocument/2006/relationships/image" Target="../media/image33.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4.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_rels/slideLayout71.xml.rels><?xml version="1.0" encoding="UTF-8" standalone="yes"?>
<Relationships xmlns="http://schemas.openxmlformats.org/package/2006/relationships"><Relationship Id="rId3" Type="http://schemas.openxmlformats.org/officeDocument/2006/relationships/slideMaster" Target="../slideMasters/slideMaster6.xml"/><Relationship Id="rId7" Type="http://schemas.openxmlformats.org/officeDocument/2006/relationships/image" Target="../media/image10.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7.png"/><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72.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3.emf"/><Relationship Id="rId4" Type="http://schemas.openxmlformats.org/officeDocument/2006/relationships/oleObject" Target="../embeddings/oleObject4.bin"/></Relationships>
</file>

<file path=ppt/slideLayouts/_rels/slideLayout73.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3.emf"/><Relationship Id="rId4" Type="http://schemas.openxmlformats.org/officeDocument/2006/relationships/oleObject" Target="../embeddings/oleObject5.bin"/></Relationships>
</file>

<file path=ppt/slideLayouts/_rels/slideLayout74.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0.png"/><Relationship Id="rId5" Type="http://schemas.openxmlformats.org/officeDocument/2006/relationships/image" Target="../media/image3.emf"/><Relationship Id="rId4" Type="http://schemas.openxmlformats.org/officeDocument/2006/relationships/oleObject" Target="../embeddings/oleObject5.bin"/></Relationships>
</file>

<file path=ppt/slideLayouts/_rels/slideLayout75.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image" Target="../media/image3.emf"/><Relationship Id="rId4" Type="http://schemas.openxmlformats.org/officeDocument/2006/relationships/oleObject" Target="../embeddings/oleObject6.bin"/></Relationships>
</file>

<file path=ppt/slideLayouts/_rels/slideLayout76.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77.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3.emf"/><Relationship Id="rId4" Type="http://schemas.openxmlformats.org/officeDocument/2006/relationships/oleObject" Target="../embeddings/oleObject8.bin"/></Relationships>
</file>

<file path=ppt/slideLayouts/_rels/slideLayout78.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3.emf"/><Relationship Id="rId4" Type="http://schemas.openxmlformats.org/officeDocument/2006/relationships/oleObject" Target="../embeddings/oleObject9.bin"/></Relationships>
</file>

<file path=ppt/slideLayouts/_rels/slideLayout79.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3.emf"/><Relationship Id="rId4" Type="http://schemas.openxmlformats.org/officeDocument/2006/relationships/oleObject" Target="../embeddings/oleObject10.bin"/></Relationships>
</file>

<file path=ppt/slideLayouts/_rels/slideLayout80.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3.emf"/><Relationship Id="rId4" Type="http://schemas.openxmlformats.org/officeDocument/2006/relationships/oleObject" Target="../embeddings/oleObject11.bin"/></Relationships>
</file>

<file path=ppt/slideLayouts/_rels/slideLayout81.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3.emf"/><Relationship Id="rId4" Type="http://schemas.openxmlformats.org/officeDocument/2006/relationships/oleObject" Target="../embeddings/oleObject12.bin"/></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image" Target="../media/image46.png"/><Relationship Id="rId5" Type="http://schemas.openxmlformats.org/officeDocument/2006/relationships/image" Target="../media/image3.emf"/><Relationship Id="rId4" Type="http://schemas.openxmlformats.org/officeDocument/2006/relationships/oleObject" Target="../embeddings/oleObject14.bin"/></Relationships>
</file>

<file path=ppt/slideLayouts/_rels/slideLayout8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Master" Target="../slideMasters/slideMaster7.xml"/><Relationship Id="rId7" Type="http://schemas.openxmlformats.org/officeDocument/2006/relationships/image" Target="../media/image47.png"/><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image" Target="../media/image17.png"/><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8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53.xml"/><Relationship Id="rId1" Type="http://schemas.openxmlformats.org/officeDocument/2006/relationships/tags" Target="../tags/tag52.xml"/><Relationship Id="rId5" Type="http://schemas.openxmlformats.org/officeDocument/2006/relationships/image" Target="../media/image3.emf"/><Relationship Id="rId4" Type="http://schemas.openxmlformats.org/officeDocument/2006/relationships/oleObject" Target="../embeddings/oleObject16.bin"/></Relationships>
</file>

<file path=ppt/slideLayouts/_rels/slideLayout86.xml.rels><?xml version="1.0" encoding="UTF-8" standalone="yes"?>
<Relationships xmlns="http://schemas.openxmlformats.org/package/2006/relationships"><Relationship Id="rId3" Type="http://schemas.openxmlformats.org/officeDocument/2006/relationships/slideMaster" Target="../slideMasters/slideMaster7.xml"/><Relationship Id="rId7" Type="http://schemas.openxmlformats.org/officeDocument/2006/relationships/image" Target="../media/image10.png"/><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image" Target="../media/image17.png"/><Relationship Id="rId5" Type="http://schemas.openxmlformats.org/officeDocument/2006/relationships/image" Target="../media/image3.emf"/><Relationship Id="rId4" Type="http://schemas.openxmlformats.org/officeDocument/2006/relationships/oleObject" Target="../embeddings/oleObject17.bin"/></Relationships>
</file>

<file path=ppt/slideLayouts/_rels/slideLayout87.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57.xml"/><Relationship Id="rId1" Type="http://schemas.openxmlformats.org/officeDocument/2006/relationships/tags" Target="../tags/tag56.xml"/><Relationship Id="rId5" Type="http://schemas.openxmlformats.org/officeDocument/2006/relationships/image" Target="../media/image3.emf"/><Relationship Id="rId4" Type="http://schemas.openxmlformats.org/officeDocument/2006/relationships/oleObject" Target="../embeddings/oleObject18.bin"/></Relationships>
</file>

<file path=ppt/slideLayouts/_rels/slideLayout88.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59.xml"/><Relationship Id="rId1" Type="http://schemas.openxmlformats.org/officeDocument/2006/relationships/tags" Target="../tags/tag58.xml"/><Relationship Id="rId5" Type="http://schemas.openxmlformats.org/officeDocument/2006/relationships/image" Target="../media/image3.emf"/><Relationship Id="rId4" Type="http://schemas.openxmlformats.org/officeDocument/2006/relationships/oleObject" Target="../embeddings/oleObject19.bin"/></Relationships>
</file>

<file path=ppt/slideLayouts/_rels/slideLayout89.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61.xml"/><Relationship Id="rId1" Type="http://schemas.openxmlformats.org/officeDocument/2006/relationships/tags" Target="../tags/tag60.xml"/><Relationship Id="rId5" Type="http://schemas.openxmlformats.org/officeDocument/2006/relationships/image" Target="../media/image3.emf"/><Relationship Id="rId4" Type="http://schemas.openxmlformats.org/officeDocument/2006/relationships/oleObject" Target="../embeddings/oleObject20.bin"/></Relationships>
</file>

<file path=ppt/slideLayouts/_rels/slideLayout90.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image" Target="../media/image3.emf"/><Relationship Id="rId4" Type="http://schemas.openxmlformats.org/officeDocument/2006/relationships/oleObject" Target="../embeddings/oleObject21.bin"/></Relationships>
</file>

<file path=ppt/slideLayouts/_rels/slideLayout91.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image" Target="../media/image3.emf"/><Relationship Id="rId4" Type="http://schemas.openxmlformats.org/officeDocument/2006/relationships/oleObject" Target="../embeddings/oleObject22.bin"/></Relationships>
</file>

<file path=ppt/slideLayouts/_rels/slideLayout92.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image" Target="../media/image3.emf"/><Relationship Id="rId4" Type="http://schemas.openxmlformats.org/officeDocument/2006/relationships/oleObject" Target="../embeddings/oleObject23.bin"/></Relationships>
</file>

<file path=ppt/slideLayouts/_rels/slideLayout93.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69.xml"/><Relationship Id="rId1" Type="http://schemas.openxmlformats.org/officeDocument/2006/relationships/tags" Target="../tags/tag68.xml"/><Relationship Id="rId5" Type="http://schemas.openxmlformats.org/officeDocument/2006/relationships/image" Target="../media/image3.emf"/><Relationship Id="rId4" Type="http://schemas.openxmlformats.org/officeDocument/2006/relationships/oleObject" Target="../embeddings/oleObject24.bin"/></Relationships>
</file>

<file path=ppt/slideLayouts/_rels/slideLayout94.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71.xml"/><Relationship Id="rId1" Type="http://schemas.openxmlformats.org/officeDocument/2006/relationships/tags" Target="../tags/tag70.xml"/><Relationship Id="rId5" Type="http://schemas.openxmlformats.org/officeDocument/2006/relationships/image" Target="../media/image3.emf"/><Relationship Id="rId4" Type="http://schemas.openxmlformats.org/officeDocument/2006/relationships/oleObject" Target="../embeddings/oleObject25.bin"/></Relationships>
</file>

<file path=ppt/slideLayouts/_rels/slideLayout9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73.xml"/><Relationship Id="rId1" Type="http://schemas.openxmlformats.org/officeDocument/2006/relationships/tags" Target="../tags/tag72.xml"/><Relationship Id="rId5" Type="http://schemas.openxmlformats.org/officeDocument/2006/relationships/image" Target="../media/image3.emf"/><Relationship Id="rId4" Type="http://schemas.openxmlformats.org/officeDocument/2006/relationships/oleObject" Target="../embeddings/oleObject26.bin"/></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Master" Target="../slideMasters/slideMaster7.xml"/><Relationship Id="rId7" Type="http://schemas.openxmlformats.org/officeDocument/2006/relationships/image" Target="../media/image10.png"/><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17.png"/><Relationship Id="rId5" Type="http://schemas.openxmlformats.org/officeDocument/2006/relationships/image" Target="../media/image3.emf"/><Relationship Id="rId4" Type="http://schemas.openxmlformats.org/officeDocument/2006/relationships/oleObject" Target="../embeddings/oleObject27.bin"/></Relationships>
</file>

<file path=ppt/slideLayouts/_rels/slideLayout97.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76.xml"/></Relationships>
</file>

<file path=ppt/slideLayouts/_rels/slideLayout9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8.png"/><Relationship Id="rId1" Type="http://schemas.openxmlformats.org/officeDocument/2006/relationships/slideMaster" Target="../slideMasters/slideMaster7.xml"/><Relationship Id="rId4" Type="http://schemas.openxmlformats.org/officeDocument/2006/relationships/image" Target="../media/image10.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77.xml"/></Relationships>
</file>

<file path=ppt/slideLayouts/_rels/slideLayout102.xml.rels><?xml version="1.0" encoding="UTF-8" standalone="yes"?>
<Relationships xmlns="http://schemas.openxmlformats.org/package/2006/relationships"><Relationship Id="rId3" Type="http://schemas.openxmlformats.org/officeDocument/2006/relationships/slideMaster" Target="../slideMasters/slideMaster7.xml"/><Relationship Id="rId7" Type="http://schemas.openxmlformats.org/officeDocument/2006/relationships/image" Target="../media/image50.png"/><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image" Target="../media/image49.png"/><Relationship Id="rId5" Type="http://schemas.openxmlformats.org/officeDocument/2006/relationships/image" Target="../media/image3.emf"/><Relationship Id="rId4" Type="http://schemas.openxmlformats.org/officeDocument/2006/relationships/oleObject" Target="../embeddings/oleObject28.bin"/></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image" Target="../media/image46.png"/><Relationship Id="rId5" Type="http://schemas.openxmlformats.org/officeDocument/2006/relationships/image" Target="../media/image3.emf"/><Relationship Id="rId4" Type="http://schemas.openxmlformats.org/officeDocument/2006/relationships/oleObject" Target="../embeddings/oleObject14.bin"/></Relationships>
</file>

<file path=ppt/slideLayouts/_rels/slideLayout10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Master" Target="../slideMasters/slideMaster8.xml"/><Relationship Id="rId7" Type="http://schemas.openxmlformats.org/officeDocument/2006/relationships/image" Target="../media/image47.pn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image" Target="../media/image17.png"/><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106.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87.xml"/><Relationship Id="rId1" Type="http://schemas.openxmlformats.org/officeDocument/2006/relationships/tags" Target="../tags/tag86.xml"/><Relationship Id="rId5" Type="http://schemas.openxmlformats.org/officeDocument/2006/relationships/image" Target="../media/image3.emf"/><Relationship Id="rId4" Type="http://schemas.openxmlformats.org/officeDocument/2006/relationships/oleObject" Target="../embeddings/oleObject16.bin"/></Relationships>
</file>

<file path=ppt/slideLayouts/_rels/slideLayout107.xml.rels><?xml version="1.0" encoding="UTF-8" standalone="yes"?>
<Relationships xmlns="http://schemas.openxmlformats.org/package/2006/relationships"><Relationship Id="rId3" Type="http://schemas.openxmlformats.org/officeDocument/2006/relationships/slideMaster" Target="../slideMasters/slideMaster8.xml"/><Relationship Id="rId7" Type="http://schemas.openxmlformats.org/officeDocument/2006/relationships/image" Target="../media/image10.pn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image" Target="../media/image17.png"/><Relationship Id="rId5" Type="http://schemas.openxmlformats.org/officeDocument/2006/relationships/image" Target="../media/image3.emf"/><Relationship Id="rId4" Type="http://schemas.openxmlformats.org/officeDocument/2006/relationships/oleObject" Target="../embeddings/oleObject17.bin"/></Relationships>
</file>

<file path=ppt/slideLayouts/_rels/slideLayout108.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91.xml"/><Relationship Id="rId1" Type="http://schemas.openxmlformats.org/officeDocument/2006/relationships/tags" Target="../tags/tag90.xml"/><Relationship Id="rId5" Type="http://schemas.openxmlformats.org/officeDocument/2006/relationships/image" Target="../media/image3.emf"/><Relationship Id="rId4" Type="http://schemas.openxmlformats.org/officeDocument/2006/relationships/oleObject" Target="../embeddings/oleObject18.bin"/></Relationships>
</file>

<file path=ppt/slideLayouts/_rels/slideLayout109.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93.xml"/><Relationship Id="rId1" Type="http://schemas.openxmlformats.org/officeDocument/2006/relationships/tags" Target="../tags/tag92.xml"/><Relationship Id="rId5" Type="http://schemas.openxmlformats.org/officeDocument/2006/relationships/image" Target="../media/image3.emf"/><Relationship Id="rId4" Type="http://schemas.openxmlformats.org/officeDocument/2006/relationships/oleObject" Target="../embeddings/oleObject19.bin"/></Relationships>
</file>

<file path=ppt/slideLayouts/_rels/slideLayout110.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95.xml"/><Relationship Id="rId1" Type="http://schemas.openxmlformats.org/officeDocument/2006/relationships/tags" Target="../tags/tag94.xml"/><Relationship Id="rId5" Type="http://schemas.openxmlformats.org/officeDocument/2006/relationships/image" Target="../media/image3.emf"/><Relationship Id="rId4" Type="http://schemas.openxmlformats.org/officeDocument/2006/relationships/oleObject" Target="../embeddings/oleObject20.bin"/></Relationships>
</file>

<file path=ppt/slideLayouts/_rels/slideLayout111.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97.xml"/><Relationship Id="rId1" Type="http://schemas.openxmlformats.org/officeDocument/2006/relationships/tags" Target="../tags/tag96.xml"/><Relationship Id="rId5" Type="http://schemas.openxmlformats.org/officeDocument/2006/relationships/image" Target="../media/image3.emf"/><Relationship Id="rId4" Type="http://schemas.openxmlformats.org/officeDocument/2006/relationships/oleObject" Target="../embeddings/oleObject21.bin"/></Relationships>
</file>

<file path=ppt/slideLayouts/_rels/slideLayout112.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99.xml"/><Relationship Id="rId1" Type="http://schemas.openxmlformats.org/officeDocument/2006/relationships/tags" Target="../tags/tag98.xml"/><Relationship Id="rId5" Type="http://schemas.openxmlformats.org/officeDocument/2006/relationships/image" Target="../media/image3.emf"/><Relationship Id="rId4" Type="http://schemas.openxmlformats.org/officeDocument/2006/relationships/oleObject" Target="../embeddings/oleObject22.bin"/></Relationships>
</file>

<file path=ppt/slideLayouts/_rels/slideLayout113.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01.xml"/><Relationship Id="rId1" Type="http://schemas.openxmlformats.org/officeDocument/2006/relationships/tags" Target="../tags/tag100.xml"/><Relationship Id="rId5" Type="http://schemas.openxmlformats.org/officeDocument/2006/relationships/image" Target="../media/image3.emf"/><Relationship Id="rId4" Type="http://schemas.openxmlformats.org/officeDocument/2006/relationships/oleObject" Target="../embeddings/oleObject23.bin"/></Relationships>
</file>

<file path=ppt/slideLayouts/_rels/slideLayout114.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03.xml"/><Relationship Id="rId1" Type="http://schemas.openxmlformats.org/officeDocument/2006/relationships/tags" Target="../tags/tag102.xml"/><Relationship Id="rId5" Type="http://schemas.openxmlformats.org/officeDocument/2006/relationships/image" Target="../media/image3.emf"/><Relationship Id="rId4" Type="http://schemas.openxmlformats.org/officeDocument/2006/relationships/oleObject" Target="../embeddings/oleObject24.bin"/></Relationships>
</file>

<file path=ppt/slideLayouts/_rels/slideLayout115.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05.xml"/><Relationship Id="rId1" Type="http://schemas.openxmlformats.org/officeDocument/2006/relationships/tags" Target="../tags/tag104.xml"/><Relationship Id="rId5" Type="http://schemas.openxmlformats.org/officeDocument/2006/relationships/image" Target="../media/image3.emf"/><Relationship Id="rId4" Type="http://schemas.openxmlformats.org/officeDocument/2006/relationships/oleObject" Target="../embeddings/oleObject25.bin"/></Relationships>
</file>

<file path=ppt/slideLayouts/_rels/slideLayout116.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07.xml"/><Relationship Id="rId1" Type="http://schemas.openxmlformats.org/officeDocument/2006/relationships/tags" Target="../tags/tag106.xml"/><Relationship Id="rId5" Type="http://schemas.openxmlformats.org/officeDocument/2006/relationships/image" Target="../media/image3.emf"/><Relationship Id="rId4" Type="http://schemas.openxmlformats.org/officeDocument/2006/relationships/oleObject" Target="../embeddings/oleObject26.bin"/></Relationships>
</file>

<file path=ppt/slideLayouts/_rels/slideLayout11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Master" Target="../slideMasters/slideMaster8.xml"/><Relationship Id="rId7" Type="http://schemas.openxmlformats.org/officeDocument/2006/relationships/image" Target="../media/image10.png"/><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image" Target="../media/image17.png"/><Relationship Id="rId5" Type="http://schemas.openxmlformats.org/officeDocument/2006/relationships/image" Target="../media/image3.emf"/><Relationship Id="rId4" Type="http://schemas.openxmlformats.org/officeDocument/2006/relationships/oleObject" Target="../embeddings/oleObject27.bin"/></Relationships>
</file>

<file path=ppt/slideLayouts/_rels/slideLayout1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8.png"/><Relationship Id="rId1" Type="http://schemas.openxmlformats.org/officeDocument/2006/relationships/slideMaster" Target="../slideMasters/slideMaster8.xml"/><Relationship Id="rId4" Type="http://schemas.openxmlformats.org/officeDocument/2006/relationships/image" Target="../media/image10.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3" Type="http://schemas.openxmlformats.org/officeDocument/2006/relationships/slideMaster" Target="../slideMasters/slideMaster8.xml"/><Relationship Id="rId7" Type="http://schemas.openxmlformats.org/officeDocument/2006/relationships/image" Target="../media/image50.png"/><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image" Target="../media/image49.png"/><Relationship Id="rId5" Type="http://schemas.openxmlformats.org/officeDocument/2006/relationships/image" Target="../media/image3.emf"/><Relationship Id="rId4" Type="http://schemas.openxmlformats.org/officeDocument/2006/relationships/oleObject" Target="../embeddings/oleObject28.bin"/></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image" Target="../media/image46.png"/><Relationship Id="rId5" Type="http://schemas.openxmlformats.org/officeDocument/2006/relationships/image" Target="../media/image3.emf"/><Relationship Id="rId4" Type="http://schemas.openxmlformats.org/officeDocument/2006/relationships/oleObject" Target="../embeddings/oleObject14.bin"/></Relationships>
</file>

<file path=ppt/slideLayouts/_rels/slideLayout12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Master" Target="../slideMasters/slideMaster9.xml"/><Relationship Id="rId7" Type="http://schemas.openxmlformats.org/officeDocument/2006/relationships/image" Target="../media/image47.png"/><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image" Target="../media/image17.png"/><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125.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19.xml"/><Relationship Id="rId1" Type="http://schemas.openxmlformats.org/officeDocument/2006/relationships/tags" Target="../tags/tag118.xml"/><Relationship Id="rId5" Type="http://schemas.openxmlformats.org/officeDocument/2006/relationships/image" Target="../media/image3.emf"/><Relationship Id="rId4" Type="http://schemas.openxmlformats.org/officeDocument/2006/relationships/oleObject" Target="../embeddings/oleObject16.bin"/></Relationships>
</file>

<file path=ppt/slideLayouts/_rels/slideLayout126.xml.rels><?xml version="1.0" encoding="UTF-8" standalone="yes"?>
<Relationships xmlns="http://schemas.openxmlformats.org/package/2006/relationships"><Relationship Id="rId3" Type="http://schemas.openxmlformats.org/officeDocument/2006/relationships/slideMaster" Target="../slideMasters/slideMaster9.xml"/><Relationship Id="rId7" Type="http://schemas.openxmlformats.org/officeDocument/2006/relationships/image" Target="../media/image10.png"/><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image" Target="../media/image17.png"/><Relationship Id="rId5" Type="http://schemas.openxmlformats.org/officeDocument/2006/relationships/image" Target="../media/image3.emf"/><Relationship Id="rId4" Type="http://schemas.openxmlformats.org/officeDocument/2006/relationships/oleObject" Target="../embeddings/oleObject17.bin"/></Relationships>
</file>

<file path=ppt/slideLayouts/_rels/slideLayout127.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23.xml"/><Relationship Id="rId1" Type="http://schemas.openxmlformats.org/officeDocument/2006/relationships/tags" Target="../tags/tag122.xml"/><Relationship Id="rId5" Type="http://schemas.openxmlformats.org/officeDocument/2006/relationships/image" Target="../media/image3.emf"/><Relationship Id="rId4" Type="http://schemas.openxmlformats.org/officeDocument/2006/relationships/oleObject" Target="../embeddings/oleObject18.bin"/></Relationships>
</file>

<file path=ppt/slideLayouts/_rels/slideLayout128.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25.xml"/><Relationship Id="rId1" Type="http://schemas.openxmlformats.org/officeDocument/2006/relationships/tags" Target="../tags/tag124.xml"/><Relationship Id="rId5" Type="http://schemas.openxmlformats.org/officeDocument/2006/relationships/image" Target="../media/image3.emf"/><Relationship Id="rId4" Type="http://schemas.openxmlformats.org/officeDocument/2006/relationships/oleObject" Target="../embeddings/oleObject19.bin"/></Relationships>
</file>

<file path=ppt/slideLayouts/_rels/slideLayout129.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27.xml"/><Relationship Id="rId1" Type="http://schemas.openxmlformats.org/officeDocument/2006/relationships/tags" Target="../tags/tag126.xml"/><Relationship Id="rId5" Type="http://schemas.openxmlformats.org/officeDocument/2006/relationships/image" Target="../media/image3.emf"/><Relationship Id="rId4" Type="http://schemas.openxmlformats.org/officeDocument/2006/relationships/oleObject" Target="../embeddings/oleObject20.bin"/></Relationships>
</file>

<file path=ppt/slideLayouts/_rels/slideLayout130.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29.xml"/><Relationship Id="rId1" Type="http://schemas.openxmlformats.org/officeDocument/2006/relationships/tags" Target="../tags/tag128.xml"/><Relationship Id="rId5" Type="http://schemas.openxmlformats.org/officeDocument/2006/relationships/image" Target="../media/image3.emf"/><Relationship Id="rId4" Type="http://schemas.openxmlformats.org/officeDocument/2006/relationships/oleObject" Target="../embeddings/oleObject21.bin"/></Relationships>
</file>

<file path=ppt/slideLayouts/_rels/slideLayout131.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31.xml"/><Relationship Id="rId1" Type="http://schemas.openxmlformats.org/officeDocument/2006/relationships/tags" Target="../tags/tag130.xml"/><Relationship Id="rId5" Type="http://schemas.openxmlformats.org/officeDocument/2006/relationships/image" Target="../media/image3.emf"/><Relationship Id="rId4" Type="http://schemas.openxmlformats.org/officeDocument/2006/relationships/oleObject" Target="../embeddings/oleObject22.bin"/></Relationships>
</file>

<file path=ppt/slideLayouts/_rels/slideLayout132.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33.xml"/><Relationship Id="rId1" Type="http://schemas.openxmlformats.org/officeDocument/2006/relationships/tags" Target="../tags/tag132.xml"/><Relationship Id="rId5" Type="http://schemas.openxmlformats.org/officeDocument/2006/relationships/image" Target="../media/image3.emf"/><Relationship Id="rId4" Type="http://schemas.openxmlformats.org/officeDocument/2006/relationships/oleObject" Target="../embeddings/oleObject23.bin"/></Relationships>
</file>

<file path=ppt/slideLayouts/_rels/slideLayout133.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35.xml"/><Relationship Id="rId1" Type="http://schemas.openxmlformats.org/officeDocument/2006/relationships/tags" Target="../tags/tag134.xml"/><Relationship Id="rId5" Type="http://schemas.openxmlformats.org/officeDocument/2006/relationships/image" Target="../media/image3.emf"/><Relationship Id="rId4" Type="http://schemas.openxmlformats.org/officeDocument/2006/relationships/oleObject" Target="../embeddings/oleObject24.bin"/></Relationships>
</file>

<file path=ppt/slideLayouts/_rels/slideLayout134.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37.xml"/><Relationship Id="rId1" Type="http://schemas.openxmlformats.org/officeDocument/2006/relationships/tags" Target="../tags/tag136.xml"/><Relationship Id="rId5" Type="http://schemas.openxmlformats.org/officeDocument/2006/relationships/image" Target="../media/image3.emf"/><Relationship Id="rId4" Type="http://schemas.openxmlformats.org/officeDocument/2006/relationships/oleObject" Target="../embeddings/oleObject25.bin"/></Relationships>
</file>

<file path=ppt/slideLayouts/_rels/slideLayout135.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39.xml"/><Relationship Id="rId1" Type="http://schemas.openxmlformats.org/officeDocument/2006/relationships/tags" Target="../tags/tag138.xml"/><Relationship Id="rId5" Type="http://schemas.openxmlformats.org/officeDocument/2006/relationships/image" Target="../media/image3.emf"/><Relationship Id="rId4" Type="http://schemas.openxmlformats.org/officeDocument/2006/relationships/oleObject" Target="../embeddings/oleObject26.bin"/></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Master" Target="../slideMasters/slideMaster9.xml"/><Relationship Id="rId7" Type="http://schemas.openxmlformats.org/officeDocument/2006/relationships/image" Target="../media/image10.png"/><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image" Target="../media/image17.png"/><Relationship Id="rId5" Type="http://schemas.openxmlformats.org/officeDocument/2006/relationships/image" Target="../media/image3.emf"/><Relationship Id="rId4" Type="http://schemas.openxmlformats.org/officeDocument/2006/relationships/oleObject" Target="../embeddings/oleObject27.bin"/></Relationships>
</file>

<file path=ppt/slideLayouts/_rels/slideLayout137.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142.xml"/></Relationships>
</file>

<file path=ppt/slideLayouts/_rels/slideLayout1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8.png"/><Relationship Id="rId1" Type="http://schemas.openxmlformats.org/officeDocument/2006/relationships/slideMaster" Target="../slideMasters/slideMaster9.xml"/><Relationship Id="rId4" Type="http://schemas.openxmlformats.org/officeDocument/2006/relationships/image" Target="../media/image10.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14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147.xml"/><Relationship Id="rId1" Type="http://schemas.openxmlformats.org/officeDocument/2006/relationships/tags" Target="../tags/tag146.xml"/><Relationship Id="rId6" Type="http://schemas.openxmlformats.org/officeDocument/2006/relationships/image" Target="../media/image46.png"/><Relationship Id="rId5" Type="http://schemas.openxmlformats.org/officeDocument/2006/relationships/image" Target="../media/image3.emf"/><Relationship Id="rId4" Type="http://schemas.openxmlformats.org/officeDocument/2006/relationships/oleObject" Target="../embeddings/oleObject14.bin"/></Relationships>
</file>

<file path=ppt/slideLayouts/_rels/slideLayout14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Master" Target="../slideMasters/slideMaster10.xml"/><Relationship Id="rId7" Type="http://schemas.openxmlformats.org/officeDocument/2006/relationships/image" Target="../media/image47.png"/><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image" Target="../media/image17.png"/><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145.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151.xml"/><Relationship Id="rId1" Type="http://schemas.openxmlformats.org/officeDocument/2006/relationships/tags" Target="../tags/tag150.xml"/><Relationship Id="rId5" Type="http://schemas.openxmlformats.org/officeDocument/2006/relationships/image" Target="../media/image3.emf"/><Relationship Id="rId4" Type="http://schemas.openxmlformats.org/officeDocument/2006/relationships/oleObject" Target="../embeddings/oleObject16.bin"/></Relationships>
</file>

<file path=ppt/slideLayouts/_rels/slideLayout146.xml.rels><?xml version="1.0" encoding="UTF-8" standalone="yes"?>
<Relationships xmlns="http://schemas.openxmlformats.org/package/2006/relationships"><Relationship Id="rId3" Type="http://schemas.openxmlformats.org/officeDocument/2006/relationships/slideMaster" Target="../slideMasters/slideMaster10.xml"/><Relationship Id="rId7" Type="http://schemas.openxmlformats.org/officeDocument/2006/relationships/image" Target="../media/image10.png"/><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image" Target="../media/image17.png"/><Relationship Id="rId5" Type="http://schemas.openxmlformats.org/officeDocument/2006/relationships/image" Target="../media/image3.emf"/><Relationship Id="rId4" Type="http://schemas.openxmlformats.org/officeDocument/2006/relationships/oleObject" Target="../embeddings/oleObject17.bin"/></Relationships>
</file>

<file path=ppt/slideLayouts/_rels/slideLayout147.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155.xml"/><Relationship Id="rId1" Type="http://schemas.openxmlformats.org/officeDocument/2006/relationships/tags" Target="../tags/tag154.xml"/><Relationship Id="rId5" Type="http://schemas.openxmlformats.org/officeDocument/2006/relationships/image" Target="../media/image3.emf"/><Relationship Id="rId4" Type="http://schemas.openxmlformats.org/officeDocument/2006/relationships/oleObject" Target="../embeddings/oleObject18.bin"/></Relationships>
</file>

<file path=ppt/slideLayouts/_rels/slideLayout148.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157.xml"/><Relationship Id="rId1" Type="http://schemas.openxmlformats.org/officeDocument/2006/relationships/tags" Target="../tags/tag156.xml"/><Relationship Id="rId5" Type="http://schemas.openxmlformats.org/officeDocument/2006/relationships/image" Target="../media/image3.emf"/><Relationship Id="rId4" Type="http://schemas.openxmlformats.org/officeDocument/2006/relationships/oleObject" Target="../embeddings/oleObject19.bin"/></Relationships>
</file>

<file path=ppt/slideLayouts/_rels/slideLayout149.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159.xml"/><Relationship Id="rId1" Type="http://schemas.openxmlformats.org/officeDocument/2006/relationships/tags" Target="../tags/tag158.xml"/><Relationship Id="rId5" Type="http://schemas.openxmlformats.org/officeDocument/2006/relationships/image" Target="../media/image3.emf"/><Relationship Id="rId4" Type="http://schemas.openxmlformats.org/officeDocument/2006/relationships/oleObject" Target="../embeddings/oleObject20.bin"/></Relationships>
</file>

<file path=ppt/slideLayouts/_rels/slideLayout150.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161.xml"/><Relationship Id="rId1" Type="http://schemas.openxmlformats.org/officeDocument/2006/relationships/tags" Target="../tags/tag160.xml"/><Relationship Id="rId5" Type="http://schemas.openxmlformats.org/officeDocument/2006/relationships/image" Target="../media/image3.emf"/><Relationship Id="rId4" Type="http://schemas.openxmlformats.org/officeDocument/2006/relationships/oleObject" Target="../embeddings/oleObject21.bin"/></Relationships>
</file>

<file path=ppt/slideLayouts/_rels/slideLayout151.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163.xml"/><Relationship Id="rId1" Type="http://schemas.openxmlformats.org/officeDocument/2006/relationships/tags" Target="../tags/tag162.xml"/><Relationship Id="rId5" Type="http://schemas.openxmlformats.org/officeDocument/2006/relationships/image" Target="../media/image3.emf"/><Relationship Id="rId4" Type="http://schemas.openxmlformats.org/officeDocument/2006/relationships/oleObject" Target="../embeddings/oleObject22.bin"/></Relationships>
</file>

<file path=ppt/slideLayouts/_rels/slideLayout152.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165.xml"/><Relationship Id="rId1" Type="http://schemas.openxmlformats.org/officeDocument/2006/relationships/tags" Target="../tags/tag164.xml"/><Relationship Id="rId5" Type="http://schemas.openxmlformats.org/officeDocument/2006/relationships/image" Target="../media/image3.emf"/><Relationship Id="rId4" Type="http://schemas.openxmlformats.org/officeDocument/2006/relationships/oleObject" Target="../embeddings/oleObject23.bin"/></Relationships>
</file>

<file path=ppt/slideLayouts/_rels/slideLayout153.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167.xml"/><Relationship Id="rId1" Type="http://schemas.openxmlformats.org/officeDocument/2006/relationships/tags" Target="../tags/tag166.xml"/><Relationship Id="rId5" Type="http://schemas.openxmlformats.org/officeDocument/2006/relationships/image" Target="../media/image3.emf"/><Relationship Id="rId4" Type="http://schemas.openxmlformats.org/officeDocument/2006/relationships/oleObject" Target="../embeddings/oleObject24.bin"/></Relationships>
</file>

<file path=ppt/slideLayouts/_rels/slideLayout154.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169.xml"/><Relationship Id="rId1" Type="http://schemas.openxmlformats.org/officeDocument/2006/relationships/tags" Target="../tags/tag168.xml"/><Relationship Id="rId5" Type="http://schemas.openxmlformats.org/officeDocument/2006/relationships/image" Target="../media/image3.emf"/><Relationship Id="rId4" Type="http://schemas.openxmlformats.org/officeDocument/2006/relationships/oleObject" Target="../embeddings/oleObject25.bin"/></Relationships>
</file>

<file path=ppt/slideLayouts/_rels/slideLayout155.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171.xml"/><Relationship Id="rId1" Type="http://schemas.openxmlformats.org/officeDocument/2006/relationships/tags" Target="../tags/tag170.xml"/><Relationship Id="rId5" Type="http://schemas.openxmlformats.org/officeDocument/2006/relationships/image" Target="../media/image3.emf"/><Relationship Id="rId4" Type="http://schemas.openxmlformats.org/officeDocument/2006/relationships/oleObject" Target="../embeddings/oleObject26.bin"/></Relationships>
</file>

<file path=ppt/slideLayouts/_rels/slideLayout15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Master" Target="../slideMasters/slideMaster10.xml"/><Relationship Id="rId7" Type="http://schemas.openxmlformats.org/officeDocument/2006/relationships/image" Target="../media/image10.png"/><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image" Target="../media/image17.png"/><Relationship Id="rId5" Type="http://schemas.openxmlformats.org/officeDocument/2006/relationships/image" Target="../media/image3.emf"/><Relationship Id="rId4" Type="http://schemas.openxmlformats.org/officeDocument/2006/relationships/oleObject" Target="../embeddings/oleObject27.bin"/></Relationships>
</file>

<file path=ppt/slideLayouts/_rels/slideLayout157.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174.xml"/></Relationships>
</file>

<file path=ppt/slideLayouts/_rels/slideLayout15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8.png"/><Relationship Id="rId1" Type="http://schemas.openxmlformats.org/officeDocument/2006/relationships/slideMaster" Target="../slideMasters/slideMaster10.xml"/><Relationship Id="rId4" Type="http://schemas.openxmlformats.org/officeDocument/2006/relationships/image" Target="../media/image10.pn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175.xml"/></Relationships>
</file>

<file path=ppt/slideLayouts/_rels/slideLayout162.xml.rels><?xml version="1.0" encoding="UTF-8" standalone="yes"?>
<Relationships xmlns="http://schemas.openxmlformats.org/package/2006/relationships"><Relationship Id="rId3" Type="http://schemas.openxmlformats.org/officeDocument/2006/relationships/slideMaster" Target="../slideMasters/slideMaster10.xml"/><Relationship Id="rId7" Type="http://schemas.openxmlformats.org/officeDocument/2006/relationships/image" Target="../media/image50.png"/><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image" Target="../media/image49.png"/><Relationship Id="rId5" Type="http://schemas.openxmlformats.org/officeDocument/2006/relationships/image" Target="../media/image3.emf"/><Relationship Id="rId4" Type="http://schemas.openxmlformats.org/officeDocument/2006/relationships/oleObject" Target="../embeddings/oleObject28.bin"/></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181.xml"/><Relationship Id="rId1" Type="http://schemas.openxmlformats.org/officeDocument/2006/relationships/tags" Target="../tags/tag180.xml"/><Relationship Id="rId6" Type="http://schemas.openxmlformats.org/officeDocument/2006/relationships/image" Target="../media/image46.png"/><Relationship Id="rId5" Type="http://schemas.openxmlformats.org/officeDocument/2006/relationships/image" Target="../media/image3.emf"/><Relationship Id="rId4" Type="http://schemas.openxmlformats.org/officeDocument/2006/relationships/oleObject" Target="../embeddings/oleObject14.bin"/></Relationships>
</file>

<file path=ppt/slideLayouts/_rels/slideLayout16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Master" Target="../slideMasters/slideMaster11.xml"/><Relationship Id="rId7" Type="http://schemas.openxmlformats.org/officeDocument/2006/relationships/image" Target="../media/image47.png"/><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image" Target="../media/image17.png"/><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166.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185.xml"/><Relationship Id="rId1" Type="http://schemas.openxmlformats.org/officeDocument/2006/relationships/tags" Target="../tags/tag184.xml"/><Relationship Id="rId5" Type="http://schemas.openxmlformats.org/officeDocument/2006/relationships/image" Target="../media/image3.emf"/><Relationship Id="rId4" Type="http://schemas.openxmlformats.org/officeDocument/2006/relationships/oleObject" Target="../embeddings/oleObject16.bin"/></Relationships>
</file>

<file path=ppt/slideLayouts/_rels/slideLayout167.xml.rels><?xml version="1.0" encoding="UTF-8" standalone="yes"?>
<Relationships xmlns="http://schemas.openxmlformats.org/package/2006/relationships"><Relationship Id="rId3" Type="http://schemas.openxmlformats.org/officeDocument/2006/relationships/slideMaster" Target="../slideMasters/slideMaster11.xml"/><Relationship Id="rId7" Type="http://schemas.openxmlformats.org/officeDocument/2006/relationships/image" Target="../media/image10.png"/><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image" Target="../media/image17.png"/><Relationship Id="rId5" Type="http://schemas.openxmlformats.org/officeDocument/2006/relationships/image" Target="../media/image3.emf"/><Relationship Id="rId4" Type="http://schemas.openxmlformats.org/officeDocument/2006/relationships/oleObject" Target="../embeddings/oleObject17.bin"/></Relationships>
</file>

<file path=ppt/slideLayouts/_rels/slideLayout168.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189.xml"/><Relationship Id="rId1" Type="http://schemas.openxmlformats.org/officeDocument/2006/relationships/tags" Target="../tags/tag188.xml"/><Relationship Id="rId5" Type="http://schemas.openxmlformats.org/officeDocument/2006/relationships/image" Target="../media/image3.emf"/><Relationship Id="rId4" Type="http://schemas.openxmlformats.org/officeDocument/2006/relationships/oleObject" Target="../embeddings/oleObject18.bin"/></Relationships>
</file>

<file path=ppt/slideLayouts/_rels/slideLayout169.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191.xml"/><Relationship Id="rId1" Type="http://schemas.openxmlformats.org/officeDocument/2006/relationships/tags" Target="../tags/tag190.xml"/><Relationship Id="rId5" Type="http://schemas.openxmlformats.org/officeDocument/2006/relationships/image" Target="../media/image3.emf"/><Relationship Id="rId4" Type="http://schemas.openxmlformats.org/officeDocument/2006/relationships/oleObject" Target="../embeddings/oleObject19.bin"/></Relationships>
</file>

<file path=ppt/slideLayouts/_rels/slideLayout170.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193.xml"/><Relationship Id="rId1" Type="http://schemas.openxmlformats.org/officeDocument/2006/relationships/tags" Target="../tags/tag192.xml"/><Relationship Id="rId5" Type="http://schemas.openxmlformats.org/officeDocument/2006/relationships/image" Target="../media/image3.emf"/><Relationship Id="rId4" Type="http://schemas.openxmlformats.org/officeDocument/2006/relationships/oleObject" Target="../embeddings/oleObject20.bin"/></Relationships>
</file>

<file path=ppt/slideLayouts/_rels/slideLayout171.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195.xml"/><Relationship Id="rId1" Type="http://schemas.openxmlformats.org/officeDocument/2006/relationships/tags" Target="../tags/tag194.xml"/><Relationship Id="rId5" Type="http://schemas.openxmlformats.org/officeDocument/2006/relationships/image" Target="../media/image3.emf"/><Relationship Id="rId4" Type="http://schemas.openxmlformats.org/officeDocument/2006/relationships/oleObject" Target="../embeddings/oleObject21.bin"/></Relationships>
</file>

<file path=ppt/slideLayouts/_rels/slideLayout172.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197.xml"/><Relationship Id="rId1" Type="http://schemas.openxmlformats.org/officeDocument/2006/relationships/tags" Target="../tags/tag196.xml"/><Relationship Id="rId5" Type="http://schemas.openxmlformats.org/officeDocument/2006/relationships/image" Target="../media/image3.emf"/><Relationship Id="rId4" Type="http://schemas.openxmlformats.org/officeDocument/2006/relationships/oleObject" Target="../embeddings/oleObject22.bin"/></Relationships>
</file>

<file path=ppt/slideLayouts/_rels/slideLayout173.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199.xml"/><Relationship Id="rId1" Type="http://schemas.openxmlformats.org/officeDocument/2006/relationships/tags" Target="../tags/tag198.xml"/><Relationship Id="rId5" Type="http://schemas.openxmlformats.org/officeDocument/2006/relationships/image" Target="../media/image3.emf"/><Relationship Id="rId4" Type="http://schemas.openxmlformats.org/officeDocument/2006/relationships/oleObject" Target="../embeddings/oleObject23.bin"/></Relationships>
</file>

<file path=ppt/slideLayouts/_rels/slideLayout174.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201.xml"/><Relationship Id="rId1" Type="http://schemas.openxmlformats.org/officeDocument/2006/relationships/tags" Target="../tags/tag200.xml"/><Relationship Id="rId5" Type="http://schemas.openxmlformats.org/officeDocument/2006/relationships/image" Target="../media/image3.emf"/><Relationship Id="rId4" Type="http://schemas.openxmlformats.org/officeDocument/2006/relationships/oleObject" Target="../embeddings/oleObject24.bin"/></Relationships>
</file>

<file path=ppt/slideLayouts/_rels/slideLayout175.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203.xml"/><Relationship Id="rId1" Type="http://schemas.openxmlformats.org/officeDocument/2006/relationships/tags" Target="../tags/tag202.xml"/><Relationship Id="rId5" Type="http://schemas.openxmlformats.org/officeDocument/2006/relationships/image" Target="../media/image3.emf"/><Relationship Id="rId4" Type="http://schemas.openxmlformats.org/officeDocument/2006/relationships/oleObject" Target="../embeddings/oleObject25.bin"/></Relationships>
</file>

<file path=ppt/slideLayouts/_rels/slideLayout176.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205.xml"/><Relationship Id="rId1" Type="http://schemas.openxmlformats.org/officeDocument/2006/relationships/tags" Target="../tags/tag204.xml"/><Relationship Id="rId5" Type="http://schemas.openxmlformats.org/officeDocument/2006/relationships/image" Target="../media/image3.emf"/><Relationship Id="rId4" Type="http://schemas.openxmlformats.org/officeDocument/2006/relationships/oleObject" Target="../embeddings/oleObject26.bin"/></Relationships>
</file>

<file path=ppt/slideLayouts/_rels/slideLayout17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Master" Target="../slideMasters/slideMaster11.xml"/><Relationship Id="rId7" Type="http://schemas.openxmlformats.org/officeDocument/2006/relationships/image" Target="../media/image10.png"/><Relationship Id="rId2" Type="http://schemas.openxmlformats.org/officeDocument/2006/relationships/tags" Target="../tags/tag207.xml"/><Relationship Id="rId1" Type="http://schemas.openxmlformats.org/officeDocument/2006/relationships/tags" Target="../tags/tag206.xml"/><Relationship Id="rId6" Type="http://schemas.openxmlformats.org/officeDocument/2006/relationships/image" Target="../media/image17.png"/><Relationship Id="rId5" Type="http://schemas.openxmlformats.org/officeDocument/2006/relationships/image" Target="../media/image3.emf"/><Relationship Id="rId4" Type="http://schemas.openxmlformats.org/officeDocument/2006/relationships/oleObject" Target="../embeddings/oleObject27.bin"/></Relationships>
</file>

<file path=ppt/slideLayouts/_rels/slideLayout178.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208.xml"/></Relationships>
</file>

<file path=ppt/slideLayouts/_rels/slideLayout17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8.png"/><Relationship Id="rId1" Type="http://schemas.openxmlformats.org/officeDocument/2006/relationships/slideMaster" Target="../slideMasters/slideMaster11.xml"/><Relationship Id="rId4" Type="http://schemas.openxmlformats.org/officeDocument/2006/relationships/image" Target="../media/image10.png"/></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209.xml"/></Relationships>
</file>

<file path=ppt/slideLayouts/_rels/slideLayout183.xml.rels><?xml version="1.0" encoding="UTF-8" standalone="yes"?>
<Relationships xmlns="http://schemas.openxmlformats.org/package/2006/relationships"><Relationship Id="rId3" Type="http://schemas.openxmlformats.org/officeDocument/2006/relationships/slideMaster" Target="../slideMasters/slideMaster11.xml"/><Relationship Id="rId7" Type="http://schemas.openxmlformats.org/officeDocument/2006/relationships/image" Target="../media/image50.png"/><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image" Target="../media/image49.png"/><Relationship Id="rId5" Type="http://schemas.openxmlformats.org/officeDocument/2006/relationships/image" Target="../media/image3.emf"/><Relationship Id="rId4" Type="http://schemas.openxmlformats.org/officeDocument/2006/relationships/oleObject" Target="../embeddings/oleObject28.bin"/></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3" Type="http://schemas.openxmlformats.org/officeDocument/2006/relationships/tags" Target="../tags/tag218.xml"/><Relationship Id="rId7" Type="http://schemas.openxmlformats.org/officeDocument/2006/relationships/oleObject" Target="../embeddings/oleObject30.bin"/><Relationship Id="rId2" Type="http://schemas.openxmlformats.org/officeDocument/2006/relationships/tags" Target="../tags/tag217.xml"/><Relationship Id="rId1" Type="http://schemas.openxmlformats.org/officeDocument/2006/relationships/tags" Target="../tags/tag216.xml"/><Relationship Id="rId6" Type="http://schemas.openxmlformats.org/officeDocument/2006/relationships/image" Target="../media/image56.png"/><Relationship Id="rId5" Type="http://schemas.openxmlformats.org/officeDocument/2006/relationships/slideMaster" Target="../slideMasters/slideMaster12.xml"/><Relationship Id="rId4" Type="http://schemas.openxmlformats.org/officeDocument/2006/relationships/tags" Target="../tags/tag219.xml"/></Relationships>
</file>

<file path=ppt/slideLayouts/_rels/slideLayout190.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220.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Master" Target="../slideMasters/slideMaster12.xml"/><Relationship Id="rId1" Type="http://schemas.openxmlformats.org/officeDocument/2006/relationships/tags" Target="../tags/tag221.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Master" Target="../slideMasters/slideMaster12.xml"/><Relationship Id="rId1" Type="http://schemas.openxmlformats.org/officeDocument/2006/relationships/tags" Target="../tags/tag222.xml"/></Relationships>
</file>

<file path=ppt/slideLayouts/_rels/slideLayout193.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223.xml"/></Relationships>
</file>

<file path=ppt/slideLayouts/_rels/slideLayout194.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224.xml"/></Relationships>
</file>

<file path=ppt/slideLayouts/_rels/slideLayout195.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225.xml"/></Relationships>
</file>

<file path=ppt/slideLayouts/_rels/slideLayout196.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226.xml"/></Relationships>
</file>

<file path=ppt/slideLayouts/_rels/slideLayout197.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227.xml"/></Relationships>
</file>

<file path=ppt/slideLayouts/_rels/slideLayout198.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228.xml"/></Relationships>
</file>

<file path=ppt/slideLayouts/_rels/slideLayout199.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229.xml"/></Relationships>
</file>

<file path=ppt/slideLayouts/_rels/slideLayout200.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230.xml"/></Relationships>
</file>

<file path=ppt/slideLayouts/_rels/slideLayout201.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231.xml"/></Relationships>
</file>

<file path=ppt/slideLayouts/_rels/slideLayout202.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232.xml"/></Relationships>
</file>

<file path=ppt/slideLayouts/_rels/slideLayout203.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233.xml"/></Relationships>
</file>

<file path=ppt/slideLayouts/_rels/slideLayout204.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234.xml"/></Relationships>
</file>

<file path=ppt/slideLayouts/_rels/slideLayout205.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12.xml"/><Relationship Id="rId1" Type="http://schemas.openxmlformats.org/officeDocument/2006/relationships/tags" Target="../tags/tag23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3" Type="http://schemas.openxmlformats.org/officeDocument/2006/relationships/tags" Target="../tags/tag238.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image" Target="../media/image57.png"/><Relationship Id="rId5" Type="http://schemas.openxmlformats.org/officeDocument/2006/relationships/oleObject" Target="../embeddings/oleObject32.bin"/><Relationship Id="rId4"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3" Type="http://schemas.openxmlformats.org/officeDocument/2006/relationships/tags" Target="../tags/tag243.xml"/><Relationship Id="rId7" Type="http://schemas.openxmlformats.org/officeDocument/2006/relationships/oleObject" Target="../embeddings/oleObject34.bin"/><Relationship Id="rId2" Type="http://schemas.openxmlformats.org/officeDocument/2006/relationships/tags" Target="../tags/tag242.xml"/><Relationship Id="rId1" Type="http://schemas.openxmlformats.org/officeDocument/2006/relationships/tags" Target="../tags/tag241.xml"/><Relationship Id="rId6" Type="http://schemas.openxmlformats.org/officeDocument/2006/relationships/image" Target="../media/image56.png"/><Relationship Id="rId5" Type="http://schemas.openxmlformats.org/officeDocument/2006/relationships/slideMaster" Target="../slideMasters/slideMaster13.xml"/><Relationship Id="rId4" Type="http://schemas.openxmlformats.org/officeDocument/2006/relationships/tags" Target="../tags/tag244.xml"/></Relationships>
</file>

<file path=ppt/slideLayouts/_rels/slideLayout209.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ags" Target="../tags/tag245.xml"/></Relationships>
</file>

<file path=ppt/slideLayouts/_rels/slideLayout210.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ags" Target="../tags/tag246.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Master" Target="../slideMasters/slideMaster13.xml"/><Relationship Id="rId1" Type="http://schemas.openxmlformats.org/officeDocument/2006/relationships/tags" Target="../tags/tag247.xml"/></Relationships>
</file>

<file path=ppt/slideLayouts/_rels/slideLayout212.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ags" Target="../tags/tag248.xml"/></Relationships>
</file>

<file path=ppt/slideLayouts/_rels/slideLayout213.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ags" Target="../tags/tag249.xml"/></Relationships>
</file>

<file path=ppt/slideLayouts/_rels/slideLayout214.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ags" Target="../tags/tag250.xml"/></Relationships>
</file>

<file path=ppt/slideLayouts/_rels/slideLayout215.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ags" Target="../tags/tag251.xml"/></Relationships>
</file>

<file path=ppt/slideLayouts/_rels/slideLayout216.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ags" Target="../tags/tag252.xml"/></Relationships>
</file>

<file path=ppt/slideLayouts/_rels/slideLayout217.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ags" Target="../tags/tag253.xml"/></Relationships>
</file>

<file path=ppt/slideLayouts/_rels/slideLayout218.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ags" Target="../tags/tag254.xml"/></Relationships>
</file>

<file path=ppt/slideLayouts/_rels/slideLayout219.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ags" Target="../tags/tag255.xml"/></Relationships>
</file>

<file path=ppt/slideLayouts/_rels/slideLayout220.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ags" Target="../tags/tag256.xml"/></Relationships>
</file>

<file path=ppt/slideLayouts/_rels/slideLayout221.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ags" Target="../tags/tag257.xml"/></Relationships>
</file>

<file path=ppt/slideLayouts/_rels/slideLayout222.xml.rels><?xml version="1.0" encoding="UTF-8" standalone="yes"?>
<Relationships xmlns="http://schemas.openxmlformats.org/package/2006/relationships"><Relationship Id="rId2" Type="http://schemas.openxmlformats.org/officeDocument/2006/relationships/slideMaster" Target="../slideMasters/slideMaster13.xml"/><Relationship Id="rId1" Type="http://schemas.openxmlformats.org/officeDocument/2006/relationships/tags" Target="../tags/tag258.xml"/></Relationships>
</file>

<file path=ppt/slideLayouts/_rels/slideLayout223.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3.xml"/><Relationship Id="rId1" Type="http://schemas.openxmlformats.org/officeDocument/2006/relationships/tags" Target="../tags/tag259.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3" Type="http://schemas.openxmlformats.org/officeDocument/2006/relationships/tags" Target="../tags/tag266.xml"/><Relationship Id="rId7" Type="http://schemas.openxmlformats.org/officeDocument/2006/relationships/oleObject" Target="../embeddings/oleObject37.bin"/><Relationship Id="rId2" Type="http://schemas.openxmlformats.org/officeDocument/2006/relationships/tags" Target="../tags/tag265.xml"/><Relationship Id="rId1" Type="http://schemas.openxmlformats.org/officeDocument/2006/relationships/tags" Target="../tags/tag264.xml"/><Relationship Id="rId6" Type="http://schemas.openxmlformats.org/officeDocument/2006/relationships/image" Target="../media/image56.png"/><Relationship Id="rId5" Type="http://schemas.openxmlformats.org/officeDocument/2006/relationships/slideMaster" Target="../slideMasters/slideMaster14.xml"/><Relationship Id="rId4" Type="http://schemas.openxmlformats.org/officeDocument/2006/relationships/tags" Target="../tags/tag267.xml"/></Relationships>
</file>

<file path=ppt/slideLayouts/_rels/slideLayout229.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268.xml"/></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Master" Target="../slideMasters/slideMaster14.xml"/><Relationship Id="rId1" Type="http://schemas.openxmlformats.org/officeDocument/2006/relationships/tags" Target="../tags/tag269.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Master" Target="../slideMasters/slideMaster14.xml"/><Relationship Id="rId1" Type="http://schemas.openxmlformats.org/officeDocument/2006/relationships/tags" Target="../tags/tag270.xml"/></Relationships>
</file>

<file path=ppt/slideLayouts/_rels/slideLayout232.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271.xml"/></Relationships>
</file>

<file path=ppt/slideLayouts/_rels/slideLayout233.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272.xml"/></Relationships>
</file>

<file path=ppt/slideLayouts/_rels/slideLayout234.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273.xml"/></Relationships>
</file>

<file path=ppt/slideLayouts/_rels/slideLayout235.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274.xml"/></Relationships>
</file>

<file path=ppt/slideLayouts/_rels/slideLayout236.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275.xml"/></Relationships>
</file>

<file path=ppt/slideLayouts/_rels/slideLayout237.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276.xml"/></Relationships>
</file>

<file path=ppt/slideLayouts/_rels/slideLayout238.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277.xml"/></Relationships>
</file>

<file path=ppt/slideLayouts/_rels/slideLayout239.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278.xml"/></Relationships>
</file>

<file path=ppt/slideLayouts/_rels/slideLayout240.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279.xml"/></Relationships>
</file>

<file path=ppt/slideLayouts/_rels/slideLayout241.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280.xml"/></Relationships>
</file>

<file path=ppt/slideLayouts/_rels/slideLayout242.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281.xml"/></Relationships>
</file>

<file path=ppt/slideLayouts/_rels/slideLayout243.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ags" Target="../tags/tag282.xml"/></Relationships>
</file>

<file path=ppt/slideLayouts/_rels/slideLayout244.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14.xml"/><Relationship Id="rId1" Type="http://schemas.openxmlformats.org/officeDocument/2006/relationships/tags" Target="../tags/tag283.xml"/></Relationships>
</file>

<file path=ppt/slideLayouts/_rels/slideLayout245.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285.xml"/><Relationship Id="rId1" Type="http://schemas.openxmlformats.org/officeDocument/2006/relationships/tags" Target="../tags/tag284.xml"/><Relationship Id="rId6" Type="http://schemas.openxmlformats.org/officeDocument/2006/relationships/image" Target="../media/image12.png"/><Relationship Id="rId5" Type="http://schemas.openxmlformats.org/officeDocument/2006/relationships/image" Target="../media/image3.emf"/><Relationship Id="rId4" Type="http://schemas.openxmlformats.org/officeDocument/2006/relationships/oleObject" Target="../embeddings/oleObject39.bin"/></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15.xml"/><Relationship Id="rId4" Type="http://schemas.openxmlformats.org/officeDocument/2006/relationships/image" Target="../media/image12.png"/></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5.xml"/><Relationship Id="rId4" Type="http://schemas.openxmlformats.org/officeDocument/2006/relationships/image" Target="../media/image12.png"/></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253.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image" Target="../media/image12.png"/><Relationship Id="rId5" Type="http://schemas.openxmlformats.org/officeDocument/2006/relationships/image" Target="../media/image3.emf"/><Relationship Id="rId4" Type="http://schemas.openxmlformats.org/officeDocument/2006/relationships/oleObject" Target="../embeddings/oleObject39.bin"/></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5.xml"/><Relationship Id="rId4" Type="http://schemas.openxmlformats.org/officeDocument/2006/relationships/image" Target="../media/image12.png"/></Relationships>
</file>

<file path=ppt/slideLayouts/_rels/slideLayout2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5.xml"/><Relationship Id="rId4" Type="http://schemas.openxmlformats.org/officeDocument/2006/relationships/image" Target="../media/image12.png"/></Relationships>
</file>

<file path=ppt/slideLayouts/_rels/slideLayout2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15.xml"/><Relationship Id="rId4" Type="http://schemas.openxmlformats.org/officeDocument/2006/relationships/image" Target="../media/image12.png"/></Relationships>
</file>

<file path=ppt/slideLayouts/_rels/slideLayout2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15.xml"/><Relationship Id="rId4" Type="http://schemas.openxmlformats.org/officeDocument/2006/relationships/image" Target="../media/image12.png"/></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15.xml"/><Relationship Id="rId4" Type="http://schemas.openxmlformats.org/officeDocument/2006/relationships/image" Target="../media/image12.png"/></Relationships>
</file>

<file path=ppt/slideLayouts/_rels/slideLayout2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15.xml"/><Relationship Id="rId4" Type="http://schemas.openxmlformats.org/officeDocument/2006/relationships/image" Target="../media/image12.png"/></Relationships>
</file>

<file path=ppt/slideLayouts/_rels/slideLayout2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15.xml"/><Relationship Id="rId4" Type="http://schemas.openxmlformats.org/officeDocument/2006/relationships/image" Target="../media/image10.png"/></Relationships>
</file>

<file path=ppt/slideLayouts/_rels/slideLayout261.xml.rels><?xml version="1.0" encoding="UTF-8" standalone="yes"?>
<Relationships xmlns="http://schemas.openxmlformats.org/package/2006/relationships"><Relationship Id="rId3" Type="http://schemas.openxmlformats.org/officeDocument/2006/relationships/slideMaster" Target="../slideMasters/slideMaster16.xml"/><Relationship Id="rId2" Type="http://schemas.openxmlformats.org/officeDocument/2006/relationships/tags" Target="../tags/tag289.xml"/><Relationship Id="rId1" Type="http://schemas.openxmlformats.org/officeDocument/2006/relationships/tags" Target="../tags/tag288.xml"/><Relationship Id="rId6" Type="http://schemas.openxmlformats.org/officeDocument/2006/relationships/image" Target="../media/image12.png"/><Relationship Id="rId5" Type="http://schemas.openxmlformats.org/officeDocument/2006/relationships/image" Target="../media/image3.emf"/><Relationship Id="rId4" Type="http://schemas.openxmlformats.org/officeDocument/2006/relationships/oleObject" Target="../embeddings/oleObject40.bin"/></Relationships>
</file>

<file path=ppt/slideLayouts/_rels/slideLayout2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16.xml"/><Relationship Id="rId4" Type="http://schemas.openxmlformats.org/officeDocument/2006/relationships/image" Target="../media/image12.png"/></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6.xml"/><Relationship Id="rId4" Type="http://schemas.openxmlformats.org/officeDocument/2006/relationships/image" Target="../media/image12.png"/></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270.xml.rels><?xml version="1.0" encoding="UTF-8" standalone="yes"?>
<Relationships xmlns="http://schemas.openxmlformats.org/package/2006/relationships"><Relationship Id="rId3" Type="http://schemas.openxmlformats.org/officeDocument/2006/relationships/slideMaster" Target="../slideMasters/slideMaster16.xml"/><Relationship Id="rId2" Type="http://schemas.openxmlformats.org/officeDocument/2006/relationships/tags" Target="../tags/tag291.xml"/><Relationship Id="rId1" Type="http://schemas.openxmlformats.org/officeDocument/2006/relationships/tags" Target="../tags/tag290.xml"/><Relationship Id="rId6" Type="http://schemas.openxmlformats.org/officeDocument/2006/relationships/image" Target="../media/image12.png"/><Relationship Id="rId5" Type="http://schemas.openxmlformats.org/officeDocument/2006/relationships/image" Target="../media/image3.emf"/><Relationship Id="rId4" Type="http://schemas.openxmlformats.org/officeDocument/2006/relationships/oleObject" Target="../embeddings/oleObject40.bin"/></Relationships>
</file>

<file path=ppt/slideLayouts/_rels/slideLayout2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6.xml"/><Relationship Id="rId4" Type="http://schemas.openxmlformats.org/officeDocument/2006/relationships/image" Target="../media/image12.png"/></Relationships>
</file>

<file path=ppt/slideLayouts/_rels/slideLayout2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6.xml"/><Relationship Id="rId4" Type="http://schemas.openxmlformats.org/officeDocument/2006/relationships/image" Target="../media/image12.png"/></Relationships>
</file>

<file path=ppt/slideLayouts/_rels/slideLayout2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16.xml"/><Relationship Id="rId4" Type="http://schemas.openxmlformats.org/officeDocument/2006/relationships/image" Target="../media/image12.png"/></Relationships>
</file>

<file path=ppt/slideLayouts/_rels/slideLayout2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16.xml"/><Relationship Id="rId4" Type="http://schemas.openxmlformats.org/officeDocument/2006/relationships/image" Target="../media/image12.png"/></Relationships>
</file>

<file path=ppt/slideLayouts/_rels/slideLayout2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16.xml"/><Relationship Id="rId4" Type="http://schemas.openxmlformats.org/officeDocument/2006/relationships/image" Target="../media/image12.png"/></Relationships>
</file>

<file path=ppt/slideLayouts/_rels/slideLayout2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16.xml"/><Relationship Id="rId4" Type="http://schemas.openxmlformats.org/officeDocument/2006/relationships/image" Target="../media/image12.png"/></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16.xml"/><Relationship Id="rId4" Type="http://schemas.openxmlformats.org/officeDocument/2006/relationships/image" Target="../media/image10.png"/></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279.xml.rels><?xml version="1.0" encoding="UTF-8" standalone="yes"?>
<Relationships xmlns="http://schemas.openxmlformats.org/package/2006/relationships"><Relationship Id="rId3" Type="http://schemas.openxmlformats.org/officeDocument/2006/relationships/slideMaster" Target="../slideMasters/slideMaster16.xml"/><Relationship Id="rId7" Type="http://schemas.openxmlformats.org/officeDocument/2006/relationships/image" Target="../media/image58.png"/><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image" Target="../media/image49.png"/><Relationship Id="rId5" Type="http://schemas.openxmlformats.org/officeDocument/2006/relationships/image" Target="../media/image3.emf"/><Relationship Id="rId4" Type="http://schemas.openxmlformats.org/officeDocument/2006/relationships/oleObject" Target="../embeddings/oleObject41.bin"/></Relationships>
</file>

<file path=ppt/slideLayouts/_rels/slideLayout280.xml.rels><?xml version="1.0" encoding="UTF-8" standalone="yes"?>
<Relationships xmlns="http://schemas.openxmlformats.org/package/2006/relationships"><Relationship Id="rId3" Type="http://schemas.openxmlformats.org/officeDocument/2006/relationships/slideMaster" Target="../slideMasters/slideMaster16.xml"/><Relationship Id="rId2" Type="http://schemas.openxmlformats.org/officeDocument/2006/relationships/tags" Target="../tags/tag295.xml"/><Relationship Id="rId1" Type="http://schemas.openxmlformats.org/officeDocument/2006/relationships/tags" Target="../tags/tag294.xml"/><Relationship Id="rId5" Type="http://schemas.openxmlformats.org/officeDocument/2006/relationships/image" Target="../media/image3.emf"/><Relationship Id="rId4" Type="http://schemas.openxmlformats.org/officeDocument/2006/relationships/oleObject" Target="../embeddings/oleObject42.bin"/></Relationships>
</file>

<file path=ppt/slideLayouts/_rels/slideLayout281.xml.rels><?xml version="1.0" encoding="UTF-8" standalone="yes"?>
<Relationships xmlns="http://schemas.openxmlformats.org/package/2006/relationships"><Relationship Id="rId3" Type="http://schemas.openxmlformats.org/officeDocument/2006/relationships/slideMaster" Target="../slideMasters/slideMaster17.xml"/><Relationship Id="rId2" Type="http://schemas.openxmlformats.org/officeDocument/2006/relationships/tags" Target="../tags/tag297.xml"/><Relationship Id="rId1" Type="http://schemas.openxmlformats.org/officeDocument/2006/relationships/tags" Target="../tags/tag296.xml"/><Relationship Id="rId6" Type="http://schemas.openxmlformats.org/officeDocument/2006/relationships/image" Target="../media/image12.png"/><Relationship Id="rId5" Type="http://schemas.openxmlformats.org/officeDocument/2006/relationships/image" Target="../media/image3.emf"/><Relationship Id="rId4" Type="http://schemas.openxmlformats.org/officeDocument/2006/relationships/oleObject" Target="../embeddings/oleObject43.bin"/></Relationships>
</file>

<file path=ppt/slideLayouts/_rels/slideLayout2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17.xml"/><Relationship Id="rId4" Type="http://schemas.openxmlformats.org/officeDocument/2006/relationships/image" Target="../media/image12.png"/></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7.xml"/><Relationship Id="rId4" Type="http://schemas.openxmlformats.org/officeDocument/2006/relationships/image" Target="../media/image12.png"/></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7.xml"/></Relationships>
</file>

<file path=ppt/slideLayouts/_rels/slideLayout289.xml.rels><?xml version="1.0" encoding="UTF-8" standalone="yes"?>
<Relationships xmlns="http://schemas.openxmlformats.org/package/2006/relationships"><Relationship Id="rId3" Type="http://schemas.openxmlformats.org/officeDocument/2006/relationships/slideMaster" Target="../slideMasters/slideMaster17.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image" Target="../media/image12.png"/><Relationship Id="rId5" Type="http://schemas.openxmlformats.org/officeDocument/2006/relationships/image" Target="../media/image3.emf"/><Relationship Id="rId4" Type="http://schemas.openxmlformats.org/officeDocument/2006/relationships/oleObject" Target="../embeddings/oleObject44.bin"/></Relationships>
</file>

<file path=ppt/slideLayouts/_rels/slideLayout2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7.xml"/><Relationship Id="rId4" Type="http://schemas.openxmlformats.org/officeDocument/2006/relationships/image" Target="../media/image12.png"/></Relationships>
</file>

<file path=ppt/slideLayouts/_rels/slideLayout2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7.xml"/><Relationship Id="rId4" Type="http://schemas.openxmlformats.org/officeDocument/2006/relationships/image" Target="../media/image12.png"/></Relationships>
</file>

<file path=ppt/slideLayouts/_rels/slideLayout2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17.xml"/><Relationship Id="rId4" Type="http://schemas.openxmlformats.org/officeDocument/2006/relationships/image" Target="../media/image12.png"/></Relationships>
</file>

<file path=ppt/slideLayouts/_rels/slideLayout2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17.xml"/><Relationship Id="rId4" Type="http://schemas.openxmlformats.org/officeDocument/2006/relationships/image" Target="../media/image12.png"/></Relationships>
</file>

<file path=ppt/slideLayouts/_rels/slideLayout2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17.xml"/><Relationship Id="rId4" Type="http://schemas.openxmlformats.org/officeDocument/2006/relationships/image" Target="../media/image12.png"/></Relationships>
</file>

<file path=ppt/slideLayouts/_rels/slideLayout2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17.xml"/><Relationship Id="rId4" Type="http://schemas.openxmlformats.org/officeDocument/2006/relationships/image" Target="../media/image12.png"/></Relationships>
</file>

<file path=ppt/slideLayouts/_rels/slideLayout29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17.xml"/><Relationship Id="rId4" Type="http://schemas.openxmlformats.org/officeDocument/2006/relationships/image" Target="../media/image10.png"/></Relationships>
</file>

<file path=ppt/slideLayouts/_rels/slideLayout297.xml.rels><?xml version="1.0" encoding="UTF-8" standalone="yes"?>
<Relationships xmlns="http://schemas.openxmlformats.org/package/2006/relationships"><Relationship Id="rId3" Type="http://schemas.openxmlformats.org/officeDocument/2006/relationships/slideMaster" Target="../slideMasters/slideMaster17.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45.bin"/></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9.xml.rels><?xml version="1.0" encoding="UTF-8" standalone="yes"?>
<Relationships xmlns="http://schemas.openxmlformats.org/package/2006/relationships"><Relationship Id="rId3" Type="http://schemas.openxmlformats.org/officeDocument/2006/relationships/slideMaster" Target="../slideMasters/slideMaster18.xml"/><Relationship Id="rId2" Type="http://schemas.openxmlformats.org/officeDocument/2006/relationships/tags" Target="../tags/tag303.xml"/><Relationship Id="rId1" Type="http://schemas.openxmlformats.org/officeDocument/2006/relationships/tags" Target="../tags/tag302.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46.bin"/></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8.xml"/><Relationship Id="rId4" Type="http://schemas.openxmlformats.org/officeDocument/2006/relationships/image" Target="../media/image4.png"/></Relationships>
</file>

<file path=ppt/slideLayouts/_rels/slideLayout3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8.xml"/><Relationship Id="rId4" Type="http://schemas.openxmlformats.org/officeDocument/2006/relationships/image" Target="../media/image4.png"/></Relationships>
</file>

<file path=ppt/slideLayouts/_rels/slideLayout3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8.xml"/><Relationship Id="rId4" Type="http://schemas.openxmlformats.org/officeDocument/2006/relationships/image" Target="../media/image4.png"/></Relationships>
</file>

<file path=ppt/slideLayouts/_rels/slideLayout3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8.xml"/><Relationship Id="rId4" Type="http://schemas.openxmlformats.org/officeDocument/2006/relationships/image" Target="../media/image4.png"/></Relationships>
</file>

<file path=ppt/slideLayouts/_rels/slideLayout3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8.xml"/></Relationships>
</file>

<file path=ppt/slideLayouts/_rels/slideLayout311.xml.rels><?xml version="1.0" encoding="UTF-8" standalone="yes"?>
<Relationships xmlns="http://schemas.openxmlformats.org/package/2006/relationships"><Relationship Id="rId3" Type="http://schemas.openxmlformats.org/officeDocument/2006/relationships/slideMaster" Target="../slideMasters/slideMaster18.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47.bin"/></Relationships>
</file>

<file path=ppt/slideLayouts/_rels/slideLayout3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8.xml"/><Relationship Id="rId4" Type="http://schemas.openxmlformats.org/officeDocument/2006/relationships/image" Target="../media/image10.png"/></Relationships>
</file>

<file path=ppt/slideLayouts/_rels/slideLayout313.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image" Target="../media/image12.png"/><Relationship Id="rId5" Type="http://schemas.openxmlformats.org/officeDocument/2006/relationships/image" Target="../media/image3.emf"/><Relationship Id="rId4" Type="http://schemas.openxmlformats.org/officeDocument/2006/relationships/oleObject" Target="../embeddings/oleObject48.bin"/></Relationships>
</file>

<file path=ppt/slideLayouts/_rels/slideLayout3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19.xml"/><Relationship Id="rId4" Type="http://schemas.openxmlformats.org/officeDocument/2006/relationships/image" Target="../media/image12.png"/></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9.xml"/><Relationship Id="rId4" Type="http://schemas.openxmlformats.org/officeDocument/2006/relationships/image" Target="../media/image12.png"/></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321.xml.rels><?xml version="1.0" encoding="UTF-8" standalone="yes"?>
<Relationships xmlns="http://schemas.openxmlformats.org/package/2006/relationships"><Relationship Id="rId3" Type="http://schemas.openxmlformats.org/officeDocument/2006/relationships/slideMaster" Target="../slideMasters/slideMaster19.xml"/><Relationship Id="rId2" Type="http://schemas.openxmlformats.org/officeDocument/2006/relationships/tags" Target="../tags/tag309.xml"/><Relationship Id="rId1" Type="http://schemas.openxmlformats.org/officeDocument/2006/relationships/tags" Target="../tags/tag308.xml"/><Relationship Id="rId6" Type="http://schemas.openxmlformats.org/officeDocument/2006/relationships/image" Target="../media/image12.png"/><Relationship Id="rId5" Type="http://schemas.openxmlformats.org/officeDocument/2006/relationships/image" Target="../media/image3.emf"/><Relationship Id="rId4" Type="http://schemas.openxmlformats.org/officeDocument/2006/relationships/oleObject" Target="../embeddings/oleObject48.bin"/></Relationships>
</file>

<file path=ppt/slideLayouts/_rels/slideLayout3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9.xml"/><Relationship Id="rId4" Type="http://schemas.openxmlformats.org/officeDocument/2006/relationships/image" Target="../media/image12.png"/></Relationships>
</file>

<file path=ppt/slideLayouts/_rels/slideLayout3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9.xml"/><Relationship Id="rId4" Type="http://schemas.openxmlformats.org/officeDocument/2006/relationships/image" Target="../media/image12.png"/></Relationships>
</file>

<file path=ppt/slideLayouts/_rels/slideLayout3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19.xml"/><Relationship Id="rId4" Type="http://schemas.openxmlformats.org/officeDocument/2006/relationships/image" Target="../media/image12.png"/></Relationships>
</file>

<file path=ppt/slideLayouts/_rels/slideLayout3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19.xml"/><Relationship Id="rId4" Type="http://schemas.openxmlformats.org/officeDocument/2006/relationships/image" Target="../media/image12.png"/></Relationships>
</file>

<file path=ppt/slideLayouts/_rels/slideLayout3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19.xml"/><Relationship Id="rId4" Type="http://schemas.openxmlformats.org/officeDocument/2006/relationships/image" Target="../media/image12.png"/></Relationships>
</file>

<file path=ppt/slideLayouts/_rels/slideLayout3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19.xml"/><Relationship Id="rId4" Type="http://schemas.openxmlformats.org/officeDocument/2006/relationships/image" Target="../media/image12.png"/></Relationships>
</file>

<file path=ppt/slideLayouts/_rels/slideLayout3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19.xml"/><Relationship Id="rId4" Type="http://schemas.openxmlformats.org/officeDocument/2006/relationships/image" Target="../media/image10.png"/></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19.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C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1056565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0" y="6235416"/>
            <a:ext cx="4535993" cy="308571"/>
          </a:xfrm>
          <a:prstGeom prst="rect">
            <a:avLst/>
          </a:prstGeom>
        </p:spPr>
      </p:pic>
    </p:spTree>
    <p:extLst>
      <p:ext uri="{BB962C8B-B14F-4D97-AF65-F5344CB8AC3E}">
        <p14:creationId xmlns:p14="http://schemas.microsoft.com/office/powerpoint/2010/main" val="259520233"/>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4161825727"/>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C 1 Column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23ACB6A6-40F3-5F4C-98C4-9286205AB372}"/>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27773517"/>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C 2 Columns &amp; Corner Imag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26BF98E0-F3A1-9345-A02B-3219385F1537}"/>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D26AEFF-E847-2A4E-9DFC-CE79D3D2711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39820BF-2904-B848-9FA3-0F3F7CDBF7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099372004"/>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C 3 Columns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5E432FF4-F44F-EB4C-9E77-4A786AD9217C}"/>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itle 1">
            <a:extLst>
              <a:ext uri="{FF2B5EF4-FFF2-40B4-BE49-F238E27FC236}">
                <a16:creationId xmlns:a16="http://schemas.microsoft.com/office/drawing/2014/main" id="{BBBBB598-0F57-974E-A6EA-7B23A307248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C7D3C74E-B07E-1D42-9C90-E580141C66A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63357967"/>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C 3 Columns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249200165"/>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C 3 Columns &amp; Circle">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8A3DE4AF-F569-1E47-B6B2-94CD0E298E78}"/>
              </a:ext>
            </a:extLst>
          </p:cNvPr>
          <p:cNvSpPr/>
          <p:nvPr userDrawn="1"/>
        </p:nvSpPr>
        <p:spPr>
          <a:xfrm>
            <a:off x="7708340" y="1796222"/>
            <a:ext cx="3521661" cy="3521661"/>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0563813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C Accent Slide 1">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4DECCBDC-41A6-C340-B11E-D4F5DB28D61A}"/>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3834075838"/>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C Accent Slide 2">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Oval 11">
            <a:extLst>
              <a:ext uri="{FF2B5EF4-FFF2-40B4-BE49-F238E27FC236}">
                <a16:creationId xmlns:a16="http://schemas.microsoft.com/office/drawing/2014/main" id="{55D1DB6C-7AB3-D241-BD3E-5C11803CDCE7}"/>
              </a:ext>
            </a:extLst>
          </p:cNvPr>
          <p:cNvSpPr/>
          <p:nvPr userDrawn="1"/>
        </p:nvSpPr>
        <p:spPr>
          <a:xfrm>
            <a:off x="7602347" y="1863375"/>
            <a:ext cx="3521661" cy="35216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29EBC26B-2369-0A4E-BF3B-4F13D57E53C1}"/>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2865437525"/>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C Accent Slide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lIns="0" tIns="0" rIns="0" bIns="0"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5" name="Picture 14">
            <a:extLst>
              <a:ext uri="{FF2B5EF4-FFF2-40B4-BE49-F238E27FC236}">
                <a16:creationId xmlns:a16="http://schemas.microsoft.com/office/drawing/2014/main" id="{F7370F43-0760-FF41-BD86-9A9313E82DAF}"/>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264589633"/>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C Accent Slide 4">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Oval 14">
            <a:extLst>
              <a:ext uri="{FF2B5EF4-FFF2-40B4-BE49-F238E27FC236}">
                <a16:creationId xmlns:a16="http://schemas.microsoft.com/office/drawing/2014/main" id="{23115D25-F673-3343-8D6C-9E1B8DD9DEC9}"/>
              </a:ext>
            </a:extLst>
          </p:cNvPr>
          <p:cNvSpPr/>
          <p:nvPr userDrawn="1"/>
        </p:nvSpPr>
        <p:spPr>
          <a:xfrm>
            <a:off x="544790" y="2055214"/>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16" name="Oval 15">
            <a:extLst>
              <a:ext uri="{FF2B5EF4-FFF2-40B4-BE49-F238E27FC236}">
                <a16:creationId xmlns:a16="http://schemas.microsoft.com/office/drawing/2014/main" id="{F86E5372-52C4-9649-BCC5-9DFAAD6CC032}"/>
              </a:ext>
            </a:extLst>
          </p:cNvPr>
          <p:cNvSpPr/>
          <p:nvPr userDrawn="1"/>
        </p:nvSpPr>
        <p:spPr>
          <a:xfrm>
            <a:off x="8682639" y="2067089"/>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7" name="Picture 16">
            <a:extLst>
              <a:ext uri="{FF2B5EF4-FFF2-40B4-BE49-F238E27FC236}">
                <a16:creationId xmlns:a16="http://schemas.microsoft.com/office/drawing/2014/main" id="{5D5EC8B6-4FA0-A940-9444-07664C39BD1E}"/>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4188605626"/>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C 1/2 Image on Green">
    <p:spTree>
      <p:nvGrpSpPr>
        <p:cNvPr id="1" name=""/>
        <p:cNvGrpSpPr/>
        <p:nvPr/>
      </p:nvGrpSpPr>
      <p:grpSpPr>
        <a:xfrm>
          <a:off x="0" y="0"/>
          <a:ext cx="0" cy="0"/>
          <a:chOff x="0" y="0"/>
          <a:chExt cx="0" cy="0"/>
        </a:xfrm>
      </p:grpSpPr>
      <p:sp>
        <p:nvSpPr>
          <p:cNvPr id="14" name="Picture Placeholder 21">
            <a:extLst>
              <a:ext uri="{FF2B5EF4-FFF2-40B4-BE49-F238E27FC236}">
                <a16:creationId xmlns:a16="http://schemas.microsoft.com/office/drawing/2014/main" id="{F1EEC408-9744-3E4E-9984-B6EB0E33693A}"/>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12" name="Picture 11" descr="A close up of a logo&#10;&#10;Description automatically generated">
            <a:extLst>
              <a:ext uri="{FF2B5EF4-FFF2-40B4-BE49-F238E27FC236}">
                <a16:creationId xmlns:a16="http://schemas.microsoft.com/office/drawing/2014/main" id="{10405C50-21D0-B845-A862-20537D25815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094589" cy="6858000"/>
          </a:xfrm>
          <a:prstGeom prst="rect">
            <a:avLst/>
          </a:prstGeom>
        </p:spPr>
      </p:pic>
      <p:sp>
        <p:nvSpPr>
          <p:cNvPr id="3" name="Slide Number Placeholder 2">
            <a:extLst>
              <a:ext uri="{FF2B5EF4-FFF2-40B4-BE49-F238E27FC236}">
                <a16:creationId xmlns:a16="http://schemas.microsoft.com/office/drawing/2014/main" id="{0DACF34D-7A2B-AC4A-871F-55819383F777}"/>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5" name="Title 1">
            <a:extLst>
              <a:ext uri="{FF2B5EF4-FFF2-40B4-BE49-F238E27FC236}">
                <a16:creationId xmlns:a16="http://schemas.microsoft.com/office/drawing/2014/main" id="{9D8C68BA-0FB2-8E4E-828F-B280408ADC2C}"/>
              </a:ext>
            </a:extLst>
          </p:cNvPr>
          <p:cNvSpPr>
            <a:spLocks noGrp="1"/>
          </p:cNvSpPr>
          <p:nvPr>
            <p:ph type="title" hasCustomPrompt="1"/>
          </p:nvPr>
        </p:nvSpPr>
        <p:spPr>
          <a:xfrm>
            <a:off x="468000" y="468000"/>
            <a:ext cx="516059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9F2B1FE8-5A90-2C41-A6F5-716F96AC97F9}"/>
              </a:ext>
            </a:extLst>
          </p:cNvPr>
          <p:cNvSpPr>
            <a:spLocks noGrp="1"/>
          </p:cNvSpPr>
          <p:nvPr>
            <p:ph type="body" sz="quarter" idx="13" hasCustomPrompt="1"/>
          </p:nvPr>
        </p:nvSpPr>
        <p:spPr>
          <a:xfrm>
            <a:off x="468001" y="936876"/>
            <a:ext cx="515884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9">
            <a:extLst>
              <a:ext uri="{FF2B5EF4-FFF2-40B4-BE49-F238E27FC236}">
                <a16:creationId xmlns:a16="http://schemas.microsoft.com/office/drawing/2014/main" id="{E41789D9-AA08-CB4E-9C8E-D97A8C4E6E4A}"/>
              </a:ext>
            </a:extLst>
          </p:cNvPr>
          <p:cNvSpPr>
            <a:spLocks noGrp="1"/>
          </p:cNvSpPr>
          <p:nvPr>
            <p:ph type="body" sz="quarter" idx="14"/>
          </p:nvPr>
        </p:nvSpPr>
        <p:spPr>
          <a:xfrm>
            <a:off x="468315" y="1800225"/>
            <a:ext cx="5158534"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Slide Number Placeholder 2">
            <a:extLst>
              <a:ext uri="{FF2B5EF4-FFF2-40B4-BE49-F238E27FC236}">
                <a16:creationId xmlns:a16="http://schemas.microsoft.com/office/drawing/2014/main" id="{3493EAC0-AFFC-F747-8F26-63453AD1AB7B}"/>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7" name="Text Placeholder 14">
            <a:extLst>
              <a:ext uri="{FF2B5EF4-FFF2-40B4-BE49-F238E27FC236}">
                <a16:creationId xmlns:a16="http://schemas.microsoft.com/office/drawing/2014/main" id="{A83209DD-6826-6345-89C5-00D7CEA0D515}"/>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1" name="Picture 10">
            <a:extLst>
              <a:ext uri="{FF2B5EF4-FFF2-40B4-BE49-F238E27FC236}">
                <a16:creationId xmlns:a16="http://schemas.microsoft.com/office/drawing/2014/main" id="{7D65BF14-4704-0D40-AE2D-416A3A02CE6F}"/>
              </a:ext>
            </a:extLst>
          </p:cNvPr>
          <p:cNvPicPr>
            <a:picLocks noChangeAspect="1"/>
          </p:cNvPicPr>
          <p:nvPr userDrawn="1"/>
        </p:nvPicPr>
        <p:blipFill>
          <a:blip r:embed="rId3"/>
          <a:srcRect/>
          <a:stretch/>
        </p:blipFill>
        <p:spPr>
          <a:xfrm>
            <a:off x="798132" y="6235416"/>
            <a:ext cx="4535993" cy="308571"/>
          </a:xfrm>
          <a:prstGeom prst="rect">
            <a:avLst/>
          </a:prstGeom>
        </p:spPr>
      </p:pic>
    </p:spTree>
    <p:extLst>
      <p:ext uri="{BB962C8B-B14F-4D97-AF65-F5344CB8AC3E}">
        <p14:creationId xmlns:p14="http://schemas.microsoft.com/office/powerpoint/2010/main" val="1245282736"/>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C Full 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742199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6D55F82F-660C-E649-8F8A-FA0C9EB19655}"/>
              </a:ext>
            </a:extLst>
          </p:cNvPr>
          <p:cNvPicPr>
            <a:picLocks noChangeAspect="1"/>
          </p:cNvPicPr>
          <p:nvPr userDrawn="1"/>
        </p:nvPicPr>
        <p:blipFill>
          <a:blip r:embed="rId6"/>
          <a:srcRect/>
          <a:stretch/>
        </p:blipFill>
        <p:spPr>
          <a:xfrm>
            <a:off x="798132" y="6235416"/>
            <a:ext cx="4535993" cy="308571"/>
          </a:xfrm>
          <a:prstGeom prst="rect">
            <a:avLst/>
          </a:prstGeom>
        </p:spPr>
      </p:pic>
    </p:spTree>
    <p:extLst>
      <p:ext uri="{BB962C8B-B14F-4D97-AF65-F5344CB8AC3E}">
        <p14:creationId xmlns:p14="http://schemas.microsoft.com/office/powerpoint/2010/main" val="3884622529"/>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C Final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AB7205D-F54E-6745-9EB7-B1839964D81A}"/>
              </a:ext>
            </a:extLst>
          </p:cNvPr>
          <p:cNvPicPr>
            <a:picLocks noChangeAspect="1"/>
          </p:cNvPicPr>
          <p:nvPr userDrawn="1"/>
        </p:nvPicPr>
        <p:blipFill>
          <a:blip r:embed="rId2"/>
          <a:srcRect/>
          <a:stretch/>
        </p:blipFill>
        <p:spPr bwMode="ltGray">
          <a:xfrm>
            <a:off x="0" y="1"/>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472294630"/>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32291486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3704907073"/>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6549873"/>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13253455"/>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076315155"/>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368395570"/>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909646520"/>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149602101"/>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978176835"/>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94294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93773219"/>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162044028"/>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035606091"/>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886385090"/>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1890815"/>
      </p:ext>
    </p:extLst>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24816572"/>
      </p:ext>
    </p:extLst>
  </p:cSld>
  <p:clrMapOvr>
    <a:masterClrMapping/>
  </p:clrMapOvr>
  <p:transition spd="slow">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98505908"/>
      </p:ext>
    </p:extLst>
  </p:cSld>
  <p:clrMapOvr>
    <a:masterClrMapping/>
  </p:clrMapOvr>
  <p:transition spd="slow">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852005876"/>
      </p:ext>
    </p:extLst>
  </p:cSld>
  <p:clrMapOvr>
    <a:masterClrMapping/>
  </p:clrMapOvr>
  <p:transition spd="slow">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712452758"/>
      </p:ext>
    </p:extLst>
  </p:cSld>
  <p:clrMapOvr>
    <a:masterClrMapping/>
  </p:clrMapOvr>
  <p:transition spd="slow">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92B53CF-8C53-2C40-B589-C5D65336B75E}"/>
              </a:ext>
            </a:extLst>
          </p:cNvPr>
          <p:cNvSpPr>
            <a:spLocks noGrp="1"/>
          </p:cNvSpPr>
          <p:nvPr>
            <p:ph type="dt" sz="half" idx="10"/>
          </p:nvPr>
        </p:nvSpPr>
        <p:spPr>
          <a:xfrm>
            <a:off x="838200" y="6356350"/>
            <a:ext cx="2743200" cy="365125"/>
          </a:xfrm>
          <a:prstGeom prst="rect">
            <a:avLst/>
          </a:prstGeom>
        </p:spPr>
        <p:txBody>
          <a:bodyPr/>
          <a:lstStyle/>
          <a:p>
            <a:fld id="{74DBE5F3-911A-4741-9B0A-E18E2BE4E0CB}" type="datetime1">
              <a:rPr lang="nl-NL" smtClean="0"/>
              <a:t>23-6-2022</a:t>
            </a:fld>
            <a:endParaRPr lang="en-US"/>
          </a:p>
        </p:txBody>
      </p:sp>
      <p:sp>
        <p:nvSpPr>
          <p:cNvPr id="3" name="Tijdelijke aanduiding voor voettekst 2">
            <a:extLst>
              <a:ext uri="{FF2B5EF4-FFF2-40B4-BE49-F238E27FC236}">
                <a16:creationId xmlns:a16="http://schemas.microsoft.com/office/drawing/2014/main" id="{B52F5AC0-9C93-6643-B770-BC03BC6D7CD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Tijdelijke aanduiding voor dianummer 3">
            <a:extLst>
              <a:ext uri="{FF2B5EF4-FFF2-40B4-BE49-F238E27FC236}">
                <a16:creationId xmlns:a16="http://schemas.microsoft.com/office/drawing/2014/main" id="{15AFCD52-24B1-F04F-9455-D2B05909DFB2}"/>
              </a:ext>
            </a:extLst>
          </p:cNvPr>
          <p:cNvSpPr>
            <a:spLocks noGrp="1"/>
          </p:cNvSpPr>
          <p:nvPr>
            <p:ph type="sldNum" sz="quarter" idx="12"/>
          </p:nvPr>
        </p:nvSpPr>
        <p:spPr>
          <a:xfrm>
            <a:off x="683220" y="6294358"/>
            <a:ext cx="2743200" cy="365125"/>
          </a:xfrm>
        </p:spPr>
        <p:txBody>
          <a:bodyPr/>
          <a:lstStyle/>
          <a:p>
            <a:fld id="{B8A67461-FAA1-C94F-ACA7-96AB24E3641A}" type="slidenum">
              <a:rPr lang="en-US" smtClean="0"/>
              <a:t>‹#›</a:t>
            </a:fld>
            <a:endParaRPr lang="en-US"/>
          </a:p>
        </p:txBody>
      </p:sp>
    </p:spTree>
    <p:extLst>
      <p:ext uri="{BB962C8B-B14F-4D97-AF65-F5344CB8AC3E}">
        <p14:creationId xmlns:p14="http://schemas.microsoft.com/office/powerpoint/2010/main" val="813399725"/>
      </p:ext>
    </p:extLst>
  </p:cSld>
  <p:clrMapOvr>
    <a:masterClrMapping/>
  </p:clrMapOvr>
  <p:transition spd="slow">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mp;Pi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5760820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7" y="6235200"/>
            <a:ext cx="4535979" cy="308570"/>
          </a:xfrm>
          <a:prstGeom prst="rect">
            <a:avLst/>
          </a:prstGeom>
        </p:spPr>
      </p:pic>
    </p:spTree>
    <p:extLst>
      <p:ext uri="{BB962C8B-B14F-4D97-AF65-F5344CB8AC3E}">
        <p14:creationId xmlns:p14="http://schemas.microsoft.com/office/powerpoint/2010/main" val="3721183582"/>
      </p:ext>
    </p:extLst>
  </p:cSld>
  <p:clrMapOvr>
    <a:masterClrMapping/>
  </p:clrMapOvr>
  <p:transition spd="slow">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mp;Pi Divider Slide">
    <p:spTree>
      <p:nvGrpSpPr>
        <p:cNvPr id="1" name=""/>
        <p:cNvGrpSpPr/>
        <p:nvPr/>
      </p:nvGrpSpPr>
      <p:grpSpPr>
        <a:xfrm>
          <a:off x="0" y="0"/>
          <a:ext cx="0" cy="0"/>
          <a:chOff x="0" y="0"/>
          <a:chExt cx="0" cy="0"/>
        </a:xfrm>
      </p:grpSpPr>
      <p:pic>
        <p:nvPicPr>
          <p:cNvPr id="9" name="Picture 8" descr="A picture containing drawing&#10;&#10;Description automatically generated">
            <a:extLst>
              <a:ext uri="{FF2B5EF4-FFF2-40B4-BE49-F238E27FC236}">
                <a16:creationId xmlns:a16="http://schemas.microsoft.com/office/drawing/2014/main" id="{0B0D6615-C616-3F48-9581-2ED2B7A31B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0BC543AA-FB5F-5748-9C5D-ADF21AA1D24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Rectangle 11">
            <a:extLst>
              <a:ext uri="{FF2B5EF4-FFF2-40B4-BE49-F238E27FC236}">
                <a16:creationId xmlns:a16="http://schemas.microsoft.com/office/drawing/2014/main" id="{CC072B87-B4FF-5149-A871-A004A734C92E}"/>
              </a:ext>
            </a:extLst>
          </p:cNvPr>
          <p:cNvSpPr/>
          <p:nvPr userDrawn="1"/>
        </p:nvSpPr>
        <p:spPr>
          <a:xfrm>
            <a:off x="551145" y="2242159"/>
            <a:ext cx="11085534" cy="2204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sp>
        <p:nvSpPr>
          <p:cNvPr id="13" name="Title 2">
            <a:extLst>
              <a:ext uri="{FF2B5EF4-FFF2-40B4-BE49-F238E27FC236}">
                <a16:creationId xmlns:a16="http://schemas.microsoft.com/office/drawing/2014/main" id="{63792189-6760-854D-B06A-135953E616C7}"/>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DAFC92B-82B8-1F4C-B218-851DD75A03EF}"/>
              </a:ext>
            </a:extLst>
          </p:cNvPr>
          <p:cNvSpPr>
            <a:spLocks noGrp="1"/>
          </p:cNvSpPr>
          <p:nvPr>
            <p:ph type="body" sz="quarter" idx="13" hasCustomPrompt="1"/>
          </p:nvPr>
        </p:nvSpPr>
        <p:spPr>
          <a:xfrm>
            <a:off x="836585" y="3454677"/>
            <a:ext cx="10506264" cy="810491"/>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5" name="Picture 14">
            <a:extLst>
              <a:ext uri="{FF2B5EF4-FFF2-40B4-BE49-F238E27FC236}">
                <a16:creationId xmlns:a16="http://schemas.microsoft.com/office/drawing/2014/main" id="{C857B1F4-1B56-E746-8C90-83C1D42A9D67}"/>
              </a:ext>
            </a:extLst>
          </p:cNvPr>
          <p:cNvPicPr>
            <a:picLocks noChangeAspect="1"/>
          </p:cNvPicPr>
          <p:nvPr userDrawn="1"/>
        </p:nvPicPr>
        <p:blipFill>
          <a:blip r:embed="rId4"/>
          <a:srcRect/>
          <a:stretch/>
        </p:blipFill>
        <p:spPr>
          <a:xfrm>
            <a:off x="798132" y="6235416"/>
            <a:ext cx="4535993" cy="308570"/>
          </a:xfrm>
          <a:prstGeom prst="rect">
            <a:avLst/>
          </a:prstGeom>
        </p:spPr>
      </p:pic>
    </p:spTree>
    <p:extLst>
      <p:ext uri="{BB962C8B-B14F-4D97-AF65-F5344CB8AC3E}">
        <p14:creationId xmlns:p14="http://schemas.microsoft.com/office/powerpoint/2010/main" val="1231007281"/>
      </p:ext>
    </p:extLst>
  </p:cSld>
  <p:clrMapOvr>
    <a:masterClrMapping/>
  </p:clrMapOvr>
  <p:transition spd="slow">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amp;Pi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968738766"/>
      </p:ext>
    </p:extLst>
  </p:cSld>
  <p:clrMapOvr>
    <a:masterClrMapping/>
  </p:clrMapOvr>
  <p:transition spd="slow">
    <p:wip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mp;Pi 1 Column &amp; Corner Image">
    <p:spTree>
      <p:nvGrpSpPr>
        <p:cNvPr id="1" name=""/>
        <p:cNvGrpSpPr/>
        <p:nvPr/>
      </p:nvGrpSpPr>
      <p:grpSpPr>
        <a:xfrm>
          <a:off x="0" y="0"/>
          <a:ext cx="0" cy="0"/>
          <a:chOff x="0" y="0"/>
          <a:chExt cx="0" cy="0"/>
        </a:xfrm>
      </p:grpSpPr>
      <p:sp>
        <p:nvSpPr>
          <p:cNvPr id="13" name="Picture Placeholder 21">
            <a:extLst>
              <a:ext uri="{FF2B5EF4-FFF2-40B4-BE49-F238E27FC236}">
                <a16:creationId xmlns:a16="http://schemas.microsoft.com/office/drawing/2014/main" id="{13D72061-21E5-584F-A66E-899CC708467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609817942"/>
      </p:ext>
    </p:extLst>
  </p:cSld>
  <p:clrMapOvr>
    <a:masterClrMapping/>
  </p:clrMapOvr>
  <p:transition spd="slow">
    <p:wip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mp;Pi 1 Column &amp; Squares">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AC2F816B-600C-4E47-A92E-1AEECA28198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03443219"/>
      </p:ext>
    </p:extLst>
  </p:cSld>
  <p:clrMapOvr>
    <a:masterClrMapping/>
  </p:clrMapOvr>
  <p:transition spd="slow">
    <p:wip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mp;Pi 2 Columns in Squar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CF9F81-DF96-614D-B39E-0302C540107B}"/>
              </a:ext>
            </a:extLst>
          </p:cNvPr>
          <p:cNvSpPr/>
          <p:nvPr userDrawn="1"/>
        </p:nvSpPr>
        <p:spPr>
          <a:xfrm>
            <a:off x="464664"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8" name="Rectangle 7">
            <a:extLst>
              <a:ext uri="{FF2B5EF4-FFF2-40B4-BE49-F238E27FC236}">
                <a16:creationId xmlns:a16="http://schemas.microsoft.com/office/drawing/2014/main" id="{5976FC82-DE69-0741-8B6F-76F14BF6C1AC}"/>
              </a:ext>
            </a:extLst>
          </p:cNvPr>
          <p:cNvSpPr/>
          <p:nvPr userDrawn="1"/>
        </p:nvSpPr>
        <p:spPr>
          <a:xfrm>
            <a:off x="6261905"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ext Placeholder 9">
            <a:extLst>
              <a:ext uri="{FF2B5EF4-FFF2-40B4-BE49-F238E27FC236}">
                <a16:creationId xmlns:a16="http://schemas.microsoft.com/office/drawing/2014/main" id="{C62915C3-501D-2046-9905-5423D19CF969}"/>
              </a:ext>
            </a:extLst>
          </p:cNvPr>
          <p:cNvSpPr>
            <a:spLocks noGrp="1"/>
          </p:cNvSpPr>
          <p:nvPr>
            <p:ph type="body" sz="quarter" idx="14"/>
          </p:nvPr>
        </p:nvSpPr>
        <p:spPr>
          <a:xfrm>
            <a:off x="691116" y="1800224"/>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ext Placeholder 9">
            <a:extLst>
              <a:ext uri="{FF2B5EF4-FFF2-40B4-BE49-F238E27FC236}">
                <a16:creationId xmlns:a16="http://schemas.microsoft.com/office/drawing/2014/main" id="{2D382237-9CC8-9A4E-870C-9755099AC44B}"/>
              </a:ext>
            </a:extLst>
          </p:cNvPr>
          <p:cNvSpPr>
            <a:spLocks noGrp="1"/>
          </p:cNvSpPr>
          <p:nvPr>
            <p:ph type="body" sz="quarter" idx="15"/>
          </p:nvPr>
        </p:nvSpPr>
        <p:spPr>
          <a:xfrm>
            <a:off x="6495969" y="1810856"/>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a:p>
            <a:pPr lvl="0"/>
            <a:endParaRPr lang="en-US" noProof="0" dirty="0"/>
          </a:p>
        </p:txBody>
      </p:sp>
      <p:sp>
        <p:nvSpPr>
          <p:cNvPr id="13" name="Title 1">
            <a:extLst>
              <a:ext uri="{FF2B5EF4-FFF2-40B4-BE49-F238E27FC236}">
                <a16:creationId xmlns:a16="http://schemas.microsoft.com/office/drawing/2014/main" id="{BAAC319F-927B-B544-842C-98B0BFDA151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819E4EDD-EB0C-6E4E-8509-CEB577FAFA9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278829816"/>
      </p:ext>
    </p:extLst>
  </p:cSld>
  <p:clrMapOvr>
    <a:masterClrMapping/>
  </p:clrMapOvr>
  <p:transition spd="slow">
    <p:wip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mp;Pi 1 Column &amp; Circle">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2105ED7A-9801-A64C-BF67-8BF4B773C24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47373"/>
          <a:stretch/>
        </p:blipFill>
        <p:spPr>
          <a:xfrm>
            <a:off x="5898320" y="-375667"/>
            <a:ext cx="6416233"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627687"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8B79D09-42AA-4246-BBB9-221621A5DF89}"/>
              </a:ext>
            </a:extLst>
          </p:cNvPr>
          <p:cNvSpPr>
            <a:spLocks noGrp="1"/>
          </p:cNvSpPr>
          <p:nvPr>
            <p:ph type="body" sz="quarter" idx="15"/>
          </p:nvPr>
        </p:nvSpPr>
        <p:spPr>
          <a:xfrm>
            <a:off x="7556054" y="2219438"/>
            <a:ext cx="3100767" cy="1384994"/>
          </a:xfrm>
          <a:prstGeom prst="rect">
            <a:avLst/>
          </a:prstGeom>
        </p:spPr>
        <p:txBody>
          <a:bodyPr lIns="0" tIns="0" rIns="0" bIns="0" anchor="ctr"/>
          <a:lstStyle>
            <a:lvl1pPr marL="0" indent="0" algn="ctr">
              <a:buNone/>
              <a:defRPr sz="3000" b="0" i="0">
                <a:solidFill>
                  <a:srgbClr val="521B65"/>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Tree>
    <p:extLst>
      <p:ext uri="{BB962C8B-B14F-4D97-AF65-F5344CB8AC3E}">
        <p14:creationId xmlns:p14="http://schemas.microsoft.com/office/powerpoint/2010/main" val="2210028508"/>
      </p:ext>
    </p:extLst>
  </p:cSld>
  <p:clrMapOvr>
    <a:masterClrMapping/>
  </p:clrMapOvr>
  <p:transition spd="slow">
    <p:wip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mp;Pi 1 Column &amp; Circle on 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651D5736-768E-B744-86B4-B0FBEF638E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2000" cy="6858000"/>
          </a:xfrm>
          <a:prstGeom prst="rect">
            <a:avLst/>
          </a:prstGeom>
        </p:spPr>
      </p:pic>
      <p:pic>
        <p:nvPicPr>
          <p:cNvPr id="11" name="Picture 10" descr="A close up of a logo&#10;&#10;Description automatically generated">
            <a:extLst>
              <a:ext uri="{FF2B5EF4-FFF2-40B4-BE49-F238E27FC236}">
                <a16:creationId xmlns:a16="http://schemas.microsoft.com/office/drawing/2014/main" id="{71BF6D5E-CD77-F242-AC61-359201CF4F2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851799" y="-180760"/>
            <a:ext cx="6387728" cy="6482333"/>
          </a:xfrm>
          <a:prstGeom prst="rect">
            <a:avLst/>
          </a:prstGeom>
        </p:spPr>
      </p:pic>
      <p:sp>
        <p:nvSpPr>
          <p:cNvPr id="5" name="Text Placeholder 9">
            <a:extLst>
              <a:ext uri="{FF2B5EF4-FFF2-40B4-BE49-F238E27FC236}">
                <a16:creationId xmlns:a16="http://schemas.microsoft.com/office/drawing/2014/main" id="{394B2500-EF68-1D49-A1F4-AB0C5626CA6C}"/>
              </a:ext>
            </a:extLst>
          </p:cNvPr>
          <p:cNvSpPr>
            <a:spLocks noGrp="1"/>
          </p:cNvSpPr>
          <p:nvPr>
            <p:ph type="body" sz="quarter" idx="15"/>
          </p:nvPr>
        </p:nvSpPr>
        <p:spPr>
          <a:xfrm>
            <a:off x="7538030" y="2044006"/>
            <a:ext cx="3100767" cy="1384994"/>
          </a:xfrm>
          <a:prstGeom prst="rect">
            <a:avLst/>
          </a:prstGeom>
        </p:spPr>
        <p:txBody>
          <a:bodyPr lIns="0" tIns="0" rIns="0" bIns="0" anchor="ctr"/>
          <a:lstStyle>
            <a:lvl1pPr marL="0" indent="0" algn="ctr">
              <a:buNone/>
              <a:defRPr sz="3000" b="1" i="0">
                <a:solidFill>
                  <a:schemeClr val="tx2"/>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pic>
        <p:nvPicPr>
          <p:cNvPr id="7" name="Picture 6">
            <a:extLst>
              <a:ext uri="{FF2B5EF4-FFF2-40B4-BE49-F238E27FC236}">
                <a16:creationId xmlns:a16="http://schemas.microsoft.com/office/drawing/2014/main" id="{4BA2B387-B547-2443-8D36-3192E03EAFE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05DF0EE5-EE77-A248-B22F-1BC9A7A712A7}"/>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B8066982-8566-294E-B382-960EE3367651}"/>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Text Placeholder 9">
            <a:extLst>
              <a:ext uri="{FF2B5EF4-FFF2-40B4-BE49-F238E27FC236}">
                <a16:creationId xmlns:a16="http://schemas.microsoft.com/office/drawing/2014/main" id="{89DC54BF-F2E7-104C-9389-B7497D9DBA26}"/>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3" name="Slide Number Placeholder 2">
            <a:extLst>
              <a:ext uri="{FF2B5EF4-FFF2-40B4-BE49-F238E27FC236}">
                <a16:creationId xmlns:a16="http://schemas.microsoft.com/office/drawing/2014/main" id="{CB5CCA4B-68F8-E542-9475-822F94F6D982}"/>
              </a:ext>
            </a:extLst>
          </p:cNvPr>
          <p:cNvSpPr>
            <a:spLocks noGrp="1"/>
          </p:cNvSpPr>
          <p:nvPr>
            <p:ph type="sldNum" sz="quarter" idx="10"/>
          </p:nvPr>
        </p:nvSpPr>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E240F97-D433-9E49-84DD-9584350DE513}"/>
              </a:ext>
            </a:extLst>
          </p:cNvPr>
          <p:cNvPicPr>
            <a:picLocks noChangeAspect="1"/>
          </p:cNvPicPr>
          <p:nvPr userDrawn="1"/>
        </p:nvPicPr>
        <p:blipFill>
          <a:blip r:embed="rId5"/>
          <a:srcRect/>
          <a:stretch/>
        </p:blipFill>
        <p:spPr>
          <a:xfrm>
            <a:off x="798139" y="6235416"/>
            <a:ext cx="4535979" cy="308570"/>
          </a:xfrm>
          <a:prstGeom prst="rect">
            <a:avLst/>
          </a:prstGeom>
        </p:spPr>
      </p:pic>
    </p:spTree>
    <p:extLst>
      <p:ext uri="{BB962C8B-B14F-4D97-AF65-F5344CB8AC3E}">
        <p14:creationId xmlns:p14="http://schemas.microsoft.com/office/powerpoint/2010/main" val="3709699815"/>
      </p:ext>
    </p:extLst>
  </p:cSld>
  <p:clrMapOvr>
    <a:masterClrMapping/>
  </p:clrMapOvr>
  <p:transition spd="slow">
    <p:wip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amp;Pi 3 Columns on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F155BE-C323-044F-AC55-E0BDA5333F6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3811A065-F46D-184F-B35A-E156E4416455}"/>
              </a:ext>
            </a:extLst>
          </p:cNvPr>
          <p:cNvSpPr txBox="1">
            <a:spLocks/>
          </p:cNvSpPr>
          <p:nvPr userDrawn="1"/>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chemeClr val="bg1"/>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a:t>
            </a:fld>
            <a:endParaRPr lang="en-US" dirty="0"/>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0" name="Picture 9">
            <a:extLst>
              <a:ext uri="{FF2B5EF4-FFF2-40B4-BE49-F238E27FC236}">
                <a16:creationId xmlns:a16="http://schemas.microsoft.com/office/drawing/2014/main" id="{E4D87454-BBE6-8544-8A09-1EFEEDF035B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Title 2">
            <a:extLst>
              <a:ext uri="{FF2B5EF4-FFF2-40B4-BE49-F238E27FC236}">
                <a16:creationId xmlns:a16="http://schemas.microsoft.com/office/drawing/2014/main" id="{0EA37E0D-2BC2-5149-A0B3-E51AFD6B2490}"/>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BD785D73-6D0A-6B42-A11F-1664A0F83C5C}"/>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Text Placeholder 9">
            <a:extLst>
              <a:ext uri="{FF2B5EF4-FFF2-40B4-BE49-F238E27FC236}">
                <a16:creationId xmlns:a16="http://schemas.microsoft.com/office/drawing/2014/main" id="{FBB25B1E-49F3-E34B-86CB-A77EF15DDC5A}"/>
              </a:ext>
            </a:extLst>
          </p:cNvPr>
          <p:cNvSpPr>
            <a:spLocks noGrp="1"/>
          </p:cNvSpPr>
          <p:nvPr>
            <p:ph type="body" sz="quarter" idx="14"/>
          </p:nvPr>
        </p:nvSpPr>
        <p:spPr>
          <a:xfrm>
            <a:off x="670335"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1" name="Text Placeholder 9">
            <a:extLst>
              <a:ext uri="{FF2B5EF4-FFF2-40B4-BE49-F238E27FC236}">
                <a16:creationId xmlns:a16="http://schemas.microsoft.com/office/drawing/2014/main" id="{3ADC04F1-0813-6B47-B21A-94CA8ECCCE33}"/>
              </a:ext>
            </a:extLst>
          </p:cNvPr>
          <p:cNvSpPr>
            <a:spLocks noGrp="1"/>
          </p:cNvSpPr>
          <p:nvPr>
            <p:ph type="body" sz="quarter" idx="15"/>
          </p:nvPr>
        </p:nvSpPr>
        <p:spPr>
          <a:xfrm>
            <a:off x="4639581"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Text Placeholder 9">
            <a:extLst>
              <a:ext uri="{FF2B5EF4-FFF2-40B4-BE49-F238E27FC236}">
                <a16:creationId xmlns:a16="http://schemas.microsoft.com/office/drawing/2014/main" id="{36000B90-5638-724F-B5A5-0A618F292DEF}"/>
              </a:ext>
            </a:extLst>
          </p:cNvPr>
          <p:cNvSpPr>
            <a:spLocks noGrp="1"/>
          </p:cNvSpPr>
          <p:nvPr>
            <p:ph type="body" sz="quarter" idx="16"/>
          </p:nvPr>
        </p:nvSpPr>
        <p:spPr>
          <a:xfrm>
            <a:off x="8608827" y="2289576"/>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4" name="Picture 13">
            <a:extLst>
              <a:ext uri="{FF2B5EF4-FFF2-40B4-BE49-F238E27FC236}">
                <a16:creationId xmlns:a16="http://schemas.microsoft.com/office/drawing/2014/main" id="{2F96D6D2-735F-2944-A194-AF30AE524D0D}"/>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2890529364"/>
      </p:ext>
    </p:extLst>
  </p:cSld>
  <p:clrMapOvr>
    <a:masterClrMapping/>
  </p:clrMapOvr>
  <p:transition spd="slow">
    <p:wip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amp;Pi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099CAEF7-A9C6-234C-A265-54CBB7621D5E}"/>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8" name="Picture 7">
            <a:extLst>
              <a:ext uri="{FF2B5EF4-FFF2-40B4-BE49-F238E27FC236}">
                <a16:creationId xmlns:a16="http://schemas.microsoft.com/office/drawing/2014/main" id="{46C11E0F-B229-9B46-B985-B76BE8F0635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Text Placeholder 14">
            <a:extLst>
              <a:ext uri="{FF2B5EF4-FFF2-40B4-BE49-F238E27FC236}">
                <a16:creationId xmlns:a16="http://schemas.microsoft.com/office/drawing/2014/main" id="{89311DD9-19B4-F844-957B-AF8A4240C2BD}"/>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842396508"/>
      </p:ext>
    </p:extLst>
  </p:cSld>
  <p:clrMapOvr>
    <a:masterClrMapping/>
  </p:clrMapOvr>
  <p:transition spd="slow">
    <p:wip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mp;Pi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617634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8A5EE7DB-0EEE-1B4D-BC08-A777022AE88E}"/>
              </a:ext>
            </a:extLst>
          </p:cNvPr>
          <p:cNvPicPr>
            <a:picLocks noChangeAspect="1"/>
          </p:cNvPicPr>
          <p:nvPr userDrawn="1"/>
        </p:nvPicPr>
        <p:blipFill>
          <a:blip r:embed="rId6"/>
          <a:srcRect/>
          <a:stretch/>
        </p:blipFill>
        <p:spPr>
          <a:xfrm>
            <a:off x="798139" y="6235416"/>
            <a:ext cx="4535979" cy="308570"/>
          </a:xfrm>
          <a:prstGeom prst="rect">
            <a:avLst/>
          </a:prstGeom>
        </p:spPr>
      </p:pic>
    </p:spTree>
    <p:extLst>
      <p:ext uri="{BB962C8B-B14F-4D97-AF65-F5344CB8AC3E}">
        <p14:creationId xmlns:p14="http://schemas.microsoft.com/office/powerpoint/2010/main" val="809424786"/>
      </p:ext>
    </p:extLst>
  </p:cSld>
  <p:clrMapOvr>
    <a:masterClrMapping/>
  </p:clrMapOvr>
  <p:transition spd="slow">
    <p:wip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amp;Pi Accent Slide">
    <p:spTree>
      <p:nvGrpSpPr>
        <p:cNvPr id="1" name=""/>
        <p:cNvGrpSpPr/>
        <p:nvPr/>
      </p:nvGrpSpPr>
      <p:grpSpPr>
        <a:xfrm>
          <a:off x="0" y="0"/>
          <a:ext cx="0" cy="0"/>
          <a:chOff x="0" y="0"/>
          <a:chExt cx="0" cy="0"/>
        </a:xfrm>
      </p:grpSpPr>
      <p:pic>
        <p:nvPicPr>
          <p:cNvPr id="4" name="Picture 3" descr="A person wearing a pink shirt&#10;&#10;Description automatically generated">
            <a:extLst>
              <a:ext uri="{FF2B5EF4-FFF2-40B4-BE49-F238E27FC236}">
                <a16:creationId xmlns:a16="http://schemas.microsoft.com/office/drawing/2014/main" id="{AA51E558-9C5A-D14D-B76E-682AE93C1F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Slide Number Placeholder 2">
            <a:extLst>
              <a:ext uri="{FF2B5EF4-FFF2-40B4-BE49-F238E27FC236}">
                <a16:creationId xmlns:a16="http://schemas.microsoft.com/office/drawing/2014/main" id="{2043F432-1168-014D-A0AF-3BBE8633A789}"/>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E3320BC6-1746-4C45-8C6D-DE400D6C1CA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126EED38-7FE1-0D4B-A918-64D54B1653C0}"/>
              </a:ext>
            </a:extLst>
          </p:cNvPr>
          <p:cNvSpPr>
            <a:spLocks noGrp="1"/>
          </p:cNvSpPr>
          <p:nvPr>
            <p:ph type="body" sz="quarter" idx="15"/>
          </p:nvPr>
        </p:nvSpPr>
        <p:spPr>
          <a:xfrm rot="20796724">
            <a:off x="3573106" y="2602764"/>
            <a:ext cx="2410825" cy="2336652"/>
          </a:xfrm>
          <a:prstGeom prst="rect">
            <a:avLst/>
          </a:prstGeom>
        </p:spPr>
        <p:txBody>
          <a:bodyPr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F84C54C8-FEBB-5042-9569-DB56290D75AA}"/>
              </a:ext>
            </a:extLst>
          </p:cNvPr>
          <p:cNvSpPr>
            <a:spLocks noGrp="1"/>
          </p:cNvSpPr>
          <p:nvPr>
            <p:ph type="body" sz="quarter" idx="16"/>
          </p:nvPr>
        </p:nvSpPr>
        <p:spPr>
          <a:xfrm rot="1215786">
            <a:off x="6314772" y="1913657"/>
            <a:ext cx="2773789" cy="2198145"/>
          </a:xfrm>
          <a:prstGeom prst="rect">
            <a:avLst/>
          </a:prstGeom>
        </p:spPr>
        <p:txBody>
          <a:bodyPr lIns="0" tIns="0" rIns="0" bIns="0" anchor="ctr"/>
          <a:lstStyle>
            <a:lvl1pPr marL="0" indent="0" algn="ctr">
              <a:buNone/>
              <a:defRPr lang="en-GB" sz="3200" b="1" i="0" kern="1200" dirty="0" smtClean="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6C34766C-21AD-3B4A-86DB-D8C2319B9926}"/>
              </a:ext>
            </a:extLst>
          </p:cNvPr>
          <p:cNvSpPr>
            <a:spLocks noGrp="1"/>
          </p:cNvSpPr>
          <p:nvPr>
            <p:ph type="body" sz="quarter" idx="17"/>
          </p:nvPr>
        </p:nvSpPr>
        <p:spPr>
          <a:xfrm rot="20796724">
            <a:off x="523987" y="1832098"/>
            <a:ext cx="4569279" cy="894471"/>
          </a:xfrm>
          <a:prstGeom prst="rect">
            <a:avLst/>
          </a:prstGeom>
        </p:spPr>
        <p:txBody>
          <a:bodyPr lIns="0" tIns="0" rIns="0" bIns="0"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GB" dirty="0"/>
              <a:t>Click to edit Master text styles</a:t>
            </a:r>
          </a:p>
        </p:txBody>
      </p:sp>
      <p:sp>
        <p:nvSpPr>
          <p:cNvPr id="13" name="Title 2">
            <a:extLst>
              <a:ext uri="{FF2B5EF4-FFF2-40B4-BE49-F238E27FC236}">
                <a16:creationId xmlns:a16="http://schemas.microsoft.com/office/drawing/2014/main" id="{E9567BC8-E055-314F-A9B4-4190C2005FD0}"/>
              </a:ext>
            </a:extLst>
          </p:cNvPr>
          <p:cNvSpPr>
            <a:spLocks noGrp="1"/>
          </p:cNvSpPr>
          <p:nvPr>
            <p:ph type="title" hasCustomPrompt="1"/>
          </p:nvPr>
        </p:nvSpPr>
        <p:spPr>
          <a:xfrm>
            <a:off x="464667"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6FFBB45-3C68-4348-B79D-668356F2A4C4}"/>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5" name="Picture 14">
            <a:extLst>
              <a:ext uri="{FF2B5EF4-FFF2-40B4-BE49-F238E27FC236}">
                <a16:creationId xmlns:a16="http://schemas.microsoft.com/office/drawing/2014/main" id="{B08378B9-03D1-794A-B919-3CB267417B53}"/>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1428617518"/>
      </p:ext>
    </p:extLst>
  </p:cSld>
  <p:clrMapOvr>
    <a:masterClrMapping/>
  </p:clrMapOvr>
  <p:transition spd="slow">
    <p:wip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amp;Pi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734213587"/>
      </p:ext>
    </p:extLst>
  </p:cSld>
  <p:clrMapOvr>
    <a:masterClrMapping/>
  </p:clrMapOvr>
  <p:transition spd="slow">
    <p:wip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UV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2795185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7" y="6235200"/>
            <a:ext cx="4535979" cy="308570"/>
          </a:xfrm>
          <a:prstGeom prst="rect">
            <a:avLst/>
          </a:prstGeom>
        </p:spPr>
      </p:pic>
    </p:spTree>
    <p:extLst>
      <p:ext uri="{BB962C8B-B14F-4D97-AF65-F5344CB8AC3E}">
        <p14:creationId xmlns:p14="http://schemas.microsoft.com/office/powerpoint/2010/main" val="1968343053"/>
      </p:ext>
    </p:extLst>
  </p:cSld>
  <p:clrMapOvr>
    <a:masterClrMapping/>
  </p:clrMapOvr>
  <p:transition spd="slow">
    <p:wip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UV Divider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BF8D28E-A758-9745-8B85-73934220CF65}"/>
              </a:ext>
            </a:extLst>
          </p:cNvPr>
          <p:cNvSpPr/>
          <p:nvPr userDrawn="1"/>
        </p:nvSpPr>
        <p:spPr>
          <a:xfrm>
            <a:off x="381964" y="2744507"/>
            <a:ext cx="11258862" cy="2000696"/>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6" name="Rectangle 15">
            <a:extLst>
              <a:ext uri="{FF2B5EF4-FFF2-40B4-BE49-F238E27FC236}">
                <a16:creationId xmlns:a16="http://schemas.microsoft.com/office/drawing/2014/main" id="{D98ACD1D-5F42-DB46-A307-AE95ABAA24DE}"/>
              </a:ext>
            </a:extLst>
          </p:cNvPr>
          <p:cNvSpPr/>
          <p:nvPr userDrawn="1"/>
        </p:nvSpPr>
        <p:spPr>
          <a:xfrm>
            <a:off x="551174" y="2484271"/>
            <a:ext cx="11235710" cy="2044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7" name="Title 1">
            <a:extLst>
              <a:ext uri="{FF2B5EF4-FFF2-40B4-BE49-F238E27FC236}">
                <a16:creationId xmlns:a16="http://schemas.microsoft.com/office/drawing/2014/main" id="{BBBD7787-A87A-0D45-A2F0-E586EEC91C29}"/>
              </a:ext>
            </a:extLst>
          </p:cNvPr>
          <p:cNvSpPr>
            <a:spLocks noGrp="1"/>
          </p:cNvSpPr>
          <p:nvPr>
            <p:ph type="title" hasCustomPrompt="1"/>
          </p:nvPr>
        </p:nvSpPr>
        <p:spPr>
          <a:xfrm>
            <a:off x="613750" y="2744507"/>
            <a:ext cx="11112804" cy="933894"/>
          </a:xfrm>
          <a:prstGeom prst="rect">
            <a:avLst/>
          </a:prstGeom>
          <a:noFill/>
          <a:ln w="22225">
            <a:noFill/>
          </a:ln>
        </p:spPr>
        <p:txBody>
          <a:bodyPr lIns="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0BDC7E67-D919-A24F-85B4-ADB0FF4F9E01}"/>
              </a:ext>
            </a:extLst>
          </p:cNvPr>
          <p:cNvSpPr>
            <a:spLocks noGrp="1"/>
          </p:cNvSpPr>
          <p:nvPr>
            <p:ph type="body" sz="quarter" idx="13" hasCustomPrompt="1"/>
          </p:nvPr>
        </p:nvSpPr>
        <p:spPr>
          <a:xfrm>
            <a:off x="613750" y="3678400"/>
            <a:ext cx="11114515" cy="791671"/>
          </a:xfrm>
          <a:prstGeom prst="rect">
            <a:avLst/>
          </a:prstGeom>
          <a:noFill/>
          <a:ln w="22225">
            <a:noFill/>
          </a:ln>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noProof="0" dirty="0"/>
              <a:t>Sub header</a:t>
            </a:r>
          </a:p>
        </p:txBody>
      </p:sp>
      <p:sp>
        <p:nvSpPr>
          <p:cNvPr id="6" name="Slide Number Placeholder 8">
            <a:extLst>
              <a:ext uri="{FF2B5EF4-FFF2-40B4-BE49-F238E27FC236}">
                <a16:creationId xmlns:a16="http://schemas.microsoft.com/office/drawing/2014/main" id="{93032396-0064-2743-AD76-C476F1EF9D03}"/>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170519679"/>
      </p:ext>
    </p:extLst>
  </p:cSld>
  <p:clrMapOvr>
    <a:masterClrMapping/>
  </p:clrMapOvr>
  <p:transition spd="slow">
    <p:wip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UV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71107274"/>
      </p:ext>
    </p:extLst>
  </p:cSld>
  <p:clrMapOvr>
    <a:masterClrMapping/>
  </p:clrMapOvr>
  <p:transition spd="slow">
    <p:wip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UV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65CA487-BB9D-344A-82F7-7E311BA9E54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238261460"/>
      </p:ext>
    </p:extLst>
  </p:cSld>
  <p:clrMapOvr>
    <a:masterClrMapping/>
  </p:clrMapOvr>
  <p:transition spd="slow">
    <p:wip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UV 1 Column &amp; Header Highlight">
    <p:spTree>
      <p:nvGrpSpPr>
        <p:cNvPr id="1" name=""/>
        <p:cNvGrpSpPr/>
        <p:nvPr/>
      </p:nvGrpSpPr>
      <p:grpSpPr>
        <a:xfrm>
          <a:off x="0" y="0"/>
          <a:ext cx="0" cy="0"/>
          <a:chOff x="0" y="0"/>
          <a:chExt cx="0" cy="0"/>
        </a:xfrm>
      </p:grpSpPr>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
        <p:nvSpPr>
          <p:cNvPr id="6" name="Rectangle 5">
            <a:extLst>
              <a:ext uri="{FF2B5EF4-FFF2-40B4-BE49-F238E27FC236}">
                <a16:creationId xmlns:a16="http://schemas.microsoft.com/office/drawing/2014/main" id="{F3B50E20-6CF6-7349-962D-3C1CA4B791C9}"/>
              </a:ext>
            </a:extLst>
          </p:cNvPr>
          <p:cNvSpPr/>
          <p:nvPr userDrawn="1"/>
        </p:nvSpPr>
        <p:spPr>
          <a:xfrm>
            <a:off x="370390" y="613458"/>
            <a:ext cx="11258862" cy="810228"/>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8" name="Title 1">
            <a:extLst>
              <a:ext uri="{FF2B5EF4-FFF2-40B4-BE49-F238E27FC236}">
                <a16:creationId xmlns:a16="http://schemas.microsoft.com/office/drawing/2014/main" id="{1B1E07AD-C6A9-274A-A6D0-90C42157C2DD}"/>
              </a:ext>
            </a:extLst>
          </p:cNvPr>
          <p:cNvSpPr>
            <a:spLocks noGrp="1"/>
          </p:cNvSpPr>
          <p:nvPr>
            <p:ph type="title" hasCustomPrompt="1"/>
          </p:nvPr>
        </p:nvSpPr>
        <p:spPr>
          <a:xfrm>
            <a:off x="468000" y="468000"/>
            <a:ext cx="11262666" cy="468876"/>
          </a:xfrm>
          <a:prstGeom prst="rect">
            <a:avLst/>
          </a:prstGeom>
          <a:solidFill>
            <a:schemeClr val="accent1"/>
          </a:solidFill>
          <a:ln w="22225">
            <a:solidFill>
              <a:schemeClr val="accent1"/>
            </a:solidFill>
          </a:ln>
        </p:spPr>
        <p:txBody>
          <a:bodyPr lIns="3600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84E7B2E7-A2D3-D343-A46B-C6FB68E62C7D}"/>
              </a:ext>
            </a:extLst>
          </p:cNvPr>
          <p:cNvSpPr>
            <a:spLocks noGrp="1"/>
          </p:cNvSpPr>
          <p:nvPr>
            <p:ph type="body" sz="quarter" idx="13" hasCustomPrompt="1"/>
          </p:nvPr>
        </p:nvSpPr>
        <p:spPr>
          <a:xfrm>
            <a:off x="468000" y="936876"/>
            <a:ext cx="11258862" cy="369332"/>
          </a:xfrm>
          <a:prstGeom prst="rect">
            <a:avLst/>
          </a:prstGeom>
          <a:solidFill>
            <a:schemeClr val="accent1"/>
          </a:solidFill>
          <a:ln w="22225">
            <a:solidFill>
              <a:schemeClr val="accent1"/>
            </a:solidFill>
          </a:ln>
        </p:spPr>
        <p:txBody>
          <a:bodyPr lIns="36000" tIns="0" rIns="0" bIns="0">
            <a:noAutofit/>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869357484"/>
      </p:ext>
    </p:extLst>
  </p:cSld>
  <p:clrMapOvr>
    <a:masterClrMapping/>
  </p:clrMapOvr>
  <p:transition spd="slow">
    <p:wip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UV 2 Columns &amp; Squar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4E540DF-1EE8-4442-B867-AC2588FD0057}"/>
              </a:ext>
            </a:extLst>
          </p:cNvPr>
          <p:cNvGrpSpPr/>
          <p:nvPr userDrawn="1"/>
        </p:nvGrpSpPr>
        <p:grpSpPr>
          <a:xfrm>
            <a:off x="464824" y="1800225"/>
            <a:ext cx="5544274" cy="3651451"/>
            <a:chOff x="277792" y="1800225"/>
            <a:chExt cx="5544274" cy="3651451"/>
          </a:xfrm>
        </p:grpSpPr>
        <p:sp>
          <p:nvSpPr>
            <p:cNvPr id="12" name="Rectangle 11">
              <a:extLst>
                <a:ext uri="{FF2B5EF4-FFF2-40B4-BE49-F238E27FC236}">
                  <a16:creationId xmlns:a16="http://schemas.microsoft.com/office/drawing/2014/main" id="{C1D7CF74-E08E-664B-9AC8-CF576F9A94E8}"/>
                </a:ext>
              </a:extLst>
            </p:cNvPr>
            <p:cNvSpPr/>
            <p:nvPr/>
          </p:nvSpPr>
          <p:spPr>
            <a:xfrm>
              <a:off x="277792" y="1990846"/>
              <a:ext cx="5359079" cy="3460830"/>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3" name="Rectangle 12">
              <a:extLst>
                <a:ext uri="{FF2B5EF4-FFF2-40B4-BE49-F238E27FC236}">
                  <a16:creationId xmlns:a16="http://schemas.microsoft.com/office/drawing/2014/main" id="{378FC2B2-06DC-AA46-A7D9-78B19ECF5972}"/>
                </a:ext>
              </a:extLst>
            </p:cNvPr>
            <p:cNvSpPr/>
            <p:nvPr/>
          </p:nvSpPr>
          <p:spPr>
            <a:xfrm>
              <a:off x="464663" y="1800225"/>
              <a:ext cx="5357403" cy="3466256"/>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gr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itle 1">
            <a:extLst>
              <a:ext uri="{FF2B5EF4-FFF2-40B4-BE49-F238E27FC236}">
                <a16:creationId xmlns:a16="http://schemas.microsoft.com/office/drawing/2014/main" id="{0146B099-B58C-6B42-A933-4FB0FF9B90F8}"/>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1CDD2071-22BD-8E44-BB46-88295F28DF6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607C225E-64B1-F84F-A1EF-8852B9615BBE}"/>
              </a:ext>
            </a:extLst>
          </p:cNvPr>
          <p:cNvSpPr>
            <a:spLocks noGrp="1"/>
          </p:cNvSpPr>
          <p:nvPr>
            <p:ph type="body" sz="quarter" idx="14"/>
          </p:nvPr>
        </p:nvSpPr>
        <p:spPr>
          <a:xfrm>
            <a:off x="919163" y="2030819"/>
            <a:ext cx="4798295" cy="2998381"/>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9">
            <a:extLst>
              <a:ext uri="{FF2B5EF4-FFF2-40B4-BE49-F238E27FC236}">
                <a16:creationId xmlns:a16="http://schemas.microsoft.com/office/drawing/2014/main" id="{C6784B6D-0031-844E-8899-78BDDFAE0708}"/>
              </a:ext>
            </a:extLst>
          </p:cNvPr>
          <p:cNvSpPr>
            <a:spLocks noGrp="1"/>
          </p:cNvSpPr>
          <p:nvPr>
            <p:ph type="body" sz="quarter" idx="15"/>
          </p:nvPr>
        </p:nvSpPr>
        <p:spPr>
          <a:xfrm>
            <a:off x="6474543" y="1785235"/>
            <a:ext cx="5202796" cy="3500294"/>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622079128"/>
      </p:ext>
    </p:extLst>
  </p:cSld>
  <p:clrMapOvr>
    <a:masterClrMapping/>
  </p:clrMapOvr>
  <p:transition spd="slow">
    <p:wip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UV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D6DB3D77-9F5B-A84D-AD38-3BE022FBD7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BA0EA7B-796C-C84E-8DCD-611BB998B5C6}"/>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6ACE6DE2-2FEA-3A48-9517-055C6A9C51D9}"/>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693949105"/>
      </p:ext>
    </p:extLst>
  </p:cSld>
  <p:clrMapOvr>
    <a:masterClrMapping/>
  </p:clrMapOvr>
  <p:transition spd="slow">
    <p:wip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UV 1/2 Image Slid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47DA0940-DF0F-A446-9FAF-CCD4FD216B56}"/>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1CD8B665-195A-CC4F-9E4B-1312C62330C1}"/>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9" name="Picture 8">
            <a:extLst>
              <a:ext uri="{FF2B5EF4-FFF2-40B4-BE49-F238E27FC236}">
                <a16:creationId xmlns:a16="http://schemas.microsoft.com/office/drawing/2014/main" id="{E6448987-5E12-0341-B0E7-E05796067E1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279347171"/>
      </p:ext>
    </p:extLst>
  </p:cSld>
  <p:clrMapOvr>
    <a:masterClrMapping/>
  </p:clrMapOvr>
  <p:transition spd="slow">
    <p:wip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UV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6804871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B71E274B-A3A7-0148-BE7D-72F3EA0B0FB7}"/>
              </a:ext>
            </a:extLst>
          </p:cNvPr>
          <p:cNvPicPr>
            <a:picLocks noChangeAspect="1"/>
          </p:cNvPicPr>
          <p:nvPr userDrawn="1"/>
        </p:nvPicPr>
        <p:blipFill>
          <a:blip r:embed="rId6"/>
          <a:srcRect/>
          <a:stretch/>
        </p:blipFill>
        <p:spPr>
          <a:xfrm>
            <a:off x="798139" y="6235416"/>
            <a:ext cx="4535979" cy="308570"/>
          </a:xfrm>
          <a:prstGeom prst="rect">
            <a:avLst/>
          </a:prstGeom>
        </p:spPr>
      </p:pic>
    </p:spTree>
    <p:extLst>
      <p:ext uri="{BB962C8B-B14F-4D97-AF65-F5344CB8AC3E}">
        <p14:creationId xmlns:p14="http://schemas.microsoft.com/office/powerpoint/2010/main" val="2782944492"/>
      </p:ext>
    </p:extLst>
  </p:cSld>
  <p:clrMapOvr>
    <a:masterClrMapping/>
  </p:clrMapOvr>
  <p:transition spd="slow">
    <p:wip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UV 1 Column on BG">
    <p:spTree>
      <p:nvGrpSpPr>
        <p:cNvPr id="1" name=""/>
        <p:cNvGrpSpPr/>
        <p:nvPr/>
      </p:nvGrpSpPr>
      <p:grpSpPr>
        <a:xfrm>
          <a:off x="0" y="0"/>
          <a:ext cx="0" cy="0"/>
          <a:chOff x="0" y="0"/>
          <a:chExt cx="0" cy="0"/>
        </a:xfrm>
      </p:grpSpPr>
      <p:pic>
        <p:nvPicPr>
          <p:cNvPr id="4" name="Picture 3" descr="A picture containing water, food, indoor, table&#10;&#10;Description automatically generated">
            <a:extLst>
              <a:ext uri="{FF2B5EF4-FFF2-40B4-BE49-F238E27FC236}">
                <a16:creationId xmlns:a16="http://schemas.microsoft.com/office/drawing/2014/main" id="{23917AA1-ACBF-D144-857E-E2D3822BE61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A064214B-DE6A-D44C-825D-99F0EE5584DE}"/>
              </a:ext>
            </a:extLst>
          </p:cNvPr>
          <p:cNvPicPr>
            <a:picLocks noChangeAspect="1"/>
          </p:cNvPicPr>
          <p:nvPr userDrawn="1"/>
        </p:nvPicPr>
        <p:blipFill>
          <a:blip r:embed="rId3"/>
          <a:srcRect/>
          <a:stretch/>
        </p:blipFill>
        <p:spPr>
          <a:xfrm>
            <a:off x="12370247" y="990074"/>
            <a:ext cx="12192000" cy="6858000"/>
          </a:xfrm>
          <a:prstGeom prst="rect">
            <a:avLst/>
          </a:prstGeom>
        </p:spPr>
      </p:pic>
      <p:pic>
        <p:nvPicPr>
          <p:cNvPr id="7" name="Picture 6">
            <a:extLst>
              <a:ext uri="{FF2B5EF4-FFF2-40B4-BE49-F238E27FC236}">
                <a16:creationId xmlns:a16="http://schemas.microsoft.com/office/drawing/2014/main" id="{04D2E6D9-B47E-D144-AC69-E625CC6373D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2">
            <a:extLst>
              <a:ext uri="{FF2B5EF4-FFF2-40B4-BE49-F238E27FC236}">
                <a16:creationId xmlns:a16="http://schemas.microsoft.com/office/drawing/2014/main" id="{7FFEC5A5-41DD-6640-BAFD-9A3232BD7EA9}"/>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9ED09081-77FC-8D46-AE39-9CF663C4CD88}"/>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Rectangle 9">
            <a:extLst>
              <a:ext uri="{FF2B5EF4-FFF2-40B4-BE49-F238E27FC236}">
                <a16:creationId xmlns:a16="http://schemas.microsoft.com/office/drawing/2014/main" id="{84E75BBB-81DF-BB40-9E4F-F411D6AC048D}"/>
              </a:ext>
            </a:extLst>
          </p:cNvPr>
          <p:cNvSpPr/>
          <p:nvPr userDrawn="1"/>
        </p:nvSpPr>
        <p:spPr>
          <a:xfrm>
            <a:off x="464667" y="1782501"/>
            <a:ext cx="11174100" cy="3762936"/>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solidFill>
                <a:schemeClr val="accent1"/>
              </a:solidFill>
              <a:latin typeface="Fira Sans" panose="020B0503050000020004" pitchFamily="34" charset="0"/>
            </a:endParaRPr>
          </a:p>
        </p:txBody>
      </p:sp>
      <p:sp>
        <p:nvSpPr>
          <p:cNvPr id="11" name="Text Placeholder 9">
            <a:extLst>
              <a:ext uri="{FF2B5EF4-FFF2-40B4-BE49-F238E27FC236}">
                <a16:creationId xmlns:a16="http://schemas.microsoft.com/office/drawing/2014/main" id="{9D4F7D32-94CF-6347-BEDA-DE373C802175}"/>
              </a:ext>
            </a:extLst>
          </p:cNvPr>
          <p:cNvSpPr>
            <a:spLocks noGrp="1"/>
          </p:cNvSpPr>
          <p:nvPr>
            <p:ph type="body" sz="quarter" idx="14"/>
          </p:nvPr>
        </p:nvSpPr>
        <p:spPr>
          <a:xfrm>
            <a:off x="636608" y="1932972"/>
            <a:ext cx="10868627" cy="3437682"/>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Slide Number Placeholder 2">
            <a:extLst>
              <a:ext uri="{FF2B5EF4-FFF2-40B4-BE49-F238E27FC236}">
                <a16:creationId xmlns:a16="http://schemas.microsoft.com/office/drawing/2014/main" id="{4BEBFA65-07AA-2441-95C7-25A0DDC1ACEF}"/>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5B2100CE-9F66-2E49-955B-4ADB8385BA81}"/>
              </a:ext>
            </a:extLst>
          </p:cNvPr>
          <p:cNvPicPr>
            <a:picLocks noChangeAspect="1"/>
          </p:cNvPicPr>
          <p:nvPr userDrawn="1"/>
        </p:nvPicPr>
        <p:blipFill>
          <a:blip r:embed="rId5"/>
          <a:srcRect/>
          <a:stretch/>
        </p:blipFill>
        <p:spPr>
          <a:xfrm>
            <a:off x="798139" y="6235416"/>
            <a:ext cx="4535979" cy="308570"/>
          </a:xfrm>
          <a:prstGeom prst="rect">
            <a:avLst/>
          </a:prstGeom>
        </p:spPr>
      </p:pic>
    </p:spTree>
    <p:extLst>
      <p:ext uri="{BB962C8B-B14F-4D97-AF65-F5344CB8AC3E}">
        <p14:creationId xmlns:p14="http://schemas.microsoft.com/office/powerpoint/2010/main" val="1521785566"/>
      </p:ext>
    </p:extLst>
  </p:cSld>
  <p:clrMapOvr>
    <a:masterClrMapping/>
  </p:clrMapOvr>
  <p:transition spd="slow">
    <p:wip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UV Final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38AE70B4-60BA-3947-A174-0EF5091EA2CF}"/>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996098932"/>
      </p:ext>
    </p:extLst>
  </p:cSld>
  <p:clrMapOvr>
    <a:masterClrMapping/>
  </p:clrMapOvr>
  <p:transition spd="slow">
    <p:wip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roma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770974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7" y="6235200"/>
            <a:ext cx="4535979" cy="308570"/>
          </a:xfrm>
          <a:prstGeom prst="rect">
            <a:avLst/>
          </a:prstGeom>
        </p:spPr>
      </p:pic>
    </p:spTree>
    <p:extLst>
      <p:ext uri="{BB962C8B-B14F-4D97-AF65-F5344CB8AC3E}">
        <p14:creationId xmlns:p14="http://schemas.microsoft.com/office/powerpoint/2010/main" val="2745481028"/>
      </p:ext>
    </p:extLst>
  </p:cSld>
  <p:clrMapOvr>
    <a:masterClrMapping/>
  </p:clrMapOvr>
  <p:transition spd="slow">
    <p:wip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roma Divider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itle 2">
            <a:extLst>
              <a:ext uri="{FF2B5EF4-FFF2-40B4-BE49-F238E27FC236}">
                <a16:creationId xmlns:a16="http://schemas.microsoft.com/office/drawing/2014/main" id="{089A5249-BCE3-A441-950E-3855E1D11C91}"/>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rgbClr val="7B1F62"/>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7E924618-BF5B-BA4A-B06D-16EECC95B865}"/>
              </a:ext>
            </a:extLst>
          </p:cNvPr>
          <p:cNvSpPr>
            <a:spLocks noGrp="1"/>
          </p:cNvSpPr>
          <p:nvPr>
            <p:ph type="body" sz="quarter" idx="13" hasCustomPrompt="1"/>
          </p:nvPr>
        </p:nvSpPr>
        <p:spPr>
          <a:xfrm>
            <a:off x="836585" y="3454677"/>
            <a:ext cx="10506264" cy="369332"/>
          </a:xfrm>
          <a:prstGeom prst="rect">
            <a:avLst/>
          </a:prstGeom>
        </p:spPr>
        <p:txBody>
          <a:bodyPr lIns="0" tIns="0" rIns="0" bIns="0"/>
          <a:lstStyle>
            <a:lvl1pPr marL="0" indent="0">
              <a:spcAft>
                <a:spcPts val="0"/>
              </a:spcAft>
              <a:buNone/>
              <a:defRPr sz="2400" b="0" i="1">
                <a:solidFill>
                  <a:srgbClr val="970D3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Slide Number Placeholder 8">
            <a:extLst>
              <a:ext uri="{FF2B5EF4-FFF2-40B4-BE49-F238E27FC236}">
                <a16:creationId xmlns:a16="http://schemas.microsoft.com/office/drawing/2014/main" id="{0D7A8A7E-BFF7-D145-B3D2-08077AC51EC0}"/>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41912B73-B526-B244-A91B-3EE8458803C1}"/>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3777651182"/>
      </p:ext>
    </p:extLst>
  </p:cSld>
  <p:clrMapOvr>
    <a:masterClrMapping/>
  </p:clrMapOvr>
  <p:transition spd="slow">
    <p:wip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roma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52786775"/>
      </p:ext>
    </p:extLst>
  </p:cSld>
  <p:clrMapOvr>
    <a:masterClrMapping/>
  </p:clrMapOvr>
  <p:transition spd="slow">
    <p:wip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roma 1 Column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2011680"/>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Slide Number Placeholder 2">
            <a:extLst>
              <a:ext uri="{FF2B5EF4-FFF2-40B4-BE49-F238E27FC236}">
                <a16:creationId xmlns:a16="http://schemas.microsoft.com/office/drawing/2014/main" id="{A703FDC1-DED6-824C-8400-41836E8F186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483393676"/>
      </p:ext>
    </p:extLst>
  </p:cSld>
  <p:clrMapOvr>
    <a:masterClrMapping/>
  </p:clrMapOvr>
  <p:transition spd="slow">
    <p:wip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roma 1 Column on Flower BG">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68BA005F-59E5-994A-B32D-F56D39E589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AE6267EB-9BEE-DF40-8A4C-9911F95E710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44537" y="5940447"/>
            <a:ext cx="1647463"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1" name="Picture 10" descr="A close up of a logo&#10;&#10;Description automatically generated">
            <a:extLst>
              <a:ext uri="{FF2B5EF4-FFF2-40B4-BE49-F238E27FC236}">
                <a16:creationId xmlns:a16="http://schemas.microsoft.com/office/drawing/2014/main" id="{0F8071F0-AD68-154E-B12D-F1C10D1D3B7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6054290"/>
            <a:ext cx="5755907" cy="803709"/>
          </a:xfrm>
          <a:prstGeom prst="rect">
            <a:avLst/>
          </a:prstGeom>
        </p:spPr>
      </p:pic>
      <p:sp>
        <p:nvSpPr>
          <p:cNvPr id="13" name="Slide Number Placeholder 8">
            <a:extLst>
              <a:ext uri="{FF2B5EF4-FFF2-40B4-BE49-F238E27FC236}">
                <a16:creationId xmlns:a16="http://schemas.microsoft.com/office/drawing/2014/main" id="{47C02330-1CB8-E944-B116-74A008E3AD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929536134"/>
      </p:ext>
    </p:extLst>
  </p:cSld>
  <p:clrMapOvr>
    <a:masterClrMapping/>
  </p:clrMapOvr>
  <p:transition spd="slow">
    <p:wip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roma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0A242CB-5AEE-9944-AD50-DEC61C4104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Slide Number Placeholder 2">
            <a:extLst>
              <a:ext uri="{FF2B5EF4-FFF2-40B4-BE49-F238E27FC236}">
                <a16:creationId xmlns:a16="http://schemas.microsoft.com/office/drawing/2014/main" id="{C5130E1B-3C5D-6943-98B8-13498721FC12}"/>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632438762"/>
      </p:ext>
    </p:extLst>
  </p:cSld>
  <p:clrMapOvr>
    <a:masterClrMapping/>
  </p:clrMapOvr>
  <p:transition spd="slow">
    <p:wip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roma 3 Columns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792354"/>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3" name="Text Placeholder 9">
            <a:extLst>
              <a:ext uri="{FF2B5EF4-FFF2-40B4-BE49-F238E27FC236}">
                <a16:creationId xmlns:a16="http://schemas.microsoft.com/office/drawing/2014/main" id="{A5FCA04B-28BD-F64D-B5DD-1D77FC0E0529}"/>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4" name="Text Placeholder 9">
            <a:extLst>
              <a:ext uri="{FF2B5EF4-FFF2-40B4-BE49-F238E27FC236}">
                <a16:creationId xmlns:a16="http://schemas.microsoft.com/office/drawing/2014/main" id="{95985E5B-132C-C74D-AB99-E7A8CB2D6E80}"/>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BB838BAC-9D3F-444E-8B87-2A2AF6951E80}"/>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6" name="Slide Number Placeholder 2">
            <a:extLst>
              <a:ext uri="{FF2B5EF4-FFF2-40B4-BE49-F238E27FC236}">
                <a16:creationId xmlns:a16="http://schemas.microsoft.com/office/drawing/2014/main" id="{CAA47823-3419-B548-AD2C-00A2D207F6A5}"/>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608756876"/>
      </p:ext>
    </p:extLst>
  </p:cSld>
  <p:clrMapOvr>
    <a:masterClrMapping/>
  </p:clrMapOvr>
  <p:transition spd="slow">
    <p:wip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roma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A3846752-7394-5243-9874-C2E760A1C6D2}"/>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Text Placeholder 14">
            <a:extLst>
              <a:ext uri="{FF2B5EF4-FFF2-40B4-BE49-F238E27FC236}">
                <a16:creationId xmlns:a16="http://schemas.microsoft.com/office/drawing/2014/main" id="{42718DC9-8215-6A48-86C2-269D972626DE}"/>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5269248"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5267469"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5267469"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2" name="Picture 11">
            <a:extLst>
              <a:ext uri="{FF2B5EF4-FFF2-40B4-BE49-F238E27FC236}">
                <a16:creationId xmlns:a16="http://schemas.microsoft.com/office/drawing/2014/main" id="{4904D398-B9F9-9C4A-B444-0091C07C03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903477426"/>
      </p:ext>
    </p:extLst>
  </p:cSld>
  <p:clrMapOvr>
    <a:masterClrMapping/>
  </p:clrMapOvr>
  <p:transition spd="slow">
    <p:wip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roma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231588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3D71572C-5AFC-A841-B853-CFDA453912DD}"/>
              </a:ext>
            </a:extLst>
          </p:cNvPr>
          <p:cNvPicPr>
            <a:picLocks noChangeAspect="1"/>
          </p:cNvPicPr>
          <p:nvPr userDrawn="1"/>
        </p:nvPicPr>
        <p:blipFill>
          <a:blip r:embed="rId6"/>
          <a:srcRect/>
          <a:stretch/>
        </p:blipFill>
        <p:spPr>
          <a:xfrm>
            <a:off x="798139" y="6235416"/>
            <a:ext cx="4535979" cy="308570"/>
          </a:xfrm>
          <a:prstGeom prst="rect">
            <a:avLst/>
          </a:prstGeom>
        </p:spPr>
      </p:pic>
    </p:spTree>
    <p:extLst>
      <p:ext uri="{BB962C8B-B14F-4D97-AF65-F5344CB8AC3E}">
        <p14:creationId xmlns:p14="http://schemas.microsoft.com/office/powerpoint/2010/main" val="2619755272"/>
      </p:ext>
    </p:extLst>
  </p:cSld>
  <p:clrMapOvr>
    <a:masterClrMapping/>
  </p:clrMapOvr>
  <p:transition spd="slow">
    <p:wip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roma Accent Slide 1">
    <p:spTree>
      <p:nvGrpSpPr>
        <p:cNvPr id="1" name=""/>
        <p:cNvGrpSpPr/>
        <p:nvPr/>
      </p:nvGrpSpPr>
      <p:grpSpPr>
        <a:xfrm>
          <a:off x="0" y="0"/>
          <a:ext cx="0" cy="0"/>
          <a:chOff x="0" y="0"/>
          <a:chExt cx="0" cy="0"/>
        </a:xfrm>
      </p:grpSpPr>
      <p:pic>
        <p:nvPicPr>
          <p:cNvPr id="7" name="Picture 6" descr="A picture containing screenshot, drawing&#10;&#10;Description automatically generated">
            <a:extLst>
              <a:ext uri="{FF2B5EF4-FFF2-40B4-BE49-F238E27FC236}">
                <a16:creationId xmlns:a16="http://schemas.microsoft.com/office/drawing/2014/main" id="{22DF8191-7DD9-E54E-A94D-930A1D36010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1A29AB1F-9FC8-2D45-AB14-2F5D852791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1" name="Slide Number Placeholder 2">
            <a:extLst>
              <a:ext uri="{FF2B5EF4-FFF2-40B4-BE49-F238E27FC236}">
                <a16:creationId xmlns:a16="http://schemas.microsoft.com/office/drawing/2014/main" id="{0B094CF1-632C-A043-8F2D-45E4AE073186}"/>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09405595-3B3E-7D42-8665-BDD4061B425E}"/>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833491575"/>
      </p:ext>
    </p:extLst>
  </p:cSld>
  <p:clrMapOvr>
    <a:masterClrMapping/>
  </p:clrMapOvr>
  <p:transition spd="slow">
    <p:wip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roma Accent Slide 2">
    <p:spTree>
      <p:nvGrpSpPr>
        <p:cNvPr id="1" name=""/>
        <p:cNvGrpSpPr/>
        <p:nvPr/>
      </p:nvGrpSpPr>
      <p:grpSpPr>
        <a:xfrm>
          <a:off x="0" y="0"/>
          <a:ext cx="0" cy="0"/>
          <a:chOff x="0" y="0"/>
          <a:chExt cx="0" cy="0"/>
        </a:xfrm>
      </p:grpSpPr>
      <p:pic>
        <p:nvPicPr>
          <p:cNvPr id="4" name="Picture 3" descr="A picture containing drawing, computer&#10;&#10;Description automatically generated">
            <a:extLst>
              <a:ext uri="{FF2B5EF4-FFF2-40B4-BE49-F238E27FC236}">
                <a16:creationId xmlns:a16="http://schemas.microsoft.com/office/drawing/2014/main" id="{F966197C-1606-EC46-A0C9-6467E494EE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B68AE0F0-C6C3-824D-B60F-F67B9E87BA80}"/>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4EF4C118-96C2-914F-A9C0-0FD8BC8B63F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6" name="Title 2">
            <a:extLst>
              <a:ext uri="{FF2B5EF4-FFF2-40B4-BE49-F238E27FC236}">
                <a16:creationId xmlns:a16="http://schemas.microsoft.com/office/drawing/2014/main" id="{751894C7-6EEC-EF40-9838-4724ED3E1D93}"/>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7">
            <a:extLst>
              <a:ext uri="{FF2B5EF4-FFF2-40B4-BE49-F238E27FC236}">
                <a16:creationId xmlns:a16="http://schemas.microsoft.com/office/drawing/2014/main" id="{F2C9BC3A-B837-674A-94BB-173C83E36F5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Text Placeholder 9">
            <a:extLst>
              <a:ext uri="{FF2B5EF4-FFF2-40B4-BE49-F238E27FC236}">
                <a16:creationId xmlns:a16="http://schemas.microsoft.com/office/drawing/2014/main" id="{A2F956F0-C320-BA4D-B05B-129E98F9CE53}"/>
              </a:ext>
            </a:extLst>
          </p:cNvPr>
          <p:cNvSpPr>
            <a:spLocks noGrp="1"/>
          </p:cNvSpPr>
          <p:nvPr>
            <p:ph type="body" sz="quarter" idx="14"/>
          </p:nvPr>
        </p:nvSpPr>
        <p:spPr>
          <a:xfrm>
            <a:off x="468313" y="1800224"/>
            <a:ext cx="5353753" cy="3894519"/>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7F96DEDC-DDD7-2E40-AA43-85318140F0BA}"/>
              </a:ext>
            </a:extLst>
          </p:cNvPr>
          <p:cNvSpPr>
            <a:spLocks noGrp="1"/>
          </p:cNvSpPr>
          <p:nvPr>
            <p:ph type="body" sz="quarter" idx="15"/>
          </p:nvPr>
        </p:nvSpPr>
        <p:spPr>
          <a:xfrm>
            <a:off x="6369936" y="1806372"/>
            <a:ext cx="5353753" cy="3888371"/>
          </a:xfrm>
          <a:prstGeom prst="rect">
            <a:avLst/>
          </a:prstGeom>
        </p:spPr>
        <p:txBody>
          <a:bodyPr lIns="0" tIns="0" rIns="0" bIns="0"/>
          <a:lstStyle>
            <a:lvl1pPr marL="0" indent="0" algn="ctr">
              <a:buNone/>
              <a:defRPr sz="3000" b="1" i="0">
                <a:solidFill>
                  <a:srgbClr val="CAA5C0"/>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pic>
        <p:nvPicPr>
          <p:cNvPr id="11" name="Picture 10">
            <a:extLst>
              <a:ext uri="{FF2B5EF4-FFF2-40B4-BE49-F238E27FC236}">
                <a16:creationId xmlns:a16="http://schemas.microsoft.com/office/drawing/2014/main" id="{9FCF1BA4-FA40-7848-B22B-D084EA6A2925}"/>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1332298020"/>
      </p:ext>
    </p:extLst>
  </p:cSld>
  <p:clrMapOvr>
    <a:masterClrMapping/>
  </p:clrMapOvr>
  <p:transition spd="slow">
    <p:wip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roma Accent Slide 3">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6B2FC42F-ABB4-F44D-96E8-BB524366AE7E}"/>
              </a:ext>
            </a:extLst>
          </p:cNvPr>
          <p:cNvSpPr>
            <a:spLocks noGrp="1"/>
          </p:cNvSpPr>
          <p:nvPr>
            <p:ph type="body" sz="quarter" idx="14"/>
          </p:nvPr>
        </p:nvSpPr>
        <p:spPr>
          <a:xfrm>
            <a:off x="6528122" y="1612387"/>
            <a:ext cx="5199054" cy="3952393"/>
          </a:xfrm>
          <a:prstGeom prst="rect">
            <a:avLst/>
          </a:prstGeom>
        </p:spPr>
        <p:txBody>
          <a:bodyPr lIns="0" tIns="0" rIns="0" bIns="0"/>
          <a:lstStyle>
            <a:lvl1pPr>
              <a:defRPr sz="18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ext Placeholder 9">
            <a:extLst>
              <a:ext uri="{FF2B5EF4-FFF2-40B4-BE49-F238E27FC236}">
                <a16:creationId xmlns:a16="http://schemas.microsoft.com/office/drawing/2014/main" id="{DE008640-9E04-E045-A47D-DD99F49B1C5B}"/>
              </a:ext>
            </a:extLst>
          </p:cNvPr>
          <p:cNvSpPr>
            <a:spLocks noGrp="1"/>
          </p:cNvSpPr>
          <p:nvPr>
            <p:ph type="body" sz="quarter" idx="15"/>
          </p:nvPr>
        </p:nvSpPr>
        <p:spPr>
          <a:xfrm>
            <a:off x="693581" y="1612387"/>
            <a:ext cx="5402419" cy="3952393"/>
          </a:xfrm>
          <a:prstGeom prst="rect">
            <a:avLst/>
          </a:prstGeom>
        </p:spPr>
        <p:txBody>
          <a:bodyPr lIns="0" tIns="0" rIns="0" bIns="0" anchor="ctr"/>
          <a:lstStyle>
            <a:lvl1pPr marL="0" indent="0" algn="ctr">
              <a:buNone/>
              <a:defRPr sz="3000" b="1" i="0">
                <a:solidFill>
                  <a:srgbClr val="7B1F62"/>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4" name="Slide Number Placeholder 2">
            <a:extLst>
              <a:ext uri="{FF2B5EF4-FFF2-40B4-BE49-F238E27FC236}">
                <a16:creationId xmlns:a16="http://schemas.microsoft.com/office/drawing/2014/main" id="{482F1715-873D-0448-AC3C-0287B670323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E5244657-C4F8-EC4A-ACD4-03AA01FC3E8E}"/>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3126224517"/>
      </p:ext>
    </p:extLst>
  </p:cSld>
  <p:clrMapOvr>
    <a:masterClrMapping/>
  </p:clrMapOvr>
  <p:transition spd="slow">
    <p:wip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Aroma Accent Slide 4">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F038F300-F874-8E40-BD60-BA55DF3EED0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F594BD54-E2C8-494C-9735-23F61E568DA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2">
            <a:extLst>
              <a:ext uri="{FF2B5EF4-FFF2-40B4-BE49-F238E27FC236}">
                <a16:creationId xmlns:a16="http://schemas.microsoft.com/office/drawing/2014/main" id="{569FBCA4-F525-2949-A5B6-1E3845DE1895}"/>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9A26BE5F-A97C-8E49-838D-A00CCEF17E6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B29C86D6-CE5D-8345-9B35-90466B8C8B6C}"/>
              </a:ext>
            </a:extLst>
          </p:cNvPr>
          <p:cNvSpPr>
            <a:spLocks noGrp="1"/>
          </p:cNvSpPr>
          <p:nvPr>
            <p:ph type="body" sz="quarter" idx="15"/>
          </p:nvPr>
        </p:nvSpPr>
        <p:spPr>
          <a:xfrm>
            <a:off x="1261642" y="2708475"/>
            <a:ext cx="8762034" cy="2754775"/>
          </a:xfrm>
          <a:prstGeom prst="rect">
            <a:avLst/>
          </a:prstGeom>
        </p:spPr>
        <p:txBody>
          <a:bodyPr lIns="0" tIns="0" rIns="0" bIns="0" anchor="ctr"/>
          <a:lstStyle>
            <a:lvl1pPr marL="0" indent="0" algn="ctr">
              <a:buNone/>
              <a:defRPr sz="3000" b="1" i="0">
                <a:solidFill>
                  <a:srgbClr val="970D34"/>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2" name="Slide Number Placeholder 2">
            <a:extLst>
              <a:ext uri="{FF2B5EF4-FFF2-40B4-BE49-F238E27FC236}">
                <a16:creationId xmlns:a16="http://schemas.microsoft.com/office/drawing/2014/main" id="{B8ADFFA6-0C11-B649-87A7-C1CD51EF4CA8}"/>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2ADE6BB-2A9A-4C46-9E73-06D83B6CDAFD}"/>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2766519738"/>
      </p:ext>
    </p:extLst>
  </p:cSld>
  <p:clrMapOvr>
    <a:masterClrMapping/>
  </p:clrMapOvr>
  <p:transition spd="slow">
    <p:wip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roma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024332569"/>
      </p:ext>
    </p:extLst>
  </p:cSld>
  <p:clrMapOvr>
    <a:masterClrMapping/>
  </p:clrMapOvr>
  <p:transition spd="slow">
    <p:wip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Blue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8" name="Picture 7">
            <a:extLst>
              <a:ext uri="{FF2B5EF4-FFF2-40B4-BE49-F238E27FC236}">
                <a16:creationId xmlns:a16="http://schemas.microsoft.com/office/drawing/2014/main" id="{3B23B8A5-F0B9-4B92-9033-C0E5FF133994}"/>
              </a:ext>
            </a:extLst>
          </p:cNvPr>
          <p:cNvPicPr>
            <a:picLocks noChangeAspect="1"/>
          </p:cNvPicPr>
          <p:nvPr userDrawn="1"/>
        </p:nvPicPr>
        <p:blipFill>
          <a:blip r:embed="rId6"/>
          <a:srcRect/>
          <a:stretch/>
        </p:blipFill>
        <p:spPr bwMode="ltGray">
          <a:xfrm>
            <a:off x="0"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0"/>
            <a:ext cx="9144000" cy="1218795"/>
          </a:xfrm>
          <a:prstGeom prst="rect">
            <a:avLst/>
          </a:prstGeom>
        </p:spPr>
        <p:txBody>
          <a:bodyPr anchor="t" anchorCtr="0"/>
          <a:lstStyle>
            <a:lvl1pPr algn="l">
              <a:defRPr sz="4400">
                <a:solidFill>
                  <a:schemeClr val="bg1"/>
                </a:solidFill>
              </a:defRPr>
            </a:lvl1pPr>
          </a:lstStyle>
          <a:p>
            <a:r>
              <a:rPr lang="en-US" noProof="0" dirty="0"/>
              <a:t>Divider slide</a:t>
            </a:r>
            <a:br>
              <a:rPr lang="en-US" noProof="0" dirty="0"/>
            </a:br>
            <a:r>
              <a:rPr lang="en-US" noProof="0" dirty="0"/>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chemeClr val="bg1"/>
                </a:solidFill>
              </a:defRPr>
            </a:lvl1pPr>
          </a:lstStyle>
          <a:p>
            <a:fld id="{E118D48E-C7CB-6244-969D-7BAEA9B6226C}" type="slidenum">
              <a:rPr lang="en-US" noProof="0" smtClean="0"/>
              <a:pPr/>
              <a:t>‹#›</a:t>
            </a:fld>
            <a:endParaRPr lang="en-US" noProof="0" dirty="0"/>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j-lt"/>
              </a:defRPr>
            </a:lvl1pPr>
          </a:lstStyle>
          <a:p>
            <a:endParaRPr lang="en-US" noProof="0" dirty="0"/>
          </a:p>
        </p:txBody>
      </p:sp>
    </p:spTree>
    <p:extLst>
      <p:ext uri="{BB962C8B-B14F-4D97-AF65-F5344CB8AC3E}">
        <p14:creationId xmlns:p14="http://schemas.microsoft.com/office/powerpoint/2010/main" val="3745060996"/>
      </p:ext>
    </p:extLst>
  </p:cSld>
  <p:clrMapOvr>
    <a:masterClrMapping/>
  </p:clrMapOvr>
  <p:transition spd="slow">
    <p:wip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noProof="0" dirty="0"/>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3825049819"/>
      </p:ext>
    </p:extLst>
  </p:cSld>
  <p:clrMapOvr>
    <a:masterClrMapping/>
  </p:clrMapOvr>
  <p:transition spd="slow">
    <p:wip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lu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noProof="0" dirty="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1320337032"/>
      </p:ext>
    </p:extLst>
  </p:cSld>
  <p:clrMapOvr>
    <a:masterClrMapping/>
  </p:clrMapOvr>
  <p:transition spd="slow">
    <p:wip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Blue / sub header, 1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BEC39E-BC6B-0744-AA41-1A494FBB5B7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err="1">
              <a:solidFill>
                <a:schemeClr val="tx1"/>
              </a:solidFill>
            </a:endParaRPr>
          </a:p>
        </p:txBody>
      </p:sp>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noProof="0" dirty="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pic>
        <p:nvPicPr>
          <p:cNvPr id="12" name="Picture 11">
            <a:extLst>
              <a:ext uri="{FF2B5EF4-FFF2-40B4-BE49-F238E27FC236}">
                <a16:creationId xmlns:a16="http://schemas.microsoft.com/office/drawing/2014/main" id="{4EB853FB-29C0-0845-9579-DBED8D7D9C45}"/>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655825410"/>
      </p:ext>
    </p:extLst>
  </p:cSld>
  <p:clrMapOvr>
    <a:masterClrMapping/>
  </p:clrMapOvr>
  <p:transition spd="slow">
    <p:wip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ue / sub header, 2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1800225"/>
            <a:ext cx="5391177"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1800225"/>
            <a:ext cx="5391177"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7">
            <a:extLst>
              <a:ext uri="{FF2B5EF4-FFF2-40B4-BE49-F238E27FC236}">
                <a16:creationId xmlns:a16="http://schemas.microsoft.com/office/drawing/2014/main" id="{A8A6B7A4-D943-4831-A643-DDE1410230ED}"/>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 name="Title 1">
            <a:extLst>
              <a:ext uri="{FF2B5EF4-FFF2-40B4-BE49-F238E27FC236}">
                <a16:creationId xmlns:a16="http://schemas.microsoft.com/office/drawing/2014/main" id="{8AF9859E-49E6-4991-A101-64768140C36E}"/>
              </a:ext>
            </a:extLst>
          </p:cNvPr>
          <p:cNvSpPr>
            <a:spLocks noGrp="1"/>
          </p:cNvSpPr>
          <p:nvPr>
            <p:ph type="title" hasCustomPrompt="1"/>
          </p:nvPr>
        </p:nvSpPr>
        <p:spPr/>
        <p:txBody>
          <a:bodyPr/>
          <a:lstStyle>
            <a:lvl1pPr>
              <a:defRPr/>
            </a:lvl1pPr>
          </a:lstStyle>
          <a:p>
            <a:r>
              <a:rPr lang="en-US" noProof="0" dirty="0"/>
              <a:t>Header</a:t>
            </a:r>
          </a:p>
        </p:txBody>
      </p:sp>
      <p:sp>
        <p:nvSpPr>
          <p:cNvPr id="9" name="Slide Number Placeholder 5">
            <a:extLst>
              <a:ext uri="{FF2B5EF4-FFF2-40B4-BE49-F238E27FC236}">
                <a16:creationId xmlns:a16="http://schemas.microsoft.com/office/drawing/2014/main" id="{7F9106C1-A74E-4316-9285-24C2D5F0D51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10" name="Footer Placeholder 4">
            <a:extLst>
              <a:ext uri="{FF2B5EF4-FFF2-40B4-BE49-F238E27FC236}">
                <a16:creationId xmlns:a16="http://schemas.microsoft.com/office/drawing/2014/main" id="{6D8AFE70-5132-4474-A761-AC2C2E7862FD}"/>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2237715422"/>
      </p:ext>
    </p:extLst>
  </p:cSld>
  <p:clrMapOvr>
    <a:masterClrMapping/>
  </p:clrMapOvr>
  <p:transition spd="slow">
    <p:wip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ue / 2 columns w/ header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2232000"/>
            <a:ext cx="5391177"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2232000"/>
            <a:ext cx="5391177"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1">
            <a:extLst>
              <a:ext uri="{FF2B5EF4-FFF2-40B4-BE49-F238E27FC236}">
                <a16:creationId xmlns:a16="http://schemas.microsoft.com/office/drawing/2014/main" id="{334F5A02-45AE-457C-93B5-134D4CA14F31}"/>
              </a:ext>
            </a:extLst>
          </p:cNvPr>
          <p:cNvSpPr>
            <a:spLocks noGrp="1"/>
          </p:cNvSpPr>
          <p:nvPr>
            <p:ph type="title" hasCustomPrompt="1"/>
          </p:nvPr>
        </p:nvSpPr>
        <p:spPr/>
        <p:txBody>
          <a:bodyPr/>
          <a:lstStyle>
            <a:lvl1pPr>
              <a:defRPr/>
            </a:lvl1pPr>
          </a:lstStyle>
          <a:p>
            <a:r>
              <a:rPr lang="en-US" noProof="0" dirty="0"/>
              <a:t>Header</a:t>
            </a:r>
          </a:p>
        </p:txBody>
      </p:sp>
      <p:sp>
        <p:nvSpPr>
          <p:cNvPr id="11" name="Text Placeholder 7">
            <a:extLst>
              <a:ext uri="{FF2B5EF4-FFF2-40B4-BE49-F238E27FC236}">
                <a16:creationId xmlns:a16="http://schemas.microsoft.com/office/drawing/2014/main" id="{00626E5D-46A4-4917-94D9-76F8EC00A8AB}"/>
              </a:ext>
            </a:extLst>
          </p:cNvPr>
          <p:cNvSpPr>
            <a:spLocks noGrp="1"/>
          </p:cNvSpPr>
          <p:nvPr>
            <p:ph type="body" sz="quarter" idx="13" hasCustomPrompt="1"/>
          </p:nvPr>
        </p:nvSpPr>
        <p:spPr>
          <a:xfrm>
            <a:off x="46800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 </a:t>
            </a:r>
          </a:p>
        </p:txBody>
      </p:sp>
      <p:sp>
        <p:nvSpPr>
          <p:cNvPr id="14" name="Text Placeholder 7">
            <a:extLst>
              <a:ext uri="{FF2B5EF4-FFF2-40B4-BE49-F238E27FC236}">
                <a16:creationId xmlns:a16="http://schemas.microsoft.com/office/drawing/2014/main" id="{1201B17D-2F65-4670-BFA9-9258870A745E}"/>
              </a:ext>
            </a:extLst>
          </p:cNvPr>
          <p:cNvSpPr>
            <a:spLocks noGrp="1"/>
          </p:cNvSpPr>
          <p:nvPr>
            <p:ph type="body" sz="quarter" idx="18" hasCustomPrompt="1"/>
          </p:nvPr>
        </p:nvSpPr>
        <p:spPr>
          <a:xfrm>
            <a:off x="633251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 </a:t>
            </a:r>
          </a:p>
        </p:txBody>
      </p:sp>
      <p:sp>
        <p:nvSpPr>
          <p:cNvPr id="10" name="Slide Number Placeholder 5">
            <a:extLst>
              <a:ext uri="{FF2B5EF4-FFF2-40B4-BE49-F238E27FC236}">
                <a16:creationId xmlns:a16="http://schemas.microsoft.com/office/drawing/2014/main" id="{B01EB234-5D8E-472D-AFF8-9F39501AC63D}"/>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15" name="Footer Placeholder 4">
            <a:extLst>
              <a:ext uri="{FF2B5EF4-FFF2-40B4-BE49-F238E27FC236}">
                <a16:creationId xmlns:a16="http://schemas.microsoft.com/office/drawing/2014/main" id="{53269602-6D9D-4AB3-B9E6-58FC9FE588B9}"/>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786471669"/>
      </p:ext>
    </p:extLst>
  </p:cSld>
  <p:clrMapOvr>
    <a:masterClrMapping/>
  </p:clrMapOvr>
  <p:transition spd="slow">
    <p:wip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ue / sub header, image 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15F042-46C1-4FCB-B6D7-589B71C29D3E}"/>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15F042-46C1-4FCB-B6D7-589B71C29D3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E763AC1-7B8A-4444-88F3-9B621FA29C0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15" name="Text Placeholder 9">
            <a:extLst>
              <a:ext uri="{FF2B5EF4-FFF2-40B4-BE49-F238E27FC236}">
                <a16:creationId xmlns:a16="http://schemas.microsoft.com/office/drawing/2014/main" id="{38353E38-92D9-4256-A046-61F5C0855A22}"/>
              </a:ext>
            </a:extLst>
          </p:cNvPr>
          <p:cNvSpPr>
            <a:spLocks noGrp="1"/>
          </p:cNvSpPr>
          <p:nvPr>
            <p:ph type="body" sz="quarter" idx="15"/>
          </p:nvPr>
        </p:nvSpPr>
        <p:spPr>
          <a:xfrm>
            <a:off x="468313" y="1800225"/>
            <a:ext cx="6743124"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1">
            <a:extLst>
              <a:ext uri="{FF2B5EF4-FFF2-40B4-BE49-F238E27FC236}">
                <a16:creationId xmlns:a16="http://schemas.microsoft.com/office/drawing/2014/main" id="{95907D54-ECB7-4185-A0E2-E0C2628BC014}"/>
              </a:ext>
            </a:extLst>
          </p:cNvPr>
          <p:cNvSpPr>
            <a:spLocks noGrp="1"/>
          </p:cNvSpPr>
          <p:nvPr>
            <p:ph type="title" hasCustomPrompt="1"/>
          </p:nvPr>
        </p:nvSpPr>
        <p:spPr>
          <a:xfrm>
            <a:off x="468000" y="468000"/>
            <a:ext cx="6743124" cy="443198"/>
          </a:xfrm>
        </p:spPr>
        <p:txBody>
          <a:bodyPr/>
          <a:lstStyle>
            <a:lvl1pPr>
              <a:defRPr/>
            </a:lvl1pPr>
          </a:lstStyle>
          <a:p>
            <a:r>
              <a:rPr lang="en-US" noProof="0" dirty="0"/>
              <a:t>Header</a:t>
            </a:r>
          </a:p>
        </p:txBody>
      </p:sp>
      <p:sp>
        <p:nvSpPr>
          <p:cNvPr id="10" name="Text Placeholder 7">
            <a:extLst>
              <a:ext uri="{FF2B5EF4-FFF2-40B4-BE49-F238E27FC236}">
                <a16:creationId xmlns:a16="http://schemas.microsoft.com/office/drawing/2014/main" id="{3DDBFE5F-1A05-41BA-A463-6D9DFCEAB018}"/>
              </a:ext>
            </a:extLst>
          </p:cNvPr>
          <p:cNvSpPr>
            <a:spLocks noGrp="1"/>
          </p:cNvSpPr>
          <p:nvPr>
            <p:ph type="body" sz="quarter" idx="13" hasCustomPrompt="1"/>
          </p:nvPr>
        </p:nvSpPr>
        <p:spPr>
          <a:xfrm>
            <a:off x="468000" y="936876"/>
            <a:ext cx="6743124"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Slide Number Placeholder 5">
            <a:extLst>
              <a:ext uri="{FF2B5EF4-FFF2-40B4-BE49-F238E27FC236}">
                <a16:creationId xmlns:a16="http://schemas.microsoft.com/office/drawing/2014/main" id="{353C0BAD-6501-432C-BDEE-DDD9D0A4FA30}"/>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11" name="Footer Placeholder 4">
            <a:extLst>
              <a:ext uri="{FF2B5EF4-FFF2-40B4-BE49-F238E27FC236}">
                <a16:creationId xmlns:a16="http://schemas.microsoft.com/office/drawing/2014/main" id="{14C2CD50-5B04-4D3D-BA05-74D0E97B1067}"/>
              </a:ext>
            </a:extLst>
          </p:cNvPr>
          <p:cNvSpPr>
            <a:spLocks noGrp="1"/>
          </p:cNvSpPr>
          <p:nvPr>
            <p:ph type="ftr" sz="quarter" idx="3"/>
          </p:nvPr>
        </p:nvSpPr>
        <p:spPr>
          <a:xfrm>
            <a:off x="1066799" y="6338495"/>
            <a:ext cx="614432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2346178312"/>
      </p:ext>
    </p:extLst>
  </p:cSld>
  <p:clrMapOvr>
    <a:masterClrMapping/>
  </p:clrMapOvr>
  <p:transition spd="slow">
    <p:wip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ue / sub header, image 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2BAB836-C9B1-4F02-BEDD-1902625C3D8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22BAB836-C9B1-4F02-BEDD-1902625C3D8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80C3687-36C5-4171-B057-30559693390C}"/>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13" name="Text Placeholder 9">
            <a:extLst>
              <a:ext uri="{FF2B5EF4-FFF2-40B4-BE49-F238E27FC236}">
                <a16:creationId xmlns:a16="http://schemas.microsoft.com/office/drawing/2014/main" id="{F355D142-E307-46D2-ABBE-A69BC17C242A}"/>
              </a:ext>
            </a:extLst>
          </p:cNvPr>
          <p:cNvSpPr>
            <a:spLocks noGrp="1"/>
          </p:cNvSpPr>
          <p:nvPr>
            <p:ph type="body" sz="quarter" idx="15"/>
          </p:nvPr>
        </p:nvSpPr>
        <p:spPr>
          <a:xfrm>
            <a:off x="468313" y="1800225"/>
            <a:ext cx="5158634"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1">
            <a:extLst>
              <a:ext uri="{FF2B5EF4-FFF2-40B4-BE49-F238E27FC236}">
                <a16:creationId xmlns:a16="http://schemas.microsoft.com/office/drawing/2014/main" id="{D20150C5-668E-4AF4-8FA1-109F47087E7E}"/>
              </a:ext>
            </a:extLst>
          </p:cNvPr>
          <p:cNvSpPr>
            <a:spLocks noGrp="1"/>
          </p:cNvSpPr>
          <p:nvPr>
            <p:ph type="title" hasCustomPrompt="1"/>
          </p:nvPr>
        </p:nvSpPr>
        <p:spPr>
          <a:xfrm>
            <a:off x="468000" y="468000"/>
            <a:ext cx="5158947" cy="443198"/>
          </a:xfrm>
        </p:spPr>
        <p:txBody>
          <a:bodyPr/>
          <a:lstStyle>
            <a:lvl1pPr>
              <a:defRPr/>
            </a:lvl1pPr>
          </a:lstStyle>
          <a:p>
            <a:r>
              <a:rPr lang="en-US" noProof="0" dirty="0"/>
              <a:t>Header</a:t>
            </a:r>
          </a:p>
        </p:txBody>
      </p:sp>
      <p:sp>
        <p:nvSpPr>
          <p:cNvPr id="12" name="Text Placeholder 7">
            <a:extLst>
              <a:ext uri="{FF2B5EF4-FFF2-40B4-BE49-F238E27FC236}">
                <a16:creationId xmlns:a16="http://schemas.microsoft.com/office/drawing/2014/main" id="{FE460FD4-C709-4C4E-8F84-D8A6C0957493}"/>
              </a:ext>
            </a:extLst>
          </p:cNvPr>
          <p:cNvSpPr>
            <a:spLocks noGrp="1"/>
          </p:cNvSpPr>
          <p:nvPr>
            <p:ph type="body" sz="quarter" idx="13" hasCustomPrompt="1"/>
          </p:nvPr>
        </p:nvSpPr>
        <p:spPr>
          <a:xfrm>
            <a:off x="468000" y="936876"/>
            <a:ext cx="5158947"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1" name="Slide Number Placeholder 5">
            <a:extLst>
              <a:ext uri="{FF2B5EF4-FFF2-40B4-BE49-F238E27FC236}">
                <a16:creationId xmlns:a16="http://schemas.microsoft.com/office/drawing/2014/main" id="{B2B0F4B5-E5C2-4382-AED6-B702530406F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14" name="Footer Placeholder 4">
            <a:extLst>
              <a:ext uri="{FF2B5EF4-FFF2-40B4-BE49-F238E27FC236}">
                <a16:creationId xmlns:a16="http://schemas.microsoft.com/office/drawing/2014/main" id="{B7101D0A-2711-43A1-B0D0-D28DE6599F50}"/>
              </a:ext>
            </a:extLst>
          </p:cNvPr>
          <p:cNvSpPr>
            <a:spLocks noGrp="1"/>
          </p:cNvSpPr>
          <p:nvPr>
            <p:ph type="ftr" sz="quarter" idx="3"/>
          </p:nvPr>
        </p:nvSpPr>
        <p:spPr>
          <a:xfrm>
            <a:off x="1066800" y="6338495"/>
            <a:ext cx="4560148"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2858252165"/>
      </p:ext>
    </p:extLst>
  </p:cSld>
  <p:clrMapOvr>
    <a:masterClrMapping/>
  </p:clrMapOvr>
  <p:transition spd="slow">
    <p:wip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ue / sub header, image I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9" name="Text Placeholder 7">
            <a:extLst>
              <a:ext uri="{FF2B5EF4-FFF2-40B4-BE49-F238E27FC236}">
                <a16:creationId xmlns:a16="http://schemas.microsoft.com/office/drawing/2014/main" id="{39E842B9-D9CA-4763-BCD8-8AECCFA20C82}"/>
              </a:ext>
            </a:extLst>
          </p:cNvPr>
          <p:cNvSpPr>
            <a:spLocks noGrp="1"/>
          </p:cNvSpPr>
          <p:nvPr>
            <p:ph type="body" sz="quarter" idx="16" hasCustomPrompt="1"/>
          </p:nvPr>
        </p:nvSpPr>
        <p:spPr bwMode="white">
          <a:xfrm>
            <a:off x="468000" y="946171"/>
            <a:ext cx="11259176" cy="369332"/>
          </a:xfrm>
        </p:spPr>
        <p:txBody>
          <a:bodyPr/>
          <a:lstStyle>
            <a:lvl1pPr marL="0" indent="0">
              <a:spcAft>
                <a:spcPts val="0"/>
              </a:spcAft>
              <a:buNone/>
              <a:defRPr sz="2400" b="0" i="1">
                <a:solidFill>
                  <a:schemeClr val="bg1"/>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3" name="Title 2">
            <a:extLst>
              <a:ext uri="{FF2B5EF4-FFF2-40B4-BE49-F238E27FC236}">
                <a16:creationId xmlns:a16="http://schemas.microsoft.com/office/drawing/2014/main" id="{08CA1BF8-0DEB-4A3C-B757-CD61169A81D1}"/>
              </a:ext>
            </a:extLst>
          </p:cNvPr>
          <p:cNvSpPr>
            <a:spLocks noGrp="1"/>
          </p:cNvSpPr>
          <p:nvPr>
            <p:ph type="title" hasCustomPrompt="1"/>
          </p:nvPr>
        </p:nvSpPr>
        <p:spPr bwMode="white"/>
        <p:txBody>
          <a:bodyPr/>
          <a:lstStyle>
            <a:lvl1pPr>
              <a:defRPr>
                <a:solidFill>
                  <a:schemeClr val="bg1"/>
                </a:solidFill>
              </a:defRPr>
            </a:lvl1pPr>
          </a:lstStyle>
          <a:p>
            <a:r>
              <a:rPr lang="en-US" noProof="0" dirty="0"/>
              <a:t>Header</a:t>
            </a:r>
          </a:p>
        </p:txBody>
      </p:sp>
      <p:sp>
        <p:nvSpPr>
          <p:cNvPr id="10" name="Slide Number Placeholder 5">
            <a:extLst>
              <a:ext uri="{FF2B5EF4-FFF2-40B4-BE49-F238E27FC236}">
                <a16:creationId xmlns:a16="http://schemas.microsoft.com/office/drawing/2014/main" id="{022F5370-528F-4CD2-B3B7-548D2989FD1D}"/>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noProof="0" smtClean="0"/>
              <a:pPr/>
              <a:t>‹#›</a:t>
            </a:fld>
            <a:endParaRPr lang="en-US" noProof="0" dirty="0"/>
          </a:p>
        </p:txBody>
      </p:sp>
      <p:sp>
        <p:nvSpPr>
          <p:cNvPr id="12" name="Footer Placeholder 4">
            <a:extLst>
              <a:ext uri="{FF2B5EF4-FFF2-40B4-BE49-F238E27FC236}">
                <a16:creationId xmlns:a16="http://schemas.microsoft.com/office/drawing/2014/main" id="{A3EDC437-8A4A-4FE1-AC29-0BD7C8876E27}"/>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noProof="0" dirty="0"/>
          </a:p>
        </p:txBody>
      </p:sp>
    </p:spTree>
    <p:extLst>
      <p:ext uri="{BB962C8B-B14F-4D97-AF65-F5344CB8AC3E}">
        <p14:creationId xmlns:p14="http://schemas.microsoft.com/office/powerpoint/2010/main" val="2690964854"/>
      </p:ext>
    </p:extLst>
  </p:cSld>
  <p:clrMapOvr>
    <a:masterClrMapping/>
  </p:clrMapOvr>
  <p:transition spd="slow">
    <p:wip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lue /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noProof="0" dirty="0"/>
              <a:t>Header</a:t>
            </a:r>
          </a:p>
        </p:txBody>
      </p:sp>
      <p:sp>
        <p:nvSpPr>
          <p:cNvPr id="9" name="Slide Number Placeholder 5">
            <a:extLst>
              <a:ext uri="{FF2B5EF4-FFF2-40B4-BE49-F238E27FC236}">
                <a16:creationId xmlns:a16="http://schemas.microsoft.com/office/drawing/2014/main" id="{4103AC79-C5BC-47C4-BE09-93769D0990A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10" name="Footer Placeholder 4">
            <a:extLst>
              <a:ext uri="{FF2B5EF4-FFF2-40B4-BE49-F238E27FC236}">
                <a16:creationId xmlns:a16="http://schemas.microsoft.com/office/drawing/2014/main" id="{ED8A6B18-6BCC-43D0-9936-BD3BE44D28D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1288762835"/>
      </p:ext>
    </p:extLst>
  </p:cSld>
  <p:clrMapOvr>
    <a:masterClrMapping/>
  </p:clrMapOvr>
  <p:transition spd="slow">
    <p:wip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ue / sub header,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dirty="0">
              <a:latin typeface="Fira Sans Medium" panose="020B0603050000020004" pitchFamily="34" charset="0"/>
              <a:ea typeface="+mj-ea"/>
              <a:cs typeface="+mj-cs"/>
              <a:sym typeface="Fira Sans Medium" panose="020B0603050000020004" pitchFamily="34" charset="0"/>
            </a:endParaRPr>
          </a:p>
        </p:txBody>
      </p:sp>
      <p:sp>
        <p:nvSpPr>
          <p:cNvPr id="8" name="Text Placeholder 7">
            <a:extLst>
              <a:ext uri="{FF2B5EF4-FFF2-40B4-BE49-F238E27FC236}">
                <a16:creationId xmlns:a16="http://schemas.microsoft.com/office/drawing/2014/main" id="{5014A1EC-5405-41F8-8513-97687168C1C5}"/>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7" name="Slide Number Placeholder 5">
            <a:extLst>
              <a:ext uri="{FF2B5EF4-FFF2-40B4-BE49-F238E27FC236}">
                <a16:creationId xmlns:a16="http://schemas.microsoft.com/office/drawing/2014/main" id="{4DFB00B4-33CE-494A-BB67-30294EE0CD28}"/>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9" name="Footer Placeholder 4">
            <a:extLst>
              <a:ext uri="{FF2B5EF4-FFF2-40B4-BE49-F238E27FC236}">
                <a16:creationId xmlns:a16="http://schemas.microsoft.com/office/drawing/2014/main" id="{6B1AC2AB-79C7-44D8-A2D9-1231C29DC1B6}"/>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
        <p:nvSpPr>
          <p:cNvPr id="3" name="Title 2">
            <a:extLst>
              <a:ext uri="{FF2B5EF4-FFF2-40B4-BE49-F238E27FC236}">
                <a16:creationId xmlns:a16="http://schemas.microsoft.com/office/drawing/2014/main" id="{1FBFBD3E-297D-4BC3-94BA-F7DADB32AC24}"/>
              </a:ext>
            </a:extLst>
          </p:cNvPr>
          <p:cNvSpPr>
            <a:spLocks noGrp="1"/>
          </p:cNvSpPr>
          <p:nvPr>
            <p:ph type="title" hasCustomPrompt="1"/>
          </p:nvPr>
        </p:nvSpPr>
        <p:spPr/>
        <p:txBody>
          <a:bodyPr/>
          <a:lstStyle>
            <a:lvl1pPr>
              <a:defRPr/>
            </a:lvl1pPr>
          </a:lstStyle>
          <a:p>
            <a:r>
              <a:rPr lang="en-US" noProof="0" dirty="0"/>
              <a:t>Header</a:t>
            </a:r>
          </a:p>
        </p:txBody>
      </p:sp>
    </p:spTree>
    <p:extLst>
      <p:ext uri="{BB962C8B-B14F-4D97-AF65-F5344CB8AC3E}">
        <p14:creationId xmlns:p14="http://schemas.microsoft.com/office/powerpoint/2010/main" val="3180001965"/>
      </p:ext>
    </p:extLst>
  </p:cSld>
  <p:clrMapOvr>
    <a:masterClrMapping/>
  </p:clrMapOvr>
  <p:transition spd="slow">
    <p:wip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En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AB7205D-F54E-6745-9EB7-B1839964D81A}"/>
              </a:ext>
            </a:extLst>
          </p:cNvPr>
          <p:cNvPicPr>
            <a:picLocks noChangeAspect="1"/>
          </p:cNvPicPr>
          <p:nvPr userDrawn="1"/>
        </p:nvPicPr>
        <p:blipFill>
          <a:blip r:embed="rId2"/>
          <a:srcRect/>
          <a:stretch/>
        </p:blipFill>
        <p:spPr bwMode="ltGray">
          <a:xfrm>
            <a:off x="0" y="1"/>
            <a:ext cx="12192000" cy="6858000"/>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6" name="Title 1">
            <a:extLst>
              <a:ext uri="{FF2B5EF4-FFF2-40B4-BE49-F238E27FC236}">
                <a16:creationId xmlns:a16="http://schemas.microsoft.com/office/drawing/2014/main" id="{EE970CDC-D690-3B49-855B-5E7B2A0B5659}"/>
              </a:ext>
            </a:extLst>
          </p:cNvPr>
          <p:cNvSpPr>
            <a:spLocks noGrp="1"/>
          </p:cNvSpPr>
          <p:nvPr>
            <p:ph type="ctrTitle" hasCustomPrompt="1"/>
          </p:nvPr>
        </p:nvSpPr>
        <p:spPr>
          <a:xfrm>
            <a:off x="468000" y="468000"/>
            <a:ext cx="11293076" cy="443198"/>
          </a:xfrm>
          <a:prstGeom prst="rect">
            <a:avLst/>
          </a:prstGeom>
        </p:spPr>
        <p:txBody>
          <a:bodyPr anchor="t" anchorCtr="0"/>
          <a:lstStyle>
            <a:lvl1pPr algn="l">
              <a:defRPr sz="3200">
                <a:solidFill>
                  <a:schemeClr val="bg1"/>
                </a:solidFill>
              </a:defRPr>
            </a:lvl1pPr>
          </a:lstStyle>
          <a:p>
            <a:r>
              <a:rPr lang="en-US" dirty="0"/>
              <a:t>Title</a:t>
            </a:r>
          </a:p>
        </p:txBody>
      </p:sp>
    </p:spTree>
    <p:extLst>
      <p:ext uri="{BB962C8B-B14F-4D97-AF65-F5344CB8AC3E}">
        <p14:creationId xmlns:p14="http://schemas.microsoft.com/office/powerpoint/2010/main" val="2075080923"/>
      </p:ext>
    </p:extLst>
  </p:cSld>
  <p:clrMapOvr>
    <a:masterClrMapping/>
  </p:clrMapOvr>
  <p:transition spd="slow">
    <p:wip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I">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61FE3D0-05F6-46C1-A5EA-B2DE3515BA6E}"/>
              </a:ext>
            </a:extLst>
          </p:cNvPr>
          <p:cNvGraphicFramePr>
            <a:graphicFrameLocks noChangeAspect="1"/>
          </p:cNvGraphicFramePr>
          <p:nvPr userDrawn="1">
            <p:custDataLst>
              <p:tags r:id="rId1"/>
            </p:custDataLst>
            <p:extLst>
              <p:ext uri="{D42A27DB-BD31-4B8C-83A1-F6EECF244321}">
                <p14:modId xmlns:p14="http://schemas.microsoft.com/office/powerpoint/2010/main" val="41759025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6" name="Object 5" hidden="1">
                        <a:extLst>
                          <a:ext uri="{FF2B5EF4-FFF2-40B4-BE49-F238E27FC236}">
                            <a16:creationId xmlns:a16="http://schemas.microsoft.com/office/drawing/2014/main" id="{261FE3D0-05F6-46C1-A5EA-B2DE3515BA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48407E-796A-40CA-AB97-FD69035658D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8" name="Picture Placeholder 7">
            <a:extLst>
              <a:ext uri="{FF2B5EF4-FFF2-40B4-BE49-F238E27FC236}">
                <a16:creationId xmlns:a16="http://schemas.microsoft.com/office/drawing/2014/main" id="{37C9C340-AD27-5841-BF8F-0CE7DDB2F1B5}"/>
              </a:ext>
            </a:extLst>
          </p:cNvPr>
          <p:cNvSpPr>
            <a:spLocks noGrp="1"/>
          </p:cNvSpPr>
          <p:nvPr>
            <p:ph type="pic" sz="quarter" idx="10" hasCustomPrompt="1"/>
          </p:nvPr>
        </p:nvSpPr>
        <p:spPr>
          <a:xfrm>
            <a:off x="-4800" y="-1990"/>
            <a:ext cx="12196800" cy="68599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12192000 w 12192000"/>
              <a:gd name="connsiteY2" fmla="*/ 4758033 h 6858000"/>
              <a:gd name="connsiteX3" fmla="*/ 0 w 12192000"/>
              <a:gd name="connsiteY3" fmla="*/ 6858000 h 6858000"/>
              <a:gd name="connsiteX4" fmla="*/ 0 w 12192000"/>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0 w 12195175"/>
              <a:gd name="connsiteY3" fmla="*/ 6858000 h 6858000"/>
              <a:gd name="connsiteX4" fmla="*/ 0 w 12195175"/>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10023475 w 12195175"/>
              <a:gd name="connsiteY4" fmla="*/ 53213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9925 w 12195175"/>
              <a:gd name="connsiteY6" fmla="*/ 52451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0 w 12195175"/>
              <a:gd name="connsiteY10" fmla="*/ 6858000 h 6858000"/>
              <a:gd name="connsiteX11" fmla="*/ 0 w 12195175"/>
              <a:gd name="connsiteY11"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408277 w 12195175"/>
              <a:gd name="connsiteY6" fmla="*/ 4706327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166225 w 12195175"/>
              <a:gd name="connsiteY6" fmla="*/ 5076825 h 6867485"/>
              <a:gd name="connsiteX7" fmla="*/ 8639175 w 12195175"/>
              <a:gd name="connsiteY7" fmla="*/ 5302250 h 6867485"/>
              <a:gd name="connsiteX8" fmla="*/ 8791575 w 12195175"/>
              <a:gd name="connsiteY8" fmla="*/ 5426075 h 6867485"/>
              <a:gd name="connsiteX9" fmla="*/ 8709025 w 12195175"/>
              <a:gd name="connsiteY9" fmla="*/ 5559425 h 6867485"/>
              <a:gd name="connsiteX10" fmla="*/ 6647422 w 12195175"/>
              <a:gd name="connsiteY10" fmla="*/ 6120030 h 6867485"/>
              <a:gd name="connsiteX11" fmla="*/ 4105315 w 12195175"/>
              <a:gd name="connsiteY11" fmla="*/ 6867485 h 6867485"/>
              <a:gd name="connsiteX12" fmla="*/ 0 w 12195175"/>
              <a:gd name="connsiteY12" fmla="*/ 6858000 h 6867485"/>
              <a:gd name="connsiteX13" fmla="*/ 0 w 12195175"/>
              <a:gd name="connsiteY13"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166225 w 12195175"/>
              <a:gd name="connsiteY5" fmla="*/ 5076825 h 6867485"/>
              <a:gd name="connsiteX6" fmla="*/ 8639175 w 12195175"/>
              <a:gd name="connsiteY6" fmla="*/ 5302250 h 6867485"/>
              <a:gd name="connsiteX7" fmla="*/ 8791575 w 12195175"/>
              <a:gd name="connsiteY7" fmla="*/ 5426075 h 6867485"/>
              <a:gd name="connsiteX8" fmla="*/ 8709025 w 12195175"/>
              <a:gd name="connsiteY8" fmla="*/ 5559425 h 6867485"/>
              <a:gd name="connsiteX9" fmla="*/ 6647422 w 12195175"/>
              <a:gd name="connsiteY9" fmla="*/ 612003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639175 w 12195175"/>
              <a:gd name="connsiteY5" fmla="*/ 5302250 h 6867485"/>
              <a:gd name="connsiteX6" fmla="*/ 8791575 w 12195175"/>
              <a:gd name="connsiteY6" fmla="*/ 5426075 h 6867485"/>
              <a:gd name="connsiteX7" fmla="*/ 8709025 w 12195175"/>
              <a:gd name="connsiteY7" fmla="*/ 5559425 h 6867485"/>
              <a:gd name="connsiteX8" fmla="*/ 6647422 w 12195175"/>
              <a:gd name="connsiteY8" fmla="*/ 612003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91575 w 12195175"/>
              <a:gd name="connsiteY5" fmla="*/ 5426075 h 6867485"/>
              <a:gd name="connsiteX6" fmla="*/ 8709025 w 12195175"/>
              <a:gd name="connsiteY6" fmla="*/ 5559425 h 6867485"/>
              <a:gd name="connsiteX7" fmla="*/ 6647422 w 12195175"/>
              <a:gd name="connsiteY7" fmla="*/ 612003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09025 w 12195175"/>
              <a:gd name="connsiteY5" fmla="*/ 5559425 h 6867485"/>
              <a:gd name="connsiteX6" fmla="*/ 6647422 w 12195175"/>
              <a:gd name="connsiteY6" fmla="*/ 612003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48929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35144 w 12195175"/>
              <a:gd name="connsiteY4" fmla="*/ 514898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5234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8919012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52344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880917 w 12195175"/>
              <a:gd name="connsiteY7" fmla="*/ 54229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503142 w 12195175"/>
              <a:gd name="connsiteY7" fmla="*/ 50673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131716 w 12195175"/>
              <a:gd name="connsiteY8" fmla="*/ 5457825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322191 w 12195175"/>
              <a:gd name="connsiteY9" fmla="*/ 5534025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58000"/>
              <a:gd name="connsiteX1" fmla="*/ 12192000 w 12195175"/>
              <a:gd name="connsiteY1" fmla="*/ 0 h 6858000"/>
              <a:gd name="connsiteX2" fmla="*/ 12195175 w 12195175"/>
              <a:gd name="connsiteY2" fmla="*/ 4707811 h 6858000"/>
              <a:gd name="connsiteX3" fmla="*/ 10768730 w 12195175"/>
              <a:gd name="connsiteY3" fmla="*/ 4999470 h 6858000"/>
              <a:gd name="connsiteX4" fmla="*/ 9312059 w 12195175"/>
              <a:gd name="connsiteY4" fmla="*/ 5344969 h 6858000"/>
              <a:gd name="connsiteX5" fmla="*/ 9254575 w 12195175"/>
              <a:gd name="connsiteY5" fmla="*/ 5234955 h 6858000"/>
              <a:gd name="connsiteX6" fmla="*/ 9090439 w 12195175"/>
              <a:gd name="connsiteY6" fmla="*/ 5356225 h 6858000"/>
              <a:gd name="connsiteX7" fmla="*/ 8369810 w 12195175"/>
              <a:gd name="connsiteY7" fmla="*/ 5378450 h 6858000"/>
              <a:gd name="connsiteX8" fmla="*/ 8493618 w 12195175"/>
              <a:gd name="connsiteY8" fmla="*/ 5473700 h 6858000"/>
              <a:gd name="connsiteX9" fmla="*/ 8436476 w 12195175"/>
              <a:gd name="connsiteY9" fmla="*/ 5556250 h 6858000"/>
              <a:gd name="connsiteX10" fmla="*/ 3191037 w 12195175"/>
              <a:gd name="connsiteY10" fmla="*/ 6642632 h 6858000"/>
              <a:gd name="connsiteX11" fmla="*/ 0 w 12195175"/>
              <a:gd name="connsiteY11" fmla="*/ 6858000 h 6858000"/>
              <a:gd name="connsiteX12" fmla="*/ 0 w 12195175"/>
              <a:gd name="connsiteY12" fmla="*/ 0 h 685800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5175" h="6859990">
                <a:moveTo>
                  <a:pt x="0" y="0"/>
                </a:moveTo>
                <a:lnTo>
                  <a:pt x="12192000" y="0"/>
                </a:lnTo>
                <a:cubicBezTo>
                  <a:pt x="12193058" y="1588128"/>
                  <a:pt x="12194117" y="3119683"/>
                  <a:pt x="12195175" y="4707811"/>
                </a:cubicBezTo>
                <a:cubicBezTo>
                  <a:pt x="11709400" y="4788675"/>
                  <a:pt x="11441520" y="4853951"/>
                  <a:pt x="10768730" y="4999470"/>
                </a:cubicBezTo>
                <a:lnTo>
                  <a:pt x="9312059" y="5344969"/>
                </a:lnTo>
                <a:cubicBezTo>
                  <a:pt x="9297337" y="5292270"/>
                  <a:pt x="9292097" y="5275532"/>
                  <a:pt x="9254575" y="5234955"/>
                </a:cubicBezTo>
                <a:cubicBezTo>
                  <a:pt x="9182717" y="5248473"/>
                  <a:pt x="9110561" y="5300037"/>
                  <a:pt x="9090439" y="5356225"/>
                </a:cubicBezTo>
                <a:cubicBezTo>
                  <a:pt x="9018639" y="5285949"/>
                  <a:pt x="8708605" y="5037673"/>
                  <a:pt x="8369810" y="5378450"/>
                </a:cubicBezTo>
                <a:cubicBezTo>
                  <a:pt x="8429069" y="5436658"/>
                  <a:pt x="8426595" y="5447778"/>
                  <a:pt x="8493618" y="5473700"/>
                </a:cubicBezTo>
                <a:cubicBezTo>
                  <a:pt x="8485682" y="5499629"/>
                  <a:pt x="8472628" y="5489053"/>
                  <a:pt x="8436476" y="5556250"/>
                </a:cubicBezTo>
                <a:cubicBezTo>
                  <a:pt x="7470174" y="5798073"/>
                  <a:pt x="5874545" y="6234593"/>
                  <a:pt x="3910469" y="6859990"/>
                </a:cubicBezTo>
                <a:lnTo>
                  <a:pt x="0" y="6858000"/>
                </a:lnTo>
                <a:lnTo>
                  <a:pt x="0" y="0"/>
                </a:lnTo>
                <a:close/>
              </a:path>
            </a:pathLst>
          </a:custGeom>
          <a:solidFill>
            <a:schemeClr val="bg1">
              <a:lumMod val="85000"/>
            </a:schemeClr>
          </a:solidFill>
        </p:spPr>
        <p:txBody>
          <a:bodyPr tIns="144000" rIns="0" anchor="t" anchorCtr="0">
            <a:noAutofit/>
          </a:bodyPr>
          <a:lstStyle>
            <a:lvl1pPr marL="0" indent="0" algn="ctr">
              <a:buNone/>
              <a:defRPr sz="1400">
                <a:solidFill>
                  <a:schemeClr val="bg1">
                    <a:lumMod val="50000"/>
                  </a:schemeClr>
                </a:solidFill>
              </a:defRPr>
            </a:lvl1pPr>
          </a:lstStyle>
          <a:p>
            <a:r>
              <a:rPr lang="en-US" noProof="0"/>
              <a:t>Click icon to add image</a:t>
            </a:r>
          </a:p>
        </p:txBody>
      </p:sp>
      <p:pic>
        <p:nvPicPr>
          <p:cNvPr id="5" name="Picture 4">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6"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noProof="0"/>
              <a:t>Title slide</a:t>
            </a:r>
            <a:br>
              <a:rPr lang="en-US" noProof="0"/>
            </a:br>
            <a:r>
              <a:rPr lang="en-US" noProof="0"/>
              <a:t>with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9" name="Text Placeholder 11">
            <a:extLst>
              <a:ext uri="{FF2B5EF4-FFF2-40B4-BE49-F238E27FC236}">
                <a16:creationId xmlns:a16="http://schemas.microsoft.com/office/drawing/2014/main" id="{2542FA3C-B111-441A-A03E-8404B1A845D9}"/>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Name presenter</a:t>
            </a:r>
          </a:p>
        </p:txBody>
      </p:sp>
      <p:sp>
        <p:nvSpPr>
          <p:cNvPr id="10" name="Text Placeholder 11">
            <a:extLst>
              <a:ext uri="{FF2B5EF4-FFF2-40B4-BE49-F238E27FC236}">
                <a16:creationId xmlns:a16="http://schemas.microsoft.com/office/drawing/2014/main" id="{5199FE99-79B5-4DCF-87BD-5E9E69F5BFA8}"/>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The date and location</a:t>
            </a:r>
          </a:p>
        </p:txBody>
      </p:sp>
    </p:spTree>
    <p:extLst>
      <p:ext uri="{BB962C8B-B14F-4D97-AF65-F5344CB8AC3E}">
        <p14:creationId xmlns:p14="http://schemas.microsoft.com/office/powerpoint/2010/main" val="1227679657"/>
      </p:ext>
    </p:extLst>
  </p:cSld>
  <p:clrMapOvr>
    <a:masterClrMapping/>
  </p:clrMapOvr>
  <p:transition spd="slow">
    <p:wip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Blue / Title slide without a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22175479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10" name="Picture 9">
            <a:extLst>
              <a:ext uri="{FF2B5EF4-FFF2-40B4-BE49-F238E27FC236}">
                <a16:creationId xmlns:a16="http://schemas.microsoft.com/office/drawing/2014/main" id="{AEF9F516-A356-494E-B06F-D96C6017EB15}"/>
              </a:ext>
            </a:extLst>
          </p:cNvPr>
          <p:cNvPicPr>
            <a:picLocks noChangeAspect="1"/>
          </p:cNvPicPr>
          <p:nvPr userDrawn="1"/>
        </p:nvPicPr>
        <p:blipFill>
          <a:blip r:embed="rId6"/>
          <a:srcRect/>
          <a:stretch/>
        </p:blipFill>
        <p:spPr bwMode="ltGray">
          <a:xfrm>
            <a:off x="0" y="0"/>
            <a:ext cx="12192000" cy="6858000"/>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a:xfrm>
            <a:off x="539999" y="540000"/>
            <a:ext cx="8473371" cy="1218795"/>
          </a:xfrm>
        </p:spPr>
        <p:txBody>
          <a:bodyPr anchor="t" anchorCtr="0"/>
          <a:lstStyle>
            <a:lvl1pPr algn="l">
              <a:defRPr sz="4400">
                <a:solidFill>
                  <a:schemeClr val="bg1"/>
                </a:solidFill>
              </a:defRPr>
            </a:lvl1pPr>
          </a:lstStyle>
          <a:p>
            <a:r>
              <a:rPr lang="en-US" dirty="0"/>
              <a:t>Title slide</a:t>
            </a:r>
            <a:br>
              <a:rPr lang="en-US" dirty="0"/>
            </a:br>
            <a:r>
              <a:rPr lang="en-US" dirty="0"/>
              <a:t>without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13" name="Picture 12">
            <a:extLst>
              <a:ext uri="{FF2B5EF4-FFF2-40B4-BE49-F238E27FC236}">
                <a16:creationId xmlns:a16="http://schemas.microsoft.com/office/drawing/2014/main" id="{8AF87B3A-229C-F140-8380-D91564A36F0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40000" y="6048369"/>
            <a:ext cx="2949512" cy="139048"/>
          </a:xfrm>
          <a:prstGeom prst="rect">
            <a:avLst/>
          </a:prstGeom>
        </p:spPr>
      </p:pic>
      <p:pic>
        <p:nvPicPr>
          <p:cNvPr id="14" name="Picture 13">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8"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11" name="Text Placeholder 11">
            <a:extLst>
              <a:ext uri="{FF2B5EF4-FFF2-40B4-BE49-F238E27FC236}">
                <a16:creationId xmlns:a16="http://schemas.microsoft.com/office/drawing/2014/main" id="{6DE0E416-3425-4A6B-9CD6-A378559ED440}"/>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Name presenter</a:t>
            </a:r>
          </a:p>
        </p:txBody>
      </p:sp>
      <p:sp>
        <p:nvSpPr>
          <p:cNvPr id="12" name="Text Placeholder 11">
            <a:extLst>
              <a:ext uri="{FF2B5EF4-FFF2-40B4-BE49-F238E27FC236}">
                <a16:creationId xmlns:a16="http://schemas.microsoft.com/office/drawing/2014/main" id="{AB41DE6B-A190-4DCF-9C25-D7BC88F3FE02}"/>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The date and location</a:t>
            </a:r>
          </a:p>
        </p:txBody>
      </p:sp>
    </p:spTree>
    <p:extLst>
      <p:ext uri="{BB962C8B-B14F-4D97-AF65-F5344CB8AC3E}">
        <p14:creationId xmlns:p14="http://schemas.microsoft.com/office/powerpoint/2010/main" val="2388272194"/>
      </p:ext>
    </p:extLst>
  </p:cSld>
  <p:clrMapOvr>
    <a:masterClrMapping/>
  </p:clrMapOvr>
  <p:transition spd="slow">
    <p:wip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vider I /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837999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 an image</a:t>
            </a:r>
          </a:p>
        </p:txBody>
      </p:sp>
      <p:sp>
        <p:nvSpPr>
          <p:cNvPr id="12" name="Slide Number Placeholder 5">
            <a:extLst>
              <a:ext uri="{FF2B5EF4-FFF2-40B4-BE49-F238E27FC236}">
                <a16:creationId xmlns:a16="http://schemas.microsoft.com/office/drawing/2014/main" id="{B12DA6DC-0102-4FB2-A547-D52FC941F236}"/>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3" name="Footer Placeholder 4">
            <a:extLst>
              <a:ext uri="{FF2B5EF4-FFF2-40B4-BE49-F238E27FC236}">
                <a16:creationId xmlns:a16="http://schemas.microsoft.com/office/drawing/2014/main" id="{49A730C8-66A5-4822-B3D3-B4581797F3A8}"/>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1838632709"/>
      </p:ext>
    </p:extLst>
  </p:cSld>
  <p:clrMapOvr>
    <a:masterClrMapping/>
  </p:clrMapOvr>
  <p:transition spd="slow">
    <p:wip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Blue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28828660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8" name="Picture 7">
            <a:extLst>
              <a:ext uri="{FF2B5EF4-FFF2-40B4-BE49-F238E27FC236}">
                <a16:creationId xmlns:a16="http://schemas.microsoft.com/office/drawing/2014/main" id="{3B23B8A5-F0B9-4B92-9033-C0E5FF133994}"/>
              </a:ext>
            </a:extLst>
          </p:cNvPr>
          <p:cNvPicPr>
            <a:picLocks noChangeAspect="1"/>
          </p:cNvPicPr>
          <p:nvPr userDrawn="1"/>
        </p:nvPicPr>
        <p:blipFill>
          <a:blip r:embed="rId6"/>
          <a:srcRect/>
          <a:stretch/>
        </p:blipFill>
        <p:spPr bwMode="ltGray">
          <a:xfrm>
            <a:off x="0"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0"/>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879062856"/>
      </p:ext>
    </p:extLst>
  </p:cSld>
  <p:clrMapOvr>
    <a:masterClrMapping/>
  </p:clrMapOvr>
  <p:transition spd="slow">
    <p:wip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41654320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dirty="0"/>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614114820"/>
      </p:ext>
    </p:extLst>
  </p:cSld>
  <p:clrMapOvr>
    <a:masterClrMapping/>
  </p:clrMapOvr>
  <p:transition spd="slow">
    <p:wip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lu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27339903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524860788"/>
      </p:ext>
    </p:extLst>
  </p:cSld>
  <p:clrMapOvr>
    <a:masterClrMapping/>
  </p:clrMapOvr>
  <p:transition spd="slow">
    <p:wip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lue / sub header, 2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36077975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1800225"/>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1800225"/>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7">
            <a:extLst>
              <a:ext uri="{FF2B5EF4-FFF2-40B4-BE49-F238E27FC236}">
                <a16:creationId xmlns:a16="http://schemas.microsoft.com/office/drawing/2014/main" id="{A8A6B7A4-D943-4831-A643-DDE1410230ED}"/>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2" name="Title 1">
            <a:extLst>
              <a:ext uri="{FF2B5EF4-FFF2-40B4-BE49-F238E27FC236}">
                <a16:creationId xmlns:a16="http://schemas.microsoft.com/office/drawing/2014/main" id="{8AF9859E-49E6-4991-A101-64768140C36E}"/>
              </a:ext>
            </a:extLst>
          </p:cNvPr>
          <p:cNvSpPr>
            <a:spLocks noGrp="1"/>
          </p:cNvSpPr>
          <p:nvPr>
            <p:ph type="title" hasCustomPrompt="1"/>
          </p:nvPr>
        </p:nvSpPr>
        <p:spPr/>
        <p:txBody>
          <a:bodyPr/>
          <a:lstStyle>
            <a:lvl1pPr>
              <a:defRPr/>
            </a:lvl1pPr>
          </a:lstStyle>
          <a:p>
            <a:r>
              <a:rPr lang="en-US" dirty="0"/>
              <a:t>Header</a:t>
            </a:r>
          </a:p>
        </p:txBody>
      </p:sp>
      <p:sp>
        <p:nvSpPr>
          <p:cNvPr id="9" name="Slide Number Placeholder 5">
            <a:extLst>
              <a:ext uri="{FF2B5EF4-FFF2-40B4-BE49-F238E27FC236}">
                <a16:creationId xmlns:a16="http://schemas.microsoft.com/office/drawing/2014/main" id="{7F9106C1-A74E-4316-9285-24C2D5F0D51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6D8AFE70-5132-4474-A761-AC2C2E7862FD}"/>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783612908"/>
      </p:ext>
    </p:extLst>
  </p:cSld>
  <p:clrMapOvr>
    <a:masterClrMapping/>
  </p:clrMapOvr>
  <p:transition spd="slow">
    <p:wip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ue / 2 columns w/ header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14878741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2232000"/>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2232000"/>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334F5A02-45AE-457C-93B5-134D4CA14F31}"/>
              </a:ext>
            </a:extLst>
          </p:cNvPr>
          <p:cNvSpPr>
            <a:spLocks noGrp="1"/>
          </p:cNvSpPr>
          <p:nvPr>
            <p:ph type="title" hasCustomPrompt="1"/>
          </p:nvPr>
        </p:nvSpPr>
        <p:spPr/>
        <p:txBody>
          <a:bodyPr/>
          <a:lstStyle>
            <a:lvl1pPr>
              <a:defRPr/>
            </a:lvl1pPr>
          </a:lstStyle>
          <a:p>
            <a:r>
              <a:rPr lang="en-US" dirty="0"/>
              <a:t>Header</a:t>
            </a:r>
          </a:p>
        </p:txBody>
      </p:sp>
      <p:sp>
        <p:nvSpPr>
          <p:cNvPr id="11" name="Text Placeholder 7">
            <a:extLst>
              <a:ext uri="{FF2B5EF4-FFF2-40B4-BE49-F238E27FC236}">
                <a16:creationId xmlns:a16="http://schemas.microsoft.com/office/drawing/2014/main" id="{00626E5D-46A4-4917-94D9-76F8EC00A8AB}"/>
              </a:ext>
            </a:extLst>
          </p:cNvPr>
          <p:cNvSpPr>
            <a:spLocks noGrp="1"/>
          </p:cNvSpPr>
          <p:nvPr>
            <p:ph type="body" sz="quarter" idx="13" hasCustomPrompt="1"/>
          </p:nvPr>
        </p:nvSpPr>
        <p:spPr>
          <a:xfrm>
            <a:off x="46800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a:t>
            </a:r>
          </a:p>
        </p:txBody>
      </p:sp>
      <p:sp>
        <p:nvSpPr>
          <p:cNvPr id="14" name="Text Placeholder 7">
            <a:extLst>
              <a:ext uri="{FF2B5EF4-FFF2-40B4-BE49-F238E27FC236}">
                <a16:creationId xmlns:a16="http://schemas.microsoft.com/office/drawing/2014/main" id="{1201B17D-2F65-4670-BFA9-9258870A745E}"/>
              </a:ext>
            </a:extLst>
          </p:cNvPr>
          <p:cNvSpPr>
            <a:spLocks noGrp="1"/>
          </p:cNvSpPr>
          <p:nvPr>
            <p:ph type="body" sz="quarter" idx="18" hasCustomPrompt="1"/>
          </p:nvPr>
        </p:nvSpPr>
        <p:spPr>
          <a:xfrm>
            <a:off x="633251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a:t>
            </a:r>
          </a:p>
        </p:txBody>
      </p:sp>
      <p:sp>
        <p:nvSpPr>
          <p:cNvPr id="10" name="Slide Number Placeholder 5">
            <a:extLst>
              <a:ext uri="{FF2B5EF4-FFF2-40B4-BE49-F238E27FC236}">
                <a16:creationId xmlns:a16="http://schemas.microsoft.com/office/drawing/2014/main" id="{B01EB234-5D8E-472D-AFF8-9F39501AC63D}"/>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5" name="Footer Placeholder 4">
            <a:extLst>
              <a:ext uri="{FF2B5EF4-FFF2-40B4-BE49-F238E27FC236}">
                <a16:creationId xmlns:a16="http://schemas.microsoft.com/office/drawing/2014/main" id="{53269602-6D9D-4AB3-B9E6-58FC9FE588B9}"/>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713870440"/>
      </p:ext>
    </p:extLst>
  </p:cSld>
  <p:clrMapOvr>
    <a:masterClrMapping/>
  </p:clrMapOvr>
  <p:transition spd="slow">
    <p:wip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lue / sub header, image 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15F042-46C1-4FCB-B6D7-589B71C29D3E}"/>
              </a:ext>
            </a:extLst>
          </p:cNvPr>
          <p:cNvGraphicFramePr>
            <a:graphicFrameLocks noChangeAspect="1"/>
          </p:cNvGraphicFramePr>
          <p:nvPr userDrawn="1">
            <p:custDataLst>
              <p:tags r:id="rId1"/>
            </p:custDataLst>
            <p:extLst>
              <p:ext uri="{D42A27DB-BD31-4B8C-83A1-F6EECF244321}">
                <p14:modId xmlns:p14="http://schemas.microsoft.com/office/powerpoint/2010/main" val="20605802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15F042-46C1-4FCB-B6D7-589B71C29D3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E763AC1-7B8A-4444-88F3-9B621FA29C0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15" name="Text Placeholder 9">
            <a:extLst>
              <a:ext uri="{FF2B5EF4-FFF2-40B4-BE49-F238E27FC236}">
                <a16:creationId xmlns:a16="http://schemas.microsoft.com/office/drawing/2014/main" id="{38353E38-92D9-4256-A046-61F5C0855A22}"/>
              </a:ext>
            </a:extLst>
          </p:cNvPr>
          <p:cNvSpPr>
            <a:spLocks noGrp="1"/>
          </p:cNvSpPr>
          <p:nvPr>
            <p:ph type="body" sz="quarter" idx="15"/>
          </p:nvPr>
        </p:nvSpPr>
        <p:spPr>
          <a:xfrm>
            <a:off x="468313" y="1800225"/>
            <a:ext cx="6743124"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95907D54-ECB7-4185-A0E2-E0C2628BC014}"/>
              </a:ext>
            </a:extLst>
          </p:cNvPr>
          <p:cNvSpPr>
            <a:spLocks noGrp="1"/>
          </p:cNvSpPr>
          <p:nvPr>
            <p:ph type="title" hasCustomPrompt="1"/>
          </p:nvPr>
        </p:nvSpPr>
        <p:spPr>
          <a:xfrm>
            <a:off x="468000" y="468000"/>
            <a:ext cx="6743124" cy="443198"/>
          </a:xfrm>
        </p:spPr>
        <p:txBody>
          <a:bodyPr/>
          <a:lstStyle>
            <a:lvl1pPr>
              <a:defRPr/>
            </a:lvl1pPr>
          </a:lstStyle>
          <a:p>
            <a:r>
              <a:rPr lang="en-US" dirty="0"/>
              <a:t>Header</a:t>
            </a:r>
          </a:p>
        </p:txBody>
      </p:sp>
      <p:sp>
        <p:nvSpPr>
          <p:cNvPr id="10" name="Text Placeholder 7">
            <a:extLst>
              <a:ext uri="{FF2B5EF4-FFF2-40B4-BE49-F238E27FC236}">
                <a16:creationId xmlns:a16="http://schemas.microsoft.com/office/drawing/2014/main" id="{3DDBFE5F-1A05-41BA-A463-6D9DFCEAB018}"/>
              </a:ext>
            </a:extLst>
          </p:cNvPr>
          <p:cNvSpPr>
            <a:spLocks noGrp="1"/>
          </p:cNvSpPr>
          <p:nvPr>
            <p:ph type="body" sz="quarter" idx="13" hasCustomPrompt="1"/>
          </p:nvPr>
        </p:nvSpPr>
        <p:spPr>
          <a:xfrm>
            <a:off x="468000" y="936876"/>
            <a:ext cx="6743124"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9" name="Slide Number Placeholder 5">
            <a:extLst>
              <a:ext uri="{FF2B5EF4-FFF2-40B4-BE49-F238E27FC236}">
                <a16:creationId xmlns:a16="http://schemas.microsoft.com/office/drawing/2014/main" id="{353C0BAD-6501-432C-BDEE-DDD9D0A4FA30}"/>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1" name="Footer Placeholder 4">
            <a:extLst>
              <a:ext uri="{FF2B5EF4-FFF2-40B4-BE49-F238E27FC236}">
                <a16:creationId xmlns:a16="http://schemas.microsoft.com/office/drawing/2014/main" id="{14C2CD50-5B04-4D3D-BA05-74D0E97B1067}"/>
              </a:ext>
            </a:extLst>
          </p:cNvPr>
          <p:cNvSpPr>
            <a:spLocks noGrp="1"/>
          </p:cNvSpPr>
          <p:nvPr>
            <p:ph type="ftr" sz="quarter" idx="3"/>
          </p:nvPr>
        </p:nvSpPr>
        <p:spPr>
          <a:xfrm>
            <a:off x="1066799" y="6338495"/>
            <a:ext cx="614432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320561665"/>
      </p:ext>
    </p:extLst>
  </p:cSld>
  <p:clrMapOvr>
    <a:masterClrMapping/>
  </p:clrMapOvr>
  <p:transition spd="slow">
    <p:wip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lue / sub header, image 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2BAB836-C9B1-4F02-BEDD-1902625C3D89}"/>
              </a:ext>
            </a:extLst>
          </p:cNvPr>
          <p:cNvGraphicFramePr>
            <a:graphicFrameLocks noChangeAspect="1"/>
          </p:cNvGraphicFramePr>
          <p:nvPr userDrawn="1">
            <p:custDataLst>
              <p:tags r:id="rId1"/>
            </p:custDataLst>
            <p:extLst>
              <p:ext uri="{D42A27DB-BD31-4B8C-83A1-F6EECF244321}">
                <p14:modId xmlns:p14="http://schemas.microsoft.com/office/powerpoint/2010/main" val="30415679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22BAB836-C9B1-4F02-BEDD-1902625C3D8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80C3687-36C5-4171-B057-30559693390C}"/>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13" name="Text Placeholder 9">
            <a:extLst>
              <a:ext uri="{FF2B5EF4-FFF2-40B4-BE49-F238E27FC236}">
                <a16:creationId xmlns:a16="http://schemas.microsoft.com/office/drawing/2014/main" id="{F355D142-E307-46D2-ABBE-A69BC17C242A}"/>
              </a:ext>
            </a:extLst>
          </p:cNvPr>
          <p:cNvSpPr>
            <a:spLocks noGrp="1"/>
          </p:cNvSpPr>
          <p:nvPr>
            <p:ph type="body" sz="quarter" idx="15"/>
          </p:nvPr>
        </p:nvSpPr>
        <p:spPr>
          <a:xfrm>
            <a:off x="468313" y="1800225"/>
            <a:ext cx="5158634"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D20150C5-668E-4AF4-8FA1-109F47087E7E}"/>
              </a:ext>
            </a:extLst>
          </p:cNvPr>
          <p:cNvSpPr>
            <a:spLocks noGrp="1"/>
          </p:cNvSpPr>
          <p:nvPr>
            <p:ph type="title" hasCustomPrompt="1"/>
          </p:nvPr>
        </p:nvSpPr>
        <p:spPr>
          <a:xfrm>
            <a:off x="468000" y="468000"/>
            <a:ext cx="5158947" cy="443198"/>
          </a:xfrm>
        </p:spPr>
        <p:txBody>
          <a:bodyPr/>
          <a:lstStyle>
            <a:lvl1pPr>
              <a:defRPr/>
            </a:lvl1pPr>
          </a:lstStyle>
          <a:p>
            <a:r>
              <a:rPr lang="en-US" dirty="0"/>
              <a:t>Header</a:t>
            </a:r>
          </a:p>
        </p:txBody>
      </p:sp>
      <p:sp>
        <p:nvSpPr>
          <p:cNvPr id="12" name="Text Placeholder 7">
            <a:extLst>
              <a:ext uri="{FF2B5EF4-FFF2-40B4-BE49-F238E27FC236}">
                <a16:creationId xmlns:a16="http://schemas.microsoft.com/office/drawing/2014/main" id="{FE460FD4-C709-4C4E-8F84-D8A6C0957493}"/>
              </a:ext>
            </a:extLst>
          </p:cNvPr>
          <p:cNvSpPr>
            <a:spLocks noGrp="1"/>
          </p:cNvSpPr>
          <p:nvPr>
            <p:ph type="body" sz="quarter" idx="13" hasCustomPrompt="1"/>
          </p:nvPr>
        </p:nvSpPr>
        <p:spPr>
          <a:xfrm>
            <a:off x="468000" y="936876"/>
            <a:ext cx="5158947"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11" name="Slide Number Placeholder 5">
            <a:extLst>
              <a:ext uri="{FF2B5EF4-FFF2-40B4-BE49-F238E27FC236}">
                <a16:creationId xmlns:a16="http://schemas.microsoft.com/office/drawing/2014/main" id="{B2B0F4B5-E5C2-4382-AED6-B702530406F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4" name="Footer Placeholder 4">
            <a:extLst>
              <a:ext uri="{FF2B5EF4-FFF2-40B4-BE49-F238E27FC236}">
                <a16:creationId xmlns:a16="http://schemas.microsoft.com/office/drawing/2014/main" id="{B7101D0A-2711-43A1-B0D0-D28DE6599F50}"/>
              </a:ext>
            </a:extLst>
          </p:cNvPr>
          <p:cNvSpPr>
            <a:spLocks noGrp="1"/>
          </p:cNvSpPr>
          <p:nvPr>
            <p:ph type="ftr" sz="quarter" idx="3"/>
          </p:nvPr>
        </p:nvSpPr>
        <p:spPr>
          <a:xfrm>
            <a:off x="1066800" y="6338495"/>
            <a:ext cx="4560148"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577250859"/>
      </p:ext>
    </p:extLst>
  </p:cSld>
  <p:clrMapOvr>
    <a:masterClrMapping/>
  </p:clrMapOvr>
  <p:transition spd="slow">
    <p:wip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lue / sub header, image I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1933124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9" name="Text Placeholder 7">
            <a:extLst>
              <a:ext uri="{FF2B5EF4-FFF2-40B4-BE49-F238E27FC236}">
                <a16:creationId xmlns:a16="http://schemas.microsoft.com/office/drawing/2014/main" id="{39E842B9-D9CA-4763-BCD8-8AECCFA20C82}"/>
              </a:ext>
            </a:extLst>
          </p:cNvPr>
          <p:cNvSpPr>
            <a:spLocks noGrp="1"/>
          </p:cNvSpPr>
          <p:nvPr>
            <p:ph type="body" sz="quarter" idx="16" hasCustomPrompt="1"/>
          </p:nvPr>
        </p:nvSpPr>
        <p:spPr bwMode="white">
          <a:xfrm>
            <a:off x="468000" y="946171"/>
            <a:ext cx="11259176" cy="369332"/>
          </a:xfrm>
        </p:spPr>
        <p:txBody>
          <a:bodyPr/>
          <a:lstStyle>
            <a:lvl1pPr marL="0" indent="0">
              <a:spcAft>
                <a:spcPts val="0"/>
              </a:spcAft>
              <a:buNone/>
              <a:defRPr sz="2400" b="0" i="1">
                <a:solidFill>
                  <a:schemeClr val="bg1"/>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3" name="Title 2">
            <a:extLst>
              <a:ext uri="{FF2B5EF4-FFF2-40B4-BE49-F238E27FC236}">
                <a16:creationId xmlns:a16="http://schemas.microsoft.com/office/drawing/2014/main" id="{08CA1BF8-0DEB-4A3C-B757-CD61169A81D1}"/>
              </a:ext>
            </a:extLst>
          </p:cNvPr>
          <p:cNvSpPr>
            <a:spLocks noGrp="1"/>
          </p:cNvSpPr>
          <p:nvPr>
            <p:ph type="title" hasCustomPrompt="1"/>
          </p:nvPr>
        </p:nvSpPr>
        <p:spPr bwMode="white"/>
        <p:txBody>
          <a:bodyPr/>
          <a:lstStyle>
            <a:lvl1pPr>
              <a:defRPr>
                <a:solidFill>
                  <a:schemeClr val="bg1"/>
                </a:solidFill>
              </a:defRPr>
            </a:lvl1pPr>
          </a:lstStyle>
          <a:p>
            <a:r>
              <a:rPr lang="en-US" dirty="0"/>
              <a:t>Header</a:t>
            </a:r>
          </a:p>
        </p:txBody>
      </p:sp>
      <p:sp>
        <p:nvSpPr>
          <p:cNvPr id="10" name="Slide Number Placeholder 5">
            <a:extLst>
              <a:ext uri="{FF2B5EF4-FFF2-40B4-BE49-F238E27FC236}">
                <a16:creationId xmlns:a16="http://schemas.microsoft.com/office/drawing/2014/main" id="{022F5370-528F-4CD2-B3B7-548D2989FD1D}"/>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A3EDC437-8A4A-4FE1-AC29-0BD7C8876E27}"/>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1688104349"/>
      </p:ext>
    </p:extLst>
  </p:cSld>
  <p:clrMapOvr>
    <a:masterClrMapping/>
  </p:clrMapOvr>
  <p:transition spd="slow">
    <p:wip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lue /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22514887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Slide Number Placeholder 5">
            <a:extLst>
              <a:ext uri="{FF2B5EF4-FFF2-40B4-BE49-F238E27FC236}">
                <a16:creationId xmlns:a16="http://schemas.microsoft.com/office/drawing/2014/main" id="{4103AC79-C5BC-47C4-BE09-93769D0990A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ED8A6B18-6BCC-43D0-9936-BD3BE44D28D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168793362"/>
      </p:ext>
    </p:extLst>
  </p:cSld>
  <p:clrMapOvr>
    <a:masterClrMapping/>
  </p:clrMapOvr>
  <p:transition spd="slow">
    <p:wip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ue / sub header,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18901677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8" name="Text Placeholder 7">
            <a:extLst>
              <a:ext uri="{FF2B5EF4-FFF2-40B4-BE49-F238E27FC236}">
                <a16:creationId xmlns:a16="http://schemas.microsoft.com/office/drawing/2014/main" id="{5014A1EC-5405-41F8-8513-97687168C1C5}"/>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7" name="Slide Number Placeholder 5">
            <a:extLst>
              <a:ext uri="{FF2B5EF4-FFF2-40B4-BE49-F238E27FC236}">
                <a16:creationId xmlns:a16="http://schemas.microsoft.com/office/drawing/2014/main" id="{4DFB00B4-33CE-494A-BB67-30294EE0CD28}"/>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9" name="Footer Placeholder 4">
            <a:extLst>
              <a:ext uri="{FF2B5EF4-FFF2-40B4-BE49-F238E27FC236}">
                <a16:creationId xmlns:a16="http://schemas.microsoft.com/office/drawing/2014/main" id="{6B1AC2AB-79C7-44D8-A2D9-1231C29DC1B6}"/>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859614614"/>
      </p:ext>
    </p:extLst>
  </p:cSld>
  <p:clrMapOvr>
    <a:masterClrMapping/>
  </p:clrMapOvr>
  <p:transition spd="slow">
    <p:wip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Blue / End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dirty="0">
              <a:latin typeface="Trebuchet MS" panose="020B0603020202020204" pitchFamily="34" charset="0"/>
              <a:ea typeface="+mj-ea"/>
              <a:cs typeface="+mj-cs"/>
              <a:sym typeface="Trebuchet MS" panose="020B0603020202020204" pitchFamily="34" charset="0"/>
            </a:endParaRPr>
          </a:p>
        </p:txBody>
      </p:sp>
      <p:pic>
        <p:nvPicPr>
          <p:cNvPr id="7" name="Picture 6">
            <a:extLst>
              <a:ext uri="{FF2B5EF4-FFF2-40B4-BE49-F238E27FC236}">
                <a16:creationId xmlns:a16="http://schemas.microsoft.com/office/drawing/2014/main" id="{E4692C1B-5892-44B6-A633-38CA66E6F79E}"/>
              </a:ext>
            </a:extLst>
          </p:cNvPr>
          <p:cNvPicPr>
            <a:picLocks noChangeAspect="1"/>
          </p:cNvPicPr>
          <p:nvPr userDrawn="1"/>
        </p:nvPicPr>
        <p:blipFill>
          <a:blip r:embed="rId6"/>
          <a:srcRect/>
          <a:stretch/>
        </p:blipFill>
        <p:spPr bwMode="ltGray">
          <a:xfrm>
            <a:off x="0" y="0"/>
            <a:ext cx="12192000" cy="6858000"/>
          </a:xfrm>
          <a:prstGeom prst="rect">
            <a:avLst/>
          </a:prstGeom>
        </p:spPr>
      </p:pic>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8" name="Picture 7">
            <a:extLst>
              <a:ext uri="{FF2B5EF4-FFF2-40B4-BE49-F238E27FC236}">
                <a16:creationId xmlns:a16="http://schemas.microsoft.com/office/drawing/2014/main" id="{3920ECC3-E579-40EC-83D9-A249560D80E8}"/>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spTree>
    <p:extLst>
      <p:ext uri="{BB962C8B-B14F-4D97-AF65-F5344CB8AC3E}">
        <p14:creationId xmlns:p14="http://schemas.microsoft.com/office/powerpoint/2010/main" val="1701624001"/>
      </p:ext>
    </p:extLst>
  </p:cSld>
  <p:clrMapOvr>
    <a:masterClrMapping/>
  </p:clrMapOvr>
  <p:transition spd="slow">
    <p:wip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blank">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452C7EF-41FD-40AE-8035-E68CB04C03E5}"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339509109"/>
      </p:ext>
    </p:extLst>
  </p:cSld>
  <p:clrMapOvr>
    <a:masterClrMapping/>
  </p:clrMapOvr>
  <p:transition spd="slow">
    <p:wip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0E273C84-0249-49D0-BC4B-5AA910000FFC}"/>
              </a:ext>
            </a:extLst>
          </p:cNvPr>
          <p:cNvPicPr>
            <a:picLocks noChangeAspect="1"/>
          </p:cNvPicPr>
          <p:nvPr userDrawn="1"/>
        </p:nvPicPr>
        <p:blipFill rotWithShape="1">
          <a:blip r:embed="rId2" cstate="screen">
            <a:alphaModFix amt="50000"/>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rcRect b="38221"/>
          <a:stretch/>
        </p:blipFill>
        <p:spPr>
          <a:xfrm>
            <a:off x="0" y="0"/>
            <a:ext cx="12193200" cy="6858000"/>
          </a:xfrm>
          <a:prstGeom prst="rect">
            <a:avLst/>
          </a:prstGeom>
        </p:spPr>
      </p:pic>
      <p:pic>
        <p:nvPicPr>
          <p:cNvPr id="3" name="Picture 2">
            <a:extLst>
              <a:ext uri="{FF2B5EF4-FFF2-40B4-BE49-F238E27FC236}">
                <a16:creationId xmlns:a16="http://schemas.microsoft.com/office/drawing/2014/main" id="{628E121A-52F9-4778-BEAF-4A74967D12D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2714994078"/>
      </p:ext>
    </p:extLst>
  </p:cSld>
  <p:clrMapOvr>
    <a:masterClrMapping/>
  </p:clrMapOvr>
  <p:transition spd="slow">
    <p:wip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547A3-3F2E-4B64-BE2D-8EF63658EE0C}"/>
              </a:ext>
            </a:extLst>
          </p:cNvPr>
          <p:cNvSpPr>
            <a:spLocks noGrp="1"/>
          </p:cNvSpPr>
          <p:nvPr>
            <p:ph type="title"/>
          </p:nvPr>
        </p:nvSpPr>
        <p:spPr/>
        <p:txBody>
          <a:bodyPr/>
          <a:lstStyle/>
          <a:p>
            <a:r>
              <a:rPr lang="en-US"/>
              <a:t>Click to edit Master title style</a:t>
            </a:r>
            <a:endParaRPr lang="de-CH"/>
          </a:p>
        </p:txBody>
      </p:sp>
    </p:spTree>
    <p:extLst>
      <p:ext uri="{BB962C8B-B14F-4D97-AF65-F5344CB8AC3E}">
        <p14:creationId xmlns:p14="http://schemas.microsoft.com/office/powerpoint/2010/main" val="341165707"/>
      </p:ext>
    </p:extLst>
  </p:cSld>
  <p:clrMapOvr>
    <a:masterClrMapping/>
  </p:clrMapOvr>
  <p:transition spd="slow">
    <p:wip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2A10E-DDCF-414D-B792-E2EE0D7EE8F4}"/>
              </a:ext>
            </a:extLst>
          </p:cNvPr>
          <p:cNvSpPr>
            <a:spLocks noGrp="1"/>
          </p:cNvSpPr>
          <p:nvPr>
            <p:ph type="title"/>
          </p:nvPr>
        </p:nvSpPr>
        <p:spPr/>
        <p:txBody>
          <a:bodyPr/>
          <a:lstStyle/>
          <a:p>
            <a:r>
              <a:rPr lang="en-US"/>
              <a:t>Click to edit Master title style</a:t>
            </a:r>
            <a:endParaRPr lang="de-CH"/>
          </a:p>
        </p:txBody>
      </p:sp>
      <p:sp>
        <p:nvSpPr>
          <p:cNvPr id="3" name="Content Placeholder 2">
            <a:extLst>
              <a:ext uri="{FF2B5EF4-FFF2-40B4-BE49-F238E27FC236}">
                <a16:creationId xmlns:a16="http://schemas.microsoft.com/office/drawing/2014/main" id="{551C7E17-706F-4045-B620-6A5EE38B14F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4" name="Date Placeholder 3">
            <a:extLst>
              <a:ext uri="{FF2B5EF4-FFF2-40B4-BE49-F238E27FC236}">
                <a16:creationId xmlns:a16="http://schemas.microsoft.com/office/drawing/2014/main" id="{98B83E9D-6A58-4B76-B840-9F93FFDF5C8F}"/>
              </a:ext>
            </a:extLst>
          </p:cNvPr>
          <p:cNvSpPr>
            <a:spLocks noGrp="1"/>
          </p:cNvSpPr>
          <p:nvPr>
            <p:ph type="dt" sz="half" idx="10"/>
          </p:nvPr>
        </p:nvSpPr>
        <p:spPr/>
        <p:txBody>
          <a:bodyPr/>
          <a:lstStyle/>
          <a:p>
            <a:fld id="{EA30B95E-CCAA-4A50-99D1-D4BBBB745900}" type="datetimeFigureOut">
              <a:rPr lang="de-CH" smtClean="0"/>
              <a:t>23.06.2022</a:t>
            </a:fld>
            <a:endParaRPr lang="de-CH"/>
          </a:p>
        </p:txBody>
      </p:sp>
      <p:sp>
        <p:nvSpPr>
          <p:cNvPr id="5" name="Footer Placeholder 4">
            <a:extLst>
              <a:ext uri="{FF2B5EF4-FFF2-40B4-BE49-F238E27FC236}">
                <a16:creationId xmlns:a16="http://schemas.microsoft.com/office/drawing/2014/main" id="{260AA4A5-6F7E-42B5-8F1F-1883AFDFE68D}"/>
              </a:ext>
            </a:extLst>
          </p:cNvPr>
          <p:cNvSpPr>
            <a:spLocks noGrp="1"/>
          </p:cNvSpPr>
          <p:nvPr>
            <p:ph type="ftr" sz="quarter" idx="11"/>
          </p:nvPr>
        </p:nvSpPr>
        <p:spPr/>
        <p:txBody>
          <a:bodyPr/>
          <a:lstStyle/>
          <a:p>
            <a:endParaRPr lang="de-CH"/>
          </a:p>
        </p:txBody>
      </p:sp>
      <p:sp>
        <p:nvSpPr>
          <p:cNvPr id="6" name="Slide Number Placeholder 5">
            <a:extLst>
              <a:ext uri="{FF2B5EF4-FFF2-40B4-BE49-F238E27FC236}">
                <a16:creationId xmlns:a16="http://schemas.microsoft.com/office/drawing/2014/main" id="{DD4C3F83-9537-4044-B59B-6746FF855871}"/>
              </a:ext>
            </a:extLst>
          </p:cNvPr>
          <p:cNvSpPr>
            <a:spLocks noGrp="1"/>
          </p:cNvSpPr>
          <p:nvPr>
            <p:ph type="sldNum" sz="quarter" idx="12"/>
          </p:nvPr>
        </p:nvSpPr>
        <p:spPr/>
        <p:txBody>
          <a:bodyPr/>
          <a:lstStyle/>
          <a:p>
            <a:fld id="{52315EFB-B888-4492-90DA-D22DC206EABF}" type="slidenum">
              <a:rPr lang="de-CH" smtClean="0"/>
              <a:t>‹#›</a:t>
            </a:fld>
            <a:endParaRPr lang="de-CH"/>
          </a:p>
        </p:txBody>
      </p:sp>
    </p:spTree>
    <p:extLst>
      <p:ext uri="{BB962C8B-B14F-4D97-AF65-F5344CB8AC3E}">
        <p14:creationId xmlns:p14="http://schemas.microsoft.com/office/powerpoint/2010/main" val="428622089"/>
      </p:ext>
    </p:extLst>
  </p:cSld>
  <p:clrMapOvr>
    <a:masterClrMapping/>
  </p:clrMapOvr>
  <p:transition spd="slow">
    <p:wip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2DB795BA-B12C-4BDA-A439-7674566430F6}" type="slidenum">
              <a:rPr lang="nl-NL" altLang="en-US">
                <a:solidFill>
                  <a:srgbClr val="5F5F5F"/>
                </a:solidFill>
              </a:rPr>
              <a:pPr/>
              <a:t>‹#›</a:t>
            </a:fld>
            <a:endParaRPr lang="nl-NL" altLang="en-US" dirty="0">
              <a:solidFill>
                <a:srgbClr val="5F5F5F"/>
              </a:solidFill>
            </a:endParaRPr>
          </a:p>
        </p:txBody>
      </p:sp>
      <p:sp>
        <p:nvSpPr>
          <p:cNvPr id="5" name="Title 4">
            <a:extLst>
              <a:ext uri="{FF2B5EF4-FFF2-40B4-BE49-F238E27FC236}">
                <a16:creationId xmlns:a16="http://schemas.microsoft.com/office/drawing/2014/main" id="{CE81EEB1-5781-4549-8015-D81D19558983}"/>
              </a:ext>
            </a:extLst>
          </p:cNvPr>
          <p:cNvSpPr>
            <a:spLocks noGrp="1"/>
          </p:cNvSpPr>
          <p:nvPr>
            <p:ph type="title"/>
          </p:nvPr>
        </p:nvSpPr>
        <p:spPr/>
        <p:txBody>
          <a:bodyPr/>
          <a:lstStyle/>
          <a:p>
            <a:r>
              <a:rPr lang="en-US"/>
              <a:t>Click to edit Master title style</a:t>
            </a:r>
            <a:endParaRPr lang="en-GB"/>
          </a:p>
        </p:txBody>
      </p:sp>
      <p:sp>
        <p:nvSpPr>
          <p:cNvPr id="7" name="Rectangle 4">
            <a:extLst>
              <a:ext uri="{FF2B5EF4-FFF2-40B4-BE49-F238E27FC236}">
                <a16:creationId xmlns:a16="http://schemas.microsoft.com/office/drawing/2014/main" id="{B58D341B-DA44-8149-A8CC-FEAFD528E4D0}"/>
              </a:ext>
            </a:extLst>
          </p:cNvPr>
          <p:cNvSpPr>
            <a:spLocks noGrp="1" noChangeArrowheads="1"/>
          </p:cNvSpPr>
          <p:nvPr>
            <p:ph idx="11"/>
          </p:nvPr>
        </p:nvSpPr>
        <p:spPr bwMode="auto">
          <a:xfrm>
            <a:off x="969433" y="1773241"/>
            <a:ext cx="8763000" cy="16620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nl-NL" altLang="en-US" dirty="0"/>
              <a:t>Click </a:t>
            </a:r>
            <a:r>
              <a:rPr lang="nl-NL" altLang="en-US" dirty="0" err="1"/>
              <a:t>to</a:t>
            </a:r>
            <a:r>
              <a:rPr lang="nl-NL" altLang="en-US" dirty="0"/>
              <a:t> </a:t>
            </a:r>
            <a:r>
              <a:rPr lang="nl-NL" altLang="en-US" dirty="0" err="1"/>
              <a:t>edit</a:t>
            </a:r>
            <a:r>
              <a:rPr lang="nl-NL" altLang="en-US" dirty="0"/>
              <a:t> Master </a:t>
            </a:r>
            <a:r>
              <a:rPr lang="nl-NL" altLang="en-US" dirty="0" err="1"/>
              <a:t>text</a:t>
            </a:r>
            <a:r>
              <a:rPr lang="nl-NL" altLang="en-US" dirty="0"/>
              <a:t> </a:t>
            </a:r>
            <a:r>
              <a:rPr lang="nl-NL" altLang="en-US" dirty="0" err="1"/>
              <a:t>styles</a:t>
            </a:r>
            <a:endParaRPr lang="nl-NL" altLang="en-US" dirty="0"/>
          </a:p>
          <a:p>
            <a:pPr lvl="1"/>
            <a:r>
              <a:rPr lang="nl-NL" altLang="en-US" dirty="0"/>
              <a:t>Second level</a:t>
            </a:r>
          </a:p>
          <a:p>
            <a:pPr lvl="2"/>
            <a:r>
              <a:rPr lang="nl-NL" altLang="en-US" dirty="0" err="1"/>
              <a:t>Third</a:t>
            </a:r>
            <a:r>
              <a:rPr lang="nl-NL" altLang="en-US" dirty="0"/>
              <a:t> level</a:t>
            </a:r>
          </a:p>
          <a:p>
            <a:pPr lvl="3"/>
            <a:r>
              <a:rPr lang="nl-NL" altLang="en-US" dirty="0" err="1"/>
              <a:t>Fourth</a:t>
            </a:r>
            <a:r>
              <a:rPr lang="nl-NL" altLang="en-US" dirty="0"/>
              <a:t> level</a:t>
            </a:r>
          </a:p>
          <a:p>
            <a:pPr lvl="4"/>
            <a:r>
              <a:rPr lang="nl-NL" altLang="en-US" dirty="0" err="1"/>
              <a:t>Fifth</a:t>
            </a:r>
            <a:r>
              <a:rPr lang="nl-NL" altLang="en-US" dirty="0"/>
              <a:t> level</a:t>
            </a:r>
          </a:p>
        </p:txBody>
      </p:sp>
    </p:spTree>
    <p:extLst>
      <p:ext uri="{BB962C8B-B14F-4D97-AF65-F5344CB8AC3E}">
        <p14:creationId xmlns:p14="http://schemas.microsoft.com/office/powerpoint/2010/main" val="1291418977"/>
      </p:ext>
    </p:extLst>
  </p:cSld>
  <p:clrMapOvr>
    <a:masterClrMapping/>
  </p:clrMapOvr>
  <p:transition spd="slow">
    <p:wip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userDrawn="1">
  <p:cSld name="Green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a:latin typeface="Trebuchet MS" panose="020B0603020202020204" pitchFamily="34" charset="0"/>
              <a:ea typeface="+mj-ea"/>
              <a:cs typeface="+mj-cs"/>
              <a:sym typeface="Trebuchet MS" panose="020B0603020202020204" pitchFamily="34" charset="0"/>
            </a:endParaRPr>
          </a:p>
        </p:txBody>
      </p:sp>
      <p:pic>
        <p:nvPicPr>
          <p:cNvPr id="13" name="Picture 12" descr="A close up of a logo&#10;&#10;Description automatically generated">
            <a:extLst>
              <a:ext uri="{FF2B5EF4-FFF2-40B4-BE49-F238E27FC236}">
                <a16:creationId xmlns:a16="http://schemas.microsoft.com/office/drawing/2014/main" id="{7A2F9F5E-5FD8-4EFB-A654-D48CBF418AF4}"/>
              </a:ext>
            </a:extLst>
          </p:cNvPr>
          <p:cNvPicPr>
            <a:picLocks noChangeAspect="1"/>
          </p:cNvPicPr>
          <p:nvPr userDrawn="1"/>
        </p:nvPicPr>
        <p:blipFill>
          <a:blip r:embed="rId6"/>
          <a:stretch>
            <a:fillRect/>
          </a:stretch>
        </p:blipFill>
        <p:spPr>
          <a:xfrm>
            <a:off x="-2334"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lang="en-US"/>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2"/>
            <a:ext cx="9144000" cy="1218795"/>
          </a:xfrm>
          <a:prstGeom prst="rect">
            <a:avLst/>
          </a:prstGeom>
        </p:spPr>
        <p:txBody>
          <a:bodyPr anchor="t" anchorCtr="0"/>
          <a:lstStyle>
            <a:lvl1pPr algn="l">
              <a:defRPr sz="4400">
                <a:solidFill>
                  <a:schemeClr val="bg1"/>
                </a:solidFill>
              </a:defRPr>
            </a:lvl1pPr>
          </a:lstStyle>
          <a:p>
            <a:r>
              <a:rPr lang="en-US"/>
              <a:t>Divider slide</a:t>
            </a:r>
            <a:br>
              <a:rPr lang="en-US"/>
            </a:br>
            <a:r>
              <a:rPr lang="en-US"/>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4" y="5940449"/>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1" y="6340440"/>
            <a:ext cx="450000" cy="184666"/>
          </a:xfrm>
          <a:prstGeom prst="rect">
            <a:avLst/>
          </a:prstGeom>
        </p:spPr>
        <p:txBody>
          <a:bodyPr>
            <a:noAutofit/>
          </a:bodyPr>
          <a:lstStyle>
            <a:lvl1pPr>
              <a:defRPr>
                <a:solidFill>
                  <a:schemeClr val="bg1"/>
                </a:solidFill>
              </a:defRPr>
            </a:lvl1pPr>
          </a:lstStyle>
          <a:p>
            <a:fld id="{E118D48E-C7CB-6244-969D-7BAEA9B6226C}" type="slidenum">
              <a:rPr lang="en-US" smtClean="0"/>
              <a:pPr/>
              <a:t>‹#›</a:t>
            </a:fld>
            <a:endParaRPr lang="en-US"/>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801" y="6338495"/>
            <a:ext cx="6429375" cy="184666"/>
          </a:xfrm>
          <a:prstGeom prst="rect">
            <a:avLst/>
          </a:prstGeom>
        </p:spPr>
        <p:txBody>
          <a:bodyPr vert="horz" lIns="0" tIns="0" rIns="0" bIns="0" rtlCol="0" anchor="ctr">
            <a:noAutofit/>
          </a:bodyPr>
          <a:lstStyle>
            <a:lvl1pPr algn="l">
              <a:defRPr sz="1200">
                <a:solidFill>
                  <a:schemeClr val="bg1"/>
                </a:solidFill>
                <a:latin typeface="+mj-lt"/>
              </a:defRPr>
            </a:lvl1pPr>
          </a:lstStyle>
          <a:p>
            <a:endParaRPr lang="en-US"/>
          </a:p>
        </p:txBody>
      </p:sp>
    </p:spTree>
    <p:extLst>
      <p:ext uri="{BB962C8B-B14F-4D97-AF65-F5344CB8AC3E}">
        <p14:creationId xmlns:p14="http://schemas.microsoft.com/office/powerpoint/2010/main" val="2964890230"/>
      </p:ext>
    </p:extLst>
  </p:cSld>
  <p:clrMapOvr>
    <a:masterClrMapping/>
  </p:clrMapOvr>
  <p:transition spd="slow">
    <p:wip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Orange single-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p:txBody>
          <a:bodyPr/>
          <a:lstStyle>
            <a:lvl1pPr>
              <a:defRPr/>
            </a:lvl1pPr>
          </a:lstStyle>
          <a:p>
            <a:r>
              <a:rPr lang="en-US" dirty="0"/>
              <a:t>Header (Trebuchet Bold 32 </a:t>
            </a:r>
            <a:r>
              <a:rPr lang="en-US" dirty="0" err="1"/>
              <a:t>pt</a:t>
            </a:r>
            <a:r>
              <a:rPr lang="en-US" dirty="0"/>
              <a:t>)</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8000" y="1800004"/>
            <a:ext cx="11139093" cy="1805623"/>
          </a:xfr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2"/>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br>
              <a:rPr lang="en-US" dirty="0"/>
            </a:b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84666"/>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2" y="1080001"/>
            <a:ext cx="11139095" cy="369332"/>
          </a:xfrm>
        </p:spPr>
        <p:txBody>
          <a:bodyPr/>
          <a:lstStyle>
            <a:lvl1pPr marL="0" indent="0">
              <a:spcAft>
                <a:spcPts val="0"/>
              </a:spcAft>
              <a:buNone/>
              <a:defRPr sz="2400" b="1" i="1">
                <a:solidFill>
                  <a:schemeClr val="accent2"/>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(Trebuchet Bold Italic 24 </a:t>
            </a:r>
            <a:r>
              <a:rPr lang="en-US" dirty="0" err="1"/>
              <a:t>pt</a:t>
            </a:r>
            <a:r>
              <a:rPr lang="en-US" dirty="0"/>
              <a:t>)</a:t>
            </a:r>
          </a:p>
        </p:txBody>
      </p:sp>
    </p:spTree>
    <p:extLst>
      <p:ext uri="{BB962C8B-B14F-4D97-AF65-F5344CB8AC3E}">
        <p14:creationId xmlns:p14="http://schemas.microsoft.com/office/powerpoint/2010/main" val="3720902743"/>
      </p:ext>
    </p:extLst>
  </p:cSld>
  <p:clrMapOvr>
    <a:masterClrMapping/>
  </p:clrMapOvr>
  <p:transition spd="slow">
    <p:wip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Title I">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61FE3D0-05F6-46C1-A5EA-B2DE3515BA6E}"/>
              </a:ext>
            </a:extLst>
          </p:cNvPr>
          <p:cNvGraphicFramePr>
            <a:graphicFrameLocks noChangeAspect="1"/>
          </p:cNvGraphicFramePr>
          <p:nvPr userDrawn="1">
            <p:custDataLst>
              <p:tags r:id="rId1"/>
            </p:custDataLst>
            <p:extLst>
              <p:ext uri="{D42A27DB-BD31-4B8C-83A1-F6EECF244321}">
                <p14:modId xmlns:p14="http://schemas.microsoft.com/office/powerpoint/2010/main" val="40470752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6" name="Object 5" hidden="1">
                        <a:extLst>
                          <a:ext uri="{FF2B5EF4-FFF2-40B4-BE49-F238E27FC236}">
                            <a16:creationId xmlns:a16="http://schemas.microsoft.com/office/drawing/2014/main" id="{261FE3D0-05F6-46C1-A5EA-B2DE3515BA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48407E-796A-40CA-AB97-FD69035658D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8" name="Picture Placeholder 7">
            <a:extLst>
              <a:ext uri="{FF2B5EF4-FFF2-40B4-BE49-F238E27FC236}">
                <a16:creationId xmlns:a16="http://schemas.microsoft.com/office/drawing/2014/main" id="{37C9C340-AD27-5841-BF8F-0CE7DDB2F1B5}"/>
              </a:ext>
            </a:extLst>
          </p:cNvPr>
          <p:cNvSpPr>
            <a:spLocks noGrp="1"/>
          </p:cNvSpPr>
          <p:nvPr>
            <p:ph type="pic" sz="quarter" idx="10" hasCustomPrompt="1"/>
          </p:nvPr>
        </p:nvSpPr>
        <p:spPr>
          <a:xfrm>
            <a:off x="-4800" y="-1990"/>
            <a:ext cx="12196800" cy="68599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12192000 w 12192000"/>
              <a:gd name="connsiteY2" fmla="*/ 4758033 h 6858000"/>
              <a:gd name="connsiteX3" fmla="*/ 0 w 12192000"/>
              <a:gd name="connsiteY3" fmla="*/ 6858000 h 6858000"/>
              <a:gd name="connsiteX4" fmla="*/ 0 w 12192000"/>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0 w 12195175"/>
              <a:gd name="connsiteY3" fmla="*/ 6858000 h 6858000"/>
              <a:gd name="connsiteX4" fmla="*/ 0 w 12195175"/>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10023475 w 12195175"/>
              <a:gd name="connsiteY4" fmla="*/ 53213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9925 w 12195175"/>
              <a:gd name="connsiteY6" fmla="*/ 52451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0 w 12195175"/>
              <a:gd name="connsiteY10" fmla="*/ 6858000 h 6858000"/>
              <a:gd name="connsiteX11" fmla="*/ 0 w 12195175"/>
              <a:gd name="connsiteY11"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408277 w 12195175"/>
              <a:gd name="connsiteY6" fmla="*/ 4706327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166225 w 12195175"/>
              <a:gd name="connsiteY6" fmla="*/ 5076825 h 6867485"/>
              <a:gd name="connsiteX7" fmla="*/ 8639175 w 12195175"/>
              <a:gd name="connsiteY7" fmla="*/ 5302250 h 6867485"/>
              <a:gd name="connsiteX8" fmla="*/ 8791575 w 12195175"/>
              <a:gd name="connsiteY8" fmla="*/ 5426075 h 6867485"/>
              <a:gd name="connsiteX9" fmla="*/ 8709025 w 12195175"/>
              <a:gd name="connsiteY9" fmla="*/ 5559425 h 6867485"/>
              <a:gd name="connsiteX10" fmla="*/ 6647422 w 12195175"/>
              <a:gd name="connsiteY10" fmla="*/ 6120030 h 6867485"/>
              <a:gd name="connsiteX11" fmla="*/ 4105315 w 12195175"/>
              <a:gd name="connsiteY11" fmla="*/ 6867485 h 6867485"/>
              <a:gd name="connsiteX12" fmla="*/ 0 w 12195175"/>
              <a:gd name="connsiteY12" fmla="*/ 6858000 h 6867485"/>
              <a:gd name="connsiteX13" fmla="*/ 0 w 12195175"/>
              <a:gd name="connsiteY13"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166225 w 12195175"/>
              <a:gd name="connsiteY5" fmla="*/ 5076825 h 6867485"/>
              <a:gd name="connsiteX6" fmla="*/ 8639175 w 12195175"/>
              <a:gd name="connsiteY6" fmla="*/ 5302250 h 6867485"/>
              <a:gd name="connsiteX7" fmla="*/ 8791575 w 12195175"/>
              <a:gd name="connsiteY7" fmla="*/ 5426075 h 6867485"/>
              <a:gd name="connsiteX8" fmla="*/ 8709025 w 12195175"/>
              <a:gd name="connsiteY8" fmla="*/ 5559425 h 6867485"/>
              <a:gd name="connsiteX9" fmla="*/ 6647422 w 12195175"/>
              <a:gd name="connsiteY9" fmla="*/ 612003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639175 w 12195175"/>
              <a:gd name="connsiteY5" fmla="*/ 5302250 h 6867485"/>
              <a:gd name="connsiteX6" fmla="*/ 8791575 w 12195175"/>
              <a:gd name="connsiteY6" fmla="*/ 5426075 h 6867485"/>
              <a:gd name="connsiteX7" fmla="*/ 8709025 w 12195175"/>
              <a:gd name="connsiteY7" fmla="*/ 5559425 h 6867485"/>
              <a:gd name="connsiteX8" fmla="*/ 6647422 w 12195175"/>
              <a:gd name="connsiteY8" fmla="*/ 612003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91575 w 12195175"/>
              <a:gd name="connsiteY5" fmla="*/ 5426075 h 6867485"/>
              <a:gd name="connsiteX6" fmla="*/ 8709025 w 12195175"/>
              <a:gd name="connsiteY6" fmla="*/ 5559425 h 6867485"/>
              <a:gd name="connsiteX7" fmla="*/ 6647422 w 12195175"/>
              <a:gd name="connsiteY7" fmla="*/ 612003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09025 w 12195175"/>
              <a:gd name="connsiteY5" fmla="*/ 5559425 h 6867485"/>
              <a:gd name="connsiteX6" fmla="*/ 6647422 w 12195175"/>
              <a:gd name="connsiteY6" fmla="*/ 612003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48929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35144 w 12195175"/>
              <a:gd name="connsiteY4" fmla="*/ 514898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5234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8919012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52344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880917 w 12195175"/>
              <a:gd name="connsiteY7" fmla="*/ 54229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503142 w 12195175"/>
              <a:gd name="connsiteY7" fmla="*/ 50673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131716 w 12195175"/>
              <a:gd name="connsiteY8" fmla="*/ 5457825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322191 w 12195175"/>
              <a:gd name="connsiteY9" fmla="*/ 5534025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58000"/>
              <a:gd name="connsiteX1" fmla="*/ 12192000 w 12195175"/>
              <a:gd name="connsiteY1" fmla="*/ 0 h 6858000"/>
              <a:gd name="connsiteX2" fmla="*/ 12195175 w 12195175"/>
              <a:gd name="connsiteY2" fmla="*/ 4707811 h 6858000"/>
              <a:gd name="connsiteX3" fmla="*/ 10768730 w 12195175"/>
              <a:gd name="connsiteY3" fmla="*/ 4999470 h 6858000"/>
              <a:gd name="connsiteX4" fmla="*/ 9312059 w 12195175"/>
              <a:gd name="connsiteY4" fmla="*/ 5344969 h 6858000"/>
              <a:gd name="connsiteX5" fmla="*/ 9254575 w 12195175"/>
              <a:gd name="connsiteY5" fmla="*/ 5234955 h 6858000"/>
              <a:gd name="connsiteX6" fmla="*/ 9090439 w 12195175"/>
              <a:gd name="connsiteY6" fmla="*/ 5356225 h 6858000"/>
              <a:gd name="connsiteX7" fmla="*/ 8369810 w 12195175"/>
              <a:gd name="connsiteY7" fmla="*/ 5378450 h 6858000"/>
              <a:gd name="connsiteX8" fmla="*/ 8493618 w 12195175"/>
              <a:gd name="connsiteY8" fmla="*/ 5473700 h 6858000"/>
              <a:gd name="connsiteX9" fmla="*/ 8436476 w 12195175"/>
              <a:gd name="connsiteY9" fmla="*/ 5556250 h 6858000"/>
              <a:gd name="connsiteX10" fmla="*/ 3191037 w 12195175"/>
              <a:gd name="connsiteY10" fmla="*/ 6642632 h 6858000"/>
              <a:gd name="connsiteX11" fmla="*/ 0 w 12195175"/>
              <a:gd name="connsiteY11" fmla="*/ 6858000 h 6858000"/>
              <a:gd name="connsiteX12" fmla="*/ 0 w 12195175"/>
              <a:gd name="connsiteY12" fmla="*/ 0 h 685800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5175" h="6859990">
                <a:moveTo>
                  <a:pt x="0" y="0"/>
                </a:moveTo>
                <a:lnTo>
                  <a:pt x="12192000" y="0"/>
                </a:lnTo>
                <a:cubicBezTo>
                  <a:pt x="12193058" y="1588128"/>
                  <a:pt x="12194117" y="3119683"/>
                  <a:pt x="12195175" y="4707811"/>
                </a:cubicBezTo>
                <a:cubicBezTo>
                  <a:pt x="11709400" y="4788675"/>
                  <a:pt x="11441520" y="4853951"/>
                  <a:pt x="10768730" y="4999470"/>
                </a:cubicBezTo>
                <a:lnTo>
                  <a:pt x="9312059" y="5344969"/>
                </a:lnTo>
                <a:cubicBezTo>
                  <a:pt x="9297337" y="5292270"/>
                  <a:pt x="9292097" y="5275532"/>
                  <a:pt x="9254575" y="5234955"/>
                </a:cubicBezTo>
                <a:cubicBezTo>
                  <a:pt x="9182717" y="5248473"/>
                  <a:pt x="9110561" y="5300037"/>
                  <a:pt x="9090439" y="5356225"/>
                </a:cubicBezTo>
                <a:cubicBezTo>
                  <a:pt x="9018639" y="5285949"/>
                  <a:pt x="8708605" y="5037673"/>
                  <a:pt x="8369810" y="5378450"/>
                </a:cubicBezTo>
                <a:cubicBezTo>
                  <a:pt x="8429069" y="5436658"/>
                  <a:pt x="8426595" y="5447778"/>
                  <a:pt x="8493618" y="5473700"/>
                </a:cubicBezTo>
                <a:cubicBezTo>
                  <a:pt x="8485682" y="5499629"/>
                  <a:pt x="8472628" y="5489053"/>
                  <a:pt x="8436476" y="5556250"/>
                </a:cubicBezTo>
                <a:cubicBezTo>
                  <a:pt x="7470174" y="5798073"/>
                  <a:pt x="5874545" y="6234593"/>
                  <a:pt x="3910469" y="6859990"/>
                </a:cubicBezTo>
                <a:lnTo>
                  <a:pt x="0" y="6858000"/>
                </a:lnTo>
                <a:lnTo>
                  <a:pt x="0" y="0"/>
                </a:lnTo>
                <a:close/>
              </a:path>
            </a:pathLst>
          </a:custGeom>
          <a:solidFill>
            <a:schemeClr val="bg1">
              <a:lumMod val="85000"/>
            </a:schemeClr>
          </a:solidFill>
        </p:spPr>
        <p:txBody>
          <a:bodyPr tIns="144000" rIns="0" anchor="t" anchorCtr="0">
            <a:noAutofit/>
          </a:bodyPr>
          <a:lstStyle>
            <a:lvl1pPr marL="0" indent="0" algn="ctr">
              <a:buNone/>
              <a:defRPr sz="1400">
                <a:solidFill>
                  <a:schemeClr val="bg1">
                    <a:lumMod val="50000"/>
                  </a:schemeClr>
                </a:solidFill>
              </a:defRPr>
            </a:lvl1pPr>
          </a:lstStyle>
          <a:p>
            <a:r>
              <a:rPr lang="en-US" noProof="0"/>
              <a:t>Click icon to add image</a:t>
            </a:r>
          </a:p>
        </p:txBody>
      </p:sp>
      <p:pic>
        <p:nvPicPr>
          <p:cNvPr id="5" name="Picture 4">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6"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noProof="0"/>
              <a:t>Title slide</a:t>
            </a:r>
            <a:br>
              <a:rPr lang="en-US" noProof="0"/>
            </a:br>
            <a:r>
              <a:rPr lang="en-US" noProof="0"/>
              <a:t>with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9" name="Text Placeholder 11">
            <a:extLst>
              <a:ext uri="{FF2B5EF4-FFF2-40B4-BE49-F238E27FC236}">
                <a16:creationId xmlns:a16="http://schemas.microsoft.com/office/drawing/2014/main" id="{2542FA3C-B111-441A-A03E-8404B1A845D9}"/>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Name presenter</a:t>
            </a:r>
          </a:p>
        </p:txBody>
      </p:sp>
      <p:sp>
        <p:nvSpPr>
          <p:cNvPr id="10" name="Text Placeholder 11">
            <a:extLst>
              <a:ext uri="{FF2B5EF4-FFF2-40B4-BE49-F238E27FC236}">
                <a16:creationId xmlns:a16="http://schemas.microsoft.com/office/drawing/2014/main" id="{5199FE99-79B5-4DCF-87BD-5E9E69F5BFA8}"/>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The date and location</a:t>
            </a:r>
          </a:p>
        </p:txBody>
      </p:sp>
    </p:spTree>
    <p:extLst>
      <p:ext uri="{BB962C8B-B14F-4D97-AF65-F5344CB8AC3E}">
        <p14:creationId xmlns:p14="http://schemas.microsoft.com/office/powerpoint/2010/main" val="1450277831"/>
      </p:ext>
    </p:extLst>
  </p:cSld>
  <p:clrMapOvr>
    <a:masterClrMapping/>
  </p:clrMapOvr>
  <p:transition spd="slow">
    <p:wip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Blue / Title slide without a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34200281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10" name="Picture 9">
            <a:extLst>
              <a:ext uri="{FF2B5EF4-FFF2-40B4-BE49-F238E27FC236}">
                <a16:creationId xmlns:a16="http://schemas.microsoft.com/office/drawing/2014/main" id="{AEF9F516-A356-494E-B06F-D96C6017EB15}"/>
              </a:ext>
            </a:extLst>
          </p:cNvPr>
          <p:cNvPicPr>
            <a:picLocks noChangeAspect="1"/>
          </p:cNvPicPr>
          <p:nvPr userDrawn="1"/>
        </p:nvPicPr>
        <p:blipFill>
          <a:blip r:embed="rId6"/>
          <a:srcRect/>
          <a:stretch/>
        </p:blipFill>
        <p:spPr bwMode="ltGray">
          <a:xfrm>
            <a:off x="0" y="0"/>
            <a:ext cx="12192000" cy="6858000"/>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a:xfrm>
            <a:off x="539999" y="540000"/>
            <a:ext cx="8473371" cy="1218795"/>
          </a:xfrm>
        </p:spPr>
        <p:txBody>
          <a:bodyPr anchor="t" anchorCtr="0"/>
          <a:lstStyle>
            <a:lvl1pPr algn="l">
              <a:defRPr sz="4400">
                <a:solidFill>
                  <a:schemeClr val="bg1"/>
                </a:solidFill>
              </a:defRPr>
            </a:lvl1pPr>
          </a:lstStyle>
          <a:p>
            <a:r>
              <a:rPr lang="en-US" dirty="0"/>
              <a:t>Title slide</a:t>
            </a:r>
            <a:br>
              <a:rPr lang="en-US" dirty="0"/>
            </a:br>
            <a:r>
              <a:rPr lang="en-US" dirty="0"/>
              <a:t>without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13" name="Picture 12">
            <a:extLst>
              <a:ext uri="{FF2B5EF4-FFF2-40B4-BE49-F238E27FC236}">
                <a16:creationId xmlns:a16="http://schemas.microsoft.com/office/drawing/2014/main" id="{8AF87B3A-229C-F140-8380-D91564A36F0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40000" y="6048369"/>
            <a:ext cx="2949512" cy="139048"/>
          </a:xfrm>
          <a:prstGeom prst="rect">
            <a:avLst/>
          </a:prstGeom>
        </p:spPr>
      </p:pic>
      <p:pic>
        <p:nvPicPr>
          <p:cNvPr id="14" name="Picture 13">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8"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11" name="Text Placeholder 11">
            <a:extLst>
              <a:ext uri="{FF2B5EF4-FFF2-40B4-BE49-F238E27FC236}">
                <a16:creationId xmlns:a16="http://schemas.microsoft.com/office/drawing/2014/main" id="{6DE0E416-3425-4A6B-9CD6-A378559ED440}"/>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Name presenter</a:t>
            </a:r>
          </a:p>
        </p:txBody>
      </p:sp>
      <p:sp>
        <p:nvSpPr>
          <p:cNvPr id="12" name="Text Placeholder 11">
            <a:extLst>
              <a:ext uri="{FF2B5EF4-FFF2-40B4-BE49-F238E27FC236}">
                <a16:creationId xmlns:a16="http://schemas.microsoft.com/office/drawing/2014/main" id="{AB41DE6B-A190-4DCF-9C25-D7BC88F3FE02}"/>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The date and location</a:t>
            </a:r>
          </a:p>
        </p:txBody>
      </p:sp>
    </p:spTree>
    <p:extLst>
      <p:ext uri="{BB962C8B-B14F-4D97-AF65-F5344CB8AC3E}">
        <p14:creationId xmlns:p14="http://schemas.microsoft.com/office/powerpoint/2010/main" val="586700598"/>
      </p:ext>
    </p:extLst>
  </p:cSld>
  <p:clrMapOvr>
    <a:masterClrMapping/>
  </p:clrMapOvr>
  <p:transition spd="slow">
    <p:wip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ivider I /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3359671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 an image</a:t>
            </a:r>
          </a:p>
        </p:txBody>
      </p:sp>
      <p:sp>
        <p:nvSpPr>
          <p:cNvPr id="12" name="Slide Number Placeholder 5">
            <a:extLst>
              <a:ext uri="{FF2B5EF4-FFF2-40B4-BE49-F238E27FC236}">
                <a16:creationId xmlns:a16="http://schemas.microsoft.com/office/drawing/2014/main" id="{B12DA6DC-0102-4FB2-A547-D52FC941F236}"/>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3" name="Footer Placeholder 4">
            <a:extLst>
              <a:ext uri="{FF2B5EF4-FFF2-40B4-BE49-F238E27FC236}">
                <a16:creationId xmlns:a16="http://schemas.microsoft.com/office/drawing/2014/main" id="{49A730C8-66A5-4822-B3D3-B4581797F3A8}"/>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2523594830"/>
      </p:ext>
    </p:extLst>
  </p:cSld>
  <p:clrMapOvr>
    <a:masterClrMapping/>
  </p:clrMapOvr>
  <p:transition spd="slow">
    <p:wip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Blue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31060983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8" name="Picture 7">
            <a:extLst>
              <a:ext uri="{FF2B5EF4-FFF2-40B4-BE49-F238E27FC236}">
                <a16:creationId xmlns:a16="http://schemas.microsoft.com/office/drawing/2014/main" id="{3B23B8A5-F0B9-4B92-9033-C0E5FF133994}"/>
              </a:ext>
            </a:extLst>
          </p:cNvPr>
          <p:cNvPicPr>
            <a:picLocks noChangeAspect="1"/>
          </p:cNvPicPr>
          <p:nvPr userDrawn="1"/>
        </p:nvPicPr>
        <p:blipFill>
          <a:blip r:embed="rId6"/>
          <a:srcRect/>
          <a:stretch/>
        </p:blipFill>
        <p:spPr bwMode="ltGray">
          <a:xfrm>
            <a:off x="0"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0"/>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667468642"/>
      </p:ext>
    </p:extLst>
  </p:cSld>
  <p:clrMapOvr>
    <a:masterClrMapping/>
  </p:clrMapOvr>
  <p:transition spd="slow">
    <p:wip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0440171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dirty="0"/>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4240207256"/>
      </p:ext>
    </p:extLst>
  </p:cSld>
  <p:clrMapOvr>
    <a:masterClrMapping/>
  </p:clrMapOvr>
  <p:transition spd="slow">
    <p:wip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u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7980993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944017086"/>
      </p:ext>
    </p:extLst>
  </p:cSld>
  <p:clrMapOvr>
    <a:masterClrMapping/>
  </p:clrMapOvr>
  <p:transition spd="slow">
    <p:wip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ue / sub header, 2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42350492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1800225"/>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1800225"/>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7">
            <a:extLst>
              <a:ext uri="{FF2B5EF4-FFF2-40B4-BE49-F238E27FC236}">
                <a16:creationId xmlns:a16="http://schemas.microsoft.com/office/drawing/2014/main" id="{A8A6B7A4-D943-4831-A643-DDE1410230ED}"/>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2" name="Title 1">
            <a:extLst>
              <a:ext uri="{FF2B5EF4-FFF2-40B4-BE49-F238E27FC236}">
                <a16:creationId xmlns:a16="http://schemas.microsoft.com/office/drawing/2014/main" id="{8AF9859E-49E6-4991-A101-64768140C36E}"/>
              </a:ext>
            </a:extLst>
          </p:cNvPr>
          <p:cNvSpPr>
            <a:spLocks noGrp="1"/>
          </p:cNvSpPr>
          <p:nvPr>
            <p:ph type="title" hasCustomPrompt="1"/>
          </p:nvPr>
        </p:nvSpPr>
        <p:spPr/>
        <p:txBody>
          <a:bodyPr/>
          <a:lstStyle>
            <a:lvl1pPr>
              <a:defRPr/>
            </a:lvl1pPr>
          </a:lstStyle>
          <a:p>
            <a:r>
              <a:rPr lang="en-US" dirty="0"/>
              <a:t>Header</a:t>
            </a:r>
          </a:p>
        </p:txBody>
      </p:sp>
      <p:sp>
        <p:nvSpPr>
          <p:cNvPr id="9" name="Slide Number Placeholder 5">
            <a:extLst>
              <a:ext uri="{FF2B5EF4-FFF2-40B4-BE49-F238E27FC236}">
                <a16:creationId xmlns:a16="http://schemas.microsoft.com/office/drawing/2014/main" id="{7F9106C1-A74E-4316-9285-24C2D5F0D51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6D8AFE70-5132-4474-A761-AC2C2E7862FD}"/>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160346724"/>
      </p:ext>
    </p:extLst>
  </p:cSld>
  <p:clrMapOvr>
    <a:masterClrMapping/>
  </p:clrMapOvr>
  <p:transition spd="slow">
    <p:wip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Blue / 2 columns w/ header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17094806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2232000"/>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2232000"/>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334F5A02-45AE-457C-93B5-134D4CA14F31}"/>
              </a:ext>
            </a:extLst>
          </p:cNvPr>
          <p:cNvSpPr>
            <a:spLocks noGrp="1"/>
          </p:cNvSpPr>
          <p:nvPr>
            <p:ph type="title" hasCustomPrompt="1"/>
          </p:nvPr>
        </p:nvSpPr>
        <p:spPr/>
        <p:txBody>
          <a:bodyPr/>
          <a:lstStyle>
            <a:lvl1pPr>
              <a:defRPr/>
            </a:lvl1pPr>
          </a:lstStyle>
          <a:p>
            <a:r>
              <a:rPr lang="en-US" dirty="0"/>
              <a:t>Header</a:t>
            </a:r>
          </a:p>
        </p:txBody>
      </p:sp>
      <p:sp>
        <p:nvSpPr>
          <p:cNvPr id="11" name="Text Placeholder 7">
            <a:extLst>
              <a:ext uri="{FF2B5EF4-FFF2-40B4-BE49-F238E27FC236}">
                <a16:creationId xmlns:a16="http://schemas.microsoft.com/office/drawing/2014/main" id="{00626E5D-46A4-4917-94D9-76F8EC00A8AB}"/>
              </a:ext>
            </a:extLst>
          </p:cNvPr>
          <p:cNvSpPr>
            <a:spLocks noGrp="1"/>
          </p:cNvSpPr>
          <p:nvPr>
            <p:ph type="body" sz="quarter" idx="13" hasCustomPrompt="1"/>
          </p:nvPr>
        </p:nvSpPr>
        <p:spPr>
          <a:xfrm>
            <a:off x="46800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a:t>
            </a:r>
          </a:p>
        </p:txBody>
      </p:sp>
      <p:sp>
        <p:nvSpPr>
          <p:cNvPr id="14" name="Text Placeholder 7">
            <a:extLst>
              <a:ext uri="{FF2B5EF4-FFF2-40B4-BE49-F238E27FC236}">
                <a16:creationId xmlns:a16="http://schemas.microsoft.com/office/drawing/2014/main" id="{1201B17D-2F65-4670-BFA9-9258870A745E}"/>
              </a:ext>
            </a:extLst>
          </p:cNvPr>
          <p:cNvSpPr>
            <a:spLocks noGrp="1"/>
          </p:cNvSpPr>
          <p:nvPr>
            <p:ph type="body" sz="quarter" idx="18" hasCustomPrompt="1"/>
          </p:nvPr>
        </p:nvSpPr>
        <p:spPr>
          <a:xfrm>
            <a:off x="633251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a:t>
            </a:r>
          </a:p>
        </p:txBody>
      </p:sp>
      <p:sp>
        <p:nvSpPr>
          <p:cNvPr id="10" name="Slide Number Placeholder 5">
            <a:extLst>
              <a:ext uri="{FF2B5EF4-FFF2-40B4-BE49-F238E27FC236}">
                <a16:creationId xmlns:a16="http://schemas.microsoft.com/office/drawing/2014/main" id="{B01EB234-5D8E-472D-AFF8-9F39501AC63D}"/>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5" name="Footer Placeholder 4">
            <a:extLst>
              <a:ext uri="{FF2B5EF4-FFF2-40B4-BE49-F238E27FC236}">
                <a16:creationId xmlns:a16="http://schemas.microsoft.com/office/drawing/2014/main" id="{53269602-6D9D-4AB3-B9E6-58FC9FE588B9}"/>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400575474"/>
      </p:ext>
    </p:extLst>
  </p:cSld>
  <p:clrMapOvr>
    <a:masterClrMapping/>
  </p:clrMapOvr>
  <p:transition spd="slow">
    <p:wip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ue / sub header, image 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15F042-46C1-4FCB-B6D7-589B71C29D3E}"/>
              </a:ext>
            </a:extLst>
          </p:cNvPr>
          <p:cNvGraphicFramePr>
            <a:graphicFrameLocks noChangeAspect="1"/>
          </p:cNvGraphicFramePr>
          <p:nvPr userDrawn="1">
            <p:custDataLst>
              <p:tags r:id="rId1"/>
            </p:custDataLst>
            <p:extLst>
              <p:ext uri="{D42A27DB-BD31-4B8C-83A1-F6EECF244321}">
                <p14:modId xmlns:p14="http://schemas.microsoft.com/office/powerpoint/2010/main" val="8967135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15F042-46C1-4FCB-B6D7-589B71C29D3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E763AC1-7B8A-4444-88F3-9B621FA29C0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15" name="Text Placeholder 9">
            <a:extLst>
              <a:ext uri="{FF2B5EF4-FFF2-40B4-BE49-F238E27FC236}">
                <a16:creationId xmlns:a16="http://schemas.microsoft.com/office/drawing/2014/main" id="{38353E38-92D9-4256-A046-61F5C0855A22}"/>
              </a:ext>
            </a:extLst>
          </p:cNvPr>
          <p:cNvSpPr>
            <a:spLocks noGrp="1"/>
          </p:cNvSpPr>
          <p:nvPr>
            <p:ph type="body" sz="quarter" idx="15"/>
          </p:nvPr>
        </p:nvSpPr>
        <p:spPr>
          <a:xfrm>
            <a:off x="468313" y="1800225"/>
            <a:ext cx="6743124"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95907D54-ECB7-4185-A0E2-E0C2628BC014}"/>
              </a:ext>
            </a:extLst>
          </p:cNvPr>
          <p:cNvSpPr>
            <a:spLocks noGrp="1"/>
          </p:cNvSpPr>
          <p:nvPr>
            <p:ph type="title" hasCustomPrompt="1"/>
          </p:nvPr>
        </p:nvSpPr>
        <p:spPr>
          <a:xfrm>
            <a:off x="468000" y="468000"/>
            <a:ext cx="6743124" cy="443198"/>
          </a:xfrm>
        </p:spPr>
        <p:txBody>
          <a:bodyPr/>
          <a:lstStyle>
            <a:lvl1pPr>
              <a:defRPr/>
            </a:lvl1pPr>
          </a:lstStyle>
          <a:p>
            <a:r>
              <a:rPr lang="en-US" dirty="0"/>
              <a:t>Header</a:t>
            </a:r>
          </a:p>
        </p:txBody>
      </p:sp>
      <p:sp>
        <p:nvSpPr>
          <p:cNvPr id="10" name="Text Placeholder 7">
            <a:extLst>
              <a:ext uri="{FF2B5EF4-FFF2-40B4-BE49-F238E27FC236}">
                <a16:creationId xmlns:a16="http://schemas.microsoft.com/office/drawing/2014/main" id="{3DDBFE5F-1A05-41BA-A463-6D9DFCEAB018}"/>
              </a:ext>
            </a:extLst>
          </p:cNvPr>
          <p:cNvSpPr>
            <a:spLocks noGrp="1"/>
          </p:cNvSpPr>
          <p:nvPr>
            <p:ph type="body" sz="quarter" idx="13" hasCustomPrompt="1"/>
          </p:nvPr>
        </p:nvSpPr>
        <p:spPr>
          <a:xfrm>
            <a:off x="468000" y="936876"/>
            <a:ext cx="6743124"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9" name="Slide Number Placeholder 5">
            <a:extLst>
              <a:ext uri="{FF2B5EF4-FFF2-40B4-BE49-F238E27FC236}">
                <a16:creationId xmlns:a16="http://schemas.microsoft.com/office/drawing/2014/main" id="{353C0BAD-6501-432C-BDEE-DDD9D0A4FA30}"/>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1" name="Footer Placeholder 4">
            <a:extLst>
              <a:ext uri="{FF2B5EF4-FFF2-40B4-BE49-F238E27FC236}">
                <a16:creationId xmlns:a16="http://schemas.microsoft.com/office/drawing/2014/main" id="{14C2CD50-5B04-4D3D-BA05-74D0E97B1067}"/>
              </a:ext>
            </a:extLst>
          </p:cNvPr>
          <p:cNvSpPr>
            <a:spLocks noGrp="1"/>
          </p:cNvSpPr>
          <p:nvPr>
            <p:ph type="ftr" sz="quarter" idx="3"/>
          </p:nvPr>
        </p:nvSpPr>
        <p:spPr>
          <a:xfrm>
            <a:off x="1066799" y="6338495"/>
            <a:ext cx="614432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798496314"/>
      </p:ext>
    </p:extLst>
  </p:cSld>
  <p:clrMapOvr>
    <a:masterClrMapping/>
  </p:clrMapOvr>
  <p:transition spd="slow">
    <p:wip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ue / sub header, image 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2BAB836-C9B1-4F02-BEDD-1902625C3D89}"/>
              </a:ext>
            </a:extLst>
          </p:cNvPr>
          <p:cNvGraphicFramePr>
            <a:graphicFrameLocks noChangeAspect="1"/>
          </p:cNvGraphicFramePr>
          <p:nvPr userDrawn="1">
            <p:custDataLst>
              <p:tags r:id="rId1"/>
            </p:custDataLst>
            <p:extLst>
              <p:ext uri="{D42A27DB-BD31-4B8C-83A1-F6EECF244321}">
                <p14:modId xmlns:p14="http://schemas.microsoft.com/office/powerpoint/2010/main" val="29800756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22BAB836-C9B1-4F02-BEDD-1902625C3D8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80C3687-36C5-4171-B057-30559693390C}"/>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13" name="Text Placeholder 9">
            <a:extLst>
              <a:ext uri="{FF2B5EF4-FFF2-40B4-BE49-F238E27FC236}">
                <a16:creationId xmlns:a16="http://schemas.microsoft.com/office/drawing/2014/main" id="{F355D142-E307-46D2-ABBE-A69BC17C242A}"/>
              </a:ext>
            </a:extLst>
          </p:cNvPr>
          <p:cNvSpPr>
            <a:spLocks noGrp="1"/>
          </p:cNvSpPr>
          <p:nvPr>
            <p:ph type="body" sz="quarter" idx="15"/>
          </p:nvPr>
        </p:nvSpPr>
        <p:spPr>
          <a:xfrm>
            <a:off x="468313" y="1800225"/>
            <a:ext cx="5158634"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D20150C5-668E-4AF4-8FA1-109F47087E7E}"/>
              </a:ext>
            </a:extLst>
          </p:cNvPr>
          <p:cNvSpPr>
            <a:spLocks noGrp="1"/>
          </p:cNvSpPr>
          <p:nvPr>
            <p:ph type="title" hasCustomPrompt="1"/>
          </p:nvPr>
        </p:nvSpPr>
        <p:spPr>
          <a:xfrm>
            <a:off x="468000" y="468000"/>
            <a:ext cx="5158947" cy="443198"/>
          </a:xfrm>
        </p:spPr>
        <p:txBody>
          <a:bodyPr/>
          <a:lstStyle>
            <a:lvl1pPr>
              <a:defRPr/>
            </a:lvl1pPr>
          </a:lstStyle>
          <a:p>
            <a:r>
              <a:rPr lang="en-US" dirty="0"/>
              <a:t>Header</a:t>
            </a:r>
          </a:p>
        </p:txBody>
      </p:sp>
      <p:sp>
        <p:nvSpPr>
          <p:cNvPr id="12" name="Text Placeholder 7">
            <a:extLst>
              <a:ext uri="{FF2B5EF4-FFF2-40B4-BE49-F238E27FC236}">
                <a16:creationId xmlns:a16="http://schemas.microsoft.com/office/drawing/2014/main" id="{FE460FD4-C709-4C4E-8F84-D8A6C0957493}"/>
              </a:ext>
            </a:extLst>
          </p:cNvPr>
          <p:cNvSpPr>
            <a:spLocks noGrp="1"/>
          </p:cNvSpPr>
          <p:nvPr>
            <p:ph type="body" sz="quarter" idx="13" hasCustomPrompt="1"/>
          </p:nvPr>
        </p:nvSpPr>
        <p:spPr>
          <a:xfrm>
            <a:off x="468000" y="936876"/>
            <a:ext cx="5158947"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11" name="Slide Number Placeholder 5">
            <a:extLst>
              <a:ext uri="{FF2B5EF4-FFF2-40B4-BE49-F238E27FC236}">
                <a16:creationId xmlns:a16="http://schemas.microsoft.com/office/drawing/2014/main" id="{B2B0F4B5-E5C2-4382-AED6-B702530406F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4" name="Footer Placeholder 4">
            <a:extLst>
              <a:ext uri="{FF2B5EF4-FFF2-40B4-BE49-F238E27FC236}">
                <a16:creationId xmlns:a16="http://schemas.microsoft.com/office/drawing/2014/main" id="{B7101D0A-2711-43A1-B0D0-D28DE6599F50}"/>
              </a:ext>
            </a:extLst>
          </p:cNvPr>
          <p:cNvSpPr>
            <a:spLocks noGrp="1"/>
          </p:cNvSpPr>
          <p:nvPr>
            <p:ph type="ftr" sz="quarter" idx="3"/>
          </p:nvPr>
        </p:nvSpPr>
        <p:spPr>
          <a:xfrm>
            <a:off x="1066800" y="6338495"/>
            <a:ext cx="4560148"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901175367"/>
      </p:ext>
    </p:extLst>
  </p:cSld>
  <p:clrMapOvr>
    <a:masterClrMapping/>
  </p:clrMapOvr>
  <p:transition spd="slow">
    <p:wip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lue / sub header, image I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6332967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9" name="Text Placeholder 7">
            <a:extLst>
              <a:ext uri="{FF2B5EF4-FFF2-40B4-BE49-F238E27FC236}">
                <a16:creationId xmlns:a16="http://schemas.microsoft.com/office/drawing/2014/main" id="{39E842B9-D9CA-4763-BCD8-8AECCFA20C82}"/>
              </a:ext>
            </a:extLst>
          </p:cNvPr>
          <p:cNvSpPr>
            <a:spLocks noGrp="1"/>
          </p:cNvSpPr>
          <p:nvPr>
            <p:ph type="body" sz="quarter" idx="16" hasCustomPrompt="1"/>
          </p:nvPr>
        </p:nvSpPr>
        <p:spPr bwMode="white">
          <a:xfrm>
            <a:off x="468000" y="946171"/>
            <a:ext cx="11259176" cy="369332"/>
          </a:xfrm>
        </p:spPr>
        <p:txBody>
          <a:bodyPr/>
          <a:lstStyle>
            <a:lvl1pPr marL="0" indent="0">
              <a:spcAft>
                <a:spcPts val="0"/>
              </a:spcAft>
              <a:buNone/>
              <a:defRPr sz="2400" b="0" i="1">
                <a:solidFill>
                  <a:schemeClr val="bg1"/>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3" name="Title 2">
            <a:extLst>
              <a:ext uri="{FF2B5EF4-FFF2-40B4-BE49-F238E27FC236}">
                <a16:creationId xmlns:a16="http://schemas.microsoft.com/office/drawing/2014/main" id="{08CA1BF8-0DEB-4A3C-B757-CD61169A81D1}"/>
              </a:ext>
            </a:extLst>
          </p:cNvPr>
          <p:cNvSpPr>
            <a:spLocks noGrp="1"/>
          </p:cNvSpPr>
          <p:nvPr>
            <p:ph type="title" hasCustomPrompt="1"/>
          </p:nvPr>
        </p:nvSpPr>
        <p:spPr bwMode="white"/>
        <p:txBody>
          <a:bodyPr/>
          <a:lstStyle>
            <a:lvl1pPr>
              <a:defRPr>
                <a:solidFill>
                  <a:schemeClr val="bg1"/>
                </a:solidFill>
              </a:defRPr>
            </a:lvl1pPr>
          </a:lstStyle>
          <a:p>
            <a:r>
              <a:rPr lang="en-US" dirty="0"/>
              <a:t>Header</a:t>
            </a:r>
          </a:p>
        </p:txBody>
      </p:sp>
      <p:sp>
        <p:nvSpPr>
          <p:cNvPr id="10" name="Slide Number Placeholder 5">
            <a:extLst>
              <a:ext uri="{FF2B5EF4-FFF2-40B4-BE49-F238E27FC236}">
                <a16:creationId xmlns:a16="http://schemas.microsoft.com/office/drawing/2014/main" id="{022F5370-528F-4CD2-B3B7-548D2989FD1D}"/>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A3EDC437-8A4A-4FE1-AC29-0BD7C8876E27}"/>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1902423729"/>
      </p:ext>
    </p:extLst>
  </p:cSld>
  <p:clrMapOvr>
    <a:masterClrMapping/>
  </p:clrMapOvr>
  <p:transition spd="slow">
    <p:wip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lue /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1556884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Slide Number Placeholder 5">
            <a:extLst>
              <a:ext uri="{FF2B5EF4-FFF2-40B4-BE49-F238E27FC236}">
                <a16:creationId xmlns:a16="http://schemas.microsoft.com/office/drawing/2014/main" id="{4103AC79-C5BC-47C4-BE09-93769D0990A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ED8A6B18-6BCC-43D0-9936-BD3BE44D28D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4155314201"/>
      </p:ext>
    </p:extLst>
  </p:cSld>
  <p:clrMapOvr>
    <a:masterClrMapping/>
  </p:clrMapOvr>
  <p:transition spd="slow">
    <p:wip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ue / sub header,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27100872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8" name="Text Placeholder 7">
            <a:extLst>
              <a:ext uri="{FF2B5EF4-FFF2-40B4-BE49-F238E27FC236}">
                <a16:creationId xmlns:a16="http://schemas.microsoft.com/office/drawing/2014/main" id="{5014A1EC-5405-41F8-8513-97687168C1C5}"/>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7" name="Slide Number Placeholder 5">
            <a:extLst>
              <a:ext uri="{FF2B5EF4-FFF2-40B4-BE49-F238E27FC236}">
                <a16:creationId xmlns:a16="http://schemas.microsoft.com/office/drawing/2014/main" id="{4DFB00B4-33CE-494A-BB67-30294EE0CD28}"/>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9" name="Footer Placeholder 4">
            <a:extLst>
              <a:ext uri="{FF2B5EF4-FFF2-40B4-BE49-F238E27FC236}">
                <a16:creationId xmlns:a16="http://schemas.microsoft.com/office/drawing/2014/main" id="{6B1AC2AB-79C7-44D8-A2D9-1231C29DC1B6}"/>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766455009"/>
      </p:ext>
    </p:extLst>
  </p:cSld>
  <p:clrMapOvr>
    <a:masterClrMapping/>
  </p:clrMapOvr>
  <p:transition spd="slow">
    <p:wip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Blue / End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dirty="0">
              <a:latin typeface="Trebuchet MS" panose="020B0603020202020204" pitchFamily="34" charset="0"/>
              <a:ea typeface="+mj-ea"/>
              <a:cs typeface="+mj-cs"/>
              <a:sym typeface="Trebuchet MS" panose="020B0603020202020204" pitchFamily="34" charset="0"/>
            </a:endParaRPr>
          </a:p>
        </p:txBody>
      </p:sp>
      <p:pic>
        <p:nvPicPr>
          <p:cNvPr id="7" name="Picture 6">
            <a:extLst>
              <a:ext uri="{FF2B5EF4-FFF2-40B4-BE49-F238E27FC236}">
                <a16:creationId xmlns:a16="http://schemas.microsoft.com/office/drawing/2014/main" id="{E4692C1B-5892-44B6-A633-38CA66E6F79E}"/>
              </a:ext>
            </a:extLst>
          </p:cNvPr>
          <p:cNvPicPr>
            <a:picLocks noChangeAspect="1"/>
          </p:cNvPicPr>
          <p:nvPr userDrawn="1"/>
        </p:nvPicPr>
        <p:blipFill>
          <a:blip r:embed="rId6"/>
          <a:srcRect/>
          <a:stretch/>
        </p:blipFill>
        <p:spPr bwMode="ltGray">
          <a:xfrm>
            <a:off x="0" y="0"/>
            <a:ext cx="12192000" cy="6858000"/>
          </a:xfrm>
          <a:prstGeom prst="rect">
            <a:avLst/>
          </a:prstGeom>
        </p:spPr>
      </p:pic>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8" name="Picture 7">
            <a:extLst>
              <a:ext uri="{FF2B5EF4-FFF2-40B4-BE49-F238E27FC236}">
                <a16:creationId xmlns:a16="http://schemas.microsoft.com/office/drawing/2014/main" id="{3920ECC3-E579-40EC-83D9-A249560D80E8}"/>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spTree>
    <p:extLst>
      <p:ext uri="{BB962C8B-B14F-4D97-AF65-F5344CB8AC3E}">
        <p14:creationId xmlns:p14="http://schemas.microsoft.com/office/powerpoint/2010/main" val="2243924425"/>
      </p:ext>
    </p:extLst>
  </p:cSld>
  <p:clrMapOvr>
    <a:masterClrMapping/>
  </p:clrMapOvr>
  <p:transition spd="slow">
    <p:wip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0E273C84-0249-49D0-BC4B-5AA910000FFC}"/>
              </a:ext>
            </a:extLst>
          </p:cNvPr>
          <p:cNvPicPr>
            <a:picLocks noChangeAspect="1"/>
          </p:cNvPicPr>
          <p:nvPr userDrawn="1"/>
        </p:nvPicPr>
        <p:blipFill rotWithShape="1">
          <a:blip r:embed="rId2" cstate="screen">
            <a:alphaModFix amt="50000"/>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rcRect b="38221"/>
          <a:stretch/>
        </p:blipFill>
        <p:spPr>
          <a:xfrm>
            <a:off x="0" y="0"/>
            <a:ext cx="12193200" cy="6858000"/>
          </a:xfrm>
          <a:prstGeom prst="rect">
            <a:avLst/>
          </a:prstGeom>
        </p:spPr>
      </p:pic>
      <p:pic>
        <p:nvPicPr>
          <p:cNvPr id="3" name="Picture 2">
            <a:extLst>
              <a:ext uri="{FF2B5EF4-FFF2-40B4-BE49-F238E27FC236}">
                <a16:creationId xmlns:a16="http://schemas.microsoft.com/office/drawing/2014/main" id="{628E121A-52F9-4778-BEAF-4A74967D12D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2928236517"/>
      </p:ext>
    </p:extLst>
  </p:cSld>
  <p:clrMapOvr>
    <a:masterClrMapping/>
  </p:clrMapOvr>
  <p:transition spd="slow">
    <p:wip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547A3-3F2E-4B64-BE2D-8EF63658EE0C}"/>
              </a:ext>
            </a:extLst>
          </p:cNvPr>
          <p:cNvSpPr>
            <a:spLocks noGrp="1"/>
          </p:cNvSpPr>
          <p:nvPr>
            <p:ph type="title"/>
          </p:nvPr>
        </p:nvSpPr>
        <p:spPr/>
        <p:txBody>
          <a:bodyPr/>
          <a:lstStyle/>
          <a:p>
            <a:r>
              <a:rPr lang="en-US"/>
              <a:t>Click to edit Master title style</a:t>
            </a:r>
            <a:endParaRPr lang="de-CH"/>
          </a:p>
        </p:txBody>
      </p:sp>
    </p:spTree>
    <p:extLst>
      <p:ext uri="{BB962C8B-B14F-4D97-AF65-F5344CB8AC3E}">
        <p14:creationId xmlns:p14="http://schemas.microsoft.com/office/powerpoint/2010/main" val="2469675196"/>
      </p:ext>
    </p:extLst>
  </p:cSld>
  <p:clrMapOvr>
    <a:masterClrMapping/>
  </p:clrMapOvr>
  <p:transition spd="slow">
    <p:wip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2A10E-DDCF-414D-B792-E2EE0D7EE8F4}"/>
              </a:ext>
            </a:extLst>
          </p:cNvPr>
          <p:cNvSpPr>
            <a:spLocks noGrp="1"/>
          </p:cNvSpPr>
          <p:nvPr>
            <p:ph type="title"/>
          </p:nvPr>
        </p:nvSpPr>
        <p:spPr/>
        <p:txBody>
          <a:bodyPr/>
          <a:lstStyle/>
          <a:p>
            <a:r>
              <a:rPr lang="en-US"/>
              <a:t>Click to edit Master title style</a:t>
            </a:r>
            <a:endParaRPr lang="de-CH"/>
          </a:p>
        </p:txBody>
      </p:sp>
      <p:sp>
        <p:nvSpPr>
          <p:cNvPr id="3" name="Content Placeholder 2">
            <a:extLst>
              <a:ext uri="{FF2B5EF4-FFF2-40B4-BE49-F238E27FC236}">
                <a16:creationId xmlns:a16="http://schemas.microsoft.com/office/drawing/2014/main" id="{551C7E17-706F-4045-B620-6A5EE38B14F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4" name="Date Placeholder 3">
            <a:extLst>
              <a:ext uri="{FF2B5EF4-FFF2-40B4-BE49-F238E27FC236}">
                <a16:creationId xmlns:a16="http://schemas.microsoft.com/office/drawing/2014/main" id="{98B83E9D-6A58-4B76-B840-9F93FFDF5C8F}"/>
              </a:ext>
            </a:extLst>
          </p:cNvPr>
          <p:cNvSpPr>
            <a:spLocks noGrp="1"/>
          </p:cNvSpPr>
          <p:nvPr>
            <p:ph type="dt" sz="half" idx="10"/>
          </p:nvPr>
        </p:nvSpPr>
        <p:spPr/>
        <p:txBody>
          <a:bodyPr/>
          <a:lstStyle/>
          <a:p>
            <a:fld id="{EA30B95E-CCAA-4A50-99D1-D4BBBB745900}" type="datetimeFigureOut">
              <a:rPr lang="de-CH" smtClean="0"/>
              <a:t>23.06.2022</a:t>
            </a:fld>
            <a:endParaRPr lang="de-CH"/>
          </a:p>
        </p:txBody>
      </p:sp>
      <p:sp>
        <p:nvSpPr>
          <p:cNvPr id="5" name="Footer Placeholder 4">
            <a:extLst>
              <a:ext uri="{FF2B5EF4-FFF2-40B4-BE49-F238E27FC236}">
                <a16:creationId xmlns:a16="http://schemas.microsoft.com/office/drawing/2014/main" id="{260AA4A5-6F7E-42B5-8F1F-1883AFDFE68D}"/>
              </a:ext>
            </a:extLst>
          </p:cNvPr>
          <p:cNvSpPr>
            <a:spLocks noGrp="1"/>
          </p:cNvSpPr>
          <p:nvPr>
            <p:ph type="ftr" sz="quarter" idx="11"/>
          </p:nvPr>
        </p:nvSpPr>
        <p:spPr/>
        <p:txBody>
          <a:bodyPr/>
          <a:lstStyle/>
          <a:p>
            <a:endParaRPr lang="de-CH"/>
          </a:p>
        </p:txBody>
      </p:sp>
      <p:sp>
        <p:nvSpPr>
          <p:cNvPr id="6" name="Slide Number Placeholder 5">
            <a:extLst>
              <a:ext uri="{FF2B5EF4-FFF2-40B4-BE49-F238E27FC236}">
                <a16:creationId xmlns:a16="http://schemas.microsoft.com/office/drawing/2014/main" id="{DD4C3F83-9537-4044-B59B-6746FF855871}"/>
              </a:ext>
            </a:extLst>
          </p:cNvPr>
          <p:cNvSpPr>
            <a:spLocks noGrp="1"/>
          </p:cNvSpPr>
          <p:nvPr>
            <p:ph type="sldNum" sz="quarter" idx="12"/>
          </p:nvPr>
        </p:nvSpPr>
        <p:spPr/>
        <p:txBody>
          <a:bodyPr/>
          <a:lstStyle/>
          <a:p>
            <a:fld id="{52315EFB-B888-4492-90DA-D22DC206EABF}" type="slidenum">
              <a:rPr lang="de-CH" smtClean="0"/>
              <a:t>‹#›</a:t>
            </a:fld>
            <a:endParaRPr lang="de-CH"/>
          </a:p>
        </p:txBody>
      </p:sp>
    </p:spTree>
    <p:extLst>
      <p:ext uri="{BB962C8B-B14F-4D97-AF65-F5344CB8AC3E}">
        <p14:creationId xmlns:p14="http://schemas.microsoft.com/office/powerpoint/2010/main" val="2922590660"/>
      </p:ext>
    </p:extLst>
  </p:cSld>
  <p:clrMapOvr>
    <a:masterClrMapping/>
  </p:clrMapOvr>
  <p:transition spd="slow">
    <p:wip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userDrawn="1">
  <p:cSld name="Green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a:latin typeface="Trebuchet MS" panose="020B0603020202020204" pitchFamily="34" charset="0"/>
              <a:ea typeface="+mj-ea"/>
              <a:cs typeface="+mj-cs"/>
              <a:sym typeface="Trebuchet MS" panose="020B0603020202020204" pitchFamily="34" charset="0"/>
            </a:endParaRPr>
          </a:p>
        </p:txBody>
      </p:sp>
      <p:pic>
        <p:nvPicPr>
          <p:cNvPr id="13" name="Picture 12" descr="A close up of a logo&#10;&#10;Description automatically generated">
            <a:extLst>
              <a:ext uri="{FF2B5EF4-FFF2-40B4-BE49-F238E27FC236}">
                <a16:creationId xmlns:a16="http://schemas.microsoft.com/office/drawing/2014/main" id="{7A2F9F5E-5FD8-4EFB-A654-D48CBF418AF4}"/>
              </a:ext>
            </a:extLst>
          </p:cNvPr>
          <p:cNvPicPr>
            <a:picLocks noChangeAspect="1"/>
          </p:cNvPicPr>
          <p:nvPr userDrawn="1"/>
        </p:nvPicPr>
        <p:blipFill>
          <a:blip r:embed="rId6"/>
          <a:stretch>
            <a:fillRect/>
          </a:stretch>
        </p:blipFill>
        <p:spPr>
          <a:xfrm>
            <a:off x="-2334"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lang="en-US"/>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2"/>
            <a:ext cx="9144000" cy="1218795"/>
          </a:xfrm>
          <a:prstGeom prst="rect">
            <a:avLst/>
          </a:prstGeom>
        </p:spPr>
        <p:txBody>
          <a:bodyPr anchor="t" anchorCtr="0"/>
          <a:lstStyle>
            <a:lvl1pPr algn="l">
              <a:defRPr sz="4400">
                <a:solidFill>
                  <a:schemeClr val="bg1"/>
                </a:solidFill>
              </a:defRPr>
            </a:lvl1pPr>
          </a:lstStyle>
          <a:p>
            <a:r>
              <a:rPr lang="en-US"/>
              <a:t>Divider slide</a:t>
            </a:r>
            <a:br>
              <a:rPr lang="en-US"/>
            </a:br>
            <a:r>
              <a:rPr lang="en-US"/>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4" y="5940449"/>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1" y="6340440"/>
            <a:ext cx="450000" cy="184666"/>
          </a:xfrm>
          <a:prstGeom prst="rect">
            <a:avLst/>
          </a:prstGeom>
        </p:spPr>
        <p:txBody>
          <a:bodyPr>
            <a:noAutofit/>
          </a:bodyPr>
          <a:lstStyle>
            <a:lvl1pPr>
              <a:defRPr>
                <a:solidFill>
                  <a:schemeClr val="bg1"/>
                </a:solidFill>
              </a:defRPr>
            </a:lvl1pPr>
          </a:lstStyle>
          <a:p>
            <a:fld id="{E118D48E-C7CB-6244-969D-7BAEA9B6226C}" type="slidenum">
              <a:rPr lang="en-US" smtClean="0"/>
              <a:pPr/>
              <a:t>‹#›</a:t>
            </a:fld>
            <a:endParaRPr lang="en-US"/>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801" y="6338495"/>
            <a:ext cx="6429375" cy="184666"/>
          </a:xfrm>
          <a:prstGeom prst="rect">
            <a:avLst/>
          </a:prstGeom>
        </p:spPr>
        <p:txBody>
          <a:bodyPr vert="horz" lIns="0" tIns="0" rIns="0" bIns="0" rtlCol="0" anchor="ctr">
            <a:noAutofit/>
          </a:bodyPr>
          <a:lstStyle>
            <a:lvl1pPr algn="l">
              <a:defRPr sz="1200">
                <a:solidFill>
                  <a:schemeClr val="bg1"/>
                </a:solidFill>
                <a:latin typeface="+mj-lt"/>
              </a:defRPr>
            </a:lvl1pPr>
          </a:lstStyle>
          <a:p>
            <a:endParaRPr lang="en-US"/>
          </a:p>
        </p:txBody>
      </p:sp>
    </p:spTree>
    <p:extLst>
      <p:ext uri="{BB962C8B-B14F-4D97-AF65-F5344CB8AC3E}">
        <p14:creationId xmlns:p14="http://schemas.microsoft.com/office/powerpoint/2010/main" val="1303811927"/>
      </p:ext>
    </p:extLst>
  </p:cSld>
  <p:clrMapOvr>
    <a:masterClrMapping/>
  </p:clrMapOvr>
  <p:transition spd="slow">
    <p:wip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Orange single-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p:txBody>
          <a:bodyPr/>
          <a:lstStyle>
            <a:lvl1pPr>
              <a:defRPr/>
            </a:lvl1pPr>
          </a:lstStyle>
          <a:p>
            <a:r>
              <a:rPr lang="en-US" dirty="0"/>
              <a:t>Header (Trebuchet Bold 32 </a:t>
            </a:r>
            <a:r>
              <a:rPr lang="en-US" dirty="0" err="1"/>
              <a:t>pt</a:t>
            </a:r>
            <a:r>
              <a:rPr lang="en-US" dirty="0"/>
              <a:t>)</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8000" y="1800004"/>
            <a:ext cx="11139093" cy="1805623"/>
          </a:xfr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2"/>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br>
              <a:rPr lang="en-US" dirty="0"/>
            </a:b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84666"/>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2" y="1080001"/>
            <a:ext cx="11139095" cy="369332"/>
          </a:xfrm>
        </p:spPr>
        <p:txBody>
          <a:bodyPr/>
          <a:lstStyle>
            <a:lvl1pPr marL="0" indent="0">
              <a:spcAft>
                <a:spcPts val="0"/>
              </a:spcAft>
              <a:buNone/>
              <a:defRPr sz="2400" b="1" i="1">
                <a:solidFill>
                  <a:schemeClr val="accent2"/>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(Trebuchet Bold Italic 24 </a:t>
            </a:r>
            <a:r>
              <a:rPr lang="en-US" dirty="0" err="1"/>
              <a:t>pt</a:t>
            </a:r>
            <a:r>
              <a:rPr lang="en-US" dirty="0"/>
              <a:t>)</a:t>
            </a:r>
          </a:p>
        </p:txBody>
      </p:sp>
    </p:spTree>
    <p:extLst>
      <p:ext uri="{BB962C8B-B14F-4D97-AF65-F5344CB8AC3E}">
        <p14:creationId xmlns:p14="http://schemas.microsoft.com/office/powerpoint/2010/main" val="3874517897"/>
      </p:ext>
    </p:extLst>
  </p:cSld>
  <p:clrMapOvr>
    <a:masterClrMapping/>
  </p:clrMapOvr>
  <p:transition spd="slow">
    <p:wip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I">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61FE3D0-05F6-46C1-A5EA-B2DE3515BA6E}"/>
              </a:ext>
            </a:extLst>
          </p:cNvPr>
          <p:cNvGraphicFramePr>
            <a:graphicFrameLocks noChangeAspect="1"/>
          </p:cNvGraphicFramePr>
          <p:nvPr userDrawn="1">
            <p:custDataLst>
              <p:tags r:id="rId1"/>
            </p:custDataLst>
            <p:extLst>
              <p:ext uri="{D42A27DB-BD31-4B8C-83A1-F6EECF244321}">
                <p14:modId xmlns:p14="http://schemas.microsoft.com/office/powerpoint/2010/main" val="3236729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6" name="Object 5" hidden="1">
                        <a:extLst>
                          <a:ext uri="{FF2B5EF4-FFF2-40B4-BE49-F238E27FC236}">
                            <a16:creationId xmlns:a16="http://schemas.microsoft.com/office/drawing/2014/main" id="{261FE3D0-05F6-46C1-A5EA-B2DE3515BA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48407E-796A-40CA-AB97-FD69035658D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8" name="Picture Placeholder 7">
            <a:extLst>
              <a:ext uri="{FF2B5EF4-FFF2-40B4-BE49-F238E27FC236}">
                <a16:creationId xmlns:a16="http://schemas.microsoft.com/office/drawing/2014/main" id="{37C9C340-AD27-5841-BF8F-0CE7DDB2F1B5}"/>
              </a:ext>
            </a:extLst>
          </p:cNvPr>
          <p:cNvSpPr>
            <a:spLocks noGrp="1"/>
          </p:cNvSpPr>
          <p:nvPr>
            <p:ph type="pic" sz="quarter" idx="10" hasCustomPrompt="1"/>
          </p:nvPr>
        </p:nvSpPr>
        <p:spPr>
          <a:xfrm>
            <a:off x="-4800" y="-1990"/>
            <a:ext cx="12196800" cy="68599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12192000 w 12192000"/>
              <a:gd name="connsiteY2" fmla="*/ 4758033 h 6858000"/>
              <a:gd name="connsiteX3" fmla="*/ 0 w 12192000"/>
              <a:gd name="connsiteY3" fmla="*/ 6858000 h 6858000"/>
              <a:gd name="connsiteX4" fmla="*/ 0 w 12192000"/>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0 w 12195175"/>
              <a:gd name="connsiteY3" fmla="*/ 6858000 h 6858000"/>
              <a:gd name="connsiteX4" fmla="*/ 0 w 12195175"/>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10023475 w 12195175"/>
              <a:gd name="connsiteY4" fmla="*/ 53213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9925 w 12195175"/>
              <a:gd name="connsiteY6" fmla="*/ 52451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0 w 12195175"/>
              <a:gd name="connsiteY10" fmla="*/ 6858000 h 6858000"/>
              <a:gd name="connsiteX11" fmla="*/ 0 w 12195175"/>
              <a:gd name="connsiteY11"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408277 w 12195175"/>
              <a:gd name="connsiteY6" fmla="*/ 4706327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166225 w 12195175"/>
              <a:gd name="connsiteY6" fmla="*/ 5076825 h 6867485"/>
              <a:gd name="connsiteX7" fmla="*/ 8639175 w 12195175"/>
              <a:gd name="connsiteY7" fmla="*/ 5302250 h 6867485"/>
              <a:gd name="connsiteX8" fmla="*/ 8791575 w 12195175"/>
              <a:gd name="connsiteY8" fmla="*/ 5426075 h 6867485"/>
              <a:gd name="connsiteX9" fmla="*/ 8709025 w 12195175"/>
              <a:gd name="connsiteY9" fmla="*/ 5559425 h 6867485"/>
              <a:gd name="connsiteX10" fmla="*/ 6647422 w 12195175"/>
              <a:gd name="connsiteY10" fmla="*/ 6120030 h 6867485"/>
              <a:gd name="connsiteX11" fmla="*/ 4105315 w 12195175"/>
              <a:gd name="connsiteY11" fmla="*/ 6867485 h 6867485"/>
              <a:gd name="connsiteX12" fmla="*/ 0 w 12195175"/>
              <a:gd name="connsiteY12" fmla="*/ 6858000 h 6867485"/>
              <a:gd name="connsiteX13" fmla="*/ 0 w 12195175"/>
              <a:gd name="connsiteY13"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166225 w 12195175"/>
              <a:gd name="connsiteY5" fmla="*/ 5076825 h 6867485"/>
              <a:gd name="connsiteX6" fmla="*/ 8639175 w 12195175"/>
              <a:gd name="connsiteY6" fmla="*/ 5302250 h 6867485"/>
              <a:gd name="connsiteX7" fmla="*/ 8791575 w 12195175"/>
              <a:gd name="connsiteY7" fmla="*/ 5426075 h 6867485"/>
              <a:gd name="connsiteX8" fmla="*/ 8709025 w 12195175"/>
              <a:gd name="connsiteY8" fmla="*/ 5559425 h 6867485"/>
              <a:gd name="connsiteX9" fmla="*/ 6647422 w 12195175"/>
              <a:gd name="connsiteY9" fmla="*/ 612003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639175 w 12195175"/>
              <a:gd name="connsiteY5" fmla="*/ 5302250 h 6867485"/>
              <a:gd name="connsiteX6" fmla="*/ 8791575 w 12195175"/>
              <a:gd name="connsiteY6" fmla="*/ 5426075 h 6867485"/>
              <a:gd name="connsiteX7" fmla="*/ 8709025 w 12195175"/>
              <a:gd name="connsiteY7" fmla="*/ 5559425 h 6867485"/>
              <a:gd name="connsiteX8" fmla="*/ 6647422 w 12195175"/>
              <a:gd name="connsiteY8" fmla="*/ 612003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91575 w 12195175"/>
              <a:gd name="connsiteY5" fmla="*/ 5426075 h 6867485"/>
              <a:gd name="connsiteX6" fmla="*/ 8709025 w 12195175"/>
              <a:gd name="connsiteY6" fmla="*/ 5559425 h 6867485"/>
              <a:gd name="connsiteX7" fmla="*/ 6647422 w 12195175"/>
              <a:gd name="connsiteY7" fmla="*/ 612003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09025 w 12195175"/>
              <a:gd name="connsiteY5" fmla="*/ 5559425 h 6867485"/>
              <a:gd name="connsiteX6" fmla="*/ 6647422 w 12195175"/>
              <a:gd name="connsiteY6" fmla="*/ 612003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48929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35144 w 12195175"/>
              <a:gd name="connsiteY4" fmla="*/ 514898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5234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8919012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52344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880917 w 12195175"/>
              <a:gd name="connsiteY7" fmla="*/ 54229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503142 w 12195175"/>
              <a:gd name="connsiteY7" fmla="*/ 50673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131716 w 12195175"/>
              <a:gd name="connsiteY8" fmla="*/ 5457825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322191 w 12195175"/>
              <a:gd name="connsiteY9" fmla="*/ 5534025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58000"/>
              <a:gd name="connsiteX1" fmla="*/ 12192000 w 12195175"/>
              <a:gd name="connsiteY1" fmla="*/ 0 h 6858000"/>
              <a:gd name="connsiteX2" fmla="*/ 12195175 w 12195175"/>
              <a:gd name="connsiteY2" fmla="*/ 4707811 h 6858000"/>
              <a:gd name="connsiteX3" fmla="*/ 10768730 w 12195175"/>
              <a:gd name="connsiteY3" fmla="*/ 4999470 h 6858000"/>
              <a:gd name="connsiteX4" fmla="*/ 9312059 w 12195175"/>
              <a:gd name="connsiteY4" fmla="*/ 5344969 h 6858000"/>
              <a:gd name="connsiteX5" fmla="*/ 9254575 w 12195175"/>
              <a:gd name="connsiteY5" fmla="*/ 5234955 h 6858000"/>
              <a:gd name="connsiteX6" fmla="*/ 9090439 w 12195175"/>
              <a:gd name="connsiteY6" fmla="*/ 5356225 h 6858000"/>
              <a:gd name="connsiteX7" fmla="*/ 8369810 w 12195175"/>
              <a:gd name="connsiteY7" fmla="*/ 5378450 h 6858000"/>
              <a:gd name="connsiteX8" fmla="*/ 8493618 w 12195175"/>
              <a:gd name="connsiteY8" fmla="*/ 5473700 h 6858000"/>
              <a:gd name="connsiteX9" fmla="*/ 8436476 w 12195175"/>
              <a:gd name="connsiteY9" fmla="*/ 5556250 h 6858000"/>
              <a:gd name="connsiteX10" fmla="*/ 3191037 w 12195175"/>
              <a:gd name="connsiteY10" fmla="*/ 6642632 h 6858000"/>
              <a:gd name="connsiteX11" fmla="*/ 0 w 12195175"/>
              <a:gd name="connsiteY11" fmla="*/ 6858000 h 6858000"/>
              <a:gd name="connsiteX12" fmla="*/ 0 w 12195175"/>
              <a:gd name="connsiteY12" fmla="*/ 0 h 685800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5175" h="6859990">
                <a:moveTo>
                  <a:pt x="0" y="0"/>
                </a:moveTo>
                <a:lnTo>
                  <a:pt x="12192000" y="0"/>
                </a:lnTo>
                <a:cubicBezTo>
                  <a:pt x="12193058" y="1588128"/>
                  <a:pt x="12194117" y="3119683"/>
                  <a:pt x="12195175" y="4707811"/>
                </a:cubicBezTo>
                <a:cubicBezTo>
                  <a:pt x="11709400" y="4788675"/>
                  <a:pt x="11441520" y="4853951"/>
                  <a:pt x="10768730" y="4999470"/>
                </a:cubicBezTo>
                <a:lnTo>
                  <a:pt x="9312059" y="5344969"/>
                </a:lnTo>
                <a:cubicBezTo>
                  <a:pt x="9297337" y="5292270"/>
                  <a:pt x="9292097" y="5275532"/>
                  <a:pt x="9254575" y="5234955"/>
                </a:cubicBezTo>
                <a:cubicBezTo>
                  <a:pt x="9182717" y="5248473"/>
                  <a:pt x="9110561" y="5300037"/>
                  <a:pt x="9090439" y="5356225"/>
                </a:cubicBezTo>
                <a:cubicBezTo>
                  <a:pt x="9018639" y="5285949"/>
                  <a:pt x="8708605" y="5037673"/>
                  <a:pt x="8369810" y="5378450"/>
                </a:cubicBezTo>
                <a:cubicBezTo>
                  <a:pt x="8429069" y="5436658"/>
                  <a:pt x="8426595" y="5447778"/>
                  <a:pt x="8493618" y="5473700"/>
                </a:cubicBezTo>
                <a:cubicBezTo>
                  <a:pt x="8485682" y="5499629"/>
                  <a:pt x="8472628" y="5489053"/>
                  <a:pt x="8436476" y="5556250"/>
                </a:cubicBezTo>
                <a:cubicBezTo>
                  <a:pt x="7470174" y="5798073"/>
                  <a:pt x="5874545" y="6234593"/>
                  <a:pt x="3910469" y="6859990"/>
                </a:cubicBezTo>
                <a:lnTo>
                  <a:pt x="0" y="6858000"/>
                </a:lnTo>
                <a:lnTo>
                  <a:pt x="0" y="0"/>
                </a:lnTo>
                <a:close/>
              </a:path>
            </a:pathLst>
          </a:custGeom>
          <a:solidFill>
            <a:schemeClr val="bg1">
              <a:lumMod val="85000"/>
            </a:schemeClr>
          </a:solidFill>
        </p:spPr>
        <p:txBody>
          <a:bodyPr tIns="144000" rIns="0" anchor="t" anchorCtr="0">
            <a:noAutofit/>
          </a:bodyPr>
          <a:lstStyle>
            <a:lvl1pPr marL="0" indent="0" algn="ctr">
              <a:buNone/>
              <a:defRPr sz="1400">
                <a:solidFill>
                  <a:schemeClr val="bg1">
                    <a:lumMod val="50000"/>
                  </a:schemeClr>
                </a:solidFill>
              </a:defRPr>
            </a:lvl1pPr>
          </a:lstStyle>
          <a:p>
            <a:r>
              <a:rPr lang="en-US" noProof="0"/>
              <a:t>Click icon to add image</a:t>
            </a:r>
          </a:p>
        </p:txBody>
      </p:sp>
      <p:pic>
        <p:nvPicPr>
          <p:cNvPr id="5" name="Picture 4">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6"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noProof="0"/>
              <a:t>Title slide</a:t>
            </a:r>
            <a:br>
              <a:rPr lang="en-US" noProof="0"/>
            </a:br>
            <a:r>
              <a:rPr lang="en-US" noProof="0"/>
              <a:t>with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9" name="Text Placeholder 11">
            <a:extLst>
              <a:ext uri="{FF2B5EF4-FFF2-40B4-BE49-F238E27FC236}">
                <a16:creationId xmlns:a16="http://schemas.microsoft.com/office/drawing/2014/main" id="{2542FA3C-B111-441A-A03E-8404B1A845D9}"/>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Name presenter</a:t>
            </a:r>
          </a:p>
        </p:txBody>
      </p:sp>
      <p:sp>
        <p:nvSpPr>
          <p:cNvPr id="10" name="Text Placeholder 11">
            <a:extLst>
              <a:ext uri="{FF2B5EF4-FFF2-40B4-BE49-F238E27FC236}">
                <a16:creationId xmlns:a16="http://schemas.microsoft.com/office/drawing/2014/main" id="{5199FE99-79B5-4DCF-87BD-5E9E69F5BFA8}"/>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The date and location</a:t>
            </a:r>
          </a:p>
        </p:txBody>
      </p:sp>
    </p:spTree>
    <p:extLst>
      <p:ext uri="{BB962C8B-B14F-4D97-AF65-F5344CB8AC3E}">
        <p14:creationId xmlns:p14="http://schemas.microsoft.com/office/powerpoint/2010/main" val="316820069"/>
      </p:ext>
    </p:extLst>
  </p:cSld>
  <p:clrMapOvr>
    <a:masterClrMapping/>
  </p:clrMapOvr>
  <p:transition spd="slow">
    <p:wip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Blue / Title slide without a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9951208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10" name="Picture 9">
            <a:extLst>
              <a:ext uri="{FF2B5EF4-FFF2-40B4-BE49-F238E27FC236}">
                <a16:creationId xmlns:a16="http://schemas.microsoft.com/office/drawing/2014/main" id="{AEF9F516-A356-494E-B06F-D96C6017EB15}"/>
              </a:ext>
            </a:extLst>
          </p:cNvPr>
          <p:cNvPicPr>
            <a:picLocks noChangeAspect="1"/>
          </p:cNvPicPr>
          <p:nvPr userDrawn="1"/>
        </p:nvPicPr>
        <p:blipFill>
          <a:blip r:embed="rId6"/>
          <a:srcRect/>
          <a:stretch/>
        </p:blipFill>
        <p:spPr bwMode="ltGray">
          <a:xfrm>
            <a:off x="0" y="0"/>
            <a:ext cx="12192000" cy="6858000"/>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a:xfrm>
            <a:off x="539999" y="540000"/>
            <a:ext cx="8473371" cy="1218795"/>
          </a:xfrm>
        </p:spPr>
        <p:txBody>
          <a:bodyPr anchor="t" anchorCtr="0"/>
          <a:lstStyle>
            <a:lvl1pPr algn="l">
              <a:defRPr sz="4400">
                <a:solidFill>
                  <a:schemeClr val="bg1"/>
                </a:solidFill>
              </a:defRPr>
            </a:lvl1pPr>
          </a:lstStyle>
          <a:p>
            <a:r>
              <a:rPr lang="en-US" dirty="0"/>
              <a:t>Title slide</a:t>
            </a:r>
            <a:br>
              <a:rPr lang="en-US" dirty="0"/>
            </a:br>
            <a:r>
              <a:rPr lang="en-US" dirty="0"/>
              <a:t>without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13" name="Picture 12">
            <a:extLst>
              <a:ext uri="{FF2B5EF4-FFF2-40B4-BE49-F238E27FC236}">
                <a16:creationId xmlns:a16="http://schemas.microsoft.com/office/drawing/2014/main" id="{8AF87B3A-229C-F140-8380-D91564A36F0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40000" y="6048369"/>
            <a:ext cx="2949512" cy="139048"/>
          </a:xfrm>
          <a:prstGeom prst="rect">
            <a:avLst/>
          </a:prstGeom>
        </p:spPr>
      </p:pic>
      <p:pic>
        <p:nvPicPr>
          <p:cNvPr id="14" name="Picture 13">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8"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11" name="Text Placeholder 11">
            <a:extLst>
              <a:ext uri="{FF2B5EF4-FFF2-40B4-BE49-F238E27FC236}">
                <a16:creationId xmlns:a16="http://schemas.microsoft.com/office/drawing/2014/main" id="{6DE0E416-3425-4A6B-9CD6-A378559ED440}"/>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Name presenter</a:t>
            </a:r>
          </a:p>
        </p:txBody>
      </p:sp>
      <p:sp>
        <p:nvSpPr>
          <p:cNvPr id="12" name="Text Placeholder 11">
            <a:extLst>
              <a:ext uri="{FF2B5EF4-FFF2-40B4-BE49-F238E27FC236}">
                <a16:creationId xmlns:a16="http://schemas.microsoft.com/office/drawing/2014/main" id="{AB41DE6B-A190-4DCF-9C25-D7BC88F3FE02}"/>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The date and location</a:t>
            </a:r>
          </a:p>
        </p:txBody>
      </p:sp>
    </p:spTree>
    <p:extLst>
      <p:ext uri="{BB962C8B-B14F-4D97-AF65-F5344CB8AC3E}">
        <p14:creationId xmlns:p14="http://schemas.microsoft.com/office/powerpoint/2010/main" val="3407412925"/>
      </p:ext>
    </p:extLst>
  </p:cSld>
  <p:clrMapOvr>
    <a:masterClrMapping/>
  </p:clrMapOvr>
  <p:transition spd="slow">
    <p:wip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Divider I /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942091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 an image</a:t>
            </a:r>
          </a:p>
        </p:txBody>
      </p:sp>
      <p:sp>
        <p:nvSpPr>
          <p:cNvPr id="12" name="Slide Number Placeholder 5">
            <a:extLst>
              <a:ext uri="{FF2B5EF4-FFF2-40B4-BE49-F238E27FC236}">
                <a16:creationId xmlns:a16="http://schemas.microsoft.com/office/drawing/2014/main" id="{B12DA6DC-0102-4FB2-A547-D52FC941F236}"/>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3" name="Footer Placeholder 4">
            <a:extLst>
              <a:ext uri="{FF2B5EF4-FFF2-40B4-BE49-F238E27FC236}">
                <a16:creationId xmlns:a16="http://schemas.microsoft.com/office/drawing/2014/main" id="{49A730C8-66A5-4822-B3D3-B4581797F3A8}"/>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254935650"/>
      </p:ext>
    </p:extLst>
  </p:cSld>
  <p:clrMapOvr>
    <a:masterClrMapping/>
  </p:clrMapOvr>
  <p:transition spd="slow">
    <p:wip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Blue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14424043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8" name="Picture 7">
            <a:extLst>
              <a:ext uri="{FF2B5EF4-FFF2-40B4-BE49-F238E27FC236}">
                <a16:creationId xmlns:a16="http://schemas.microsoft.com/office/drawing/2014/main" id="{3B23B8A5-F0B9-4B92-9033-C0E5FF133994}"/>
              </a:ext>
            </a:extLst>
          </p:cNvPr>
          <p:cNvPicPr>
            <a:picLocks noChangeAspect="1"/>
          </p:cNvPicPr>
          <p:nvPr userDrawn="1"/>
        </p:nvPicPr>
        <p:blipFill>
          <a:blip r:embed="rId6"/>
          <a:srcRect/>
          <a:stretch/>
        </p:blipFill>
        <p:spPr bwMode="ltGray">
          <a:xfrm>
            <a:off x="0"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0"/>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1215537089"/>
      </p:ext>
    </p:extLst>
  </p:cSld>
  <p:clrMapOvr>
    <a:masterClrMapping/>
  </p:clrMapOvr>
  <p:transition spd="slow">
    <p:wip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6113269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dirty="0"/>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760481076"/>
      </p:ext>
    </p:extLst>
  </p:cSld>
  <p:clrMapOvr>
    <a:masterClrMapping/>
  </p:clrMapOvr>
  <p:transition spd="slow">
    <p:wip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Blu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4814680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508335884"/>
      </p:ext>
    </p:extLst>
  </p:cSld>
  <p:clrMapOvr>
    <a:masterClrMapping/>
  </p:clrMapOvr>
  <p:transition spd="slow">
    <p:wip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Blue / sub header, 2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21637491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1800225"/>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1800225"/>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7">
            <a:extLst>
              <a:ext uri="{FF2B5EF4-FFF2-40B4-BE49-F238E27FC236}">
                <a16:creationId xmlns:a16="http://schemas.microsoft.com/office/drawing/2014/main" id="{A8A6B7A4-D943-4831-A643-DDE1410230ED}"/>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2" name="Title 1">
            <a:extLst>
              <a:ext uri="{FF2B5EF4-FFF2-40B4-BE49-F238E27FC236}">
                <a16:creationId xmlns:a16="http://schemas.microsoft.com/office/drawing/2014/main" id="{8AF9859E-49E6-4991-A101-64768140C36E}"/>
              </a:ext>
            </a:extLst>
          </p:cNvPr>
          <p:cNvSpPr>
            <a:spLocks noGrp="1"/>
          </p:cNvSpPr>
          <p:nvPr>
            <p:ph type="title" hasCustomPrompt="1"/>
          </p:nvPr>
        </p:nvSpPr>
        <p:spPr/>
        <p:txBody>
          <a:bodyPr/>
          <a:lstStyle>
            <a:lvl1pPr>
              <a:defRPr/>
            </a:lvl1pPr>
          </a:lstStyle>
          <a:p>
            <a:r>
              <a:rPr lang="en-US" dirty="0"/>
              <a:t>Header</a:t>
            </a:r>
          </a:p>
        </p:txBody>
      </p:sp>
      <p:sp>
        <p:nvSpPr>
          <p:cNvPr id="9" name="Slide Number Placeholder 5">
            <a:extLst>
              <a:ext uri="{FF2B5EF4-FFF2-40B4-BE49-F238E27FC236}">
                <a16:creationId xmlns:a16="http://schemas.microsoft.com/office/drawing/2014/main" id="{7F9106C1-A74E-4316-9285-24C2D5F0D51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6D8AFE70-5132-4474-A761-AC2C2E7862FD}"/>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014742142"/>
      </p:ext>
    </p:extLst>
  </p:cSld>
  <p:clrMapOvr>
    <a:masterClrMapping/>
  </p:clrMapOvr>
  <p:transition spd="slow">
    <p:wip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lue / 2 columns w/ header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982463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2232000"/>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2232000"/>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334F5A02-45AE-457C-93B5-134D4CA14F31}"/>
              </a:ext>
            </a:extLst>
          </p:cNvPr>
          <p:cNvSpPr>
            <a:spLocks noGrp="1"/>
          </p:cNvSpPr>
          <p:nvPr>
            <p:ph type="title" hasCustomPrompt="1"/>
          </p:nvPr>
        </p:nvSpPr>
        <p:spPr/>
        <p:txBody>
          <a:bodyPr/>
          <a:lstStyle>
            <a:lvl1pPr>
              <a:defRPr/>
            </a:lvl1pPr>
          </a:lstStyle>
          <a:p>
            <a:r>
              <a:rPr lang="en-US" dirty="0"/>
              <a:t>Header</a:t>
            </a:r>
          </a:p>
        </p:txBody>
      </p:sp>
      <p:sp>
        <p:nvSpPr>
          <p:cNvPr id="11" name="Text Placeholder 7">
            <a:extLst>
              <a:ext uri="{FF2B5EF4-FFF2-40B4-BE49-F238E27FC236}">
                <a16:creationId xmlns:a16="http://schemas.microsoft.com/office/drawing/2014/main" id="{00626E5D-46A4-4917-94D9-76F8EC00A8AB}"/>
              </a:ext>
            </a:extLst>
          </p:cNvPr>
          <p:cNvSpPr>
            <a:spLocks noGrp="1"/>
          </p:cNvSpPr>
          <p:nvPr>
            <p:ph type="body" sz="quarter" idx="13" hasCustomPrompt="1"/>
          </p:nvPr>
        </p:nvSpPr>
        <p:spPr>
          <a:xfrm>
            <a:off x="46800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a:t>
            </a:r>
          </a:p>
        </p:txBody>
      </p:sp>
      <p:sp>
        <p:nvSpPr>
          <p:cNvPr id="14" name="Text Placeholder 7">
            <a:extLst>
              <a:ext uri="{FF2B5EF4-FFF2-40B4-BE49-F238E27FC236}">
                <a16:creationId xmlns:a16="http://schemas.microsoft.com/office/drawing/2014/main" id="{1201B17D-2F65-4670-BFA9-9258870A745E}"/>
              </a:ext>
            </a:extLst>
          </p:cNvPr>
          <p:cNvSpPr>
            <a:spLocks noGrp="1"/>
          </p:cNvSpPr>
          <p:nvPr>
            <p:ph type="body" sz="quarter" idx="18" hasCustomPrompt="1"/>
          </p:nvPr>
        </p:nvSpPr>
        <p:spPr>
          <a:xfrm>
            <a:off x="633251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a:t>
            </a:r>
          </a:p>
        </p:txBody>
      </p:sp>
      <p:sp>
        <p:nvSpPr>
          <p:cNvPr id="10" name="Slide Number Placeholder 5">
            <a:extLst>
              <a:ext uri="{FF2B5EF4-FFF2-40B4-BE49-F238E27FC236}">
                <a16:creationId xmlns:a16="http://schemas.microsoft.com/office/drawing/2014/main" id="{B01EB234-5D8E-472D-AFF8-9F39501AC63D}"/>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5" name="Footer Placeholder 4">
            <a:extLst>
              <a:ext uri="{FF2B5EF4-FFF2-40B4-BE49-F238E27FC236}">
                <a16:creationId xmlns:a16="http://schemas.microsoft.com/office/drawing/2014/main" id="{53269602-6D9D-4AB3-B9E6-58FC9FE588B9}"/>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137553069"/>
      </p:ext>
    </p:extLst>
  </p:cSld>
  <p:clrMapOvr>
    <a:masterClrMapping/>
  </p:clrMapOvr>
  <p:transition spd="slow">
    <p:wip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Blue / sub header, image 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15F042-46C1-4FCB-B6D7-589B71C29D3E}"/>
              </a:ext>
            </a:extLst>
          </p:cNvPr>
          <p:cNvGraphicFramePr>
            <a:graphicFrameLocks noChangeAspect="1"/>
          </p:cNvGraphicFramePr>
          <p:nvPr userDrawn="1">
            <p:custDataLst>
              <p:tags r:id="rId1"/>
            </p:custDataLst>
            <p:extLst>
              <p:ext uri="{D42A27DB-BD31-4B8C-83A1-F6EECF244321}">
                <p14:modId xmlns:p14="http://schemas.microsoft.com/office/powerpoint/2010/main" val="31640598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15F042-46C1-4FCB-B6D7-589B71C29D3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E763AC1-7B8A-4444-88F3-9B621FA29C0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15" name="Text Placeholder 9">
            <a:extLst>
              <a:ext uri="{FF2B5EF4-FFF2-40B4-BE49-F238E27FC236}">
                <a16:creationId xmlns:a16="http://schemas.microsoft.com/office/drawing/2014/main" id="{38353E38-92D9-4256-A046-61F5C0855A22}"/>
              </a:ext>
            </a:extLst>
          </p:cNvPr>
          <p:cNvSpPr>
            <a:spLocks noGrp="1"/>
          </p:cNvSpPr>
          <p:nvPr>
            <p:ph type="body" sz="quarter" idx="15"/>
          </p:nvPr>
        </p:nvSpPr>
        <p:spPr>
          <a:xfrm>
            <a:off x="468313" y="1800225"/>
            <a:ext cx="6743124"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95907D54-ECB7-4185-A0E2-E0C2628BC014}"/>
              </a:ext>
            </a:extLst>
          </p:cNvPr>
          <p:cNvSpPr>
            <a:spLocks noGrp="1"/>
          </p:cNvSpPr>
          <p:nvPr>
            <p:ph type="title" hasCustomPrompt="1"/>
          </p:nvPr>
        </p:nvSpPr>
        <p:spPr>
          <a:xfrm>
            <a:off x="468000" y="468000"/>
            <a:ext cx="6743124" cy="443198"/>
          </a:xfrm>
        </p:spPr>
        <p:txBody>
          <a:bodyPr/>
          <a:lstStyle>
            <a:lvl1pPr>
              <a:defRPr/>
            </a:lvl1pPr>
          </a:lstStyle>
          <a:p>
            <a:r>
              <a:rPr lang="en-US" dirty="0"/>
              <a:t>Header</a:t>
            </a:r>
          </a:p>
        </p:txBody>
      </p:sp>
      <p:sp>
        <p:nvSpPr>
          <p:cNvPr id="10" name="Text Placeholder 7">
            <a:extLst>
              <a:ext uri="{FF2B5EF4-FFF2-40B4-BE49-F238E27FC236}">
                <a16:creationId xmlns:a16="http://schemas.microsoft.com/office/drawing/2014/main" id="{3DDBFE5F-1A05-41BA-A463-6D9DFCEAB018}"/>
              </a:ext>
            </a:extLst>
          </p:cNvPr>
          <p:cNvSpPr>
            <a:spLocks noGrp="1"/>
          </p:cNvSpPr>
          <p:nvPr>
            <p:ph type="body" sz="quarter" idx="13" hasCustomPrompt="1"/>
          </p:nvPr>
        </p:nvSpPr>
        <p:spPr>
          <a:xfrm>
            <a:off x="468000" y="936876"/>
            <a:ext cx="6743124"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9" name="Slide Number Placeholder 5">
            <a:extLst>
              <a:ext uri="{FF2B5EF4-FFF2-40B4-BE49-F238E27FC236}">
                <a16:creationId xmlns:a16="http://schemas.microsoft.com/office/drawing/2014/main" id="{353C0BAD-6501-432C-BDEE-DDD9D0A4FA30}"/>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1" name="Footer Placeholder 4">
            <a:extLst>
              <a:ext uri="{FF2B5EF4-FFF2-40B4-BE49-F238E27FC236}">
                <a16:creationId xmlns:a16="http://schemas.microsoft.com/office/drawing/2014/main" id="{14C2CD50-5B04-4D3D-BA05-74D0E97B1067}"/>
              </a:ext>
            </a:extLst>
          </p:cNvPr>
          <p:cNvSpPr>
            <a:spLocks noGrp="1"/>
          </p:cNvSpPr>
          <p:nvPr>
            <p:ph type="ftr" sz="quarter" idx="3"/>
          </p:nvPr>
        </p:nvSpPr>
        <p:spPr>
          <a:xfrm>
            <a:off x="1066799" y="6338495"/>
            <a:ext cx="614432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266797680"/>
      </p:ext>
    </p:extLst>
  </p:cSld>
  <p:clrMapOvr>
    <a:masterClrMapping/>
  </p:clrMapOvr>
  <p:transition spd="slow">
    <p:wip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Blue / sub header, image 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2BAB836-C9B1-4F02-BEDD-1902625C3D89}"/>
              </a:ext>
            </a:extLst>
          </p:cNvPr>
          <p:cNvGraphicFramePr>
            <a:graphicFrameLocks noChangeAspect="1"/>
          </p:cNvGraphicFramePr>
          <p:nvPr userDrawn="1">
            <p:custDataLst>
              <p:tags r:id="rId1"/>
            </p:custDataLst>
            <p:extLst>
              <p:ext uri="{D42A27DB-BD31-4B8C-83A1-F6EECF244321}">
                <p14:modId xmlns:p14="http://schemas.microsoft.com/office/powerpoint/2010/main" val="12813695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22BAB836-C9B1-4F02-BEDD-1902625C3D8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80C3687-36C5-4171-B057-30559693390C}"/>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13" name="Text Placeholder 9">
            <a:extLst>
              <a:ext uri="{FF2B5EF4-FFF2-40B4-BE49-F238E27FC236}">
                <a16:creationId xmlns:a16="http://schemas.microsoft.com/office/drawing/2014/main" id="{F355D142-E307-46D2-ABBE-A69BC17C242A}"/>
              </a:ext>
            </a:extLst>
          </p:cNvPr>
          <p:cNvSpPr>
            <a:spLocks noGrp="1"/>
          </p:cNvSpPr>
          <p:nvPr>
            <p:ph type="body" sz="quarter" idx="15"/>
          </p:nvPr>
        </p:nvSpPr>
        <p:spPr>
          <a:xfrm>
            <a:off x="468313" y="1800225"/>
            <a:ext cx="5158634"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D20150C5-668E-4AF4-8FA1-109F47087E7E}"/>
              </a:ext>
            </a:extLst>
          </p:cNvPr>
          <p:cNvSpPr>
            <a:spLocks noGrp="1"/>
          </p:cNvSpPr>
          <p:nvPr>
            <p:ph type="title" hasCustomPrompt="1"/>
          </p:nvPr>
        </p:nvSpPr>
        <p:spPr>
          <a:xfrm>
            <a:off x="468000" y="468000"/>
            <a:ext cx="5158947" cy="443198"/>
          </a:xfrm>
        </p:spPr>
        <p:txBody>
          <a:bodyPr/>
          <a:lstStyle>
            <a:lvl1pPr>
              <a:defRPr/>
            </a:lvl1pPr>
          </a:lstStyle>
          <a:p>
            <a:r>
              <a:rPr lang="en-US" dirty="0"/>
              <a:t>Header</a:t>
            </a:r>
          </a:p>
        </p:txBody>
      </p:sp>
      <p:sp>
        <p:nvSpPr>
          <p:cNvPr id="12" name="Text Placeholder 7">
            <a:extLst>
              <a:ext uri="{FF2B5EF4-FFF2-40B4-BE49-F238E27FC236}">
                <a16:creationId xmlns:a16="http://schemas.microsoft.com/office/drawing/2014/main" id="{FE460FD4-C709-4C4E-8F84-D8A6C0957493}"/>
              </a:ext>
            </a:extLst>
          </p:cNvPr>
          <p:cNvSpPr>
            <a:spLocks noGrp="1"/>
          </p:cNvSpPr>
          <p:nvPr>
            <p:ph type="body" sz="quarter" idx="13" hasCustomPrompt="1"/>
          </p:nvPr>
        </p:nvSpPr>
        <p:spPr>
          <a:xfrm>
            <a:off x="468000" y="936876"/>
            <a:ext cx="5158947"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11" name="Slide Number Placeholder 5">
            <a:extLst>
              <a:ext uri="{FF2B5EF4-FFF2-40B4-BE49-F238E27FC236}">
                <a16:creationId xmlns:a16="http://schemas.microsoft.com/office/drawing/2014/main" id="{B2B0F4B5-E5C2-4382-AED6-B702530406F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4" name="Footer Placeholder 4">
            <a:extLst>
              <a:ext uri="{FF2B5EF4-FFF2-40B4-BE49-F238E27FC236}">
                <a16:creationId xmlns:a16="http://schemas.microsoft.com/office/drawing/2014/main" id="{B7101D0A-2711-43A1-B0D0-D28DE6599F50}"/>
              </a:ext>
            </a:extLst>
          </p:cNvPr>
          <p:cNvSpPr>
            <a:spLocks noGrp="1"/>
          </p:cNvSpPr>
          <p:nvPr>
            <p:ph type="ftr" sz="quarter" idx="3"/>
          </p:nvPr>
        </p:nvSpPr>
        <p:spPr>
          <a:xfrm>
            <a:off x="1066800" y="6338495"/>
            <a:ext cx="4560148"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364081189"/>
      </p:ext>
    </p:extLst>
  </p:cSld>
  <p:clrMapOvr>
    <a:masterClrMapping/>
  </p:clrMapOvr>
  <p:transition spd="slow">
    <p:wip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Blue / sub header, image I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3884453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9" name="Text Placeholder 7">
            <a:extLst>
              <a:ext uri="{FF2B5EF4-FFF2-40B4-BE49-F238E27FC236}">
                <a16:creationId xmlns:a16="http://schemas.microsoft.com/office/drawing/2014/main" id="{39E842B9-D9CA-4763-BCD8-8AECCFA20C82}"/>
              </a:ext>
            </a:extLst>
          </p:cNvPr>
          <p:cNvSpPr>
            <a:spLocks noGrp="1"/>
          </p:cNvSpPr>
          <p:nvPr>
            <p:ph type="body" sz="quarter" idx="16" hasCustomPrompt="1"/>
          </p:nvPr>
        </p:nvSpPr>
        <p:spPr bwMode="white">
          <a:xfrm>
            <a:off x="468000" y="946171"/>
            <a:ext cx="11259176" cy="369332"/>
          </a:xfrm>
        </p:spPr>
        <p:txBody>
          <a:bodyPr/>
          <a:lstStyle>
            <a:lvl1pPr marL="0" indent="0">
              <a:spcAft>
                <a:spcPts val="0"/>
              </a:spcAft>
              <a:buNone/>
              <a:defRPr sz="2400" b="0" i="1">
                <a:solidFill>
                  <a:schemeClr val="bg1"/>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3" name="Title 2">
            <a:extLst>
              <a:ext uri="{FF2B5EF4-FFF2-40B4-BE49-F238E27FC236}">
                <a16:creationId xmlns:a16="http://schemas.microsoft.com/office/drawing/2014/main" id="{08CA1BF8-0DEB-4A3C-B757-CD61169A81D1}"/>
              </a:ext>
            </a:extLst>
          </p:cNvPr>
          <p:cNvSpPr>
            <a:spLocks noGrp="1"/>
          </p:cNvSpPr>
          <p:nvPr>
            <p:ph type="title" hasCustomPrompt="1"/>
          </p:nvPr>
        </p:nvSpPr>
        <p:spPr bwMode="white"/>
        <p:txBody>
          <a:bodyPr/>
          <a:lstStyle>
            <a:lvl1pPr>
              <a:defRPr>
                <a:solidFill>
                  <a:schemeClr val="bg1"/>
                </a:solidFill>
              </a:defRPr>
            </a:lvl1pPr>
          </a:lstStyle>
          <a:p>
            <a:r>
              <a:rPr lang="en-US" dirty="0"/>
              <a:t>Header</a:t>
            </a:r>
          </a:p>
        </p:txBody>
      </p:sp>
      <p:sp>
        <p:nvSpPr>
          <p:cNvPr id="10" name="Slide Number Placeholder 5">
            <a:extLst>
              <a:ext uri="{FF2B5EF4-FFF2-40B4-BE49-F238E27FC236}">
                <a16:creationId xmlns:a16="http://schemas.microsoft.com/office/drawing/2014/main" id="{022F5370-528F-4CD2-B3B7-548D2989FD1D}"/>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A3EDC437-8A4A-4FE1-AC29-0BD7C8876E27}"/>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589554420"/>
      </p:ext>
    </p:extLst>
  </p:cSld>
  <p:clrMapOvr>
    <a:masterClrMapping/>
  </p:clrMapOvr>
  <p:transition spd="slow">
    <p:wip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lue /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28721157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Slide Number Placeholder 5">
            <a:extLst>
              <a:ext uri="{FF2B5EF4-FFF2-40B4-BE49-F238E27FC236}">
                <a16:creationId xmlns:a16="http://schemas.microsoft.com/office/drawing/2014/main" id="{4103AC79-C5BC-47C4-BE09-93769D0990A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ED8A6B18-6BCC-43D0-9936-BD3BE44D28D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538485958"/>
      </p:ext>
    </p:extLst>
  </p:cSld>
  <p:clrMapOvr>
    <a:masterClrMapping/>
  </p:clrMapOvr>
  <p:transition spd="slow">
    <p:wip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lue / sub header,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40734385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8" name="Text Placeholder 7">
            <a:extLst>
              <a:ext uri="{FF2B5EF4-FFF2-40B4-BE49-F238E27FC236}">
                <a16:creationId xmlns:a16="http://schemas.microsoft.com/office/drawing/2014/main" id="{5014A1EC-5405-41F8-8513-97687168C1C5}"/>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7" name="Slide Number Placeholder 5">
            <a:extLst>
              <a:ext uri="{FF2B5EF4-FFF2-40B4-BE49-F238E27FC236}">
                <a16:creationId xmlns:a16="http://schemas.microsoft.com/office/drawing/2014/main" id="{4DFB00B4-33CE-494A-BB67-30294EE0CD28}"/>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9" name="Footer Placeholder 4">
            <a:extLst>
              <a:ext uri="{FF2B5EF4-FFF2-40B4-BE49-F238E27FC236}">
                <a16:creationId xmlns:a16="http://schemas.microsoft.com/office/drawing/2014/main" id="{6B1AC2AB-79C7-44D8-A2D9-1231C29DC1B6}"/>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538874205"/>
      </p:ext>
    </p:extLst>
  </p:cSld>
  <p:clrMapOvr>
    <a:masterClrMapping/>
  </p:clrMapOvr>
  <p:transition spd="slow">
    <p:wip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Blue / End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dirty="0">
              <a:latin typeface="Trebuchet MS" panose="020B0603020202020204" pitchFamily="34" charset="0"/>
              <a:ea typeface="+mj-ea"/>
              <a:cs typeface="+mj-cs"/>
              <a:sym typeface="Trebuchet MS" panose="020B0603020202020204" pitchFamily="34" charset="0"/>
            </a:endParaRPr>
          </a:p>
        </p:txBody>
      </p:sp>
      <p:pic>
        <p:nvPicPr>
          <p:cNvPr id="7" name="Picture 6">
            <a:extLst>
              <a:ext uri="{FF2B5EF4-FFF2-40B4-BE49-F238E27FC236}">
                <a16:creationId xmlns:a16="http://schemas.microsoft.com/office/drawing/2014/main" id="{E4692C1B-5892-44B6-A633-38CA66E6F79E}"/>
              </a:ext>
            </a:extLst>
          </p:cNvPr>
          <p:cNvPicPr>
            <a:picLocks noChangeAspect="1"/>
          </p:cNvPicPr>
          <p:nvPr userDrawn="1"/>
        </p:nvPicPr>
        <p:blipFill>
          <a:blip r:embed="rId6"/>
          <a:srcRect/>
          <a:stretch/>
        </p:blipFill>
        <p:spPr bwMode="ltGray">
          <a:xfrm>
            <a:off x="0" y="0"/>
            <a:ext cx="12192000" cy="6858000"/>
          </a:xfrm>
          <a:prstGeom prst="rect">
            <a:avLst/>
          </a:prstGeom>
        </p:spPr>
      </p:pic>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8" name="Picture 7">
            <a:extLst>
              <a:ext uri="{FF2B5EF4-FFF2-40B4-BE49-F238E27FC236}">
                <a16:creationId xmlns:a16="http://schemas.microsoft.com/office/drawing/2014/main" id="{3920ECC3-E579-40EC-83D9-A249560D80E8}"/>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spTree>
    <p:extLst>
      <p:ext uri="{BB962C8B-B14F-4D97-AF65-F5344CB8AC3E}">
        <p14:creationId xmlns:p14="http://schemas.microsoft.com/office/powerpoint/2010/main" val="2029269320"/>
      </p:ext>
    </p:extLst>
  </p:cSld>
  <p:clrMapOvr>
    <a:masterClrMapping/>
  </p:clrMapOvr>
  <p:transition spd="slow">
    <p:wip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blank">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452C7EF-41FD-40AE-8035-E68CB04C03E5}"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991826927"/>
      </p:ext>
    </p:extLst>
  </p:cSld>
  <p:clrMapOvr>
    <a:masterClrMapping/>
  </p:clrMapOvr>
  <p:transition spd="slow">
    <p:wip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0E273C84-0249-49D0-BC4B-5AA910000FFC}"/>
              </a:ext>
            </a:extLst>
          </p:cNvPr>
          <p:cNvPicPr>
            <a:picLocks noChangeAspect="1"/>
          </p:cNvPicPr>
          <p:nvPr userDrawn="1"/>
        </p:nvPicPr>
        <p:blipFill rotWithShape="1">
          <a:blip r:embed="rId2" cstate="screen">
            <a:alphaModFix amt="50000"/>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rcRect b="38221"/>
          <a:stretch/>
        </p:blipFill>
        <p:spPr>
          <a:xfrm>
            <a:off x="0" y="0"/>
            <a:ext cx="12193200" cy="6858000"/>
          </a:xfrm>
          <a:prstGeom prst="rect">
            <a:avLst/>
          </a:prstGeom>
        </p:spPr>
      </p:pic>
      <p:pic>
        <p:nvPicPr>
          <p:cNvPr id="3" name="Picture 2">
            <a:extLst>
              <a:ext uri="{FF2B5EF4-FFF2-40B4-BE49-F238E27FC236}">
                <a16:creationId xmlns:a16="http://schemas.microsoft.com/office/drawing/2014/main" id="{628E121A-52F9-4778-BEAF-4A74967D12D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2592350464"/>
      </p:ext>
    </p:extLst>
  </p:cSld>
  <p:clrMapOvr>
    <a:masterClrMapping/>
  </p:clrMapOvr>
  <p:transition spd="slow">
    <p:wip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547A3-3F2E-4B64-BE2D-8EF63658EE0C}"/>
              </a:ext>
            </a:extLst>
          </p:cNvPr>
          <p:cNvSpPr>
            <a:spLocks noGrp="1"/>
          </p:cNvSpPr>
          <p:nvPr>
            <p:ph type="title"/>
          </p:nvPr>
        </p:nvSpPr>
        <p:spPr/>
        <p:txBody>
          <a:bodyPr/>
          <a:lstStyle/>
          <a:p>
            <a:r>
              <a:rPr lang="en-US"/>
              <a:t>Click to edit Master title style</a:t>
            </a:r>
            <a:endParaRPr lang="de-CH"/>
          </a:p>
        </p:txBody>
      </p:sp>
    </p:spTree>
    <p:extLst>
      <p:ext uri="{BB962C8B-B14F-4D97-AF65-F5344CB8AC3E}">
        <p14:creationId xmlns:p14="http://schemas.microsoft.com/office/powerpoint/2010/main" val="3369984669"/>
      </p:ext>
    </p:extLst>
  </p:cSld>
  <p:clrMapOvr>
    <a:masterClrMapping/>
  </p:clrMapOvr>
  <p:transition spd="slow">
    <p:wip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2A10E-DDCF-414D-B792-E2EE0D7EE8F4}"/>
              </a:ext>
            </a:extLst>
          </p:cNvPr>
          <p:cNvSpPr>
            <a:spLocks noGrp="1"/>
          </p:cNvSpPr>
          <p:nvPr>
            <p:ph type="title"/>
          </p:nvPr>
        </p:nvSpPr>
        <p:spPr/>
        <p:txBody>
          <a:bodyPr/>
          <a:lstStyle/>
          <a:p>
            <a:r>
              <a:rPr lang="en-US"/>
              <a:t>Click to edit Master title style</a:t>
            </a:r>
            <a:endParaRPr lang="de-CH"/>
          </a:p>
        </p:txBody>
      </p:sp>
      <p:sp>
        <p:nvSpPr>
          <p:cNvPr id="3" name="Content Placeholder 2">
            <a:extLst>
              <a:ext uri="{FF2B5EF4-FFF2-40B4-BE49-F238E27FC236}">
                <a16:creationId xmlns:a16="http://schemas.microsoft.com/office/drawing/2014/main" id="{551C7E17-706F-4045-B620-6A5EE38B14F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4" name="Date Placeholder 3">
            <a:extLst>
              <a:ext uri="{FF2B5EF4-FFF2-40B4-BE49-F238E27FC236}">
                <a16:creationId xmlns:a16="http://schemas.microsoft.com/office/drawing/2014/main" id="{98B83E9D-6A58-4B76-B840-9F93FFDF5C8F}"/>
              </a:ext>
            </a:extLst>
          </p:cNvPr>
          <p:cNvSpPr>
            <a:spLocks noGrp="1"/>
          </p:cNvSpPr>
          <p:nvPr>
            <p:ph type="dt" sz="half" idx="10"/>
          </p:nvPr>
        </p:nvSpPr>
        <p:spPr/>
        <p:txBody>
          <a:bodyPr/>
          <a:lstStyle/>
          <a:p>
            <a:fld id="{EA30B95E-CCAA-4A50-99D1-D4BBBB745900}" type="datetimeFigureOut">
              <a:rPr lang="de-CH" smtClean="0"/>
              <a:t>23.06.2022</a:t>
            </a:fld>
            <a:endParaRPr lang="de-CH"/>
          </a:p>
        </p:txBody>
      </p:sp>
      <p:sp>
        <p:nvSpPr>
          <p:cNvPr id="5" name="Footer Placeholder 4">
            <a:extLst>
              <a:ext uri="{FF2B5EF4-FFF2-40B4-BE49-F238E27FC236}">
                <a16:creationId xmlns:a16="http://schemas.microsoft.com/office/drawing/2014/main" id="{260AA4A5-6F7E-42B5-8F1F-1883AFDFE68D}"/>
              </a:ext>
            </a:extLst>
          </p:cNvPr>
          <p:cNvSpPr>
            <a:spLocks noGrp="1"/>
          </p:cNvSpPr>
          <p:nvPr>
            <p:ph type="ftr" sz="quarter" idx="11"/>
          </p:nvPr>
        </p:nvSpPr>
        <p:spPr/>
        <p:txBody>
          <a:bodyPr/>
          <a:lstStyle/>
          <a:p>
            <a:endParaRPr lang="de-CH"/>
          </a:p>
        </p:txBody>
      </p:sp>
      <p:sp>
        <p:nvSpPr>
          <p:cNvPr id="6" name="Slide Number Placeholder 5">
            <a:extLst>
              <a:ext uri="{FF2B5EF4-FFF2-40B4-BE49-F238E27FC236}">
                <a16:creationId xmlns:a16="http://schemas.microsoft.com/office/drawing/2014/main" id="{DD4C3F83-9537-4044-B59B-6746FF855871}"/>
              </a:ext>
            </a:extLst>
          </p:cNvPr>
          <p:cNvSpPr>
            <a:spLocks noGrp="1"/>
          </p:cNvSpPr>
          <p:nvPr>
            <p:ph type="sldNum" sz="quarter" idx="12"/>
          </p:nvPr>
        </p:nvSpPr>
        <p:spPr/>
        <p:txBody>
          <a:bodyPr/>
          <a:lstStyle/>
          <a:p>
            <a:fld id="{52315EFB-B888-4492-90DA-D22DC206EABF}" type="slidenum">
              <a:rPr lang="de-CH" smtClean="0"/>
              <a:t>‹#›</a:t>
            </a:fld>
            <a:endParaRPr lang="de-CH"/>
          </a:p>
        </p:txBody>
      </p:sp>
    </p:spTree>
    <p:extLst>
      <p:ext uri="{BB962C8B-B14F-4D97-AF65-F5344CB8AC3E}">
        <p14:creationId xmlns:p14="http://schemas.microsoft.com/office/powerpoint/2010/main" val="3139036767"/>
      </p:ext>
    </p:extLst>
  </p:cSld>
  <p:clrMapOvr>
    <a:masterClrMapping/>
  </p:clrMapOvr>
  <p:transition spd="slow">
    <p:wip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2DB795BA-B12C-4BDA-A439-7674566430F6}" type="slidenum">
              <a:rPr lang="nl-NL" altLang="en-US">
                <a:solidFill>
                  <a:srgbClr val="5F5F5F"/>
                </a:solidFill>
              </a:rPr>
              <a:pPr/>
              <a:t>‹#›</a:t>
            </a:fld>
            <a:endParaRPr lang="nl-NL" altLang="en-US" dirty="0">
              <a:solidFill>
                <a:srgbClr val="5F5F5F"/>
              </a:solidFill>
            </a:endParaRPr>
          </a:p>
        </p:txBody>
      </p:sp>
      <p:sp>
        <p:nvSpPr>
          <p:cNvPr id="5" name="Title 4">
            <a:extLst>
              <a:ext uri="{FF2B5EF4-FFF2-40B4-BE49-F238E27FC236}">
                <a16:creationId xmlns:a16="http://schemas.microsoft.com/office/drawing/2014/main" id="{CE81EEB1-5781-4549-8015-D81D19558983}"/>
              </a:ext>
            </a:extLst>
          </p:cNvPr>
          <p:cNvSpPr>
            <a:spLocks noGrp="1"/>
          </p:cNvSpPr>
          <p:nvPr>
            <p:ph type="title"/>
          </p:nvPr>
        </p:nvSpPr>
        <p:spPr/>
        <p:txBody>
          <a:bodyPr/>
          <a:lstStyle/>
          <a:p>
            <a:r>
              <a:rPr lang="en-US"/>
              <a:t>Click to edit Master title style</a:t>
            </a:r>
            <a:endParaRPr lang="en-GB"/>
          </a:p>
        </p:txBody>
      </p:sp>
      <p:sp>
        <p:nvSpPr>
          <p:cNvPr id="7" name="Rectangle 4">
            <a:extLst>
              <a:ext uri="{FF2B5EF4-FFF2-40B4-BE49-F238E27FC236}">
                <a16:creationId xmlns:a16="http://schemas.microsoft.com/office/drawing/2014/main" id="{B58D341B-DA44-8149-A8CC-FEAFD528E4D0}"/>
              </a:ext>
            </a:extLst>
          </p:cNvPr>
          <p:cNvSpPr>
            <a:spLocks noGrp="1" noChangeArrowheads="1"/>
          </p:cNvSpPr>
          <p:nvPr>
            <p:ph idx="11"/>
          </p:nvPr>
        </p:nvSpPr>
        <p:spPr bwMode="auto">
          <a:xfrm>
            <a:off x="969433" y="1773241"/>
            <a:ext cx="8763000" cy="16620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nl-NL" altLang="en-US" dirty="0"/>
              <a:t>Click </a:t>
            </a:r>
            <a:r>
              <a:rPr lang="nl-NL" altLang="en-US" dirty="0" err="1"/>
              <a:t>to</a:t>
            </a:r>
            <a:r>
              <a:rPr lang="nl-NL" altLang="en-US" dirty="0"/>
              <a:t> </a:t>
            </a:r>
            <a:r>
              <a:rPr lang="nl-NL" altLang="en-US" dirty="0" err="1"/>
              <a:t>edit</a:t>
            </a:r>
            <a:r>
              <a:rPr lang="nl-NL" altLang="en-US" dirty="0"/>
              <a:t> Master </a:t>
            </a:r>
            <a:r>
              <a:rPr lang="nl-NL" altLang="en-US" dirty="0" err="1"/>
              <a:t>text</a:t>
            </a:r>
            <a:r>
              <a:rPr lang="nl-NL" altLang="en-US" dirty="0"/>
              <a:t> </a:t>
            </a:r>
            <a:r>
              <a:rPr lang="nl-NL" altLang="en-US" dirty="0" err="1"/>
              <a:t>styles</a:t>
            </a:r>
            <a:endParaRPr lang="nl-NL" altLang="en-US" dirty="0"/>
          </a:p>
          <a:p>
            <a:pPr lvl="1"/>
            <a:r>
              <a:rPr lang="nl-NL" altLang="en-US" dirty="0"/>
              <a:t>Second level</a:t>
            </a:r>
          </a:p>
          <a:p>
            <a:pPr lvl="2"/>
            <a:r>
              <a:rPr lang="nl-NL" altLang="en-US" dirty="0" err="1"/>
              <a:t>Third</a:t>
            </a:r>
            <a:r>
              <a:rPr lang="nl-NL" altLang="en-US" dirty="0"/>
              <a:t> level</a:t>
            </a:r>
          </a:p>
          <a:p>
            <a:pPr lvl="3"/>
            <a:r>
              <a:rPr lang="nl-NL" altLang="en-US" dirty="0" err="1"/>
              <a:t>Fourth</a:t>
            </a:r>
            <a:r>
              <a:rPr lang="nl-NL" altLang="en-US" dirty="0"/>
              <a:t> level</a:t>
            </a:r>
          </a:p>
          <a:p>
            <a:pPr lvl="4"/>
            <a:r>
              <a:rPr lang="nl-NL" altLang="en-US" dirty="0" err="1"/>
              <a:t>Fifth</a:t>
            </a:r>
            <a:r>
              <a:rPr lang="nl-NL" altLang="en-US" dirty="0"/>
              <a:t> level</a:t>
            </a:r>
          </a:p>
        </p:txBody>
      </p:sp>
    </p:spTree>
    <p:extLst>
      <p:ext uri="{BB962C8B-B14F-4D97-AF65-F5344CB8AC3E}">
        <p14:creationId xmlns:p14="http://schemas.microsoft.com/office/powerpoint/2010/main" val="271630916"/>
      </p:ext>
    </p:extLst>
  </p:cSld>
  <p:clrMapOvr>
    <a:masterClrMapping/>
  </p:clrMapOvr>
  <p:transition spd="slow">
    <p:wip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Orange single-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p:txBody>
          <a:bodyPr/>
          <a:lstStyle>
            <a:lvl1pPr>
              <a:defRPr/>
            </a:lvl1pPr>
          </a:lstStyle>
          <a:p>
            <a:r>
              <a:rPr lang="en-US" dirty="0"/>
              <a:t>Header (Trebuchet Bold 32 </a:t>
            </a:r>
            <a:r>
              <a:rPr lang="en-US" dirty="0" err="1"/>
              <a:t>pt</a:t>
            </a:r>
            <a:r>
              <a:rPr lang="en-US" dirty="0"/>
              <a:t>)</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8000" y="1800004"/>
            <a:ext cx="11139093" cy="1805623"/>
          </a:xfr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2"/>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br>
              <a:rPr lang="en-US" dirty="0"/>
            </a:b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84666"/>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2" y="1080001"/>
            <a:ext cx="11139095" cy="369332"/>
          </a:xfrm>
        </p:spPr>
        <p:txBody>
          <a:bodyPr/>
          <a:lstStyle>
            <a:lvl1pPr marL="0" indent="0">
              <a:spcAft>
                <a:spcPts val="0"/>
              </a:spcAft>
              <a:buNone/>
              <a:defRPr sz="2400" b="1" i="1">
                <a:solidFill>
                  <a:schemeClr val="accent2"/>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(Trebuchet Bold Italic 24 </a:t>
            </a:r>
            <a:r>
              <a:rPr lang="en-US" dirty="0" err="1"/>
              <a:t>pt</a:t>
            </a:r>
            <a:r>
              <a:rPr lang="en-US" dirty="0"/>
              <a:t>)</a:t>
            </a:r>
          </a:p>
        </p:txBody>
      </p:sp>
    </p:spTree>
    <p:extLst>
      <p:ext uri="{BB962C8B-B14F-4D97-AF65-F5344CB8AC3E}">
        <p14:creationId xmlns:p14="http://schemas.microsoft.com/office/powerpoint/2010/main" val="3785557500"/>
      </p:ext>
    </p:extLst>
  </p:cSld>
  <p:clrMapOvr>
    <a:masterClrMapping/>
  </p:clrMapOvr>
  <p:transition spd="slow">
    <p:wip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Title I">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61FE3D0-05F6-46C1-A5EA-B2DE3515BA6E}"/>
              </a:ext>
            </a:extLst>
          </p:cNvPr>
          <p:cNvGraphicFramePr>
            <a:graphicFrameLocks noChangeAspect="1"/>
          </p:cNvGraphicFramePr>
          <p:nvPr userDrawn="1">
            <p:custDataLst>
              <p:tags r:id="rId1"/>
            </p:custDataLst>
            <p:extLst>
              <p:ext uri="{D42A27DB-BD31-4B8C-83A1-F6EECF244321}">
                <p14:modId xmlns:p14="http://schemas.microsoft.com/office/powerpoint/2010/main" val="12182409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6" name="Object 5" hidden="1">
                        <a:extLst>
                          <a:ext uri="{FF2B5EF4-FFF2-40B4-BE49-F238E27FC236}">
                            <a16:creationId xmlns:a16="http://schemas.microsoft.com/office/drawing/2014/main" id="{261FE3D0-05F6-46C1-A5EA-B2DE3515BA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48407E-796A-40CA-AB97-FD69035658D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8" name="Picture Placeholder 7">
            <a:extLst>
              <a:ext uri="{FF2B5EF4-FFF2-40B4-BE49-F238E27FC236}">
                <a16:creationId xmlns:a16="http://schemas.microsoft.com/office/drawing/2014/main" id="{37C9C340-AD27-5841-BF8F-0CE7DDB2F1B5}"/>
              </a:ext>
            </a:extLst>
          </p:cNvPr>
          <p:cNvSpPr>
            <a:spLocks noGrp="1"/>
          </p:cNvSpPr>
          <p:nvPr>
            <p:ph type="pic" sz="quarter" idx="10" hasCustomPrompt="1"/>
          </p:nvPr>
        </p:nvSpPr>
        <p:spPr>
          <a:xfrm>
            <a:off x="-4800" y="-1990"/>
            <a:ext cx="12196800" cy="68599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12192000 w 12192000"/>
              <a:gd name="connsiteY2" fmla="*/ 4758033 h 6858000"/>
              <a:gd name="connsiteX3" fmla="*/ 0 w 12192000"/>
              <a:gd name="connsiteY3" fmla="*/ 6858000 h 6858000"/>
              <a:gd name="connsiteX4" fmla="*/ 0 w 12192000"/>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0 w 12195175"/>
              <a:gd name="connsiteY3" fmla="*/ 6858000 h 6858000"/>
              <a:gd name="connsiteX4" fmla="*/ 0 w 12195175"/>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10023475 w 12195175"/>
              <a:gd name="connsiteY4" fmla="*/ 53213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9925 w 12195175"/>
              <a:gd name="connsiteY6" fmla="*/ 52451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0 w 12195175"/>
              <a:gd name="connsiteY10" fmla="*/ 6858000 h 6858000"/>
              <a:gd name="connsiteX11" fmla="*/ 0 w 12195175"/>
              <a:gd name="connsiteY11"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408277 w 12195175"/>
              <a:gd name="connsiteY6" fmla="*/ 4706327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166225 w 12195175"/>
              <a:gd name="connsiteY6" fmla="*/ 5076825 h 6867485"/>
              <a:gd name="connsiteX7" fmla="*/ 8639175 w 12195175"/>
              <a:gd name="connsiteY7" fmla="*/ 5302250 h 6867485"/>
              <a:gd name="connsiteX8" fmla="*/ 8791575 w 12195175"/>
              <a:gd name="connsiteY8" fmla="*/ 5426075 h 6867485"/>
              <a:gd name="connsiteX9" fmla="*/ 8709025 w 12195175"/>
              <a:gd name="connsiteY9" fmla="*/ 5559425 h 6867485"/>
              <a:gd name="connsiteX10" fmla="*/ 6647422 w 12195175"/>
              <a:gd name="connsiteY10" fmla="*/ 6120030 h 6867485"/>
              <a:gd name="connsiteX11" fmla="*/ 4105315 w 12195175"/>
              <a:gd name="connsiteY11" fmla="*/ 6867485 h 6867485"/>
              <a:gd name="connsiteX12" fmla="*/ 0 w 12195175"/>
              <a:gd name="connsiteY12" fmla="*/ 6858000 h 6867485"/>
              <a:gd name="connsiteX13" fmla="*/ 0 w 12195175"/>
              <a:gd name="connsiteY13"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166225 w 12195175"/>
              <a:gd name="connsiteY5" fmla="*/ 5076825 h 6867485"/>
              <a:gd name="connsiteX6" fmla="*/ 8639175 w 12195175"/>
              <a:gd name="connsiteY6" fmla="*/ 5302250 h 6867485"/>
              <a:gd name="connsiteX7" fmla="*/ 8791575 w 12195175"/>
              <a:gd name="connsiteY7" fmla="*/ 5426075 h 6867485"/>
              <a:gd name="connsiteX8" fmla="*/ 8709025 w 12195175"/>
              <a:gd name="connsiteY8" fmla="*/ 5559425 h 6867485"/>
              <a:gd name="connsiteX9" fmla="*/ 6647422 w 12195175"/>
              <a:gd name="connsiteY9" fmla="*/ 612003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639175 w 12195175"/>
              <a:gd name="connsiteY5" fmla="*/ 5302250 h 6867485"/>
              <a:gd name="connsiteX6" fmla="*/ 8791575 w 12195175"/>
              <a:gd name="connsiteY6" fmla="*/ 5426075 h 6867485"/>
              <a:gd name="connsiteX7" fmla="*/ 8709025 w 12195175"/>
              <a:gd name="connsiteY7" fmla="*/ 5559425 h 6867485"/>
              <a:gd name="connsiteX8" fmla="*/ 6647422 w 12195175"/>
              <a:gd name="connsiteY8" fmla="*/ 612003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91575 w 12195175"/>
              <a:gd name="connsiteY5" fmla="*/ 5426075 h 6867485"/>
              <a:gd name="connsiteX6" fmla="*/ 8709025 w 12195175"/>
              <a:gd name="connsiteY6" fmla="*/ 5559425 h 6867485"/>
              <a:gd name="connsiteX7" fmla="*/ 6647422 w 12195175"/>
              <a:gd name="connsiteY7" fmla="*/ 612003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09025 w 12195175"/>
              <a:gd name="connsiteY5" fmla="*/ 5559425 h 6867485"/>
              <a:gd name="connsiteX6" fmla="*/ 6647422 w 12195175"/>
              <a:gd name="connsiteY6" fmla="*/ 612003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48929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35144 w 12195175"/>
              <a:gd name="connsiteY4" fmla="*/ 514898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5234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8919012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52344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880917 w 12195175"/>
              <a:gd name="connsiteY7" fmla="*/ 54229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503142 w 12195175"/>
              <a:gd name="connsiteY7" fmla="*/ 50673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131716 w 12195175"/>
              <a:gd name="connsiteY8" fmla="*/ 5457825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322191 w 12195175"/>
              <a:gd name="connsiteY9" fmla="*/ 5534025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58000"/>
              <a:gd name="connsiteX1" fmla="*/ 12192000 w 12195175"/>
              <a:gd name="connsiteY1" fmla="*/ 0 h 6858000"/>
              <a:gd name="connsiteX2" fmla="*/ 12195175 w 12195175"/>
              <a:gd name="connsiteY2" fmla="*/ 4707811 h 6858000"/>
              <a:gd name="connsiteX3" fmla="*/ 10768730 w 12195175"/>
              <a:gd name="connsiteY3" fmla="*/ 4999470 h 6858000"/>
              <a:gd name="connsiteX4" fmla="*/ 9312059 w 12195175"/>
              <a:gd name="connsiteY4" fmla="*/ 5344969 h 6858000"/>
              <a:gd name="connsiteX5" fmla="*/ 9254575 w 12195175"/>
              <a:gd name="connsiteY5" fmla="*/ 5234955 h 6858000"/>
              <a:gd name="connsiteX6" fmla="*/ 9090439 w 12195175"/>
              <a:gd name="connsiteY6" fmla="*/ 5356225 h 6858000"/>
              <a:gd name="connsiteX7" fmla="*/ 8369810 w 12195175"/>
              <a:gd name="connsiteY7" fmla="*/ 5378450 h 6858000"/>
              <a:gd name="connsiteX8" fmla="*/ 8493618 w 12195175"/>
              <a:gd name="connsiteY8" fmla="*/ 5473700 h 6858000"/>
              <a:gd name="connsiteX9" fmla="*/ 8436476 w 12195175"/>
              <a:gd name="connsiteY9" fmla="*/ 5556250 h 6858000"/>
              <a:gd name="connsiteX10" fmla="*/ 3191037 w 12195175"/>
              <a:gd name="connsiteY10" fmla="*/ 6642632 h 6858000"/>
              <a:gd name="connsiteX11" fmla="*/ 0 w 12195175"/>
              <a:gd name="connsiteY11" fmla="*/ 6858000 h 6858000"/>
              <a:gd name="connsiteX12" fmla="*/ 0 w 12195175"/>
              <a:gd name="connsiteY12" fmla="*/ 0 h 685800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5175" h="6859990">
                <a:moveTo>
                  <a:pt x="0" y="0"/>
                </a:moveTo>
                <a:lnTo>
                  <a:pt x="12192000" y="0"/>
                </a:lnTo>
                <a:cubicBezTo>
                  <a:pt x="12193058" y="1588128"/>
                  <a:pt x="12194117" y="3119683"/>
                  <a:pt x="12195175" y="4707811"/>
                </a:cubicBezTo>
                <a:cubicBezTo>
                  <a:pt x="11709400" y="4788675"/>
                  <a:pt x="11441520" y="4853951"/>
                  <a:pt x="10768730" y="4999470"/>
                </a:cubicBezTo>
                <a:lnTo>
                  <a:pt x="9312059" y="5344969"/>
                </a:lnTo>
                <a:cubicBezTo>
                  <a:pt x="9297337" y="5292270"/>
                  <a:pt x="9292097" y="5275532"/>
                  <a:pt x="9254575" y="5234955"/>
                </a:cubicBezTo>
                <a:cubicBezTo>
                  <a:pt x="9182717" y="5248473"/>
                  <a:pt x="9110561" y="5300037"/>
                  <a:pt x="9090439" y="5356225"/>
                </a:cubicBezTo>
                <a:cubicBezTo>
                  <a:pt x="9018639" y="5285949"/>
                  <a:pt x="8708605" y="5037673"/>
                  <a:pt x="8369810" y="5378450"/>
                </a:cubicBezTo>
                <a:cubicBezTo>
                  <a:pt x="8429069" y="5436658"/>
                  <a:pt x="8426595" y="5447778"/>
                  <a:pt x="8493618" y="5473700"/>
                </a:cubicBezTo>
                <a:cubicBezTo>
                  <a:pt x="8485682" y="5499629"/>
                  <a:pt x="8472628" y="5489053"/>
                  <a:pt x="8436476" y="5556250"/>
                </a:cubicBezTo>
                <a:cubicBezTo>
                  <a:pt x="7470174" y="5798073"/>
                  <a:pt x="5874545" y="6234593"/>
                  <a:pt x="3910469" y="6859990"/>
                </a:cubicBezTo>
                <a:lnTo>
                  <a:pt x="0" y="6858000"/>
                </a:lnTo>
                <a:lnTo>
                  <a:pt x="0" y="0"/>
                </a:lnTo>
                <a:close/>
              </a:path>
            </a:pathLst>
          </a:custGeom>
          <a:solidFill>
            <a:schemeClr val="bg1">
              <a:lumMod val="85000"/>
            </a:schemeClr>
          </a:solidFill>
        </p:spPr>
        <p:txBody>
          <a:bodyPr tIns="144000" rIns="0" anchor="t" anchorCtr="0">
            <a:noAutofit/>
          </a:bodyPr>
          <a:lstStyle>
            <a:lvl1pPr marL="0" indent="0" algn="ctr">
              <a:buNone/>
              <a:defRPr sz="1400">
                <a:solidFill>
                  <a:schemeClr val="bg1">
                    <a:lumMod val="50000"/>
                  </a:schemeClr>
                </a:solidFill>
              </a:defRPr>
            </a:lvl1pPr>
          </a:lstStyle>
          <a:p>
            <a:r>
              <a:rPr lang="en-US" noProof="0"/>
              <a:t>Click icon to add image</a:t>
            </a:r>
          </a:p>
        </p:txBody>
      </p:sp>
      <p:pic>
        <p:nvPicPr>
          <p:cNvPr id="5" name="Picture 4">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6"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noProof="0"/>
              <a:t>Title slide</a:t>
            </a:r>
            <a:br>
              <a:rPr lang="en-US" noProof="0"/>
            </a:br>
            <a:r>
              <a:rPr lang="en-US" noProof="0"/>
              <a:t>with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9" name="Text Placeholder 11">
            <a:extLst>
              <a:ext uri="{FF2B5EF4-FFF2-40B4-BE49-F238E27FC236}">
                <a16:creationId xmlns:a16="http://schemas.microsoft.com/office/drawing/2014/main" id="{2542FA3C-B111-441A-A03E-8404B1A845D9}"/>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Name presenter</a:t>
            </a:r>
          </a:p>
        </p:txBody>
      </p:sp>
      <p:sp>
        <p:nvSpPr>
          <p:cNvPr id="10" name="Text Placeholder 11">
            <a:extLst>
              <a:ext uri="{FF2B5EF4-FFF2-40B4-BE49-F238E27FC236}">
                <a16:creationId xmlns:a16="http://schemas.microsoft.com/office/drawing/2014/main" id="{5199FE99-79B5-4DCF-87BD-5E9E69F5BFA8}"/>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The date and location</a:t>
            </a:r>
          </a:p>
        </p:txBody>
      </p:sp>
    </p:spTree>
    <p:extLst>
      <p:ext uri="{BB962C8B-B14F-4D97-AF65-F5344CB8AC3E}">
        <p14:creationId xmlns:p14="http://schemas.microsoft.com/office/powerpoint/2010/main" val="1566103667"/>
      </p:ext>
    </p:extLst>
  </p:cSld>
  <p:clrMapOvr>
    <a:masterClrMapping/>
  </p:clrMapOvr>
  <p:transition spd="slow">
    <p:wip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Blue / Title slide without a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9334584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10" name="Picture 9">
            <a:extLst>
              <a:ext uri="{FF2B5EF4-FFF2-40B4-BE49-F238E27FC236}">
                <a16:creationId xmlns:a16="http://schemas.microsoft.com/office/drawing/2014/main" id="{AEF9F516-A356-494E-B06F-D96C6017EB15}"/>
              </a:ext>
            </a:extLst>
          </p:cNvPr>
          <p:cNvPicPr>
            <a:picLocks noChangeAspect="1"/>
          </p:cNvPicPr>
          <p:nvPr userDrawn="1"/>
        </p:nvPicPr>
        <p:blipFill>
          <a:blip r:embed="rId6"/>
          <a:srcRect/>
          <a:stretch/>
        </p:blipFill>
        <p:spPr bwMode="ltGray">
          <a:xfrm>
            <a:off x="0" y="0"/>
            <a:ext cx="12192000" cy="6858000"/>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a:xfrm>
            <a:off x="539999" y="540000"/>
            <a:ext cx="8473371" cy="1218795"/>
          </a:xfrm>
        </p:spPr>
        <p:txBody>
          <a:bodyPr anchor="t" anchorCtr="0"/>
          <a:lstStyle>
            <a:lvl1pPr algn="l">
              <a:defRPr sz="4400">
                <a:solidFill>
                  <a:schemeClr val="bg1"/>
                </a:solidFill>
              </a:defRPr>
            </a:lvl1pPr>
          </a:lstStyle>
          <a:p>
            <a:r>
              <a:rPr lang="en-US" dirty="0"/>
              <a:t>Title slide</a:t>
            </a:r>
            <a:br>
              <a:rPr lang="en-US" dirty="0"/>
            </a:br>
            <a:r>
              <a:rPr lang="en-US" dirty="0"/>
              <a:t>without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13" name="Picture 12">
            <a:extLst>
              <a:ext uri="{FF2B5EF4-FFF2-40B4-BE49-F238E27FC236}">
                <a16:creationId xmlns:a16="http://schemas.microsoft.com/office/drawing/2014/main" id="{8AF87B3A-229C-F140-8380-D91564A36F0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40000" y="6048369"/>
            <a:ext cx="2949512" cy="139048"/>
          </a:xfrm>
          <a:prstGeom prst="rect">
            <a:avLst/>
          </a:prstGeom>
        </p:spPr>
      </p:pic>
      <p:pic>
        <p:nvPicPr>
          <p:cNvPr id="14" name="Picture 13">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8"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11" name="Text Placeholder 11">
            <a:extLst>
              <a:ext uri="{FF2B5EF4-FFF2-40B4-BE49-F238E27FC236}">
                <a16:creationId xmlns:a16="http://schemas.microsoft.com/office/drawing/2014/main" id="{6DE0E416-3425-4A6B-9CD6-A378559ED440}"/>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Name presenter</a:t>
            </a:r>
          </a:p>
        </p:txBody>
      </p:sp>
      <p:sp>
        <p:nvSpPr>
          <p:cNvPr id="12" name="Text Placeholder 11">
            <a:extLst>
              <a:ext uri="{FF2B5EF4-FFF2-40B4-BE49-F238E27FC236}">
                <a16:creationId xmlns:a16="http://schemas.microsoft.com/office/drawing/2014/main" id="{AB41DE6B-A190-4DCF-9C25-D7BC88F3FE02}"/>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The date and location</a:t>
            </a:r>
          </a:p>
        </p:txBody>
      </p:sp>
    </p:spTree>
    <p:extLst>
      <p:ext uri="{BB962C8B-B14F-4D97-AF65-F5344CB8AC3E}">
        <p14:creationId xmlns:p14="http://schemas.microsoft.com/office/powerpoint/2010/main" val="2933129255"/>
      </p:ext>
    </p:extLst>
  </p:cSld>
  <p:clrMapOvr>
    <a:masterClrMapping/>
  </p:clrMapOvr>
  <p:transition spd="slow">
    <p:wip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Divider I /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5693586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 an image</a:t>
            </a:r>
          </a:p>
        </p:txBody>
      </p:sp>
      <p:sp>
        <p:nvSpPr>
          <p:cNvPr id="12" name="Slide Number Placeholder 5">
            <a:extLst>
              <a:ext uri="{FF2B5EF4-FFF2-40B4-BE49-F238E27FC236}">
                <a16:creationId xmlns:a16="http://schemas.microsoft.com/office/drawing/2014/main" id="{B12DA6DC-0102-4FB2-A547-D52FC941F236}"/>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3" name="Footer Placeholder 4">
            <a:extLst>
              <a:ext uri="{FF2B5EF4-FFF2-40B4-BE49-F238E27FC236}">
                <a16:creationId xmlns:a16="http://schemas.microsoft.com/office/drawing/2014/main" id="{49A730C8-66A5-4822-B3D3-B4581797F3A8}"/>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3411195780"/>
      </p:ext>
    </p:extLst>
  </p:cSld>
  <p:clrMapOvr>
    <a:masterClrMapping/>
  </p:clrMapOvr>
  <p:transition spd="slow">
    <p:wip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Blue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18083184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8" name="Picture 7">
            <a:extLst>
              <a:ext uri="{FF2B5EF4-FFF2-40B4-BE49-F238E27FC236}">
                <a16:creationId xmlns:a16="http://schemas.microsoft.com/office/drawing/2014/main" id="{3B23B8A5-F0B9-4B92-9033-C0E5FF133994}"/>
              </a:ext>
            </a:extLst>
          </p:cNvPr>
          <p:cNvPicPr>
            <a:picLocks noChangeAspect="1"/>
          </p:cNvPicPr>
          <p:nvPr userDrawn="1"/>
        </p:nvPicPr>
        <p:blipFill>
          <a:blip r:embed="rId6"/>
          <a:srcRect/>
          <a:stretch/>
        </p:blipFill>
        <p:spPr bwMode="ltGray">
          <a:xfrm>
            <a:off x="0"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0"/>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1165180738"/>
      </p:ext>
    </p:extLst>
  </p:cSld>
  <p:clrMapOvr>
    <a:masterClrMapping/>
  </p:clrMapOvr>
  <p:transition spd="slow">
    <p:wip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40982969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dirty="0"/>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282849364"/>
      </p:ext>
    </p:extLst>
  </p:cSld>
  <p:clrMapOvr>
    <a:masterClrMapping/>
  </p:clrMapOvr>
  <p:transition spd="slow">
    <p:wip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Blu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2420301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4273266113"/>
      </p:ext>
    </p:extLst>
  </p:cSld>
  <p:clrMapOvr>
    <a:masterClrMapping/>
  </p:clrMapOvr>
  <p:transition spd="slow">
    <p:wip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Blue / sub header, 2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40492569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1800225"/>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1800225"/>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7">
            <a:extLst>
              <a:ext uri="{FF2B5EF4-FFF2-40B4-BE49-F238E27FC236}">
                <a16:creationId xmlns:a16="http://schemas.microsoft.com/office/drawing/2014/main" id="{A8A6B7A4-D943-4831-A643-DDE1410230ED}"/>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2" name="Title 1">
            <a:extLst>
              <a:ext uri="{FF2B5EF4-FFF2-40B4-BE49-F238E27FC236}">
                <a16:creationId xmlns:a16="http://schemas.microsoft.com/office/drawing/2014/main" id="{8AF9859E-49E6-4991-A101-64768140C36E}"/>
              </a:ext>
            </a:extLst>
          </p:cNvPr>
          <p:cNvSpPr>
            <a:spLocks noGrp="1"/>
          </p:cNvSpPr>
          <p:nvPr>
            <p:ph type="title" hasCustomPrompt="1"/>
          </p:nvPr>
        </p:nvSpPr>
        <p:spPr/>
        <p:txBody>
          <a:bodyPr/>
          <a:lstStyle>
            <a:lvl1pPr>
              <a:defRPr/>
            </a:lvl1pPr>
          </a:lstStyle>
          <a:p>
            <a:r>
              <a:rPr lang="en-US" dirty="0"/>
              <a:t>Header</a:t>
            </a:r>
          </a:p>
        </p:txBody>
      </p:sp>
      <p:sp>
        <p:nvSpPr>
          <p:cNvPr id="9" name="Slide Number Placeholder 5">
            <a:extLst>
              <a:ext uri="{FF2B5EF4-FFF2-40B4-BE49-F238E27FC236}">
                <a16:creationId xmlns:a16="http://schemas.microsoft.com/office/drawing/2014/main" id="{7F9106C1-A74E-4316-9285-24C2D5F0D51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6D8AFE70-5132-4474-A761-AC2C2E7862FD}"/>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784200078"/>
      </p:ext>
    </p:extLst>
  </p:cSld>
  <p:clrMapOvr>
    <a:masterClrMapping/>
  </p:clrMapOvr>
  <p:transition spd="slow">
    <p:wip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Blue / 2 columns w/ header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26690946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2232000"/>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2232000"/>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334F5A02-45AE-457C-93B5-134D4CA14F31}"/>
              </a:ext>
            </a:extLst>
          </p:cNvPr>
          <p:cNvSpPr>
            <a:spLocks noGrp="1"/>
          </p:cNvSpPr>
          <p:nvPr>
            <p:ph type="title" hasCustomPrompt="1"/>
          </p:nvPr>
        </p:nvSpPr>
        <p:spPr/>
        <p:txBody>
          <a:bodyPr/>
          <a:lstStyle>
            <a:lvl1pPr>
              <a:defRPr/>
            </a:lvl1pPr>
          </a:lstStyle>
          <a:p>
            <a:r>
              <a:rPr lang="en-US" dirty="0"/>
              <a:t>Header</a:t>
            </a:r>
          </a:p>
        </p:txBody>
      </p:sp>
      <p:sp>
        <p:nvSpPr>
          <p:cNvPr id="11" name="Text Placeholder 7">
            <a:extLst>
              <a:ext uri="{FF2B5EF4-FFF2-40B4-BE49-F238E27FC236}">
                <a16:creationId xmlns:a16="http://schemas.microsoft.com/office/drawing/2014/main" id="{00626E5D-46A4-4917-94D9-76F8EC00A8AB}"/>
              </a:ext>
            </a:extLst>
          </p:cNvPr>
          <p:cNvSpPr>
            <a:spLocks noGrp="1"/>
          </p:cNvSpPr>
          <p:nvPr>
            <p:ph type="body" sz="quarter" idx="13" hasCustomPrompt="1"/>
          </p:nvPr>
        </p:nvSpPr>
        <p:spPr>
          <a:xfrm>
            <a:off x="46800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a:t>
            </a:r>
          </a:p>
        </p:txBody>
      </p:sp>
      <p:sp>
        <p:nvSpPr>
          <p:cNvPr id="14" name="Text Placeholder 7">
            <a:extLst>
              <a:ext uri="{FF2B5EF4-FFF2-40B4-BE49-F238E27FC236}">
                <a16:creationId xmlns:a16="http://schemas.microsoft.com/office/drawing/2014/main" id="{1201B17D-2F65-4670-BFA9-9258870A745E}"/>
              </a:ext>
            </a:extLst>
          </p:cNvPr>
          <p:cNvSpPr>
            <a:spLocks noGrp="1"/>
          </p:cNvSpPr>
          <p:nvPr>
            <p:ph type="body" sz="quarter" idx="18" hasCustomPrompt="1"/>
          </p:nvPr>
        </p:nvSpPr>
        <p:spPr>
          <a:xfrm>
            <a:off x="633251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a:t>
            </a:r>
          </a:p>
        </p:txBody>
      </p:sp>
      <p:sp>
        <p:nvSpPr>
          <p:cNvPr id="10" name="Slide Number Placeholder 5">
            <a:extLst>
              <a:ext uri="{FF2B5EF4-FFF2-40B4-BE49-F238E27FC236}">
                <a16:creationId xmlns:a16="http://schemas.microsoft.com/office/drawing/2014/main" id="{B01EB234-5D8E-472D-AFF8-9F39501AC63D}"/>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5" name="Footer Placeholder 4">
            <a:extLst>
              <a:ext uri="{FF2B5EF4-FFF2-40B4-BE49-F238E27FC236}">
                <a16:creationId xmlns:a16="http://schemas.microsoft.com/office/drawing/2014/main" id="{53269602-6D9D-4AB3-B9E6-58FC9FE588B9}"/>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847933881"/>
      </p:ext>
    </p:extLst>
  </p:cSld>
  <p:clrMapOvr>
    <a:masterClrMapping/>
  </p:clrMapOvr>
  <p:transition spd="slow">
    <p:wip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Blue / sub header, image 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15F042-46C1-4FCB-B6D7-589B71C29D3E}"/>
              </a:ext>
            </a:extLst>
          </p:cNvPr>
          <p:cNvGraphicFramePr>
            <a:graphicFrameLocks noChangeAspect="1"/>
          </p:cNvGraphicFramePr>
          <p:nvPr userDrawn="1">
            <p:custDataLst>
              <p:tags r:id="rId1"/>
            </p:custDataLst>
            <p:extLst>
              <p:ext uri="{D42A27DB-BD31-4B8C-83A1-F6EECF244321}">
                <p14:modId xmlns:p14="http://schemas.microsoft.com/office/powerpoint/2010/main" val="2170502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15F042-46C1-4FCB-B6D7-589B71C29D3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E763AC1-7B8A-4444-88F3-9B621FA29C0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15" name="Text Placeholder 9">
            <a:extLst>
              <a:ext uri="{FF2B5EF4-FFF2-40B4-BE49-F238E27FC236}">
                <a16:creationId xmlns:a16="http://schemas.microsoft.com/office/drawing/2014/main" id="{38353E38-92D9-4256-A046-61F5C0855A22}"/>
              </a:ext>
            </a:extLst>
          </p:cNvPr>
          <p:cNvSpPr>
            <a:spLocks noGrp="1"/>
          </p:cNvSpPr>
          <p:nvPr>
            <p:ph type="body" sz="quarter" idx="15"/>
          </p:nvPr>
        </p:nvSpPr>
        <p:spPr>
          <a:xfrm>
            <a:off x="468313" y="1800225"/>
            <a:ext cx="6743124"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95907D54-ECB7-4185-A0E2-E0C2628BC014}"/>
              </a:ext>
            </a:extLst>
          </p:cNvPr>
          <p:cNvSpPr>
            <a:spLocks noGrp="1"/>
          </p:cNvSpPr>
          <p:nvPr>
            <p:ph type="title" hasCustomPrompt="1"/>
          </p:nvPr>
        </p:nvSpPr>
        <p:spPr>
          <a:xfrm>
            <a:off x="468000" y="468000"/>
            <a:ext cx="6743124" cy="443198"/>
          </a:xfrm>
        </p:spPr>
        <p:txBody>
          <a:bodyPr/>
          <a:lstStyle>
            <a:lvl1pPr>
              <a:defRPr/>
            </a:lvl1pPr>
          </a:lstStyle>
          <a:p>
            <a:r>
              <a:rPr lang="en-US" dirty="0"/>
              <a:t>Header</a:t>
            </a:r>
          </a:p>
        </p:txBody>
      </p:sp>
      <p:sp>
        <p:nvSpPr>
          <p:cNvPr id="10" name="Text Placeholder 7">
            <a:extLst>
              <a:ext uri="{FF2B5EF4-FFF2-40B4-BE49-F238E27FC236}">
                <a16:creationId xmlns:a16="http://schemas.microsoft.com/office/drawing/2014/main" id="{3DDBFE5F-1A05-41BA-A463-6D9DFCEAB018}"/>
              </a:ext>
            </a:extLst>
          </p:cNvPr>
          <p:cNvSpPr>
            <a:spLocks noGrp="1"/>
          </p:cNvSpPr>
          <p:nvPr>
            <p:ph type="body" sz="quarter" idx="13" hasCustomPrompt="1"/>
          </p:nvPr>
        </p:nvSpPr>
        <p:spPr>
          <a:xfrm>
            <a:off x="468000" y="936876"/>
            <a:ext cx="6743124"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9" name="Slide Number Placeholder 5">
            <a:extLst>
              <a:ext uri="{FF2B5EF4-FFF2-40B4-BE49-F238E27FC236}">
                <a16:creationId xmlns:a16="http://schemas.microsoft.com/office/drawing/2014/main" id="{353C0BAD-6501-432C-BDEE-DDD9D0A4FA30}"/>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1" name="Footer Placeholder 4">
            <a:extLst>
              <a:ext uri="{FF2B5EF4-FFF2-40B4-BE49-F238E27FC236}">
                <a16:creationId xmlns:a16="http://schemas.microsoft.com/office/drawing/2014/main" id="{14C2CD50-5B04-4D3D-BA05-74D0E97B1067}"/>
              </a:ext>
            </a:extLst>
          </p:cNvPr>
          <p:cNvSpPr>
            <a:spLocks noGrp="1"/>
          </p:cNvSpPr>
          <p:nvPr>
            <p:ph type="ftr" sz="quarter" idx="3"/>
          </p:nvPr>
        </p:nvSpPr>
        <p:spPr>
          <a:xfrm>
            <a:off x="1066799" y="6338495"/>
            <a:ext cx="614432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954655722"/>
      </p:ext>
    </p:extLst>
  </p:cSld>
  <p:clrMapOvr>
    <a:masterClrMapping/>
  </p:clrMapOvr>
  <p:transition spd="slow">
    <p:wip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Blue / sub header, image 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2BAB836-C9B1-4F02-BEDD-1902625C3D89}"/>
              </a:ext>
            </a:extLst>
          </p:cNvPr>
          <p:cNvGraphicFramePr>
            <a:graphicFrameLocks noChangeAspect="1"/>
          </p:cNvGraphicFramePr>
          <p:nvPr userDrawn="1">
            <p:custDataLst>
              <p:tags r:id="rId1"/>
            </p:custDataLst>
            <p:extLst>
              <p:ext uri="{D42A27DB-BD31-4B8C-83A1-F6EECF244321}">
                <p14:modId xmlns:p14="http://schemas.microsoft.com/office/powerpoint/2010/main" val="37346660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22BAB836-C9B1-4F02-BEDD-1902625C3D8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80C3687-36C5-4171-B057-30559693390C}"/>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13" name="Text Placeholder 9">
            <a:extLst>
              <a:ext uri="{FF2B5EF4-FFF2-40B4-BE49-F238E27FC236}">
                <a16:creationId xmlns:a16="http://schemas.microsoft.com/office/drawing/2014/main" id="{F355D142-E307-46D2-ABBE-A69BC17C242A}"/>
              </a:ext>
            </a:extLst>
          </p:cNvPr>
          <p:cNvSpPr>
            <a:spLocks noGrp="1"/>
          </p:cNvSpPr>
          <p:nvPr>
            <p:ph type="body" sz="quarter" idx="15"/>
          </p:nvPr>
        </p:nvSpPr>
        <p:spPr>
          <a:xfrm>
            <a:off x="468313" y="1800225"/>
            <a:ext cx="5158634"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D20150C5-668E-4AF4-8FA1-109F47087E7E}"/>
              </a:ext>
            </a:extLst>
          </p:cNvPr>
          <p:cNvSpPr>
            <a:spLocks noGrp="1"/>
          </p:cNvSpPr>
          <p:nvPr>
            <p:ph type="title" hasCustomPrompt="1"/>
          </p:nvPr>
        </p:nvSpPr>
        <p:spPr>
          <a:xfrm>
            <a:off x="468000" y="468000"/>
            <a:ext cx="5158947" cy="443198"/>
          </a:xfrm>
        </p:spPr>
        <p:txBody>
          <a:bodyPr/>
          <a:lstStyle>
            <a:lvl1pPr>
              <a:defRPr/>
            </a:lvl1pPr>
          </a:lstStyle>
          <a:p>
            <a:r>
              <a:rPr lang="en-US" dirty="0"/>
              <a:t>Header</a:t>
            </a:r>
          </a:p>
        </p:txBody>
      </p:sp>
      <p:sp>
        <p:nvSpPr>
          <p:cNvPr id="12" name="Text Placeholder 7">
            <a:extLst>
              <a:ext uri="{FF2B5EF4-FFF2-40B4-BE49-F238E27FC236}">
                <a16:creationId xmlns:a16="http://schemas.microsoft.com/office/drawing/2014/main" id="{FE460FD4-C709-4C4E-8F84-D8A6C0957493}"/>
              </a:ext>
            </a:extLst>
          </p:cNvPr>
          <p:cNvSpPr>
            <a:spLocks noGrp="1"/>
          </p:cNvSpPr>
          <p:nvPr>
            <p:ph type="body" sz="quarter" idx="13" hasCustomPrompt="1"/>
          </p:nvPr>
        </p:nvSpPr>
        <p:spPr>
          <a:xfrm>
            <a:off x="468000" y="936876"/>
            <a:ext cx="5158947"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11" name="Slide Number Placeholder 5">
            <a:extLst>
              <a:ext uri="{FF2B5EF4-FFF2-40B4-BE49-F238E27FC236}">
                <a16:creationId xmlns:a16="http://schemas.microsoft.com/office/drawing/2014/main" id="{B2B0F4B5-E5C2-4382-AED6-B702530406F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4" name="Footer Placeholder 4">
            <a:extLst>
              <a:ext uri="{FF2B5EF4-FFF2-40B4-BE49-F238E27FC236}">
                <a16:creationId xmlns:a16="http://schemas.microsoft.com/office/drawing/2014/main" id="{B7101D0A-2711-43A1-B0D0-D28DE6599F50}"/>
              </a:ext>
            </a:extLst>
          </p:cNvPr>
          <p:cNvSpPr>
            <a:spLocks noGrp="1"/>
          </p:cNvSpPr>
          <p:nvPr>
            <p:ph type="ftr" sz="quarter" idx="3"/>
          </p:nvPr>
        </p:nvSpPr>
        <p:spPr>
          <a:xfrm>
            <a:off x="1066800" y="6338495"/>
            <a:ext cx="4560148"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937419994"/>
      </p:ext>
    </p:extLst>
  </p:cSld>
  <p:clrMapOvr>
    <a:masterClrMapping/>
  </p:clrMapOvr>
  <p:transition spd="slow">
    <p:wip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Blue / sub header, image I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0198908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9" name="Text Placeholder 7">
            <a:extLst>
              <a:ext uri="{FF2B5EF4-FFF2-40B4-BE49-F238E27FC236}">
                <a16:creationId xmlns:a16="http://schemas.microsoft.com/office/drawing/2014/main" id="{39E842B9-D9CA-4763-BCD8-8AECCFA20C82}"/>
              </a:ext>
            </a:extLst>
          </p:cNvPr>
          <p:cNvSpPr>
            <a:spLocks noGrp="1"/>
          </p:cNvSpPr>
          <p:nvPr>
            <p:ph type="body" sz="quarter" idx="16" hasCustomPrompt="1"/>
          </p:nvPr>
        </p:nvSpPr>
        <p:spPr bwMode="white">
          <a:xfrm>
            <a:off x="468000" y="946171"/>
            <a:ext cx="11259176" cy="369332"/>
          </a:xfrm>
        </p:spPr>
        <p:txBody>
          <a:bodyPr/>
          <a:lstStyle>
            <a:lvl1pPr marL="0" indent="0">
              <a:spcAft>
                <a:spcPts val="0"/>
              </a:spcAft>
              <a:buNone/>
              <a:defRPr sz="2400" b="0" i="1">
                <a:solidFill>
                  <a:schemeClr val="bg1"/>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3" name="Title 2">
            <a:extLst>
              <a:ext uri="{FF2B5EF4-FFF2-40B4-BE49-F238E27FC236}">
                <a16:creationId xmlns:a16="http://schemas.microsoft.com/office/drawing/2014/main" id="{08CA1BF8-0DEB-4A3C-B757-CD61169A81D1}"/>
              </a:ext>
            </a:extLst>
          </p:cNvPr>
          <p:cNvSpPr>
            <a:spLocks noGrp="1"/>
          </p:cNvSpPr>
          <p:nvPr>
            <p:ph type="title" hasCustomPrompt="1"/>
          </p:nvPr>
        </p:nvSpPr>
        <p:spPr bwMode="white"/>
        <p:txBody>
          <a:bodyPr/>
          <a:lstStyle>
            <a:lvl1pPr>
              <a:defRPr>
                <a:solidFill>
                  <a:schemeClr val="bg1"/>
                </a:solidFill>
              </a:defRPr>
            </a:lvl1pPr>
          </a:lstStyle>
          <a:p>
            <a:r>
              <a:rPr lang="en-US" dirty="0"/>
              <a:t>Header</a:t>
            </a:r>
          </a:p>
        </p:txBody>
      </p:sp>
      <p:sp>
        <p:nvSpPr>
          <p:cNvPr id="10" name="Slide Number Placeholder 5">
            <a:extLst>
              <a:ext uri="{FF2B5EF4-FFF2-40B4-BE49-F238E27FC236}">
                <a16:creationId xmlns:a16="http://schemas.microsoft.com/office/drawing/2014/main" id="{022F5370-528F-4CD2-B3B7-548D2989FD1D}"/>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A3EDC437-8A4A-4FE1-AC29-0BD7C8876E27}"/>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547687883"/>
      </p:ext>
    </p:extLst>
  </p:cSld>
  <p:clrMapOvr>
    <a:masterClrMapping/>
  </p:clrMapOvr>
  <p:transition spd="slow">
    <p:wip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Blue /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4218728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Slide Number Placeholder 5">
            <a:extLst>
              <a:ext uri="{FF2B5EF4-FFF2-40B4-BE49-F238E27FC236}">
                <a16:creationId xmlns:a16="http://schemas.microsoft.com/office/drawing/2014/main" id="{4103AC79-C5BC-47C4-BE09-93769D0990A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ED8A6B18-6BCC-43D0-9936-BD3BE44D28D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257643666"/>
      </p:ext>
    </p:extLst>
  </p:cSld>
  <p:clrMapOvr>
    <a:masterClrMapping/>
  </p:clrMapOvr>
  <p:transition spd="slow">
    <p:wip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Blue / sub header,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1515161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8" name="Text Placeholder 7">
            <a:extLst>
              <a:ext uri="{FF2B5EF4-FFF2-40B4-BE49-F238E27FC236}">
                <a16:creationId xmlns:a16="http://schemas.microsoft.com/office/drawing/2014/main" id="{5014A1EC-5405-41F8-8513-97687168C1C5}"/>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7" name="Slide Number Placeholder 5">
            <a:extLst>
              <a:ext uri="{FF2B5EF4-FFF2-40B4-BE49-F238E27FC236}">
                <a16:creationId xmlns:a16="http://schemas.microsoft.com/office/drawing/2014/main" id="{4DFB00B4-33CE-494A-BB67-30294EE0CD28}"/>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9" name="Footer Placeholder 4">
            <a:extLst>
              <a:ext uri="{FF2B5EF4-FFF2-40B4-BE49-F238E27FC236}">
                <a16:creationId xmlns:a16="http://schemas.microsoft.com/office/drawing/2014/main" id="{6B1AC2AB-79C7-44D8-A2D9-1231C29DC1B6}"/>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010284240"/>
      </p:ext>
    </p:extLst>
  </p:cSld>
  <p:clrMapOvr>
    <a:masterClrMapping/>
  </p:clrMapOvr>
  <p:transition spd="slow">
    <p:wip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Blue / End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dirty="0">
              <a:latin typeface="Trebuchet MS" panose="020B0603020202020204" pitchFamily="34" charset="0"/>
              <a:ea typeface="+mj-ea"/>
              <a:cs typeface="+mj-cs"/>
              <a:sym typeface="Trebuchet MS" panose="020B0603020202020204" pitchFamily="34" charset="0"/>
            </a:endParaRPr>
          </a:p>
        </p:txBody>
      </p:sp>
      <p:pic>
        <p:nvPicPr>
          <p:cNvPr id="7" name="Picture 6">
            <a:extLst>
              <a:ext uri="{FF2B5EF4-FFF2-40B4-BE49-F238E27FC236}">
                <a16:creationId xmlns:a16="http://schemas.microsoft.com/office/drawing/2014/main" id="{E4692C1B-5892-44B6-A633-38CA66E6F79E}"/>
              </a:ext>
            </a:extLst>
          </p:cNvPr>
          <p:cNvPicPr>
            <a:picLocks noChangeAspect="1"/>
          </p:cNvPicPr>
          <p:nvPr userDrawn="1"/>
        </p:nvPicPr>
        <p:blipFill>
          <a:blip r:embed="rId6"/>
          <a:srcRect/>
          <a:stretch/>
        </p:blipFill>
        <p:spPr bwMode="ltGray">
          <a:xfrm>
            <a:off x="0" y="0"/>
            <a:ext cx="12192000" cy="6858000"/>
          </a:xfrm>
          <a:prstGeom prst="rect">
            <a:avLst/>
          </a:prstGeom>
        </p:spPr>
      </p:pic>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8" name="Picture 7">
            <a:extLst>
              <a:ext uri="{FF2B5EF4-FFF2-40B4-BE49-F238E27FC236}">
                <a16:creationId xmlns:a16="http://schemas.microsoft.com/office/drawing/2014/main" id="{3920ECC3-E579-40EC-83D9-A249560D80E8}"/>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spTree>
    <p:extLst>
      <p:ext uri="{BB962C8B-B14F-4D97-AF65-F5344CB8AC3E}">
        <p14:creationId xmlns:p14="http://schemas.microsoft.com/office/powerpoint/2010/main" val="2644534262"/>
      </p:ext>
    </p:extLst>
  </p:cSld>
  <p:clrMapOvr>
    <a:masterClrMapping/>
  </p:clrMapOvr>
  <p:transition spd="slow">
    <p:wip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blank">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452C7EF-41FD-40AE-8035-E68CB04C03E5}"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2932128920"/>
      </p:ext>
    </p:extLst>
  </p:cSld>
  <p:clrMapOvr>
    <a:masterClrMapping/>
  </p:clrMapOvr>
  <p:transition spd="slow">
    <p:wip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0E273C84-0249-49D0-BC4B-5AA910000FFC}"/>
              </a:ext>
            </a:extLst>
          </p:cNvPr>
          <p:cNvPicPr>
            <a:picLocks noChangeAspect="1"/>
          </p:cNvPicPr>
          <p:nvPr userDrawn="1"/>
        </p:nvPicPr>
        <p:blipFill rotWithShape="1">
          <a:blip r:embed="rId2" cstate="screen">
            <a:alphaModFix amt="50000"/>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rcRect b="38221"/>
          <a:stretch/>
        </p:blipFill>
        <p:spPr>
          <a:xfrm>
            <a:off x="0" y="0"/>
            <a:ext cx="12193200" cy="6858000"/>
          </a:xfrm>
          <a:prstGeom prst="rect">
            <a:avLst/>
          </a:prstGeom>
        </p:spPr>
      </p:pic>
      <p:pic>
        <p:nvPicPr>
          <p:cNvPr id="3" name="Picture 2">
            <a:extLst>
              <a:ext uri="{FF2B5EF4-FFF2-40B4-BE49-F238E27FC236}">
                <a16:creationId xmlns:a16="http://schemas.microsoft.com/office/drawing/2014/main" id="{628E121A-52F9-4778-BEAF-4A74967D12D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2177903550"/>
      </p:ext>
    </p:extLst>
  </p:cSld>
  <p:clrMapOvr>
    <a:masterClrMapping/>
  </p:clrMapOvr>
  <p:transition spd="slow">
    <p:wip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547A3-3F2E-4B64-BE2D-8EF63658EE0C}"/>
              </a:ext>
            </a:extLst>
          </p:cNvPr>
          <p:cNvSpPr>
            <a:spLocks noGrp="1"/>
          </p:cNvSpPr>
          <p:nvPr>
            <p:ph type="title"/>
          </p:nvPr>
        </p:nvSpPr>
        <p:spPr/>
        <p:txBody>
          <a:bodyPr/>
          <a:lstStyle/>
          <a:p>
            <a:r>
              <a:rPr lang="en-US"/>
              <a:t>Click to edit Master title style</a:t>
            </a:r>
            <a:endParaRPr lang="de-CH"/>
          </a:p>
        </p:txBody>
      </p:sp>
    </p:spTree>
    <p:extLst>
      <p:ext uri="{BB962C8B-B14F-4D97-AF65-F5344CB8AC3E}">
        <p14:creationId xmlns:p14="http://schemas.microsoft.com/office/powerpoint/2010/main" val="3840823174"/>
      </p:ext>
    </p:extLst>
  </p:cSld>
  <p:clrMapOvr>
    <a:masterClrMapping/>
  </p:clrMapOvr>
  <p:transition spd="slow">
    <p:wip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2A10E-DDCF-414D-B792-E2EE0D7EE8F4}"/>
              </a:ext>
            </a:extLst>
          </p:cNvPr>
          <p:cNvSpPr>
            <a:spLocks noGrp="1"/>
          </p:cNvSpPr>
          <p:nvPr>
            <p:ph type="title"/>
          </p:nvPr>
        </p:nvSpPr>
        <p:spPr/>
        <p:txBody>
          <a:bodyPr/>
          <a:lstStyle/>
          <a:p>
            <a:r>
              <a:rPr lang="en-US"/>
              <a:t>Click to edit Master title style</a:t>
            </a:r>
            <a:endParaRPr lang="de-CH"/>
          </a:p>
        </p:txBody>
      </p:sp>
      <p:sp>
        <p:nvSpPr>
          <p:cNvPr id="3" name="Content Placeholder 2">
            <a:extLst>
              <a:ext uri="{FF2B5EF4-FFF2-40B4-BE49-F238E27FC236}">
                <a16:creationId xmlns:a16="http://schemas.microsoft.com/office/drawing/2014/main" id="{551C7E17-706F-4045-B620-6A5EE38B14F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4" name="Date Placeholder 3">
            <a:extLst>
              <a:ext uri="{FF2B5EF4-FFF2-40B4-BE49-F238E27FC236}">
                <a16:creationId xmlns:a16="http://schemas.microsoft.com/office/drawing/2014/main" id="{98B83E9D-6A58-4B76-B840-9F93FFDF5C8F}"/>
              </a:ext>
            </a:extLst>
          </p:cNvPr>
          <p:cNvSpPr>
            <a:spLocks noGrp="1"/>
          </p:cNvSpPr>
          <p:nvPr>
            <p:ph type="dt" sz="half" idx="10"/>
          </p:nvPr>
        </p:nvSpPr>
        <p:spPr/>
        <p:txBody>
          <a:bodyPr/>
          <a:lstStyle/>
          <a:p>
            <a:fld id="{EA30B95E-CCAA-4A50-99D1-D4BBBB745900}" type="datetimeFigureOut">
              <a:rPr lang="de-CH" smtClean="0"/>
              <a:t>23.06.2022</a:t>
            </a:fld>
            <a:endParaRPr lang="de-CH"/>
          </a:p>
        </p:txBody>
      </p:sp>
      <p:sp>
        <p:nvSpPr>
          <p:cNvPr id="5" name="Footer Placeholder 4">
            <a:extLst>
              <a:ext uri="{FF2B5EF4-FFF2-40B4-BE49-F238E27FC236}">
                <a16:creationId xmlns:a16="http://schemas.microsoft.com/office/drawing/2014/main" id="{260AA4A5-6F7E-42B5-8F1F-1883AFDFE68D}"/>
              </a:ext>
            </a:extLst>
          </p:cNvPr>
          <p:cNvSpPr>
            <a:spLocks noGrp="1"/>
          </p:cNvSpPr>
          <p:nvPr>
            <p:ph type="ftr" sz="quarter" idx="11"/>
          </p:nvPr>
        </p:nvSpPr>
        <p:spPr/>
        <p:txBody>
          <a:bodyPr/>
          <a:lstStyle/>
          <a:p>
            <a:endParaRPr lang="de-CH"/>
          </a:p>
        </p:txBody>
      </p:sp>
      <p:sp>
        <p:nvSpPr>
          <p:cNvPr id="6" name="Slide Number Placeholder 5">
            <a:extLst>
              <a:ext uri="{FF2B5EF4-FFF2-40B4-BE49-F238E27FC236}">
                <a16:creationId xmlns:a16="http://schemas.microsoft.com/office/drawing/2014/main" id="{DD4C3F83-9537-4044-B59B-6746FF855871}"/>
              </a:ext>
            </a:extLst>
          </p:cNvPr>
          <p:cNvSpPr>
            <a:spLocks noGrp="1"/>
          </p:cNvSpPr>
          <p:nvPr>
            <p:ph type="sldNum" sz="quarter" idx="12"/>
          </p:nvPr>
        </p:nvSpPr>
        <p:spPr/>
        <p:txBody>
          <a:bodyPr/>
          <a:lstStyle/>
          <a:p>
            <a:fld id="{52315EFB-B888-4492-90DA-D22DC206EABF}" type="slidenum">
              <a:rPr lang="de-CH" smtClean="0"/>
              <a:t>‹#›</a:t>
            </a:fld>
            <a:endParaRPr lang="de-CH"/>
          </a:p>
        </p:txBody>
      </p:sp>
    </p:spTree>
    <p:extLst>
      <p:ext uri="{BB962C8B-B14F-4D97-AF65-F5344CB8AC3E}">
        <p14:creationId xmlns:p14="http://schemas.microsoft.com/office/powerpoint/2010/main" val="1615583189"/>
      </p:ext>
    </p:extLst>
  </p:cSld>
  <p:clrMapOvr>
    <a:masterClrMapping/>
  </p:clrMapOvr>
  <p:transition spd="slow">
    <p:wip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2DB795BA-B12C-4BDA-A439-7674566430F6}" type="slidenum">
              <a:rPr lang="nl-NL" altLang="en-US">
                <a:solidFill>
                  <a:srgbClr val="5F5F5F"/>
                </a:solidFill>
              </a:rPr>
              <a:pPr/>
              <a:t>‹#›</a:t>
            </a:fld>
            <a:endParaRPr lang="nl-NL" altLang="en-US" dirty="0">
              <a:solidFill>
                <a:srgbClr val="5F5F5F"/>
              </a:solidFill>
            </a:endParaRPr>
          </a:p>
        </p:txBody>
      </p:sp>
      <p:sp>
        <p:nvSpPr>
          <p:cNvPr id="5" name="Title 4">
            <a:extLst>
              <a:ext uri="{FF2B5EF4-FFF2-40B4-BE49-F238E27FC236}">
                <a16:creationId xmlns:a16="http://schemas.microsoft.com/office/drawing/2014/main" id="{CE81EEB1-5781-4549-8015-D81D19558983}"/>
              </a:ext>
            </a:extLst>
          </p:cNvPr>
          <p:cNvSpPr>
            <a:spLocks noGrp="1"/>
          </p:cNvSpPr>
          <p:nvPr>
            <p:ph type="title"/>
          </p:nvPr>
        </p:nvSpPr>
        <p:spPr/>
        <p:txBody>
          <a:bodyPr/>
          <a:lstStyle/>
          <a:p>
            <a:r>
              <a:rPr lang="en-US"/>
              <a:t>Click to edit Master title style</a:t>
            </a:r>
            <a:endParaRPr lang="en-GB"/>
          </a:p>
        </p:txBody>
      </p:sp>
      <p:sp>
        <p:nvSpPr>
          <p:cNvPr id="7" name="Rectangle 4">
            <a:extLst>
              <a:ext uri="{FF2B5EF4-FFF2-40B4-BE49-F238E27FC236}">
                <a16:creationId xmlns:a16="http://schemas.microsoft.com/office/drawing/2014/main" id="{B58D341B-DA44-8149-A8CC-FEAFD528E4D0}"/>
              </a:ext>
            </a:extLst>
          </p:cNvPr>
          <p:cNvSpPr>
            <a:spLocks noGrp="1" noChangeArrowheads="1"/>
          </p:cNvSpPr>
          <p:nvPr>
            <p:ph idx="11"/>
          </p:nvPr>
        </p:nvSpPr>
        <p:spPr bwMode="auto">
          <a:xfrm>
            <a:off x="969433" y="1773241"/>
            <a:ext cx="8763000" cy="16620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nl-NL" altLang="en-US" dirty="0"/>
              <a:t>Click </a:t>
            </a:r>
            <a:r>
              <a:rPr lang="nl-NL" altLang="en-US" dirty="0" err="1"/>
              <a:t>to</a:t>
            </a:r>
            <a:r>
              <a:rPr lang="nl-NL" altLang="en-US" dirty="0"/>
              <a:t> </a:t>
            </a:r>
            <a:r>
              <a:rPr lang="nl-NL" altLang="en-US" dirty="0" err="1"/>
              <a:t>edit</a:t>
            </a:r>
            <a:r>
              <a:rPr lang="nl-NL" altLang="en-US" dirty="0"/>
              <a:t> Master </a:t>
            </a:r>
            <a:r>
              <a:rPr lang="nl-NL" altLang="en-US" dirty="0" err="1"/>
              <a:t>text</a:t>
            </a:r>
            <a:r>
              <a:rPr lang="nl-NL" altLang="en-US" dirty="0"/>
              <a:t> </a:t>
            </a:r>
            <a:r>
              <a:rPr lang="nl-NL" altLang="en-US" dirty="0" err="1"/>
              <a:t>styles</a:t>
            </a:r>
            <a:endParaRPr lang="nl-NL" altLang="en-US" dirty="0"/>
          </a:p>
          <a:p>
            <a:pPr lvl="1"/>
            <a:r>
              <a:rPr lang="nl-NL" altLang="en-US" dirty="0"/>
              <a:t>Second level</a:t>
            </a:r>
          </a:p>
          <a:p>
            <a:pPr lvl="2"/>
            <a:r>
              <a:rPr lang="nl-NL" altLang="en-US" dirty="0" err="1"/>
              <a:t>Third</a:t>
            </a:r>
            <a:r>
              <a:rPr lang="nl-NL" altLang="en-US" dirty="0"/>
              <a:t> level</a:t>
            </a:r>
          </a:p>
          <a:p>
            <a:pPr lvl="3"/>
            <a:r>
              <a:rPr lang="nl-NL" altLang="en-US" dirty="0" err="1"/>
              <a:t>Fourth</a:t>
            </a:r>
            <a:r>
              <a:rPr lang="nl-NL" altLang="en-US" dirty="0"/>
              <a:t> level</a:t>
            </a:r>
          </a:p>
          <a:p>
            <a:pPr lvl="4"/>
            <a:r>
              <a:rPr lang="nl-NL" altLang="en-US" dirty="0" err="1"/>
              <a:t>Fifth</a:t>
            </a:r>
            <a:r>
              <a:rPr lang="nl-NL" altLang="en-US" dirty="0"/>
              <a:t> level</a:t>
            </a:r>
          </a:p>
        </p:txBody>
      </p:sp>
    </p:spTree>
    <p:extLst>
      <p:ext uri="{BB962C8B-B14F-4D97-AF65-F5344CB8AC3E}">
        <p14:creationId xmlns:p14="http://schemas.microsoft.com/office/powerpoint/2010/main" val="2999137904"/>
      </p:ext>
    </p:extLst>
  </p:cSld>
  <p:clrMapOvr>
    <a:masterClrMapping/>
  </p:clrMapOvr>
  <p:transition spd="slow">
    <p:wip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userDrawn="1">
  <p:cSld name="Green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a:latin typeface="Trebuchet MS" panose="020B0603020202020204" pitchFamily="34" charset="0"/>
              <a:ea typeface="+mj-ea"/>
              <a:cs typeface="+mj-cs"/>
              <a:sym typeface="Trebuchet MS" panose="020B0603020202020204" pitchFamily="34" charset="0"/>
            </a:endParaRPr>
          </a:p>
        </p:txBody>
      </p:sp>
      <p:pic>
        <p:nvPicPr>
          <p:cNvPr id="13" name="Picture 12" descr="A close up of a logo&#10;&#10;Description automatically generated">
            <a:extLst>
              <a:ext uri="{FF2B5EF4-FFF2-40B4-BE49-F238E27FC236}">
                <a16:creationId xmlns:a16="http://schemas.microsoft.com/office/drawing/2014/main" id="{7A2F9F5E-5FD8-4EFB-A654-D48CBF418AF4}"/>
              </a:ext>
            </a:extLst>
          </p:cNvPr>
          <p:cNvPicPr>
            <a:picLocks noChangeAspect="1"/>
          </p:cNvPicPr>
          <p:nvPr userDrawn="1"/>
        </p:nvPicPr>
        <p:blipFill>
          <a:blip r:embed="rId6"/>
          <a:stretch>
            <a:fillRect/>
          </a:stretch>
        </p:blipFill>
        <p:spPr>
          <a:xfrm>
            <a:off x="-2334"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lang="en-US"/>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2"/>
            <a:ext cx="9144000" cy="1218795"/>
          </a:xfrm>
          <a:prstGeom prst="rect">
            <a:avLst/>
          </a:prstGeom>
        </p:spPr>
        <p:txBody>
          <a:bodyPr anchor="t" anchorCtr="0"/>
          <a:lstStyle>
            <a:lvl1pPr algn="l">
              <a:defRPr sz="4400">
                <a:solidFill>
                  <a:schemeClr val="bg1"/>
                </a:solidFill>
              </a:defRPr>
            </a:lvl1pPr>
          </a:lstStyle>
          <a:p>
            <a:r>
              <a:rPr lang="en-US"/>
              <a:t>Divider slide</a:t>
            </a:r>
            <a:br>
              <a:rPr lang="en-US"/>
            </a:br>
            <a:r>
              <a:rPr lang="en-US"/>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4" y="5940449"/>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1" y="6340440"/>
            <a:ext cx="450000" cy="184666"/>
          </a:xfrm>
          <a:prstGeom prst="rect">
            <a:avLst/>
          </a:prstGeom>
        </p:spPr>
        <p:txBody>
          <a:bodyPr>
            <a:noAutofit/>
          </a:bodyPr>
          <a:lstStyle>
            <a:lvl1pPr>
              <a:defRPr>
                <a:solidFill>
                  <a:schemeClr val="bg1"/>
                </a:solidFill>
              </a:defRPr>
            </a:lvl1pPr>
          </a:lstStyle>
          <a:p>
            <a:fld id="{E118D48E-C7CB-6244-969D-7BAEA9B6226C}" type="slidenum">
              <a:rPr lang="en-US" smtClean="0"/>
              <a:pPr/>
              <a:t>‹#›</a:t>
            </a:fld>
            <a:endParaRPr lang="en-US"/>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801" y="6338495"/>
            <a:ext cx="6429375" cy="184666"/>
          </a:xfrm>
          <a:prstGeom prst="rect">
            <a:avLst/>
          </a:prstGeom>
        </p:spPr>
        <p:txBody>
          <a:bodyPr vert="horz" lIns="0" tIns="0" rIns="0" bIns="0" rtlCol="0" anchor="ctr">
            <a:noAutofit/>
          </a:bodyPr>
          <a:lstStyle>
            <a:lvl1pPr algn="l">
              <a:defRPr sz="1200">
                <a:solidFill>
                  <a:schemeClr val="bg1"/>
                </a:solidFill>
                <a:latin typeface="+mj-lt"/>
              </a:defRPr>
            </a:lvl1pPr>
          </a:lstStyle>
          <a:p>
            <a:endParaRPr lang="en-US"/>
          </a:p>
        </p:txBody>
      </p:sp>
    </p:spTree>
    <p:extLst>
      <p:ext uri="{BB962C8B-B14F-4D97-AF65-F5344CB8AC3E}">
        <p14:creationId xmlns:p14="http://schemas.microsoft.com/office/powerpoint/2010/main" val="2114421878"/>
      </p:ext>
    </p:extLst>
  </p:cSld>
  <p:clrMapOvr>
    <a:masterClrMapping/>
  </p:clrMapOvr>
  <p:transition spd="slow">
    <p:wip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Orange single-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p:txBody>
          <a:bodyPr/>
          <a:lstStyle>
            <a:lvl1pPr>
              <a:defRPr/>
            </a:lvl1pPr>
          </a:lstStyle>
          <a:p>
            <a:r>
              <a:rPr lang="en-US" dirty="0"/>
              <a:t>Header (Trebuchet Bold 32 </a:t>
            </a:r>
            <a:r>
              <a:rPr lang="en-US" dirty="0" err="1"/>
              <a:t>pt</a:t>
            </a:r>
            <a:r>
              <a:rPr lang="en-US" dirty="0"/>
              <a:t>)</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8000" y="1800004"/>
            <a:ext cx="11139093" cy="1805623"/>
          </a:xfr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2"/>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br>
              <a:rPr lang="en-US" dirty="0"/>
            </a:b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84666"/>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2" y="1080001"/>
            <a:ext cx="11139095" cy="369332"/>
          </a:xfrm>
        </p:spPr>
        <p:txBody>
          <a:bodyPr/>
          <a:lstStyle>
            <a:lvl1pPr marL="0" indent="0">
              <a:spcAft>
                <a:spcPts val="0"/>
              </a:spcAft>
              <a:buNone/>
              <a:defRPr sz="2400" b="1" i="1">
                <a:solidFill>
                  <a:schemeClr val="accent2"/>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(Trebuchet Bold Italic 24 </a:t>
            </a:r>
            <a:r>
              <a:rPr lang="en-US" dirty="0" err="1"/>
              <a:t>pt</a:t>
            </a:r>
            <a:r>
              <a:rPr lang="en-US" dirty="0"/>
              <a:t>)</a:t>
            </a:r>
          </a:p>
        </p:txBody>
      </p:sp>
    </p:spTree>
    <p:extLst>
      <p:ext uri="{BB962C8B-B14F-4D97-AF65-F5344CB8AC3E}">
        <p14:creationId xmlns:p14="http://schemas.microsoft.com/office/powerpoint/2010/main" val="66696068"/>
      </p:ext>
    </p:extLst>
  </p:cSld>
  <p:clrMapOvr>
    <a:masterClrMapping/>
  </p:clrMapOvr>
  <p:transition spd="slow">
    <p:wip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Title I">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61FE3D0-05F6-46C1-A5EA-B2DE3515BA6E}"/>
              </a:ext>
            </a:extLst>
          </p:cNvPr>
          <p:cNvGraphicFramePr>
            <a:graphicFrameLocks noChangeAspect="1"/>
          </p:cNvGraphicFramePr>
          <p:nvPr userDrawn="1">
            <p:custDataLst>
              <p:tags r:id="rId1"/>
            </p:custDataLst>
            <p:extLst>
              <p:ext uri="{D42A27DB-BD31-4B8C-83A1-F6EECF244321}">
                <p14:modId xmlns:p14="http://schemas.microsoft.com/office/powerpoint/2010/main" val="13114072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6" name="Object 5" hidden="1">
                        <a:extLst>
                          <a:ext uri="{FF2B5EF4-FFF2-40B4-BE49-F238E27FC236}">
                            <a16:creationId xmlns:a16="http://schemas.microsoft.com/office/drawing/2014/main" id="{261FE3D0-05F6-46C1-A5EA-B2DE3515BA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48407E-796A-40CA-AB97-FD69035658D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8" name="Picture Placeholder 7">
            <a:extLst>
              <a:ext uri="{FF2B5EF4-FFF2-40B4-BE49-F238E27FC236}">
                <a16:creationId xmlns:a16="http://schemas.microsoft.com/office/drawing/2014/main" id="{37C9C340-AD27-5841-BF8F-0CE7DDB2F1B5}"/>
              </a:ext>
            </a:extLst>
          </p:cNvPr>
          <p:cNvSpPr>
            <a:spLocks noGrp="1"/>
          </p:cNvSpPr>
          <p:nvPr>
            <p:ph type="pic" sz="quarter" idx="10" hasCustomPrompt="1"/>
          </p:nvPr>
        </p:nvSpPr>
        <p:spPr>
          <a:xfrm>
            <a:off x="-4800" y="-1990"/>
            <a:ext cx="12196800" cy="68599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12192000 w 12192000"/>
              <a:gd name="connsiteY2" fmla="*/ 4758033 h 6858000"/>
              <a:gd name="connsiteX3" fmla="*/ 0 w 12192000"/>
              <a:gd name="connsiteY3" fmla="*/ 6858000 h 6858000"/>
              <a:gd name="connsiteX4" fmla="*/ 0 w 12192000"/>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0 w 12195175"/>
              <a:gd name="connsiteY3" fmla="*/ 6858000 h 6858000"/>
              <a:gd name="connsiteX4" fmla="*/ 0 w 12195175"/>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10023475 w 12195175"/>
              <a:gd name="connsiteY4" fmla="*/ 53213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9925 w 12195175"/>
              <a:gd name="connsiteY6" fmla="*/ 52451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0 w 12195175"/>
              <a:gd name="connsiteY10" fmla="*/ 6858000 h 6858000"/>
              <a:gd name="connsiteX11" fmla="*/ 0 w 12195175"/>
              <a:gd name="connsiteY11"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408277 w 12195175"/>
              <a:gd name="connsiteY6" fmla="*/ 4706327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166225 w 12195175"/>
              <a:gd name="connsiteY6" fmla="*/ 5076825 h 6867485"/>
              <a:gd name="connsiteX7" fmla="*/ 8639175 w 12195175"/>
              <a:gd name="connsiteY7" fmla="*/ 5302250 h 6867485"/>
              <a:gd name="connsiteX8" fmla="*/ 8791575 w 12195175"/>
              <a:gd name="connsiteY8" fmla="*/ 5426075 h 6867485"/>
              <a:gd name="connsiteX9" fmla="*/ 8709025 w 12195175"/>
              <a:gd name="connsiteY9" fmla="*/ 5559425 h 6867485"/>
              <a:gd name="connsiteX10" fmla="*/ 6647422 w 12195175"/>
              <a:gd name="connsiteY10" fmla="*/ 6120030 h 6867485"/>
              <a:gd name="connsiteX11" fmla="*/ 4105315 w 12195175"/>
              <a:gd name="connsiteY11" fmla="*/ 6867485 h 6867485"/>
              <a:gd name="connsiteX12" fmla="*/ 0 w 12195175"/>
              <a:gd name="connsiteY12" fmla="*/ 6858000 h 6867485"/>
              <a:gd name="connsiteX13" fmla="*/ 0 w 12195175"/>
              <a:gd name="connsiteY13"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166225 w 12195175"/>
              <a:gd name="connsiteY5" fmla="*/ 5076825 h 6867485"/>
              <a:gd name="connsiteX6" fmla="*/ 8639175 w 12195175"/>
              <a:gd name="connsiteY6" fmla="*/ 5302250 h 6867485"/>
              <a:gd name="connsiteX7" fmla="*/ 8791575 w 12195175"/>
              <a:gd name="connsiteY7" fmla="*/ 5426075 h 6867485"/>
              <a:gd name="connsiteX8" fmla="*/ 8709025 w 12195175"/>
              <a:gd name="connsiteY8" fmla="*/ 5559425 h 6867485"/>
              <a:gd name="connsiteX9" fmla="*/ 6647422 w 12195175"/>
              <a:gd name="connsiteY9" fmla="*/ 612003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639175 w 12195175"/>
              <a:gd name="connsiteY5" fmla="*/ 5302250 h 6867485"/>
              <a:gd name="connsiteX6" fmla="*/ 8791575 w 12195175"/>
              <a:gd name="connsiteY6" fmla="*/ 5426075 h 6867485"/>
              <a:gd name="connsiteX7" fmla="*/ 8709025 w 12195175"/>
              <a:gd name="connsiteY7" fmla="*/ 5559425 h 6867485"/>
              <a:gd name="connsiteX8" fmla="*/ 6647422 w 12195175"/>
              <a:gd name="connsiteY8" fmla="*/ 612003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91575 w 12195175"/>
              <a:gd name="connsiteY5" fmla="*/ 5426075 h 6867485"/>
              <a:gd name="connsiteX6" fmla="*/ 8709025 w 12195175"/>
              <a:gd name="connsiteY6" fmla="*/ 5559425 h 6867485"/>
              <a:gd name="connsiteX7" fmla="*/ 6647422 w 12195175"/>
              <a:gd name="connsiteY7" fmla="*/ 612003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09025 w 12195175"/>
              <a:gd name="connsiteY5" fmla="*/ 5559425 h 6867485"/>
              <a:gd name="connsiteX6" fmla="*/ 6647422 w 12195175"/>
              <a:gd name="connsiteY6" fmla="*/ 612003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48929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35144 w 12195175"/>
              <a:gd name="connsiteY4" fmla="*/ 514898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5234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8919012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52344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880917 w 12195175"/>
              <a:gd name="connsiteY7" fmla="*/ 54229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503142 w 12195175"/>
              <a:gd name="connsiteY7" fmla="*/ 50673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131716 w 12195175"/>
              <a:gd name="connsiteY8" fmla="*/ 5457825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322191 w 12195175"/>
              <a:gd name="connsiteY9" fmla="*/ 5534025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58000"/>
              <a:gd name="connsiteX1" fmla="*/ 12192000 w 12195175"/>
              <a:gd name="connsiteY1" fmla="*/ 0 h 6858000"/>
              <a:gd name="connsiteX2" fmla="*/ 12195175 w 12195175"/>
              <a:gd name="connsiteY2" fmla="*/ 4707811 h 6858000"/>
              <a:gd name="connsiteX3" fmla="*/ 10768730 w 12195175"/>
              <a:gd name="connsiteY3" fmla="*/ 4999470 h 6858000"/>
              <a:gd name="connsiteX4" fmla="*/ 9312059 w 12195175"/>
              <a:gd name="connsiteY4" fmla="*/ 5344969 h 6858000"/>
              <a:gd name="connsiteX5" fmla="*/ 9254575 w 12195175"/>
              <a:gd name="connsiteY5" fmla="*/ 5234955 h 6858000"/>
              <a:gd name="connsiteX6" fmla="*/ 9090439 w 12195175"/>
              <a:gd name="connsiteY6" fmla="*/ 5356225 h 6858000"/>
              <a:gd name="connsiteX7" fmla="*/ 8369810 w 12195175"/>
              <a:gd name="connsiteY7" fmla="*/ 5378450 h 6858000"/>
              <a:gd name="connsiteX8" fmla="*/ 8493618 w 12195175"/>
              <a:gd name="connsiteY8" fmla="*/ 5473700 h 6858000"/>
              <a:gd name="connsiteX9" fmla="*/ 8436476 w 12195175"/>
              <a:gd name="connsiteY9" fmla="*/ 5556250 h 6858000"/>
              <a:gd name="connsiteX10" fmla="*/ 3191037 w 12195175"/>
              <a:gd name="connsiteY10" fmla="*/ 6642632 h 6858000"/>
              <a:gd name="connsiteX11" fmla="*/ 0 w 12195175"/>
              <a:gd name="connsiteY11" fmla="*/ 6858000 h 6858000"/>
              <a:gd name="connsiteX12" fmla="*/ 0 w 12195175"/>
              <a:gd name="connsiteY12" fmla="*/ 0 h 685800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5175" h="6859990">
                <a:moveTo>
                  <a:pt x="0" y="0"/>
                </a:moveTo>
                <a:lnTo>
                  <a:pt x="12192000" y="0"/>
                </a:lnTo>
                <a:cubicBezTo>
                  <a:pt x="12193058" y="1588128"/>
                  <a:pt x="12194117" y="3119683"/>
                  <a:pt x="12195175" y="4707811"/>
                </a:cubicBezTo>
                <a:cubicBezTo>
                  <a:pt x="11709400" y="4788675"/>
                  <a:pt x="11441520" y="4853951"/>
                  <a:pt x="10768730" y="4999470"/>
                </a:cubicBezTo>
                <a:lnTo>
                  <a:pt x="9312059" y="5344969"/>
                </a:lnTo>
                <a:cubicBezTo>
                  <a:pt x="9297337" y="5292270"/>
                  <a:pt x="9292097" y="5275532"/>
                  <a:pt x="9254575" y="5234955"/>
                </a:cubicBezTo>
                <a:cubicBezTo>
                  <a:pt x="9182717" y="5248473"/>
                  <a:pt x="9110561" y="5300037"/>
                  <a:pt x="9090439" y="5356225"/>
                </a:cubicBezTo>
                <a:cubicBezTo>
                  <a:pt x="9018639" y="5285949"/>
                  <a:pt x="8708605" y="5037673"/>
                  <a:pt x="8369810" y="5378450"/>
                </a:cubicBezTo>
                <a:cubicBezTo>
                  <a:pt x="8429069" y="5436658"/>
                  <a:pt x="8426595" y="5447778"/>
                  <a:pt x="8493618" y="5473700"/>
                </a:cubicBezTo>
                <a:cubicBezTo>
                  <a:pt x="8485682" y="5499629"/>
                  <a:pt x="8472628" y="5489053"/>
                  <a:pt x="8436476" y="5556250"/>
                </a:cubicBezTo>
                <a:cubicBezTo>
                  <a:pt x="7470174" y="5798073"/>
                  <a:pt x="5874545" y="6234593"/>
                  <a:pt x="3910469" y="6859990"/>
                </a:cubicBezTo>
                <a:lnTo>
                  <a:pt x="0" y="6858000"/>
                </a:lnTo>
                <a:lnTo>
                  <a:pt x="0" y="0"/>
                </a:lnTo>
                <a:close/>
              </a:path>
            </a:pathLst>
          </a:custGeom>
          <a:solidFill>
            <a:schemeClr val="bg1">
              <a:lumMod val="85000"/>
            </a:schemeClr>
          </a:solidFill>
        </p:spPr>
        <p:txBody>
          <a:bodyPr tIns="144000" rIns="0" anchor="t" anchorCtr="0">
            <a:noAutofit/>
          </a:bodyPr>
          <a:lstStyle>
            <a:lvl1pPr marL="0" indent="0" algn="ctr">
              <a:buNone/>
              <a:defRPr sz="1400">
                <a:solidFill>
                  <a:schemeClr val="bg1">
                    <a:lumMod val="50000"/>
                  </a:schemeClr>
                </a:solidFill>
              </a:defRPr>
            </a:lvl1pPr>
          </a:lstStyle>
          <a:p>
            <a:r>
              <a:rPr lang="en-US" noProof="0"/>
              <a:t>Click icon to add image</a:t>
            </a:r>
          </a:p>
        </p:txBody>
      </p:sp>
      <p:pic>
        <p:nvPicPr>
          <p:cNvPr id="5" name="Picture 4">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6"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noProof="0"/>
              <a:t>Title slide</a:t>
            </a:r>
            <a:br>
              <a:rPr lang="en-US" noProof="0"/>
            </a:br>
            <a:r>
              <a:rPr lang="en-US" noProof="0"/>
              <a:t>with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9" name="Text Placeholder 11">
            <a:extLst>
              <a:ext uri="{FF2B5EF4-FFF2-40B4-BE49-F238E27FC236}">
                <a16:creationId xmlns:a16="http://schemas.microsoft.com/office/drawing/2014/main" id="{2542FA3C-B111-441A-A03E-8404B1A845D9}"/>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Name presenter</a:t>
            </a:r>
          </a:p>
        </p:txBody>
      </p:sp>
      <p:sp>
        <p:nvSpPr>
          <p:cNvPr id="10" name="Text Placeholder 11">
            <a:extLst>
              <a:ext uri="{FF2B5EF4-FFF2-40B4-BE49-F238E27FC236}">
                <a16:creationId xmlns:a16="http://schemas.microsoft.com/office/drawing/2014/main" id="{5199FE99-79B5-4DCF-87BD-5E9E69F5BFA8}"/>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The date and location</a:t>
            </a:r>
          </a:p>
        </p:txBody>
      </p:sp>
    </p:spTree>
    <p:extLst>
      <p:ext uri="{BB962C8B-B14F-4D97-AF65-F5344CB8AC3E}">
        <p14:creationId xmlns:p14="http://schemas.microsoft.com/office/powerpoint/2010/main" val="1924599688"/>
      </p:ext>
    </p:extLst>
  </p:cSld>
  <p:clrMapOvr>
    <a:masterClrMapping/>
  </p:clrMapOvr>
  <p:transition spd="slow">
    <p:wip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Blue / Title slide without a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32147643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10" name="Picture 9">
            <a:extLst>
              <a:ext uri="{FF2B5EF4-FFF2-40B4-BE49-F238E27FC236}">
                <a16:creationId xmlns:a16="http://schemas.microsoft.com/office/drawing/2014/main" id="{AEF9F516-A356-494E-B06F-D96C6017EB15}"/>
              </a:ext>
            </a:extLst>
          </p:cNvPr>
          <p:cNvPicPr>
            <a:picLocks noChangeAspect="1"/>
          </p:cNvPicPr>
          <p:nvPr userDrawn="1"/>
        </p:nvPicPr>
        <p:blipFill>
          <a:blip r:embed="rId6"/>
          <a:srcRect/>
          <a:stretch/>
        </p:blipFill>
        <p:spPr bwMode="ltGray">
          <a:xfrm>
            <a:off x="0" y="0"/>
            <a:ext cx="12192000" cy="6858000"/>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a:xfrm>
            <a:off x="539999" y="540000"/>
            <a:ext cx="8473371" cy="1218795"/>
          </a:xfrm>
        </p:spPr>
        <p:txBody>
          <a:bodyPr anchor="t" anchorCtr="0"/>
          <a:lstStyle>
            <a:lvl1pPr algn="l">
              <a:defRPr sz="4400">
                <a:solidFill>
                  <a:schemeClr val="bg1"/>
                </a:solidFill>
              </a:defRPr>
            </a:lvl1pPr>
          </a:lstStyle>
          <a:p>
            <a:r>
              <a:rPr lang="en-US" dirty="0"/>
              <a:t>Title slide</a:t>
            </a:r>
            <a:br>
              <a:rPr lang="en-US" dirty="0"/>
            </a:br>
            <a:r>
              <a:rPr lang="en-US" dirty="0"/>
              <a:t>without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13" name="Picture 12">
            <a:extLst>
              <a:ext uri="{FF2B5EF4-FFF2-40B4-BE49-F238E27FC236}">
                <a16:creationId xmlns:a16="http://schemas.microsoft.com/office/drawing/2014/main" id="{8AF87B3A-229C-F140-8380-D91564A36F0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40000" y="6048369"/>
            <a:ext cx="2949512" cy="139048"/>
          </a:xfrm>
          <a:prstGeom prst="rect">
            <a:avLst/>
          </a:prstGeom>
        </p:spPr>
      </p:pic>
      <p:pic>
        <p:nvPicPr>
          <p:cNvPr id="14" name="Picture 13">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8"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11" name="Text Placeholder 11">
            <a:extLst>
              <a:ext uri="{FF2B5EF4-FFF2-40B4-BE49-F238E27FC236}">
                <a16:creationId xmlns:a16="http://schemas.microsoft.com/office/drawing/2014/main" id="{6DE0E416-3425-4A6B-9CD6-A378559ED440}"/>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Name presenter</a:t>
            </a:r>
          </a:p>
        </p:txBody>
      </p:sp>
      <p:sp>
        <p:nvSpPr>
          <p:cNvPr id="12" name="Text Placeholder 11">
            <a:extLst>
              <a:ext uri="{FF2B5EF4-FFF2-40B4-BE49-F238E27FC236}">
                <a16:creationId xmlns:a16="http://schemas.microsoft.com/office/drawing/2014/main" id="{AB41DE6B-A190-4DCF-9C25-D7BC88F3FE02}"/>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The date and location</a:t>
            </a:r>
          </a:p>
        </p:txBody>
      </p:sp>
    </p:spTree>
    <p:extLst>
      <p:ext uri="{BB962C8B-B14F-4D97-AF65-F5344CB8AC3E}">
        <p14:creationId xmlns:p14="http://schemas.microsoft.com/office/powerpoint/2010/main" val="3617432546"/>
      </p:ext>
    </p:extLst>
  </p:cSld>
  <p:clrMapOvr>
    <a:masterClrMapping/>
  </p:clrMapOvr>
  <p:transition spd="slow">
    <p:wip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Divider I /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9019839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 an image</a:t>
            </a:r>
          </a:p>
        </p:txBody>
      </p:sp>
      <p:sp>
        <p:nvSpPr>
          <p:cNvPr id="12" name="Slide Number Placeholder 5">
            <a:extLst>
              <a:ext uri="{FF2B5EF4-FFF2-40B4-BE49-F238E27FC236}">
                <a16:creationId xmlns:a16="http://schemas.microsoft.com/office/drawing/2014/main" id="{B12DA6DC-0102-4FB2-A547-D52FC941F236}"/>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3" name="Footer Placeholder 4">
            <a:extLst>
              <a:ext uri="{FF2B5EF4-FFF2-40B4-BE49-F238E27FC236}">
                <a16:creationId xmlns:a16="http://schemas.microsoft.com/office/drawing/2014/main" id="{49A730C8-66A5-4822-B3D3-B4581797F3A8}"/>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434970480"/>
      </p:ext>
    </p:extLst>
  </p:cSld>
  <p:clrMapOvr>
    <a:masterClrMapping/>
  </p:clrMapOvr>
  <p:transition spd="slow">
    <p:wip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Blue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2644989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8" name="Picture 7">
            <a:extLst>
              <a:ext uri="{FF2B5EF4-FFF2-40B4-BE49-F238E27FC236}">
                <a16:creationId xmlns:a16="http://schemas.microsoft.com/office/drawing/2014/main" id="{3B23B8A5-F0B9-4B92-9033-C0E5FF133994}"/>
              </a:ext>
            </a:extLst>
          </p:cNvPr>
          <p:cNvPicPr>
            <a:picLocks noChangeAspect="1"/>
          </p:cNvPicPr>
          <p:nvPr userDrawn="1"/>
        </p:nvPicPr>
        <p:blipFill>
          <a:blip r:embed="rId6"/>
          <a:srcRect/>
          <a:stretch/>
        </p:blipFill>
        <p:spPr bwMode="ltGray">
          <a:xfrm>
            <a:off x="0"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0"/>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887849366"/>
      </p:ext>
    </p:extLst>
  </p:cSld>
  <p:clrMapOvr>
    <a:masterClrMapping/>
  </p:clrMapOvr>
  <p:transition spd="slow">
    <p:wip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6817829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dirty="0"/>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593085652"/>
      </p:ext>
    </p:extLst>
  </p:cSld>
  <p:clrMapOvr>
    <a:masterClrMapping/>
  </p:clrMapOvr>
  <p:transition spd="slow">
    <p:wip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Blu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225643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231897188"/>
      </p:ext>
    </p:extLst>
  </p:cSld>
  <p:clrMapOvr>
    <a:masterClrMapping/>
  </p:clrMapOvr>
  <p:transition spd="slow">
    <p:wip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Blue / sub header, 2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1981902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1800225"/>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1800225"/>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7">
            <a:extLst>
              <a:ext uri="{FF2B5EF4-FFF2-40B4-BE49-F238E27FC236}">
                <a16:creationId xmlns:a16="http://schemas.microsoft.com/office/drawing/2014/main" id="{A8A6B7A4-D943-4831-A643-DDE1410230ED}"/>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2" name="Title 1">
            <a:extLst>
              <a:ext uri="{FF2B5EF4-FFF2-40B4-BE49-F238E27FC236}">
                <a16:creationId xmlns:a16="http://schemas.microsoft.com/office/drawing/2014/main" id="{8AF9859E-49E6-4991-A101-64768140C36E}"/>
              </a:ext>
            </a:extLst>
          </p:cNvPr>
          <p:cNvSpPr>
            <a:spLocks noGrp="1"/>
          </p:cNvSpPr>
          <p:nvPr>
            <p:ph type="title" hasCustomPrompt="1"/>
          </p:nvPr>
        </p:nvSpPr>
        <p:spPr/>
        <p:txBody>
          <a:bodyPr/>
          <a:lstStyle>
            <a:lvl1pPr>
              <a:defRPr/>
            </a:lvl1pPr>
          </a:lstStyle>
          <a:p>
            <a:r>
              <a:rPr lang="en-US" dirty="0"/>
              <a:t>Header</a:t>
            </a:r>
          </a:p>
        </p:txBody>
      </p:sp>
      <p:sp>
        <p:nvSpPr>
          <p:cNvPr id="9" name="Slide Number Placeholder 5">
            <a:extLst>
              <a:ext uri="{FF2B5EF4-FFF2-40B4-BE49-F238E27FC236}">
                <a16:creationId xmlns:a16="http://schemas.microsoft.com/office/drawing/2014/main" id="{7F9106C1-A74E-4316-9285-24C2D5F0D51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6D8AFE70-5132-4474-A761-AC2C2E7862FD}"/>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539484859"/>
      </p:ext>
    </p:extLst>
  </p:cSld>
  <p:clrMapOvr>
    <a:masterClrMapping/>
  </p:clrMapOvr>
  <p:transition spd="slow">
    <p:wip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Blue / 2 columns w/ header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12951490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2232000"/>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2232000"/>
            <a:ext cx="5391177"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334F5A02-45AE-457C-93B5-134D4CA14F31}"/>
              </a:ext>
            </a:extLst>
          </p:cNvPr>
          <p:cNvSpPr>
            <a:spLocks noGrp="1"/>
          </p:cNvSpPr>
          <p:nvPr>
            <p:ph type="title" hasCustomPrompt="1"/>
          </p:nvPr>
        </p:nvSpPr>
        <p:spPr/>
        <p:txBody>
          <a:bodyPr/>
          <a:lstStyle>
            <a:lvl1pPr>
              <a:defRPr/>
            </a:lvl1pPr>
          </a:lstStyle>
          <a:p>
            <a:r>
              <a:rPr lang="en-US" dirty="0"/>
              <a:t>Header</a:t>
            </a:r>
          </a:p>
        </p:txBody>
      </p:sp>
      <p:sp>
        <p:nvSpPr>
          <p:cNvPr id="11" name="Text Placeholder 7">
            <a:extLst>
              <a:ext uri="{FF2B5EF4-FFF2-40B4-BE49-F238E27FC236}">
                <a16:creationId xmlns:a16="http://schemas.microsoft.com/office/drawing/2014/main" id="{00626E5D-46A4-4917-94D9-76F8EC00A8AB}"/>
              </a:ext>
            </a:extLst>
          </p:cNvPr>
          <p:cNvSpPr>
            <a:spLocks noGrp="1"/>
          </p:cNvSpPr>
          <p:nvPr>
            <p:ph type="body" sz="quarter" idx="13" hasCustomPrompt="1"/>
          </p:nvPr>
        </p:nvSpPr>
        <p:spPr>
          <a:xfrm>
            <a:off x="46800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a:t>
            </a:r>
          </a:p>
        </p:txBody>
      </p:sp>
      <p:sp>
        <p:nvSpPr>
          <p:cNvPr id="14" name="Text Placeholder 7">
            <a:extLst>
              <a:ext uri="{FF2B5EF4-FFF2-40B4-BE49-F238E27FC236}">
                <a16:creationId xmlns:a16="http://schemas.microsoft.com/office/drawing/2014/main" id="{1201B17D-2F65-4670-BFA9-9258870A745E}"/>
              </a:ext>
            </a:extLst>
          </p:cNvPr>
          <p:cNvSpPr>
            <a:spLocks noGrp="1"/>
          </p:cNvSpPr>
          <p:nvPr>
            <p:ph type="body" sz="quarter" idx="18" hasCustomPrompt="1"/>
          </p:nvPr>
        </p:nvSpPr>
        <p:spPr>
          <a:xfrm>
            <a:off x="633251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a:t>
            </a:r>
          </a:p>
        </p:txBody>
      </p:sp>
      <p:sp>
        <p:nvSpPr>
          <p:cNvPr id="10" name="Slide Number Placeholder 5">
            <a:extLst>
              <a:ext uri="{FF2B5EF4-FFF2-40B4-BE49-F238E27FC236}">
                <a16:creationId xmlns:a16="http://schemas.microsoft.com/office/drawing/2014/main" id="{B01EB234-5D8E-472D-AFF8-9F39501AC63D}"/>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5" name="Footer Placeholder 4">
            <a:extLst>
              <a:ext uri="{FF2B5EF4-FFF2-40B4-BE49-F238E27FC236}">
                <a16:creationId xmlns:a16="http://schemas.microsoft.com/office/drawing/2014/main" id="{53269602-6D9D-4AB3-B9E6-58FC9FE588B9}"/>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585875198"/>
      </p:ext>
    </p:extLst>
  </p:cSld>
  <p:clrMapOvr>
    <a:masterClrMapping/>
  </p:clrMapOvr>
  <p:transition spd="slow">
    <p:wip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Blue / sub header, image 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15F042-46C1-4FCB-B6D7-589B71C29D3E}"/>
              </a:ext>
            </a:extLst>
          </p:cNvPr>
          <p:cNvGraphicFramePr>
            <a:graphicFrameLocks noChangeAspect="1"/>
          </p:cNvGraphicFramePr>
          <p:nvPr userDrawn="1">
            <p:custDataLst>
              <p:tags r:id="rId1"/>
            </p:custDataLst>
            <p:extLst>
              <p:ext uri="{D42A27DB-BD31-4B8C-83A1-F6EECF244321}">
                <p14:modId xmlns:p14="http://schemas.microsoft.com/office/powerpoint/2010/main" val="32686063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15F042-46C1-4FCB-B6D7-589B71C29D3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E763AC1-7B8A-4444-88F3-9B621FA29C0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15" name="Text Placeholder 9">
            <a:extLst>
              <a:ext uri="{FF2B5EF4-FFF2-40B4-BE49-F238E27FC236}">
                <a16:creationId xmlns:a16="http://schemas.microsoft.com/office/drawing/2014/main" id="{38353E38-92D9-4256-A046-61F5C0855A22}"/>
              </a:ext>
            </a:extLst>
          </p:cNvPr>
          <p:cNvSpPr>
            <a:spLocks noGrp="1"/>
          </p:cNvSpPr>
          <p:nvPr>
            <p:ph type="body" sz="quarter" idx="15"/>
          </p:nvPr>
        </p:nvSpPr>
        <p:spPr>
          <a:xfrm>
            <a:off x="468313" y="1800225"/>
            <a:ext cx="6743124"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95907D54-ECB7-4185-A0E2-E0C2628BC014}"/>
              </a:ext>
            </a:extLst>
          </p:cNvPr>
          <p:cNvSpPr>
            <a:spLocks noGrp="1"/>
          </p:cNvSpPr>
          <p:nvPr>
            <p:ph type="title" hasCustomPrompt="1"/>
          </p:nvPr>
        </p:nvSpPr>
        <p:spPr>
          <a:xfrm>
            <a:off x="468000" y="468000"/>
            <a:ext cx="6743124" cy="443198"/>
          </a:xfrm>
        </p:spPr>
        <p:txBody>
          <a:bodyPr/>
          <a:lstStyle>
            <a:lvl1pPr>
              <a:defRPr/>
            </a:lvl1pPr>
          </a:lstStyle>
          <a:p>
            <a:r>
              <a:rPr lang="en-US" dirty="0"/>
              <a:t>Header</a:t>
            </a:r>
          </a:p>
        </p:txBody>
      </p:sp>
      <p:sp>
        <p:nvSpPr>
          <p:cNvPr id="10" name="Text Placeholder 7">
            <a:extLst>
              <a:ext uri="{FF2B5EF4-FFF2-40B4-BE49-F238E27FC236}">
                <a16:creationId xmlns:a16="http://schemas.microsoft.com/office/drawing/2014/main" id="{3DDBFE5F-1A05-41BA-A463-6D9DFCEAB018}"/>
              </a:ext>
            </a:extLst>
          </p:cNvPr>
          <p:cNvSpPr>
            <a:spLocks noGrp="1"/>
          </p:cNvSpPr>
          <p:nvPr>
            <p:ph type="body" sz="quarter" idx="13" hasCustomPrompt="1"/>
          </p:nvPr>
        </p:nvSpPr>
        <p:spPr>
          <a:xfrm>
            <a:off x="468000" y="936876"/>
            <a:ext cx="6743124"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9" name="Slide Number Placeholder 5">
            <a:extLst>
              <a:ext uri="{FF2B5EF4-FFF2-40B4-BE49-F238E27FC236}">
                <a16:creationId xmlns:a16="http://schemas.microsoft.com/office/drawing/2014/main" id="{353C0BAD-6501-432C-BDEE-DDD9D0A4FA30}"/>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1" name="Footer Placeholder 4">
            <a:extLst>
              <a:ext uri="{FF2B5EF4-FFF2-40B4-BE49-F238E27FC236}">
                <a16:creationId xmlns:a16="http://schemas.microsoft.com/office/drawing/2014/main" id="{14C2CD50-5B04-4D3D-BA05-74D0E97B1067}"/>
              </a:ext>
            </a:extLst>
          </p:cNvPr>
          <p:cNvSpPr>
            <a:spLocks noGrp="1"/>
          </p:cNvSpPr>
          <p:nvPr>
            <p:ph type="ftr" sz="quarter" idx="3"/>
          </p:nvPr>
        </p:nvSpPr>
        <p:spPr>
          <a:xfrm>
            <a:off x="1066799" y="6338495"/>
            <a:ext cx="614432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011233623"/>
      </p:ext>
    </p:extLst>
  </p:cSld>
  <p:clrMapOvr>
    <a:masterClrMapping/>
  </p:clrMapOvr>
  <p:transition spd="slow">
    <p:wip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Blue / sub header, image 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2BAB836-C9B1-4F02-BEDD-1902625C3D89}"/>
              </a:ext>
            </a:extLst>
          </p:cNvPr>
          <p:cNvGraphicFramePr>
            <a:graphicFrameLocks noChangeAspect="1"/>
          </p:cNvGraphicFramePr>
          <p:nvPr userDrawn="1">
            <p:custDataLst>
              <p:tags r:id="rId1"/>
            </p:custDataLst>
            <p:extLst>
              <p:ext uri="{D42A27DB-BD31-4B8C-83A1-F6EECF244321}">
                <p14:modId xmlns:p14="http://schemas.microsoft.com/office/powerpoint/2010/main" val="26603591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22BAB836-C9B1-4F02-BEDD-1902625C3D8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80C3687-36C5-4171-B057-30559693390C}"/>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13" name="Text Placeholder 9">
            <a:extLst>
              <a:ext uri="{FF2B5EF4-FFF2-40B4-BE49-F238E27FC236}">
                <a16:creationId xmlns:a16="http://schemas.microsoft.com/office/drawing/2014/main" id="{F355D142-E307-46D2-ABBE-A69BC17C242A}"/>
              </a:ext>
            </a:extLst>
          </p:cNvPr>
          <p:cNvSpPr>
            <a:spLocks noGrp="1"/>
          </p:cNvSpPr>
          <p:nvPr>
            <p:ph type="body" sz="quarter" idx="15"/>
          </p:nvPr>
        </p:nvSpPr>
        <p:spPr>
          <a:xfrm>
            <a:off x="468313" y="1800225"/>
            <a:ext cx="5158634" cy="3624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D20150C5-668E-4AF4-8FA1-109F47087E7E}"/>
              </a:ext>
            </a:extLst>
          </p:cNvPr>
          <p:cNvSpPr>
            <a:spLocks noGrp="1"/>
          </p:cNvSpPr>
          <p:nvPr>
            <p:ph type="title" hasCustomPrompt="1"/>
          </p:nvPr>
        </p:nvSpPr>
        <p:spPr>
          <a:xfrm>
            <a:off x="468000" y="468000"/>
            <a:ext cx="5158947" cy="443198"/>
          </a:xfrm>
        </p:spPr>
        <p:txBody>
          <a:bodyPr/>
          <a:lstStyle>
            <a:lvl1pPr>
              <a:defRPr/>
            </a:lvl1pPr>
          </a:lstStyle>
          <a:p>
            <a:r>
              <a:rPr lang="en-US" dirty="0"/>
              <a:t>Header</a:t>
            </a:r>
          </a:p>
        </p:txBody>
      </p:sp>
      <p:sp>
        <p:nvSpPr>
          <p:cNvPr id="12" name="Text Placeholder 7">
            <a:extLst>
              <a:ext uri="{FF2B5EF4-FFF2-40B4-BE49-F238E27FC236}">
                <a16:creationId xmlns:a16="http://schemas.microsoft.com/office/drawing/2014/main" id="{FE460FD4-C709-4C4E-8F84-D8A6C0957493}"/>
              </a:ext>
            </a:extLst>
          </p:cNvPr>
          <p:cNvSpPr>
            <a:spLocks noGrp="1"/>
          </p:cNvSpPr>
          <p:nvPr>
            <p:ph type="body" sz="quarter" idx="13" hasCustomPrompt="1"/>
          </p:nvPr>
        </p:nvSpPr>
        <p:spPr>
          <a:xfrm>
            <a:off x="468000" y="936876"/>
            <a:ext cx="5158947"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11" name="Slide Number Placeholder 5">
            <a:extLst>
              <a:ext uri="{FF2B5EF4-FFF2-40B4-BE49-F238E27FC236}">
                <a16:creationId xmlns:a16="http://schemas.microsoft.com/office/drawing/2014/main" id="{B2B0F4B5-E5C2-4382-AED6-B702530406F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4" name="Footer Placeholder 4">
            <a:extLst>
              <a:ext uri="{FF2B5EF4-FFF2-40B4-BE49-F238E27FC236}">
                <a16:creationId xmlns:a16="http://schemas.microsoft.com/office/drawing/2014/main" id="{B7101D0A-2711-43A1-B0D0-D28DE6599F50}"/>
              </a:ext>
            </a:extLst>
          </p:cNvPr>
          <p:cNvSpPr>
            <a:spLocks noGrp="1"/>
          </p:cNvSpPr>
          <p:nvPr>
            <p:ph type="ftr" sz="quarter" idx="3"/>
          </p:nvPr>
        </p:nvSpPr>
        <p:spPr>
          <a:xfrm>
            <a:off x="1066800" y="6338495"/>
            <a:ext cx="4560148"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466512329"/>
      </p:ext>
    </p:extLst>
  </p:cSld>
  <p:clrMapOvr>
    <a:masterClrMapping/>
  </p:clrMapOvr>
  <p:transition spd="slow">
    <p:wip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Blue / sub header, image I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31719010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9" name="Text Placeholder 7">
            <a:extLst>
              <a:ext uri="{FF2B5EF4-FFF2-40B4-BE49-F238E27FC236}">
                <a16:creationId xmlns:a16="http://schemas.microsoft.com/office/drawing/2014/main" id="{39E842B9-D9CA-4763-BCD8-8AECCFA20C82}"/>
              </a:ext>
            </a:extLst>
          </p:cNvPr>
          <p:cNvSpPr>
            <a:spLocks noGrp="1"/>
          </p:cNvSpPr>
          <p:nvPr>
            <p:ph type="body" sz="quarter" idx="16" hasCustomPrompt="1"/>
          </p:nvPr>
        </p:nvSpPr>
        <p:spPr bwMode="white">
          <a:xfrm>
            <a:off x="468000" y="946171"/>
            <a:ext cx="11259176" cy="369332"/>
          </a:xfrm>
        </p:spPr>
        <p:txBody>
          <a:bodyPr/>
          <a:lstStyle>
            <a:lvl1pPr marL="0" indent="0">
              <a:spcAft>
                <a:spcPts val="0"/>
              </a:spcAft>
              <a:buNone/>
              <a:defRPr sz="2400" b="0" i="1">
                <a:solidFill>
                  <a:schemeClr val="bg1"/>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3" name="Title 2">
            <a:extLst>
              <a:ext uri="{FF2B5EF4-FFF2-40B4-BE49-F238E27FC236}">
                <a16:creationId xmlns:a16="http://schemas.microsoft.com/office/drawing/2014/main" id="{08CA1BF8-0DEB-4A3C-B757-CD61169A81D1}"/>
              </a:ext>
            </a:extLst>
          </p:cNvPr>
          <p:cNvSpPr>
            <a:spLocks noGrp="1"/>
          </p:cNvSpPr>
          <p:nvPr>
            <p:ph type="title" hasCustomPrompt="1"/>
          </p:nvPr>
        </p:nvSpPr>
        <p:spPr bwMode="white"/>
        <p:txBody>
          <a:bodyPr/>
          <a:lstStyle>
            <a:lvl1pPr>
              <a:defRPr>
                <a:solidFill>
                  <a:schemeClr val="bg1"/>
                </a:solidFill>
              </a:defRPr>
            </a:lvl1pPr>
          </a:lstStyle>
          <a:p>
            <a:r>
              <a:rPr lang="en-US" dirty="0"/>
              <a:t>Header</a:t>
            </a:r>
          </a:p>
        </p:txBody>
      </p:sp>
      <p:sp>
        <p:nvSpPr>
          <p:cNvPr id="10" name="Slide Number Placeholder 5">
            <a:extLst>
              <a:ext uri="{FF2B5EF4-FFF2-40B4-BE49-F238E27FC236}">
                <a16:creationId xmlns:a16="http://schemas.microsoft.com/office/drawing/2014/main" id="{022F5370-528F-4CD2-B3B7-548D2989FD1D}"/>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A3EDC437-8A4A-4FE1-AC29-0BD7C8876E27}"/>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903660448"/>
      </p:ext>
    </p:extLst>
  </p:cSld>
  <p:clrMapOvr>
    <a:masterClrMapping/>
  </p:clrMapOvr>
  <p:transition spd="slow">
    <p:wip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Blue /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716845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Slide Number Placeholder 5">
            <a:extLst>
              <a:ext uri="{FF2B5EF4-FFF2-40B4-BE49-F238E27FC236}">
                <a16:creationId xmlns:a16="http://schemas.microsoft.com/office/drawing/2014/main" id="{4103AC79-C5BC-47C4-BE09-93769D0990A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ED8A6B18-6BCC-43D0-9936-BD3BE44D28D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564866109"/>
      </p:ext>
    </p:extLst>
  </p:cSld>
  <p:clrMapOvr>
    <a:masterClrMapping/>
  </p:clrMapOvr>
  <p:transition spd="slow">
    <p:wip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Blue / sub header,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19747989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8" name="Text Placeholder 7">
            <a:extLst>
              <a:ext uri="{FF2B5EF4-FFF2-40B4-BE49-F238E27FC236}">
                <a16:creationId xmlns:a16="http://schemas.microsoft.com/office/drawing/2014/main" id="{5014A1EC-5405-41F8-8513-97687168C1C5}"/>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7" name="Slide Number Placeholder 5">
            <a:extLst>
              <a:ext uri="{FF2B5EF4-FFF2-40B4-BE49-F238E27FC236}">
                <a16:creationId xmlns:a16="http://schemas.microsoft.com/office/drawing/2014/main" id="{4DFB00B4-33CE-494A-BB67-30294EE0CD28}"/>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9" name="Footer Placeholder 4">
            <a:extLst>
              <a:ext uri="{FF2B5EF4-FFF2-40B4-BE49-F238E27FC236}">
                <a16:creationId xmlns:a16="http://schemas.microsoft.com/office/drawing/2014/main" id="{6B1AC2AB-79C7-44D8-A2D9-1231C29DC1B6}"/>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009706464"/>
      </p:ext>
    </p:extLst>
  </p:cSld>
  <p:clrMapOvr>
    <a:masterClrMapping/>
  </p:clrMapOvr>
  <p:transition spd="slow">
    <p:wip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Blue / End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dirty="0">
              <a:latin typeface="Trebuchet MS" panose="020B0603020202020204" pitchFamily="34" charset="0"/>
              <a:ea typeface="+mj-ea"/>
              <a:cs typeface="+mj-cs"/>
              <a:sym typeface="Trebuchet MS" panose="020B0603020202020204" pitchFamily="34" charset="0"/>
            </a:endParaRPr>
          </a:p>
        </p:txBody>
      </p:sp>
      <p:pic>
        <p:nvPicPr>
          <p:cNvPr id="7" name="Picture 6">
            <a:extLst>
              <a:ext uri="{FF2B5EF4-FFF2-40B4-BE49-F238E27FC236}">
                <a16:creationId xmlns:a16="http://schemas.microsoft.com/office/drawing/2014/main" id="{E4692C1B-5892-44B6-A633-38CA66E6F79E}"/>
              </a:ext>
            </a:extLst>
          </p:cNvPr>
          <p:cNvPicPr>
            <a:picLocks noChangeAspect="1"/>
          </p:cNvPicPr>
          <p:nvPr userDrawn="1"/>
        </p:nvPicPr>
        <p:blipFill>
          <a:blip r:embed="rId6"/>
          <a:srcRect/>
          <a:stretch/>
        </p:blipFill>
        <p:spPr bwMode="ltGray">
          <a:xfrm>
            <a:off x="0" y="0"/>
            <a:ext cx="12192000" cy="6858000"/>
          </a:xfrm>
          <a:prstGeom prst="rect">
            <a:avLst/>
          </a:prstGeom>
        </p:spPr>
      </p:pic>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8" name="Picture 7">
            <a:extLst>
              <a:ext uri="{FF2B5EF4-FFF2-40B4-BE49-F238E27FC236}">
                <a16:creationId xmlns:a16="http://schemas.microsoft.com/office/drawing/2014/main" id="{3920ECC3-E579-40EC-83D9-A249560D80E8}"/>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spTree>
    <p:extLst>
      <p:ext uri="{BB962C8B-B14F-4D97-AF65-F5344CB8AC3E}">
        <p14:creationId xmlns:p14="http://schemas.microsoft.com/office/powerpoint/2010/main" val="659570719"/>
      </p:ext>
    </p:extLst>
  </p:cSld>
  <p:clrMapOvr>
    <a:masterClrMapping/>
  </p:clrMapOvr>
  <p:transition spd="slow">
    <p:wip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type="blank">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452C7EF-41FD-40AE-8035-E68CB04C03E5}"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3235433579"/>
      </p:ext>
    </p:extLst>
  </p:cSld>
  <p:clrMapOvr>
    <a:masterClrMapping/>
  </p:clrMapOvr>
  <p:transition spd="slow">
    <p:wip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0E273C84-0249-49D0-BC4B-5AA910000FFC}"/>
              </a:ext>
            </a:extLst>
          </p:cNvPr>
          <p:cNvPicPr>
            <a:picLocks noChangeAspect="1"/>
          </p:cNvPicPr>
          <p:nvPr userDrawn="1"/>
        </p:nvPicPr>
        <p:blipFill rotWithShape="1">
          <a:blip r:embed="rId2" cstate="screen">
            <a:alphaModFix amt="50000"/>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rcRect b="38221"/>
          <a:stretch/>
        </p:blipFill>
        <p:spPr>
          <a:xfrm>
            <a:off x="0" y="0"/>
            <a:ext cx="12193200" cy="6858000"/>
          </a:xfrm>
          <a:prstGeom prst="rect">
            <a:avLst/>
          </a:prstGeom>
        </p:spPr>
      </p:pic>
      <p:pic>
        <p:nvPicPr>
          <p:cNvPr id="3" name="Picture 2">
            <a:extLst>
              <a:ext uri="{FF2B5EF4-FFF2-40B4-BE49-F238E27FC236}">
                <a16:creationId xmlns:a16="http://schemas.microsoft.com/office/drawing/2014/main" id="{628E121A-52F9-4778-BEAF-4A74967D12D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534394940"/>
      </p:ext>
    </p:extLst>
  </p:cSld>
  <p:clrMapOvr>
    <a:masterClrMapping/>
  </p:clrMapOvr>
  <p:transition spd="slow">
    <p:wip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547A3-3F2E-4B64-BE2D-8EF63658EE0C}"/>
              </a:ext>
            </a:extLst>
          </p:cNvPr>
          <p:cNvSpPr>
            <a:spLocks noGrp="1"/>
          </p:cNvSpPr>
          <p:nvPr>
            <p:ph type="title"/>
          </p:nvPr>
        </p:nvSpPr>
        <p:spPr/>
        <p:txBody>
          <a:bodyPr/>
          <a:lstStyle/>
          <a:p>
            <a:r>
              <a:rPr lang="en-US"/>
              <a:t>Click to edit Master title style</a:t>
            </a:r>
            <a:endParaRPr lang="de-CH"/>
          </a:p>
        </p:txBody>
      </p:sp>
    </p:spTree>
    <p:extLst>
      <p:ext uri="{BB962C8B-B14F-4D97-AF65-F5344CB8AC3E}">
        <p14:creationId xmlns:p14="http://schemas.microsoft.com/office/powerpoint/2010/main" val="1507459894"/>
      </p:ext>
    </p:extLst>
  </p:cSld>
  <p:clrMapOvr>
    <a:masterClrMapping/>
  </p:clrMapOvr>
  <p:transition spd="slow">
    <p:wip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2A10E-DDCF-414D-B792-E2EE0D7EE8F4}"/>
              </a:ext>
            </a:extLst>
          </p:cNvPr>
          <p:cNvSpPr>
            <a:spLocks noGrp="1"/>
          </p:cNvSpPr>
          <p:nvPr>
            <p:ph type="title"/>
          </p:nvPr>
        </p:nvSpPr>
        <p:spPr/>
        <p:txBody>
          <a:bodyPr/>
          <a:lstStyle/>
          <a:p>
            <a:r>
              <a:rPr lang="en-US"/>
              <a:t>Click to edit Master title style</a:t>
            </a:r>
            <a:endParaRPr lang="de-CH"/>
          </a:p>
        </p:txBody>
      </p:sp>
      <p:sp>
        <p:nvSpPr>
          <p:cNvPr id="3" name="Content Placeholder 2">
            <a:extLst>
              <a:ext uri="{FF2B5EF4-FFF2-40B4-BE49-F238E27FC236}">
                <a16:creationId xmlns:a16="http://schemas.microsoft.com/office/drawing/2014/main" id="{551C7E17-706F-4045-B620-6A5EE38B14F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4" name="Date Placeholder 3">
            <a:extLst>
              <a:ext uri="{FF2B5EF4-FFF2-40B4-BE49-F238E27FC236}">
                <a16:creationId xmlns:a16="http://schemas.microsoft.com/office/drawing/2014/main" id="{98B83E9D-6A58-4B76-B840-9F93FFDF5C8F}"/>
              </a:ext>
            </a:extLst>
          </p:cNvPr>
          <p:cNvSpPr>
            <a:spLocks noGrp="1"/>
          </p:cNvSpPr>
          <p:nvPr>
            <p:ph type="dt" sz="half" idx="10"/>
          </p:nvPr>
        </p:nvSpPr>
        <p:spPr/>
        <p:txBody>
          <a:bodyPr/>
          <a:lstStyle/>
          <a:p>
            <a:fld id="{EA30B95E-CCAA-4A50-99D1-D4BBBB745900}" type="datetimeFigureOut">
              <a:rPr lang="de-CH" smtClean="0"/>
              <a:t>23.06.2022</a:t>
            </a:fld>
            <a:endParaRPr lang="de-CH"/>
          </a:p>
        </p:txBody>
      </p:sp>
      <p:sp>
        <p:nvSpPr>
          <p:cNvPr id="5" name="Footer Placeholder 4">
            <a:extLst>
              <a:ext uri="{FF2B5EF4-FFF2-40B4-BE49-F238E27FC236}">
                <a16:creationId xmlns:a16="http://schemas.microsoft.com/office/drawing/2014/main" id="{260AA4A5-6F7E-42B5-8F1F-1883AFDFE68D}"/>
              </a:ext>
            </a:extLst>
          </p:cNvPr>
          <p:cNvSpPr>
            <a:spLocks noGrp="1"/>
          </p:cNvSpPr>
          <p:nvPr>
            <p:ph type="ftr" sz="quarter" idx="11"/>
          </p:nvPr>
        </p:nvSpPr>
        <p:spPr/>
        <p:txBody>
          <a:bodyPr/>
          <a:lstStyle/>
          <a:p>
            <a:endParaRPr lang="de-CH"/>
          </a:p>
        </p:txBody>
      </p:sp>
      <p:sp>
        <p:nvSpPr>
          <p:cNvPr id="6" name="Slide Number Placeholder 5">
            <a:extLst>
              <a:ext uri="{FF2B5EF4-FFF2-40B4-BE49-F238E27FC236}">
                <a16:creationId xmlns:a16="http://schemas.microsoft.com/office/drawing/2014/main" id="{DD4C3F83-9537-4044-B59B-6746FF855871}"/>
              </a:ext>
            </a:extLst>
          </p:cNvPr>
          <p:cNvSpPr>
            <a:spLocks noGrp="1"/>
          </p:cNvSpPr>
          <p:nvPr>
            <p:ph type="sldNum" sz="quarter" idx="12"/>
          </p:nvPr>
        </p:nvSpPr>
        <p:spPr/>
        <p:txBody>
          <a:bodyPr/>
          <a:lstStyle/>
          <a:p>
            <a:fld id="{52315EFB-B888-4492-90DA-D22DC206EABF}" type="slidenum">
              <a:rPr lang="de-CH" smtClean="0"/>
              <a:t>‹#›</a:t>
            </a:fld>
            <a:endParaRPr lang="de-CH"/>
          </a:p>
        </p:txBody>
      </p:sp>
    </p:spTree>
    <p:extLst>
      <p:ext uri="{BB962C8B-B14F-4D97-AF65-F5344CB8AC3E}">
        <p14:creationId xmlns:p14="http://schemas.microsoft.com/office/powerpoint/2010/main" val="1566345387"/>
      </p:ext>
    </p:extLst>
  </p:cSld>
  <p:clrMapOvr>
    <a:masterClrMapping/>
  </p:clrMapOvr>
  <p:transition spd="slow">
    <p:wip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2DB795BA-B12C-4BDA-A439-7674566430F6}" type="slidenum">
              <a:rPr lang="nl-NL" altLang="en-US">
                <a:solidFill>
                  <a:srgbClr val="5F5F5F"/>
                </a:solidFill>
              </a:rPr>
              <a:pPr/>
              <a:t>‹#›</a:t>
            </a:fld>
            <a:endParaRPr lang="nl-NL" altLang="en-US" dirty="0">
              <a:solidFill>
                <a:srgbClr val="5F5F5F"/>
              </a:solidFill>
            </a:endParaRPr>
          </a:p>
        </p:txBody>
      </p:sp>
      <p:sp>
        <p:nvSpPr>
          <p:cNvPr id="5" name="Title 4">
            <a:extLst>
              <a:ext uri="{FF2B5EF4-FFF2-40B4-BE49-F238E27FC236}">
                <a16:creationId xmlns:a16="http://schemas.microsoft.com/office/drawing/2014/main" id="{CE81EEB1-5781-4549-8015-D81D19558983}"/>
              </a:ext>
            </a:extLst>
          </p:cNvPr>
          <p:cNvSpPr>
            <a:spLocks noGrp="1"/>
          </p:cNvSpPr>
          <p:nvPr>
            <p:ph type="title"/>
          </p:nvPr>
        </p:nvSpPr>
        <p:spPr/>
        <p:txBody>
          <a:bodyPr/>
          <a:lstStyle/>
          <a:p>
            <a:r>
              <a:rPr lang="en-US"/>
              <a:t>Click to edit Master title style</a:t>
            </a:r>
            <a:endParaRPr lang="en-GB"/>
          </a:p>
        </p:txBody>
      </p:sp>
      <p:sp>
        <p:nvSpPr>
          <p:cNvPr id="7" name="Rectangle 4">
            <a:extLst>
              <a:ext uri="{FF2B5EF4-FFF2-40B4-BE49-F238E27FC236}">
                <a16:creationId xmlns:a16="http://schemas.microsoft.com/office/drawing/2014/main" id="{B58D341B-DA44-8149-A8CC-FEAFD528E4D0}"/>
              </a:ext>
            </a:extLst>
          </p:cNvPr>
          <p:cNvSpPr>
            <a:spLocks noGrp="1" noChangeArrowheads="1"/>
          </p:cNvSpPr>
          <p:nvPr>
            <p:ph idx="11"/>
          </p:nvPr>
        </p:nvSpPr>
        <p:spPr bwMode="auto">
          <a:xfrm>
            <a:off x="969433" y="1773241"/>
            <a:ext cx="8763000" cy="16620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nl-NL" altLang="en-US" dirty="0"/>
              <a:t>Click </a:t>
            </a:r>
            <a:r>
              <a:rPr lang="nl-NL" altLang="en-US" dirty="0" err="1"/>
              <a:t>to</a:t>
            </a:r>
            <a:r>
              <a:rPr lang="nl-NL" altLang="en-US" dirty="0"/>
              <a:t> </a:t>
            </a:r>
            <a:r>
              <a:rPr lang="nl-NL" altLang="en-US" dirty="0" err="1"/>
              <a:t>edit</a:t>
            </a:r>
            <a:r>
              <a:rPr lang="nl-NL" altLang="en-US" dirty="0"/>
              <a:t> Master </a:t>
            </a:r>
            <a:r>
              <a:rPr lang="nl-NL" altLang="en-US" dirty="0" err="1"/>
              <a:t>text</a:t>
            </a:r>
            <a:r>
              <a:rPr lang="nl-NL" altLang="en-US" dirty="0"/>
              <a:t> </a:t>
            </a:r>
            <a:r>
              <a:rPr lang="nl-NL" altLang="en-US" dirty="0" err="1"/>
              <a:t>styles</a:t>
            </a:r>
            <a:endParaRPr lang="nl-NL" altLang="en-US" dirty="0"/>
          </a:p>
          <a:p>
            <a:pPr lvl="1"/>
            <a:r>
              <a:rPr lang="nl-NL" altLang="en-US" dirty="0"/>
              <a:t>Second level</a:t>
            </a:r>
          </a:p>
          <a:p>
            <a:pPr lvl="2"/>
            <a:r>
              <a:rPr lang="nl-NL" altLang="en-US" dirty="0" err="1"/>
              <a:t>Third</a:t>
            </a:r>
            <a:r>
              <a:rPr lang="nl-NL" altLang="en-US" dirty="0"/>
              <a:t> level</a:t>
            </a:r>
          </a:p>
          <a:p>
            <a:pPr lvl="3"/>
            <a:r>
              <a:rPr lang="nl-NL" altLang="en-US" dirty="0" err="1"/>
              <a:t>Fourth</a:t>
            </a:r>
            <a:r>
              <a:rPr lang="nl-NL" altLang="en-US" dirty="0"/>
              <a:t> level</a:t>
            </a:r>
          </a:p>
          <a:p>
            <a:pPr lvl="4"/>
            <a:r>
              <a:rPr lang="nl-NL" altLang="en-US" dirty="0" err="1"/>
              <a:t>Fifth</a:t>
            </a:r>
            <a:r>
              <a:rPr lang="nl-NL" altLang="en-US" dirty="0"/>
              <a:t> level</a:t>
            </a:r>
          </a:p>
        </p:txBody>
      </p:sp>
    </p:spTree>
    <p:extLst>
      <p:ext uri="{BB962C8B-B14F-4D97-AF65-F5344CB8AC3E}">
        <p14:creationId xmlns:p14="http://schemas.microsoft.com/office/powerpoint/2010/main" val="1823439573"/>
      </p:ext>
    </p:extLst>
  </p:cSld>
  <p:clrMapOvr>
    <a:masterClrMapping/>
  </p:clrMapOvr>
  <p:transition spd="slow">
    <p:wip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userDrawn="1">
  <p:cSld name="Green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a:latin typeface="Trebuchet MS" panose="020B0603020202020204" pitchFamily="34" charset="0"/>
              <a:ea typeface="+mj-ea"/>
              <a:cs typeface="+mj-cs"/>
              <a:sym typeface="Trebuchet MS" panose="020B0603020202020204" pitchFamily="34" charset="0"/>
            </a:endParaRPr>
          </a:p>
        </p:txBody>
      </p:sp>
      <p:pic>
        <p:nvPicPr>
          <p:cNvPr id="13" name="Picture 12" descr="A close up of a logo&#10;&#10;Description automatically generated">
            <a:extLst>
              <a:ext uri="{FF2B5EF4-FFF2-40B4-BE49-F238E27FC236}">
                <a16:creationId xmlns:a16="http://schemas.microsoft.com/office/drawing/2014/main" id="{7A2F9F5E-5FD8-4EFB-A654-D48CBF418AF4}"/>
              </a:ext>
            </a:extLst>
          </p:cNvPr>
          <p:cNvPicPr>
            <a:picLocks noChangeAspect="1"/>
          </p:cNvPicPr>
          <p:nvPr userDrawn="1"/>
        </p:nvPicPr>
        <p:blipFill>
          <a:blip r:embed="rId6"/>
          <a:stretch>
            <a:fillRect/>
          </a:stretch>
        </p:blipFill>
        <p:spPr>
          <a:xfrm>
            <a:off x="-2334"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lang="en-US"/>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2"/>
            <a:ext cx="9144000" cy="1218795"/>
          </a:xfrm>
          <a:prstGeom prst="rect">
            <a:avLst/>
          </a:prstGeom>
        </p:spPr>
        <p:txBody>
          <a:bodyPr anchor="t" anchorCtr="0"/>
          <a:lstStyle>
            <a:lvl1pPr algn="l">
              <a:defRPr sz="4400">
                <a:solidFill>
                  <a:schemeClr val="bg1"/>
                </a:solidFill>
              </a:defRPr>
            </a:lvl1pPr>
          </a:lstStyle>
          <a:p>
            <a:r>
              <a:rPr lang="en-US"/>
              <a:t>Divider slide</a:t>
            </a:r>
            <a:br>
              <a:rPr lang="en-US"/>
            </a:br>
            <a:r>
              <a:rPr lang="en-US"/>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4" y="5940449"/>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1" y="6340440"/>
            <a:ext cx="450000" cy="184666"/>
          </a:xfrm>
          <a:prstGeom prst="rect">
            <a:avLst/>
          </a:prstGeom>
        </p:spPr>
        <p:txBody>
          <a:bodyPr>
            <a:noAutofit/>
          </a:bodyPr>
          <a:lstStyle>
            <a:lvl1pPr>
              <a:defRPr>
                <a:solidFill>
                  <a:schemeClr val="bg1"/>
                </a:solidFill>
              </a:defRPr>
            </a:lvl1pPr>
          </a:lstStyle>
          <a:p>
            <a:fld id="{E118D48E-C7CB-6244-969D-7BAEA9B6226C}" type="slidenum">
              <a:rPr lang="en-US" smtClean="0"/>
              <a:pPr/>
              <a:t>‹#›</a:t>
            </a:fld>
            <a:endParaRPr lang="en-US"/>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801" y="6338495"/>
            <a:ext cx="6429375" cy="184666"/>
          </a:xfrm>
          <a:prstGeom prst="rect">
            <a:avLst/>
          </a:prstGeom>
        </p:spPr>
        <p:txBody>
          <a:bodyPr vert="horz" lIns="0" tIns="0" rIns="0" bIns="0" rtlCol="0" anchor="ctr">
            <a:noAutofit/>
          </a:bodyPr>
          <a:lstStyle>
            <a:lvl1pPr algn="l">
              <a:defRPr sz="1200">
                <a:solidFill>
                  <a:schemeClr val="bg1"/>
                </a:solidFill>
                <a:latin typeface="+mj-lt"/>
              </a:defRPr>
            </a:lvl1pPr>
          </a:lstStyle>
          <a:p>
            <a:endParaRPr lang="en-US"/>
          </a:p>
        </p:txBody>
      </p:sp>
    </p:spTree>
    <p:extLst>
      <p:ext uri="{BB962C8B-B14F-4D97-AF65-F5344CB8AC3E}">
        <p14:creationId xmlns:p14="http://schemas.microsoft.com/office/powerpoint/2010/main" val="3589564779"/>
      </p:ext>
    </p:extLst>
  </p:cSld>
  <p:clrMapOvr>
    <a:masterClrMapping/>
  </p:clrMapOvr>
  <p:transition spd="slow">
    <p:wip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Orange single-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p:txBody>
          <a:bodyPr/>
          <a:lstStyle>
            <a:lvl1pPr>
              <a:defRPr/>
            </a:lvl1pPr>
          </a:lstStyle>
          <a:p>
            <a:r>
              <a:rPr lang="en-US" dirty="0"/>
              <a:t>Header (Trebuchet Bold 32 </a:t>
            </a:r>
            <a:r>
              <a:rPr lang="en-US" dirty="0" err="1"/>
              <a:t>pt</a:t>
            </a:r>
            <a:r>
              <a:rPr lang="en-US" dirty="0"/>
              <a:t>)</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8000" y="1800004"/>
            <a:ext cx="11139093" cy="1805623"/>
          </a:xfr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2"/>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br>
              <a:rPr lang="en-US" dirty="0"/>
            </a:b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84666"/>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2" y="1080001"/>
            <a:ext cx="11139095" cy="369332"/>
          </a:xfrm>
        </p:spPr>
        <p:txBody>
          <a:bodyPr/>
          <a:lstStyle>
            <a:lvl1pPr marL="0" indent="0">
              <a:spcAft>
                <a:spcPts val="0"/>
              </a:spcAft>
              <a:buNone/>
              <a:defRPr sz="2400" b="1" i="1">
                <a:solidFill>
                  <a:schemeClr val="accent2"/>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(Trebuchet Bold Italic 24 </a:t>
            </a:r>
            <a:r>
              <a:rPr lang="en-US" dirty="0" err="1"/>
              <a:t>pt</a:t>
            </a:r>
            <a:r>
              <a:rPr lang="en-US" dirty="0"/>
              <a:t>)</a:t>
            </a:r>
          </a:p>
        </p:txBody>
      </p:sp>
    </p:spTree>
    <p:extLst>
      <p:ext uri="{BB962C8B-B14F-4D97-AF65-F5344CB8AC3E}">
        <p14:creationId xmlns:p14="http://schemas.microsoft.com/office/powerpoint/2010/main" val="2096377846"/>
      </p:ext>
    </p:extLst>
  </p:cSld>
  <p:clrMapOvr>
    <a:masterClrMapping/>
  </p:clrMapOvr>
  <p:transition spd="slow">
    <p:wip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372975-0032-4DF6-B4A4-5D9737E9C9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85728" y="1"/>
            <a:ext cx="9106271" cy="5867400"/>
          </a:xfrm>
          <a:prstGeom prst="rect">
            <a:avLst/>
          </a:prstGeom>
        </p:spPr>
      </p:pic>
      <p:sp>
        <p:nvSpPr>
          <p:cNvPr id="2" name="Title 1">
            <a:extLst>
              <a:ext uri="{FF2B5EF4-FFF2-40B4-BE49-F238E27FC236}">
                <a16:creationId xmlns:a16="http://schemas.microsoft.com/office/drawing/2014/main" id="{F55547A3-3F2E-4B64-BE2D-8EF63658EE0C}"/>
              </a:ext>
            </a:extLst>
          </p:cNvPr>
          <p:cNvSpPr>
            <a:spLocks noGrp="1"/>
          </p:cNvSpPr>
          <p:nvPr>
            <p:ph type="title"/>
          </p:nvPr>
        </p:nvSpPr>
        <p:spPr/>
        <p:txBody>
          <a:bodyPr/>
          <a:lstStyle/>
          <a:p>
            <a:r>
              <a:rPr lang="en-US"/>
              <a:t>Click to edit Master title style</a:t>
            </a:r>
            <a:endParaRPr lang="de-CH"/>
          </a:p>
        </p:txBody>
      </p:sp>
    </p:spTree>
    <p:extLst>
      <p:ext uri="{BB962C8B-B14F-4D97-AF65-F5344CB8AC3E}">
        <p14:creationId xmlns:p14="http://schemas.microsoft.com/office/powerpoint/2010/main" val="1507942884"/>
      </p:ext>
    </p:extLst>
  </p:cSld>
  <p:clrMapOvr>
    <a:masterClrMapping/>
  </p:clrMapOvr>
  <p:transition spd="slow">
    <p:wip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descr="Agenda_slides.png">
            <a:extLst>
              <a:ext uri="{FF2B5EF4-FFF2-40B4-BE49-F238E27FC236}">
                <a16:creationId xmlns:a16="http://schemas.microsoft.com/office/drawing/2014/main" id="{A4F4CCDE-B5DE-49FC-BAD9-63ADA5FC4F7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5432611"/>
          </a:xfrm>
          <a:prstGeom prst="rect">
            <a:avLst/>
          </a:prstGeom>
        </p:spPr>
      </p:pic>
      <p:sp>
        <p:nvSpPr>
          <p:cNvPr id="2" name="Title 1">
            <a:extLst>
              <a:ext uri="{FF2B5EF4-FFF2-40B4-BE49-F238E27FC236}">
                <a16:creationId xmlns:a16="http://schemas.microsoft.com/office/drawing/2014/main" id="{9A024EF0-3C29-4F60-A4BB-D89AA380D98D}"/>
              </a:ext>
            </a:extLst>
          </p:cNvPr>
          <p:cNvSpPr>
            <a:spLocks noGrp="1"/>
          </p:cNvSpPr>
          <p:nvPr>
            <p:ph type="title"/>
          </p:nvPr>
        </p:nvSpPr>
        <p:spPr>
          <a:xfrm>
            <a:off x="540000" y="540000"/>
            <a:ext cx="8657167" cy="409343"/>
          </a:xfrm>
        </p:spPr>
        <p:txBody>
          <a:bodyPr/>
          <a:lstStyle>
            <a:lvl1pPr>
              <a:defRPr sz="2800">
                <a:solidFill>
                  <a:srgbClr val="007E4B"/>
                </a:solidFill>
              </a:defRPr>
            </a:lvl1pPr>
          </a:lstStyle>
          <a:p>
            <a:r>
              <a:rPr lang="en-US" dirty="0"/>
              <a:t>Click to edit Master title style</a:t>
            </a:r>
            <a:endParaRPr lang="de-CH" dirty="0"/>
          </a:p>
        </p:txBody>
      </p:sp>
      <p:sp>
        <p:nvSpPr>
          <p:cNvPr id="3" name="Slide Number Placeholder 2">
            <a:extLst>
              <a:ext uri="{FF2B5EF4-FFF2-40B4-BE49-F238E27FC236}">
                <a16:creationId xmlns:a16="http://schemas.microsoft.com/office/drawing/2014/main" id="{F08557C9-A207-46FF-A040-D46B5CCEE8A6}"/>
              </a:ext>
            </a:extLst>
          </p:cNvPr>
          <p:cNvSpPr>
            <a:spLocks noGrp="1"/>
          </p:cNvSpPr>
          <p:nvPr>
            <p:ph type="sldNum" sz="quarter" idx="10"/>
          </p:nvPr>
        </p:nvSpPr>
        <p:spPr>
          <a:xfrm>
            <a:off x="548659" y="6513127"/>
            <a:ext cx="1270000" cy="138499"/>
          </a:xfrm>
          <a:prstGeom prst="rect">
            <a:avLst/>
          </a:prstGeom>
        </p:spPr>
        <p:txBody>
          <a:bodyPr/>
          <a:lstStyle/>
          <a:p>
            <a:fld id="{AF2EC569-30D1-48ED-BB9C-3FEABFC83A85}" type="slidenum">
              <a:rPr lang="nl-NL" altLang="en-US" smtClean="0">
                <a:solidFill>
                  <a:srgbClr val="5F5F5F"/>
                </a:solidFill>
              </a:rPr>
              <a:pPr/>
              <a:t>‹#›</a:t>
            </a:fld>
            <a:endParaRPr lang="nl-NL" altLang="en-US" dirty="0">
              <a:solidFill>
                <a:srgbClr val="5F5F5F"/>
              </a:solidFill>
            </a:endParaRPr>
          </a:p>
        </p:txBody>
      </p:sp>
      <p:pic>
        <p:nvPicPr>
          <p:cNvPr id="6" name="Picture 5">
            <a:extLst>
              <a:ext uri="{FF2B5EF4-FFF2-40B4-BE49-F238E27FC236}">
                <a16:creationId xmlns:a16="http://schemas.microsoft.com/office/drawing/2014/main" id="{7EFE53E0-D50E-4543-8A16-07F63FE22D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4712244"/>
            <a:ext cx="12192000" cy="1480451"/>
          </a:xfrm>
          <a:prstGeom prst="rect">
            <a:avLst/>
          </a:prstGeom>
        </p:spPr>
      </p:pic>
    </p:spTree>
    <p:extLst>
      <p:ext uri="{BB962C8B-B14F-4D97-AF65-F5344CB8AC3E}">
        <p14:creationId xmlns:p14="http://schemas.microsoft.com/office/powerpoint/2010/main" val="3705929152"/>
      </p:ext>
    </p:extLst>
  </p:cSld>
  <p:clrMapOvr>
    <a:masterClrMapping/>
  </p:clrMapOvr>
  <p:transition spd="slow">
    <p:wip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3267CFD-B5D0-4F4E-B7ED-6D3952164999}"/>
              </a:ext>
            </a:extLst>
          </p:cNvPr>
          <p:cNvGrpSpPr/>
          <p:nvPr userDrawn="1"/>
        </p:nvGrpSpPr>
        <p:grpSpPr>
          <a:xfrm>
            <a:off x="0" y="1"/>
            <a:ext cx="12192002" cy="5432611"/>
            <a:chOff x="0" y="1"/>
            <a:chExt cx="12192002" cy="5432611"/>
          </a:xfrm>
        </p:grpSpPr>
        <p:pic>
          <p:nvPicPr>
            <p:cNvPr id="6" name="Picture 5" descr="Agenda_slides.png">
              <a:extLst>
                <a:ext uri="{FF2B5EF4-FFF2-40B4-BE49-F238E27FC236}">
                  <a16:creationId xmlns:a16="http://schemas.microsoft.com/office/drawing/2014/main" id="{58FDE35B-1F30-544D-B380-31E6304A44F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12192000" cy="5432611"/>
            </a:xfrm>
            <a:prstGeom prst="rect">
              <a:avLst/>
            </a:prstGeom>
          </p:spPr>
        </p:pic>
        <p:sp>
          <p:nvSpPr>
            <p:cNvPr id="7" name="Rectangle 6">
              <a:extLst>
                <a:ext uri="{FF2B5EF4-FFF2-40B4-BE49-F238E27FC236}">
                  <a16:creationId xmlns:a16="http://schemas.microsoft.com/office/drawing/2014/main" id="{45956009-185C-D34A-82AE-2F17B9336CDC}"/>
                </a:ext>
              </a:extLst>
            </p:cNvPr>
            <p:cNvSpPr/>
            <p:nvPr/>
          </p:nvSpPr>
          <p:spPr>
            <a:xfrm rot="16200000">
              <a:off x="4645338" y="-2114054"/>
              <a:ext cx="2901328" cy="12192001"/>
            </a:xfrm>
            <a:prstGeom prst="rect">
              <a:avLst/>
            </a:prstGeom>
            <a:gradFill>
              <a:gsLst>
                <a:gs pos="0">
                  <a:schemeClr val="bg1"/>
                </a:gs>
                <a:gs pos="100000">
                  <a:srgbClr val="FFFF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547845322"/>
      </p:ext>
    </p:extLst>
  </p:cSld>
  <p:clrMapOvr>
    <a:masterClrMapping/>
  </p:clrMapOvr>
  <p:transition spd="slow">
    <p:wip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0259C-22B9-43D8-8D9E-28BDE9AA2773}"/>
              </a:ext>
            </a:extLst>
          </p:cNvPr>
          <p:cNvSpPr>
            <a:spLocks noGrp="1"/>
          </p:cNvSpPr>
          <p:nvPr>
            <p:ph type="title"/>
          </p:nvPr>
        </p:nvSpPr>
        <p:spPr/>
        <p:txBody>
          <a:bodyPr/>
          <a:lstStyle/>
          <a:p>
            <a:r>
              <a:rPr lang="en-US"/>
              <a:t>Click to edit Master title style</a:t>
            </a:r>
            <a:endParaRPr lang="de-CH"/>
          </a:p>
        </p:txBody>
      </p:sp>
      <p:pic>
        <p:nvPicPr>
          <p:cNvPr id="4" name="Picture 3" descr="natural_is_best_slide.png">
            <a:extLst>
              <a:ext uri="{FF2B5EF4-FFF2-40B4-BE49-F238E27FC236}">
                <a16:creationId xmlns:a16="http://schemas.microsoft.com/office/drawing/2014/main" id="{7FE6219B-1383-47FF-976F-7AA29E479EE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159" t="7425" r="1159" b="7425"/>
          <a:stretch/>
        </p:blipFill>
        <p:spPr>
          <a:xfrm>
            <a:off x="-1200" y="0"/>
            <a:ext cx="12189600" cy="6437621"/>
          </a:xfrm>
          <a:prstGeom prst="rect">
            <a:avLst/>
          </a:prstGeom>
        </p:spPr>
      </p:pic>
      <p:pic>
        <p:nvPicPr>
          <p:cNvPr id="5" name="Picture 4">
            <a:extLst>
              <a:ext uri="{FF2B5EF4-FFF2-40B4-BE49-F238E27FC236}">
                <a16:creationId xmlns:a16="http://schemas.microsoft.com/office/drawing/2014/main" id="{04680350-7094-0F45-AF73-28B699D0B25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10"/>
          <a:stretch/>
        </p:blipFill>
        <p:spPr>
          <a:xfrm>
            <a:off x="1200" y="4877999"/>
            <a:ext cx="12193200" cy="1980001"/>
          </a:xfrm>
          <a:prstGeom prst="rect">
            <a:avLst/>
          </a:prstGeom>
        </p:spPr>
      </p:pic>
    </p:spTree>
    <p:extLst>
      <p:ext uri="{BB962C8B-B14F-4D97-AF65-F5344CB8AC3E}">
        <p14:creationId xmlns:p14="http://schemas.microsoft.com/office/powerpoint/2010/main" val="3144883850"/>
      </p:ext>
    </p:extLst>
  </p:cSld>
  <p:clrMapOvr>
    <a:masterClrMapping/>
  </p:clrMapOvr>
  <p:transition spd="slow">
    <p:wip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4" name="Picture 11" descr="DSM_cover_green2"/>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b="12728"/>
          <a:stretch/>
        </p:blipFill>
        <p:spPr bwMode="auto">
          <a:xfrm>
            <a:off x="5" y="0"/>
            <a:ext cx="12206817" cy="5992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5" name="Rectangle 2" hidden="1"/>
          <p:cNvGraphicFramePr>
            <a:graphicFrameLocks/>
          </p:cNvGraphicFramePr>
          <p:nvPr>
            <p:custDataLst>
              <p:tags r:id="rId1"/>
            </p:custDataLst>
          </p:nvPr>
        </p:nvGraphicFramePr>
        <p:xfrm>
          <a:off x="0" y="2"/>
          <a:ext cx="211667" cy="158751"/>
        </p:xfrm>
        <a:graphic>
          <a:graphicData uri="http://schemas.openxmlformats.org/presentationml/2006/ole">
            <mc:AlternateContent xmlns:mc="http://schemas.openxmlformats.org/markup-compatibility/2006">
              <mc:Choice xmlns:v="urn:schemas-microsoft-com:vml" Requires="v">
                <p:oleObj name="think-cell Slide" r:id="rId7" imgW="0" imgH="0" progId="TCLayout.ActiveDocument.1">
                  <p:embed/>
                </p:oleObj>
              </mc:Choice>
              <mc:Fallback>
                <p:oleObj name="think-cell Slide" r:id="rId7" imgW="0" imgH="0" progId="TCLayout.ActiveDocument.1">
                  <p:embed/>
                  <p:pic>
                    <p:nvPicPr>
                      <p:cNvPr id="5"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2"/>
                        <a:ext cx="211667" cy="15875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 Box 16"/>
          <p:cNvSpPr txBox="1">
            <a:spLocks noChangeArrowheads="1"/>
          </p:cNvSpPr>
          <p:nvPr>
            <p:custDataLst>
              <p:tags r:id="rId2"/>
            </p:custDataLst>
          </p:nvPr>
        </p:nvSpPr>
        <p:spPr bwMode="auto">
          <a:xfrm>
            <a:off x="967322" y="3392488"/>
            <a:ext cx="65" cy="2492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nl-NL" altLang="en-US" sz="1620" dirty="0">
              <a:solidFill>
                <a:srgbClr val="FFFFFF"/>
              </a:solidFill>
            </a:endParaRPr>
          </a:p>
        </p:txBody>
      </p:sp>
      <p:sp>
        <p:nvSpPr>
          <p:cNvPr id="7" name="Text Box 17"/>
          <p:cNvSpPr txBox="1">
            <a:spLocks noChangeArrowheads="1"/>
          </p:cNvSpPr>
          <p:nvPr>
            <p:custDataLst>
              <p:tags r:id="rId3"/>
            </p:custDataLst>
          </p:nvPr>
        </p:nvSpPr>
        <p:spPr bwMode="auto">
          <a:xfrm>
            <a:off x="967322" y="3667126"/>
            <a:ext cx="65" cy="2492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nl-NL" altLang="en-US" sz="1620" dirty="0">
              <a:solidFill>
                <a:srgbClr val="FFFFFF"/>
              </a:solidFill>
            </a:endParaRPr>
          </a:p>
        </p:txBody>
      </p:sp>
      <p:sp>
        <p:nvSpPr>
          <p:cNvPr id="10" name="TextBox 9"/>
          <p:cNvSpPr txBox="1"/>
          <p:nvPr userDrawn="1">
            <p:custDataLst>
              <p:tags r:id="rId4"/>
            </p:custDataLst>
          </p:nvPr>
        </p:nvSpPr>
        <p:spPr>
          <a:xfrm>
            <a:off x="5" y="2"/>
            <a:ext cx="184731" cy="341632"/>
          </a:xfrm>
          <a:prstGeom prst="rect">
            <a:avLst/>
          </a:prstGeom>
          <a:noFill/>
        </p:spPr>
        <p:txBody>
          <a:bodyPr vert="horz" wrap="none" rtlCol="0">
            <a:spAutoFit/>
          </a:bodyPr>
          <a:lstStyle/>
          <a:p>
            <a:endParaRPr lang="nl-NL" sz="1620">
              <a:solidFill>
                <a:srgbClr val="000000"/>
              </a:solidFill>
            </a:endParaRPr>
          </a:p>
        </p:txBody>
      </p:sp>
      <p:sp>
        <p:nvSpPr>
          <p:cNvPr id="34819" name="Rectangle 3"/>
          <p:cNvSpPr>
            <a:spLocks noGrp="1" noChangeArrowheads="1"/>
          </p:cNvSpPr>
          <p:nvPr>
            <p:ph type="ctrTitle"/>
          </p:nvPr>
        </p:nvSpPr>
        <p:spPr>
          <a:xfrm>
            <a:off x="954622" y="2372301"/>
            <a:ext cx="8547100" cy="467820"/>
          </a:xfrm>
          <a:extLst>
            <a:ext uri="{91240B29-F687-4f45-9708-019B960494DF}">
              <a14:hiddenLine xmlns="" xmlns:a14="http://schemas.microsoft.com/office/drawing/2010/main" w="9525">
                <a:solidFill>
                  <a:schemeClr val="tx1"/>
                </a:solidFill>
                <a:miter lim="800000"/>
                <a:headEnd/>
                <a:tailEnd/>
              </a14:hiddenLine>
            </a:ext>
          </a:extLst>
        </p:spPr>
        <p:txBody>
          <a:bodyPr anchor="t"/>
          <a:lstStyle>
            <a:lvl1pPr>
              <a:defRPr>
                <a:solidFill>
                  <a:schemeClr val="bg1"/>
                </a:solidFill>
              </a:defRPr>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title</a:t>
            </a:r>
            <a:r>
              <a:rPr lang="nl-NL" noProof="0" dirty="0"/>
              <a:t> </a:t>
            </a:r>
            <a:r>
              <a:rPr lang="nl-NL" noProof="0" dirty="0" err="1"/>
              <a:t>style</a:t>
            </a:r>
            <a:endParaRPr lang="nl-NL" noProof="0" dirty="0"/>
          </a:p>
        </p:txBody>
      </p:sp>
      <p:sp>
        <p:nvSpPr>
          <p:cNvPr id="34820" name="Rectangle 4"/>
          <p:cNvSpPr>
            <a:spLocks noGrp="1" noChangeArrowheads="1"/>
          </p:cNvSpPr>
          <p:nvPr>
            <p:ph type="subTitle" idx="1"/>
          </p:nvPr>
        </p:nvSpPr>
        <p:spPr>
          <a:xfrm>
            <a:off x="969433" y="3022602"/>
            <a:ext cx="8534400" cy="332399"/>
          </a:xfrm>
        </p:spPr>
        <p:txBody>
          <a:bodyPr/>
          <a:lstStyle>
            <a:lvl1pPr marL="0" indent="0">
              <a:buFontTx/>
              <a:buNone/>
              <a:defRPr sz="2160">
                <a:solidFill>
                  <a:schemeClr val="bg1"/>
                </a:solidFill>
              </a:defRPr>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subtitle</a:t>
            </a:r>
            <a:r>
              <a:rPr lang="nl-NL" noProof="0" dirty="0"/>
              <a:t> </a:t>
            </a:r>
            <a:r>
              <a:rPr lang="nl-NL" noProof="0" dirty="0" err="1"/>
              <a:t>style</a:t>
            </a:r>
            <a:endParaRPr lang="nl-NL" noProof="0" dirty="0"/>
          </a:p>
        </p:txBody>
      </p:sp>
    </p:spTree>
    <p:extLst>
      <p:ext uri="{BB962C8B-B14F-4D97-AF65-F5344CB8AC3E}">
        <p14:creationId xmlns:p14="http://schemas.microsoft.com/office/powerpoint/2010/main" val="1487804824"/>
      </p:ext>
    </p:extLst>
  </p:cSld>
  <p:clrMapOvr>
    <a:masterClrMapping/>
  </p:clrMapOvr>
  <p:transition spd="slow">
    <p:wip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2DB795BA-B12C-4BDA-A439-7674566430F6}" type="slidenum">
              <a:rPr lang="nl-NL" altLang="en-US">
                <a:solidFill>
                  <a:srgbClr val="5F5F5F"/>
                </a:solidFill>
              </a:rPr>
              <a:pPr/>
              <a:t>‹#›</a:t>
            </a:fld>
            <a:endParaRPr lang="nl-NL" altLang="en-US" dirty="0">
              <a:solidFill>
                <a:srgbClr val="5F5F5F"/>
              </a:solidFill>
            </a:endParaRPr>
          </a:p>
        </p:txBody>
      </p:sp>
      <p:sp>
        <p:nvSpPr>
          <p:cNvPr id="5" name="Title 4">
            <a:extLst>
              <a:ext uri="{FF2B5EF4-FFF2-40B4-BE49-F238E27FC236}">
                <a16:creationId xmlns:a16="http://schemas.microsoft.com/office/drawing/2014/main" id="{CE81EEB1-5781-4549-8015-D81D19558983}"/>
              </a:ext>
            </a:extLst>
          </p:cNvPr>
          <p:cNvSpPr>
            <a:spLocks noGrp="1"/>
          </p:cNvSpPr>
          <p:nvPr>
            <p:ph type="title"/>
          </p:nvPr>
        </p:nvSpPr>
        <p:spPr/>
        <p:txBody>
          <a:bodyPr/>
          <a:lstStyle/>
          <a:p>
            <a:r>
              <a:rPr lang="en-US"/>
              <a:t>Click to edit Master title style</a:t>
            </a:r>
            <a:endParaRPr lang="en-GB"/>
          </a:p>
        </p:txBody>
      </p:sp>
      <p:sp>
        <p:nvSpPr>
          <p:cNvPr id="7" name="Rectangle 4">
            <a:extLst>
              <a:ext uri="{FF2B5EF4-FFF2-40B4-BE49-F238E27FC236}">
                <a16:creationId xmlns:a16="http://schemas.microsoft.com/office/drawing/2014/main" id="{B58D341B-DA44-8149-A8CC-FEAFD528E4D0}"/>
              </a:ext>
            </a:extLst>
          </p:cNvPr>
          <p:cNvSpPr>
            <a:spLocks noGrp="1" noChangeArrowheads="1"/>
          </p:cNvSpPr>
          <p:nvPr>
            <p:ph idx="11"/>
          </p:nvPr>
        </p:nvSpPr>
        <p:spPr bwMode="auto">
          <a:xfrm>
            <a:off x="969433" y="1773241"/>
            <a:ext cx="8763000" cy="16620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nl-NL" altLang="en-US" dirty="0"/>
              <a:t>Click </a:t>
            </a:r>
            <a:r>
              <a:rPr lang="nl-NL" altLang="en-US" dirty="0" err="1"/>
              <a:t>to</a:t>
            </a:r>
            <a:r>
              <a:rPr lang="nl-NL" altLang="en-US" dirty="0"/>
              <a:t> </a:t>
            </a:r>
            <a:r>
              <a:rPr lang="nl-NL" altLang="en-US" dirty="0" err="1"/>
              <a:t>edit</a:t>
            </a:r>
            <a:r>
              <a:rPr lang="nl-NL" altLang="en-US" dirty="0"/>
              <a:t> Master </a:t>
            </a:r>
            <a:r>
              <a:rPr lang="nl-NL" altLang="en-US" dirty="0" err="1"/>
              <a:t>text</a:t>
            </a:r>
            <a:r>
              <a:rPr lang="nl-NL" altLang="en-US" dirty="0"/>
              <a:t> </a:t>
            </a:r>
            <a:r>
              <a:rPr lang="nl-NL" altLang="en-US" dirty="0" err="1"/>
              <a:t>styles</a:t>
            </a:r>
            <a:endParaRPr lang="nl-NL" altLang="en-US" dirty="0"/>
          </a:p>
          <a:p>
            <a:pPr lvl="1"/>
            <a:r>
              <a:rPr lang="nl-NL" altLang="en-US" dirty="0"/>
              <a:t>Second level</a:t>
            </a:r>
          </a:p>
          <a:p>
            <a:pPr lvl="2"/>
            <a:r>
              <a:rPr lang="nl-NL" altLang="en-US" dirty="0" err="1"/>
              <a:t>Third</a:t>
            </a:r>
            <a:r>
              <a:rPr lang="nl-NL" altLang="en-US" dirty="0"/>
              <a:t> level</a:t>
            </a:r>
          </a:p>
          <a:p>
            <a:pPr lvl="3"/>
            <a:r>
              <a:rPr lang="nl-NL" altLang="en-US" dirty="0" err="1"/>
              <a:t>Fourth</a:t>
            </a:r>
            <a:r>
              <a:rPr lang="nl-NL" altLang="en-US" dirty="0"/>
              <a:t> level</a:t>
            </a:r>
          </a:p>
          <a:p>
            <a:pPr lvl="4"/>
            <a:r>
              <a:rPr lang="nl-NL" altLang="en-US" dirty="0" err="1"/>
              <a:t>Fifth</a:t>
            </a:r>
            <a:r>
              <a:rPr lang="nl-NL" altLang="en-US" dirty="0"/>
              <a:t> level</a:t>
            </a:r>
          </a:p>
        </p:txBody>
      </p:sp>
    </p:spTree>
    <p:extLst>
      <p:ext uri="{BB962C8B-B14F-4D97-AF65-F5344CB8AC3E}">
        <p14:creationId xmlns:p14="http://schemas.microsoft.com/office/powerpoint/2010/main" val="2954088913"/>
      </p:ext>
    </p:extLst>
  </p:cSld>
  <p:clrMapOvr>
    <a:masterClrMapping/>
  </p:clrMapOvr>
  <p:transition spd="slow">
    <p:wip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23B1A7F6-B7AA-467F-AA19-667CFE04892E}" type="slidenum">
              <a:rPr lang="nl-NL" altLang="en-US">
                <a:solidFill>
                  <a:srgbClr val="5F5F5F"/>
                </a:solidFill>
              </a:rPr>
              <a:pPr/>
              <a:t>‹#›</a:t>
            </a:fld>
            <a:endParaRPr lang="nl-NL" altLang="en-US" dirty="0">
              <a:solidFill>
                <a:srgbClr val="5F5F5F"/>
              </a:solidFill>
            </a:endParaRPr>
          </a:p>
        </p:txBody>
      </p:sp>
      <p:sp>
        <p:nvSpPr>
          <p:cNvPr id="5" name="Title 4">
            <a:extLst>
              <a:ext uri="{FF2B5EF4-FFF2-40B4-BE49-F238E27FC236}">
                <a16:creationId xmlns:a16="http://schemas.microsoft.com/office/drawing/2014/main" id="{3A07BBAE-75EE-5244-948B-ADAD182A2A86}"/>
              </a:ext>
            </a:extLst>
          </p:cNvPr>
          <p:cNvSpPr>
            <a:spLocks noGrp="1"/>
          </p:cNvSpPr>
          <p:nvPr>
            <p:ph type="title"/>
          </p:nvPr>
        </p:nvSpPr>
        <p:spPr>
          <a:xfrm>
            <a:off x="956738" y="3506731"/>
            <a:ext cx="8657167" cy="545791"/>
          </a:xfrm>
        </p:spPr>
        <p:txBody>
          <a:bodyPr/>
          <a:lstStyle>
            <a:lvl1pPr>
              <a:defRPr sz="3733"/>
            </a:lvl1pPr>
          </a:lstStyle>
          <a:p>
            <a:r>
              <a:rPr lang="en-US"/>
              <a:t>Click to edit Master title style</a:t>
            </a:r>
            <a:endParaRPr lang="en-GB"/>
          </a:p>
        </p:txBody>
      </p:sp>
      <p:pic>
        <p:nvPicPr>
          <p:cNvPr id="6" name="Picture 5">
            <a:extLst>
              <a:ext uri="{FF2B5EF4-FFF2-40B4-BE49-F238E27FC236}">
                <a16:creationId xmlns:a16="http://schemas.microsoft.com/office/drawing/2014/main" id="{D1F8027C-EC5F-8D4E-BF23-D967D4BF00E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4712244"/>
            <a:ext cx="12192000" cy="1480451"/>
          </a:xfrm>
          <a:prstGeom prst="rect">
            <a:avLst/>
          </a:prstGeom>
        </p:spPr>
      </p:pic>
      <p:sp>
        <p:nvSpPr>
          <p:cNvPr id="7" name="Rectangle 4">
            <a:extLst>
              <a:ext uri="{FF2B5EF4-FFF2-40B4-BE49-F238E27FC236}">
                <a16:creationId xmlns:a16="http://schemas.microsoft.com/office/drawing/2014/main" id="{244DEF00-712B-D247-AAD3-DAD10F9E28C4}"/>
              </a:ext>
            </a:extLst>
          </p:cNvPr>
          <p:cNvSpPr>
            <a:spLocks noGrp="1" noChangeArrowheads="1"/>
          </p:cNvSpPr>
          <p:nvPr>
            <p:ph type="subTitle" idx="11"/>
          </p:nvPr>
        </p:nvSpPr>
        <p:spPr>
          <a:xfrm>
            <a:off x="969433" y="4178402"/>
            <a:ext cx="8534400" cy="332399"/>
          </a:xfrm>
        </p:spPr>
        <p:txBody>
          <a:bodyPr/>
          <a:lstStyle>
            <a:lvl1pPr marL="0" indent="0">
              <a:buFontTx/>
              <a:buNone/>
              <a:defRPr sz="2160">
                <a:solidFill>
                  <a:schemeClr val="tx1"/>
                </a:solidFill>
              </a:defRPr>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subtitle</a:t>
            </a:r>
            <a:r>
              <a:rPr lang="nl-NL" noProof="0" dirty="0"/>
              <a:t> </a:t>
            </a:r>
            <a:r>
              <a:rPr lang="nl-NL" noProof="0" dirty="0" err="1"/>
              <a:t>style</a:t>
            </a:r>
            <a:endParaRPr lang="nl-NL" noProof="0" dirty="0"/>
          </a:p>
        </p:txBody>
      </p:sp>
    </p:spTree>
    <p:extLst>
      <p:ext uri="{BB962C8B-B14F-4D97-AF65-F5344CB8AC3E}">
        <p14:creationId xmlns:p14="http://schemas.microsoft.com/office/powerpoint/2010/main" val="1143098502"/>
      </p:ext>
    </p:extLst>
  </p:cSld>
  <p:clrMapOvr>
    <a:masterClrMapping/>
  </p:clrMapOvr>
  <p:transition spd="slow">
    <p:wip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_Abschnitts-&#10;überschrift">
    <p:spTree>
      <p:nvGrpSpPr>
        <p:cNvPr id="1" name=""/>
        <p:cNvGrpSpPr/>
        <p:nvPr/>
      </p:nvGrpSpPr>
      <p:grpSpPr>
        <a:xfrm>
          <a:off x="0" y="0"/>
          <a:ext cx="0" cy="0"/>
          <a:chOff x="0" y="0"/>
          <a:chExt cx="0" cy="0"/>
        </a:xfrm>
      </p:grpSpPr>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23B1A7F6-B7AA-467F-AA19-667CFE04892E}" type="slidenum">
              <a:rPr lang="nl-NL" altLang="en-US">
                <a:solidFill>
                  <a:srgbClr val="5F5F5F"/>
                </a:solidFill>
              </a:rPr>
              <a:pPr/>
              <a:t>‹#›</a:t>
            </a:fld>
            <a:endParaRPr lang="nl-NL" altLang="en-US" dirty="0">
              <a:solidFill>
                <a:srgbClr val="5F5F5F"/>
              </a:solidFill>
            </a:endParaRPr>
          </a:p>
        </p:txBody>
      </p:sp>
      <p:sp>
        <p:nvSpPr>
          <p:cNvPr id="5" name="Title 4">
            <a:extLst>
              <a:ext uri="{FF2B5EF4-FFF2-40B4-BE49-F238E27FC236}">
                <a16:creationId xmlns:a16="http://schemas.microsoft.com/office/drawing/2014/main" id="{3A07BBAE-75EE-5244-948B-ADAD182A2A86}"/>
              </a:ext>
            </a:extLst>
          </p:cNvPr>
          <p:cNvSpPr>
            <a:spLocks noGrp="1"/>
          </p:cNvSpPr>
          <p:nvPr>
            <p:ph type="title"/>
          </p:nvPr>
        </p:nvSpPr>
        <p:spPr>
          <a:xfrm>
            <a:off x="956738" y="3506731"/>
            <a:ext cx="8657167" cy="545791"/>
          </a:xfrm>
        </p:spPr>
        <p:txBody>
          <a:bodyPr/>
          <a:lstStyle>
            <a:lvl1pPr>
              <a:defRPr sz="3733"/>
            </a:lvl1pPr>
          </a:lstStyle>
          <a:p>
            <a:r>
              <a:rPr lang="en-US" dirty="0"/>
              <a:t>Click to edit Master title style</a:t>
            </a:r>
            <a:endParaRPr lang="en-GB" dirty="0"/>
          </a:p>
        </p:txBody>
      </p:sp>
      <p:pic>
        <p:nvPicPr>
          <p:cNvPr id="6" name="Picture 5">
            <a:extLst>
              <a:ext uri="{FF2B5EF4-FFF2-40B4-BE49-F238E27FC236}">
                <a16:creationId xmlns:a16="http://schemas.microsoft.com/office/drawing/2014/main" id="{D1F8027C-EC5F-8D4E-BF23-D967D4BF00E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4712244"/>
            <a:ext cx="12192000" cy="1480451"/>
          </a:xfrm>
          <a:prstGeom prst="rect">
            <a:avLst/>
          </a:prstGeom>
        </p:spPr>
      </p:pic>
      <p:sp>
        <p:nvSpPr>
          <p:cNvPr id="7" name="Rectangle 4">
            <a:extLst>
              <a:ext uri="{FF2B5EF4-FFF2-40B4-BE49-F238E27FC236}">
                <a16:creationId xmlns:a16="http://schemas.microsoft.com/office/drawing/2014/main" id="{244DEF00-712B-D247-AAD3-DAD10F9E28C4}"/>
              </a:ext>
            </a:extLst>
          </p:cNvPr>
          <p:cNvSpPr>
            <a:spLocks noGrp="1" noChangeArrowheads="1"/>
          </p:cNvSpPr>
          <p:nvPr>
            <p:ph type="subTitle" idx="11"/>
          </p:nvPr>
        </p:nvSpPr>
        <p:spPr>
          <a:xfrm>
            <a:off x="969433" y="4178402"/>
            <a:ext cx="8534400" cy="332399"/>
          </a:xfrm>
        </p:spPr>
        <p:txBody>
          <a:bodyPr/>
          <a:lstStyle>
            <a:lvl1pPr marL="0" indent="0">
              <a:buFontTx/>
              <a:buNone/>
              <a:defRPr sz="2133">
                <a:solidFill>
                  <a:schemeClr val="tx1"/>
                </a:solidFill>
              </a:defRPr>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subtitle</a:t>
            </a:r>
            <a:r>
              <a:rPr lang="nl-NL" noProof="0" dirty="0"/>
              <a:t> </a:t>
            </a:r>
            <a:r>
              <a:rPr lang="nl-NL" noProof="0" dirty="0" err="1"/>
              <a:t>style</a:t>
            </a:r>
            <a:endParaRPr lang="nl-NL" noProof="0" dirty="0"/>
          </a:p>
        </p:txBody>
      </p:sp>
    </p:spTree>
    <p:extLst>
      <p:ext uri="{BB962C8B-B14F-4D97-AF65-F5344CB8AC3E}">
        <p14:creationId xmlns:p14="http://schemas.microsoft.com/office/powerpoint/2010/main" val="4196008105"/>
      </p:ext>
    </p:extLst>
  </p:cSld>
  <p:clrMapOvr>
    <a:masterClrMapping/>
  </p:clrMapOvr>
  <p:transition spd="slow">
    <p:wip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817FE5F-A0A4-4EDE-910D-FA3D1345D7A8}" type="slidenum">
              <a:rPr lang="nl-NL" altLang="en-US">
                <a:solidFill>
                  <a:srgbClr val="5F5F5F"/>
                </a:solidFill>
              </a:rPr>
              <a:pPr/>
              <a:t>‹#›</a:t>
            </a:fld>
            <a:endParaRPr lang="nl-NL" altLang="en-US" dirty="0">
              <a:solidFill>
                <a:srgbClr val="5F5F5F"/>
              </a:solidFill>
            </a:endParaRPr>
          </a:p>
        </p:txBody>
      </p:sp>
      <p:sp>
        <p:nvSpPr>
          <p:cNvPr id="6" name="Title 5">
            <a:extLst>
              <a:ext uri="{FF2B5EF4-FFF2-40B4-BE49-F238E27FC236}">
                <a16:creationId xmlns:a16="http://schemas.microsoft.com/office/drawing/2014/main" id="{C42545A1-192F-0944-B3F5-CD4516CA60F7}"/>
              </a:ext>
            </a:extLst>
          </p:cNvPr>
          <p:cNvSpPr>
            <a:spLocks noGrp="1"/>
          </p:cNvSpPr>
          <p:nvPr>
            <p:ph type="title"/>
          </p:nvPr>
        </p:nvSpPr>
        <p:spPr/>
        <p:txBody>
          <a:bodyPr/>
          <a:lstStyle/>
          <a:p>
            <a:r>
              <a:rPr lang="en-US"/>
              <a:t>Click to edit Master title style</a:t>
            </a:r>
            <a:endParaRPr lang="en-GB"/>
          </a:p>
        </p:txBody>
      </p:sp>
      <p:sp>
        <p:nvSpPr>
          <p:cNvPr id="10" name="Content Placeholder 9">
            <a:extLst>
              <a:ext uri="{FF2B5EF4-FFF2-40B4-BE49-F238E27FC236}">
                <a16:creationId xmlns:a16="http://schemas.microsoft.com/office/drawing/2014/main" id="{462D3BB4-17F1-4946-BB0E-4B708197F4AB}"/>
              </a:ext>
            </a:extLst>
          </p:cNvPr>
          <p:cNvSpPr>
            <a:spLocks noGrp="1"/>
          </p:cNvSpPr>
          <p:nvPr>
            <p:ph sz="quarter" idx="12"/>
          </p:nvPr>
        </p:nvSpPr>
        <p:spPr>
          <a:xfrm>
            <a:off x="969434" y="1773767"/>
            <a:ext cx="4313767" cy="166205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Content Placeholder 9">
            <a:extLst>
              <a:ext uri="{FF2B5EF4-FFF2-40B4-BE49-F238E27FC236}">
                <a16:creationId xmlns:a16="http://schemas.microsoft.com/office/drawing/2014/main" id="{E87C192C-AF4A-FA4D-9CF8-B76417E96DFA}"/>
              </a:ext>
            </a:extLst>
          </p:cNvPr>
          <p:cNvSpPr>
            <a:spLocks noGrp="1"/>
          </p:cNvSpPr>
          <p:nvPr>
            <p:ph sz="quarter" idx="13"/>
          </p:nvPr>
        </p:nvSpPr>
        <p:spPr>
          <a:xfrm>
            <a:off x="5496541" y="1773767"/>
            <a:ext cx="4313767" cy="166205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12861095"/>
      </p:ext>
    </p:extLst>
  </p:cSld>
  <p:clrMapOvr>
    <a:masterClrMapping/>
  </p:clrMapOvr>
  <p:transition spd="slow">
    <p:wip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949821"/>
            <a:ext cx="10972800" cy="467820"/>
          </a:xfrm>
        </p:spPr>
        <p:txBody>
          <a:bodyPr/>
          <a:lstStyle>
            <a:lvl1pPr>
              <a:defRPr/>
            </a:lvl1pPr>
          </a:lstStyle>
          <a:p>
            <a:r>
              <a:rPr lang="nl-NL" dirty="0"/>
              <a:t>Titelmasterformat </a:t>
            </a:r>
            <a:r>
              <a:rPr lang="nl-NL" dirty="0" err="1"/>
              <a:t>durch</a:t>
            </a:r>
            <a:r>
              <a:rPr lang="nl-NL" dirty="0"/>
              <a:t> </a:t>
            </a:r>
            <a:r>
              <a:rPr lang="nl-NL" dirty="0" err="1"/>
              <a:t>Klicken</a:t>
            </a:r>
            <a:r>
              <a:rPr lang="nl-NL" dirty="0"/>
              <a:t> </a:t>
            </a:r>
            <a:r>
              <a:rPr lang="nl-NL" dirty="0" err="1"/>
              <a:t>bearbeiten</a:t>
            </a:r>
            <a:endParaRPr lang="nl-NL" dirty="0"/>
          </a:p>
        </p:txBody>
      </p:sp>
      <p:sp>
        <p:nvSpPr>
          <p:cNvPr id="3" name="Textplatzhalter 2"/>
          <p:cNvSpPr>
            <a:spLocks noGrp="1"/>
          </p:cNvSpPr>
          <p:nvPr>
            <p:ph type="body" idx="1"/>
          </p:nvPr>
        </p:nvSpPr>
        <p:spPr>
          <a:xfrm>
            <a:off x="609600" y="1842478"/>
            <a:ext cx="5386917" cy="332399"/>
          </a:xfrm>
        </p:spPr>
        <p:txBody>
          <a:bodyPr anchor="b"/>
          <a:lstStyle>
            <a:lvl1pPr marL="0" indent="0">
              <a:buNone/>
              <a:defRPr sz="2160" b="1"/>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nl-NL" dirty="0" err="1"/>
              <a:t>Textmasterformat</a:t>
            </a:r>
            <a:r>
              <a:rPr lang="nl-NL" dirty="0"/>
              <a:t> </a:t>
            </a:r>
            <a:r>
              <a:rPr lang="nl-NL" dirty="0" err="1"/>
              <a:t>bearbeiten</a:t>
            </a:r>
            <a:endParaRPr lang="nl-NL" dirty="0"/>
          </a:p>
        </p:txBody>
      </p:sp>
      <p:sp>
        <p:nvSpPr>
          <p:cNvPr id="4" name="Inhaltsplatzhalter 3"/>
          <p:cNvSpPr>
            <a:spLocks noGrp="1"/>
          </p:cNvSpPr>
          <p:nvPr>
            <p:ph sz="half" idx="2"/>
          </p:nvPr>
        </p:nvSpPr>
        <p:spPr>
          <a:xfrm>
            <a:off x="609600" y="2174874"/>
            <a:ext cx="5386917" cy="1507079"/>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nl-NL" dirty="0" err="1"/>
              <a:t>Textmasterformat</a:t>
            </a:r>
            <a:r>
              <a:rPr lang="nl-NL" dirty="0"/>
              <a:t> </a:t>
            </a:r>
            <a:r>
              <a:rPr lang="nl-NL" dirty="0" err="1"/>
              <a:t>bearbeiten</a:t>
            </a:r>
            <a:endParaRPr lang="nl-NL" dirty="0"/>
          </a:p>
          <a:p>
            <a:pPr lvl="1"/>
            <a:r>
              <a:rPr lang="nl-NL" dirty="0" err="1"/>
              <a:t>Zweite</a:t>
            </a:r>
            <a:r>
              <a:rPr lang="nl-NL" dirty="0"/>
              <a:t> </a:t>
            </a:r>
            <a:r>
              <a:rPr lang="nl-NL" dirty="0" err="1"/>
              <a:t>Ebene</a:t>
            </a:r>
            <a:endParaRPr lang="nl-NL" dirty="0"/>
          </a:p>
          <a:p>
            <a:pPr lvl="2"/>
            <a:r>
              <a:rPr lang="nl-NL" dirty="0" err="1"/>
              <a:t>Dritte</a:t>
            </a:r>
            <a:r>
              <a:rPr lang="nl-NL" dirty="0"/>
              <a:t> </a:t>
            </a:r>
            <a:r>
              <a:rPr lang="nl-NL" dirty="0" err="1"/>
              <a:t>Ebene</a:t>
            </a:r>
            <a:endParaRPr lang="nl-NL" dirty="0"/>
          </a:p>
          <a:p>
            <a:pPr lvl="3"/>
            <a:r>
              <a:rPr lang="nl-NL" dirty="0" err="1"/>
              <a:t>Vierte</a:t>
            </a:r>
            <a:r>
              <a:rPr lang="nl-NL" dirty="0"/>
              <a:t> </a:t>
            </a:r>
            <a:r>
              <a:rPr lang="nl-NL" dirty="0" err="1"/>
              <a:t>Ebene</a:t>
            </a:r>
            <a:endParaRPr lang="nl-NL" dirty="0"/>
          </a:p>
          <a:p>
            <a:pPr lvl="4"/>
            <a:r>
              <a:rPr lang="nl-NL" dirty="0" err="1"/>
              <a:t>Fünfte</a:t>
            </a:r>
            <a:r>
              <a:rPr lang="nl-NL" dirty="0"/>
              <a:t> </a:t>
            </a:r>
            <a:r>
              <a:rPr lang="nl-NL" dirty="0" err="1"/>
              <a:t>Ebene</a:t>
            </a:r>
            <a:endParaRPr lang="nl-NL" dirty="0"/>
          </a:p>
        </p:txBody>
      </p:sp>
      <p:sp>
        <p:nvSpPr>
          <p:cNvPr id="5" name="Textplatzhalter 4"/>
          <p:cNvSpPr>
            <a:spLocks noGrp="1"/>
          </p:cNvSpPr>
          <p:nvPr>
            <p:ph type="body" sz="quarter" idx="3"/>
          </p:nvPr>
        </p:nvSpPr>
        <p:spPr>
          <a:xfrm>
            <a:off x="6193372" y="1842478"/>
            <a:ext cx="5389033" cy="332399"/>
          </a:xfrm>
        </p:spPr>
        <p:txBody>
          <a:bodyPr anchor="b"/>
          <a:lstStyle>
            <a:lvl1pPr marL="0" indent="0">
              <a:buNone/>
              <a:defRPr sz="2160" b="1"/>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nl-NL" dirty="0" err="1"/>
              <a:t>Textmasterformat</a:t>
            </a:r>
            <a:r>
              <a:rPr lang="nl-NL" dirty="0"/>
              <a:t> </a:t>
            </a:r>
            <a:r>
              <a:rPr lang="nl-NL" dirty="0" err="1"/>
              <a:t>bearbeiten</a:t>
            </a:r>
            <a:endParaRPr lang="nl-NL" dirty="0"/>
          </a:p>
        </p:txBody>
      </p:sp>
      <p:sp>
        <p:nvSpPr>
          <p:cNvPr id="6" name="Inhaltsplatzhalter 5"/>
          <p:cNvSpPr>
            <a:spLocks noGrp="1"/>
          </p:cNvSpPr>
          <p:nvPr>
            <p:ph sz="quarter" idx="4"/>
          </p:nvPr>
        </p:nvSpPr>
        <p:spPr>
          <a:xfrm>
            <a:off x="6193372" y="2174874"/>
            <a:ext cx="5389033" cy="1507079"/>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nl-NL" dirty="0" err="1"/>
              <a:t>Textmasterformat</a:t>
            </a:r>
            <a:r>
              <a:rPr lang="nl-NL" dirty="0"/>
              <a:t> </a:t>
            </a:r>
            <a:r>
              <a:rPr lang="nl-NL" dirty="0" err="1"/>
              <a:t>bearbeiten</a:t>
            </a:r>
            <a:endParaRPr lang="nl-NL" dirty="0"/>
          </a:p>
          <a:p>
            <a:pPr lvl="1"/>
            <a:r>
              <a:rPr lang="nl-NL" dirty="0" err="1"/>
              <a:t>Zweite</a:t>
            </a:r>
            <a:r>
              <a:rPr lang="nl-NL" dirty="0"/>
              <a:t> </a:t>
            </a:r>
            <a:r>
              <a:rPr lang="nl-NL" dirty="0" err="1"/>
              <a:t>Ebene</a:t>
            </a:r>
            <a:endParaRPr lang="nl-NL" dirty="0"/>
          </a:p>
          <a:p>
            <a:pPr lvl="2"/>
            <a:r>
              <a:rPr lang="nl-NL" dirty="0" err="1"/>
              <a:t>Dritte</a:t>
            </a:r>
            <a:r>
              <a:rPr lang="nl-NL" dirty="0"/>
              <a:t> </a:t>
            </a:r>
            <a:r>
              <a:rPr lang="nl-NL" dirty="0" err="1"/>
              <a:t>Ebene</a:t>
            </a:r>
            <a:endParaRPr lang="nl-NL" dirty="0"/>
          </a:p>
          <a:p>
            <a:pPr lvl="3"/>
            <a:r>
              <a:rPr lang="nl-NL" dirty="0" err="1"/>
              <a:t>Vierte</a:t>
            </a:r>
            <a:r>
              <a:rPr lang="nl-NL" dirty="0"/>
              <a:t> </a:t>
            </a:r>
            <a:r>
              <a:rPr lang="nl-NL" dirty="0" err="1"/>
              <a:t>Ebene</a:t>
            </a:r>
            <a:endParaRPr lang="nl-NL" dirty="0"/>
          </a:p>
          <a:p>
            <a:pPr lvl="4"/>
            <a:r>
              <a:rPr lang="nl-NL" dirty="0" err="1"/>
              <a:t>Fünfte</a:t>
            </a:r>
            <a:r>
              <a:rPr lang="nl-NL" dirty="0"/>
              <a:t> </a:t>
            </a:r>
            <a:r>
              <a:rPr lang="nl-NL" dirty="0" err="1"/>
              <a:t>Ebene</a:t>
            </a:r>
            <a:endParaRPr lang="nl-NL" dirty="0"/>
          </a:p>
        </p:txBody>
      </p:sp>
      <p:sp>
        <p:nvSpPr>
          <p:cNvPr id="7" name="Slide Number Placeholder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61A41E32-BE29-4F4C-A75B-02543AD7EE86}"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78161610"/>
      </p:ext>
    </p:extLst>
  </p:cSld>
  <p:clrMapOvr>
    <a:masterClrMapping/>
  </p:clrMapOvr>
  <p:transition spd="slow">
    <p:wip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1_Zwei Inhalte">
    <p:spTree>
      <p:nvGrpSpPr>
        <p:cNvPr id="1" name=""/>
        <p:cNvGrpSpPr/>
        <p:nvPr/>
      </p:nvGrpSpPr>
      <p:grpSpPr>
        <a:xfrm>
          <a:off x="0" y="0"/>
          <a:ext cx="0" cy="0"/>
          <a:chOff x="0" y="0"/>
          <a:chExt cx="0" cy="0"/>
        </a:xfrm>
      </p:grpSpPr>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817FE5F-A0A4-4EDE-910D-FA3D1345D7A8}" type="slidenum">
              <a:rPr lang="nl-NL" altLang="en-US">
                <a:solidFill>
                  <a:srgbClr val="5F5F5F"/>
                </a:solidFill>
              </a:rPr>
              <a:pPr/>
              <a:t>‹#›</a:t>
            </a:fld>
            <a:endParaRPr lang="nl-NL" altLang="en-US" dirty="0">
              <a:solidFill>
                <a:srgbClr val="5F5F5F"/>
              </a:solidFill>
            </a:endParaRPr>
          </a:p>
        </p:txBody>
      </p:sp>
      <p:sp>
        <p:nvSpPr>
          <p:cNvPr id="6" name="Title 5">
            <a:extLst>
              <a:ext uri="{FF2B5EF4-FFF2-40B4-BE49-F238E27FC236}">
                <a16:creationId xmlns:a16="http://schemas.microsoft.com/office/drawing/2014/main" id="{C42545A1-192F-0944-B3F5-CD4516CA60F7}"/>
              </a:ext>
            </a:extLst>
          </p:cNvPr>
          <p:cNvSpPr>
            <a:spLocks noGrp="1"/>
          </p:cNvSpPr>
          <p:nvPr>
            <p:ph type="title"/>
          </p:nvPr>
        </p:nvSpPr>
        <p:spPr/>
        <p:txBody>
          <a:bodyPr/>
          <a:lstStyle/>
          <a:p>
            <a:r>
              <a:rPr lang="en-US"/>
              <a:t>Click to edit Master title style</a:t>
            </a:r>
            <a:endParaRPr lang="en-GB"/>
          </a:p>
        </p:txBody>
      </p:sp>
      <p:sp>
        <p:nvSpPr>
          <p:cNvPr id="11" name="Content Placeholder 9">
            <a:extLst>
              <a:ext uri="{FF2B5EF4-FFF2-40B4-BE49-F238E27FC236}">
                <a16:creationId xmlns:a16="http://schemas.microsoft.com/office/drawing/2014/main" id="{E87C192C-AF4A-FA4D-9CF8-B76417E96DFA}"/>
              </a:ext>
            </a:extLst>
          </p:cNvPr>
          <p:cNvSpPr>
            <a:spLocks noGrp="1"/>
          </p:cNvSpPr>
          <p:nvPr>
            <p:ph sz="quarter" idx="13" hasCustomPrompt="1"/>
          </p:nvPr>
        </p:nvSpPr>
        <p:spPr>
          <a:xfrm>
            <a:off x="5496541" y="2378642"/>
            <a:ext cx="4313767" cy="1241365"/>
          </a:xfrm>
        </p:spPr>
        <p:txBody>
          <a:bodyPr/>
          <a:lstStyle>
            <a:lvl1pPr>
              <a:defRPr sz="2133"/>
            </a:lvl1pPr>
            <a:lvl2pPr>
              <a:defRPr sz="1867"/>
            </a:lvl2pPr>
            <a:lvl3pPr>
              <a:defRPr sz="1600"/>
            </a:lvl3pPr>
            <a:lvl4pPr>
              <a:defRPr sz="1467"/>
            </a:lvl4pPr>
          </a:lstStyle>
          <a:p>
            <a:pPr lvl="0"/>
            <a:r>
              <a:rPr lang="en-US" dirty="0"/>
              <a:t>Second level</a:t>
            </a:r>
          </a:p>
          <a:p>
            <a:pPr lvl="1"/>
            <a:r>
              <a:rPr lang="en-US" dirty="0"/>
              <a:t>Third level</a:t>
            </a:r>
          </a:p>
          <a:p>
            <a:pPr lvl="2"/>
            <a:r>
              <a:rPr lang="en-US" dirty="0"/>
              <a:t>Fourth level</a:t>
            </a:r>
          </a:p>
          <a:p>
            <a:pPr lvl="3"/>
            <a:r>
              <a:rPr lang="en-US" dirty="0"/>
              <a:t>Fifth level</a:t>
            </a:r>
            <a:endParaRPr lang="en-GB" dirty="0"/>
          </a:p>
        </p:txBody>
      </p:sp>
      <p:sp>
        <p:nvSpPr>
          <p:cNvPr id="13" name="Content Placeholder 12">
            <a:extLst>
              <a:ext uri="{FF2B5EF4-FFF2-40B4-BE49-F238E27FC236}">
                <a16:creationId xmlns:a16="http://schemas.microsoft.com/office/drawing/2014/main" id="{9FA30165-10DA-5F42-9C3B-25C2A77BBB41}"/>
              </a:ext>
            </a:extLst>
          </p:cNvPr>
          <p:cNvSpPr>
            <a:spLocks noGrp="1"/>
          </p:cNvSpPr>
          <p:nvPr>
            <p:ph sz="quarter" idx="14"/>
          </p:nvPr>
        </p:nvSpPr>
        <p:spPr>
          <a:xfrm>
            <a:off x="5496539" y="1974851"/>
            <a:ext cx="4313767" cy="328295"/>
          </a:xfrm>
        </p:spPr>
        <p:txBody>
          <a:bodyPr/>
          <a:lstStyle>
            <a:lvl1pPr>
              <a:defRPr sz="2133" b="1"/>
            </a:lvl1pPr>
          </a:lstStyle>
          <a:p>
            <a:pPr lvl="0"/>
            <a:r>
              <a:rPr lang="en-US" dirty="0"/>
              <a:t>Edit Master text styles</a:t>
            </a:r>
            <a:endParaRPr lang="en-GB" dirty="0"/>
          </a:p>
        </p:txBody>
      </p:sp>
      <p:sp>
        <p:nvSpPr>
          <p:cNvPr id="14" name="Content Placeholder 9">
            <a:extLst>
              <a:ext uri="{FF2B5EF4-FFF2-40B4-BE49-F238E27FC236}">
                <a16:creationId xmlns:a16="http://schemas.microsoft.com/office/drawing/2014/main" id="{65B5831F-A1CC-AA4D-95A2-71F41DE73211}"/>
              </a:ext>
            </a:extLst>
          </p:cNvPr>
          <p:cNvSpPr>
            <a:spLocks noGrp="1"/>
          </p:cNvSpPr>
          <p:nvPr>
            <p:ph sz="quarter" idx="15" hasCustomPrompt="1"/>
          </p:nvPr>
        </p:nvSpPr>
        <p:spPr>
          <a:xfrm>
            <a:off x="956739" y="2378642"/>
            <a:ext cx="4313767" cy="1241365"/>
          </a:xfrm>
        </p:spPr>
        <p:txBody>
          <a:bodyPr/>
          <a:lstStyle>
            <a:lvl1pPr>
              <a:defRPr sz="2133"/>
            </a:lvl1pPr>
            <a:lvl2pPr>
              <a:defRPr sz="1867"/>
            </a:lvl2pPr>
            <a:lvl3pPr>
              <a:defRPr sz="1600"/>
            </a:lvl3pPr>
            <a:lvl4pPr>
              <a:defRPr sz="1467"/>
            </a:lvl4pPr>
          </a:lstStyle>
          <a:p>
            <a:pPr lvl="0"/>
            <a:r>
              <a:rPr lang="en-US" dirty="0"/>
              <a:t>Second level</a:t>
            </a:r>
          </a:p>
          <a:p>
            <a:pPr lvl="1"/>
            <a:r>
              <a:rPr lang="en-US" dirty="0"/>
              <a:t>Third level</a:t>
            </a:r>
          </a:p>
          <a:p>
            <a:pPr lvl="2"/>
            <a:r>
              <a:rPr lang="en-US" dirty="0"/>
              <a:t>Fourth level</a:t>
            </a:r>
          </a:p>
          <a:p>
            <a:pPr lvl="3"/>
            <a:r>
              <a:rPr lang="en-US" dirty="0"/>
              <a:t>Fifth level</a:t>
            </a:r>
            <a:endParaRPr lang="en-GB" dirty="0"/>
          </a:p>
        </p:txBody>
      </p:sp>
      <p:sp>
        <p:nvSpPr>
          <p:cNvPr id="15" name="Content Placeholder 12">
            <a:extLst>
              <a:ext uri="{FF2B5EF4-FFF2-40B4-BE49-F238E27FC236}">
                <a16:creationId xmlns:a16="http://schemas.microsoft.com/office/drawing/2014/main" id="{D2F31C80-5BE6-8A4F-A0AB-C4C7C209293B}"/>
              </a:ext>
            </a:extLst>
          </p:cNvPr>
          <p:cNvSpPr>
            <a:spLocks noGrp="1"/>
          </p:cNvSpPr>
          <p:nvPr>
            <p:ph sz="quarter" idx="16"/>
          </p:nvPr>
        </p:nvSpPr>
        <p:spPr>
          <a:xfrm>
            <a:off x="956738" y="1974851"/>
            <a:ext cx="4313767" cy="328295"/>
          </a:xfrm>
        </p:spPr>
        <p:txBody>
          <a:bodyPr/>
          <a:lstStyle>
            <a:lvl1pPr>
              <a:defRPr sz="2133" b="1"/>
            </a:lvl1pPr>
          </a:lstStyle>
          <a:p>
            <a:pPr lvl="0"/>
            <a:r>
              <a:rPr lang="en-US" dirty="0"/>
              <a:t>Edit Master text styles</a:t>
            </a:r>
            <a:endParaRPr lang="en-GB" dirty="0"/>
          </a:p>
        </p:txBody>
      </p:sp>
    </p:spTree>
    <p:extLst>
      <p:ext uri="{BB962C8B-B14F-4D97-AF65-F5344CB8AC3E}">
        <p14:creationId xmlns:p14="http://schemas.microsoft.com/office/powerpoint/2010/main" val="545566556"/>
      </p:ext>
    </p:extLst>
  </p:cSld>
  <p:clrMapOvr>
    <a:masterClrMapping/>
  </p:clrMapOvr>
  <p:transition spd="slow">
    <p:wip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2_Zwei Inhalte">
    <p:spTree>
      <p:nvGrpSpPr>
        <p:cNvPr id="1" name=""/>
        <p:cNvGrpSpPr/>
        <p:nvPr/>
      </p:nvGrpSpPr>
      <p:grpSpPr>
        <a:xfrm>
          <a:off x="0" y="0"/>
          <a:ext cx="0" cy="0"/>
          <a:chOff x="0" y="0"/>
          <a:chExt cx="0" cy="0"/>
        </a:xfrm>
      </p:grpSpPr>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817FE5F-A0A4-4EDE-910D-FA3D1345D7A8}" type="slidenum">
              <a:rPr lang="nl-NL" altLang="en-US">
                <a:solidFill>
                  <a:srgbClr val="5F5F5F"/>
                </a:solidFill>
              </a:rPr>
              <a:pPr/>
              <a:t>‹#›</a:t>
            </a:fld>
            <a:endParaRPr lang="nl-NL" altLang="en-US" dirty="0">
              <a:solidFill>
                <a:srgbClr val="5F5F5F"/>
              </a:solidFill>
            </a:endParaRPr>
          </a:p>
        </p:txBody>
      </p:sp>
      <p:sp>
        <p:nvSpPr>
          <p:cNvPr id="6" name="Title 5">
            <a:extLst>
              <a:ext uri="{FF2B5EF4-FFF2-40B4-BE49-F238E27FC236}">
                <a16:creationId xmlns:a16="http://schemas.microsoft.com/office/drawing/2014/main" id="{C42545A1-192F-0944-B3F5-CD4516CA60F7}"/>
              </a:ext>
            </a:extLst>
          </p:cNvPr>
          <p:cNvSpPr>
            <a:spLocks noGrp="1"/>
          </p:cNvSpPr>
          <p:nvPr>
            <p:ph type="title"/>
          </p:nvPr>
        </p:nvSpPr>
        <p:spPr>
          <a:xfrm>
            <a:off x="956737" y="692646"/>
            <a:ext cx="10639840" cy="467820"/>
          </a:xfrm>
        </p:spPr>
        <p:txBody>
          <a:bodyPr/>
          <a:lstStyle/>
          <a:p>
            <a:r>
              <a:rPr lang="en-US" dirty="0"/>
              <a:t>Click to edit Master title style</a:t>
            </a:r>
            <a:endParaRPr lang="en-GB" dirty="0"/>
          </a:p>
        </p:txBody>
      </p:sp>
      <p:sp>
        <p:nvSpPr>
          <p:cNvPr id="11" name="Content Placeholder 9">
            <a:extLst>
              <a:ext uri="{FF2B5EF4-FFF2-40B4-BE49-F238E27FC236}">
                <a16:creationId xmlns:a16="http://schemas.microsoft.com/office/drawing/2014/main" id="{E87C192C-AF4A-FA4D-9CF8-B76417E96DFA}"/>
              </a:ext>
            </a:extLst>
          </p:cNvPr>
          <p:cNvSpPr>
            <a:spLocks noGrp="1"/>
          </p:cNvSpPr>
          <p:nvPr>
            <p:ph sz="quarter" idx="13" hasCustomPrompt="1"/>
          </p:nvPr>
        </p:nvSpPr>
        <p:spPr>
          <a:xfrm>
            <a:off x="6555071" y="2378642"/>
            <a:ext cx="5041507" cy="1241365"/>
          </a:xfrm>
        </p:spPr>
        <p:txBody>
          <a:bodyPr/>
          <a:lstStyle>
            <a:lvl1pPr>
              <a:defRPr sz="2133"/>
            </a:lvl1pPr>
            <a:lvl2pPr>
              <a:defRPr sz="1867"/>
            </a:lvl2pPr>
            <a:lvl3pPr>
              <a:defRPr sz="1600"/>
            </a:lvl3pPr>
            <a:lvl4pPr>
              <a:defRPr sz="1467"/>
            </a:lvl4pPr>
          </a:lstStyle>
          <a:p>
            <a:pPr lvl="0"/>
            <a:r>
              <a:rPr lang="en-US" dirty="0"/>
              <a:t>Second level</a:t>
            </a:r>
          </a:p>
          <a:p>
            <a:pPr lvl="1"/>
            <a:r>
              <a:rPr lang="en-US" dirty="0"/>
              <a:t>Third level</a:t>
            </a:r>
          </a:p>
          <a:p>
            <a:pPr lvl="2"/>
            <a:r>
              <a:rPr lang="en-US" dirty="0"/>
              <a:t>Fourth level</a:t>
            </a:r>
          </a:p>
          <a:p>
            <a:pPr lvl="3"/>
            <a:r>
              <a:rPr lang="en-US" dirty="0"/>
              <a:t>Fifth level</a:t>
            </a:r>
            <a:endParaRPr lang="en-GB" dirty="0"/>
          </a:p>
        </p:txBody>
      </p:sp>
      <p:sp>
        <p:nvSpPr>
          <p:cNvPr id="13" name="Content Placeholder 12">
            <a:extLst>
              <a:ext uri="{FF2B5EF4-FFF2-40B4-BE49-F238E27FC236}">
                <a16:creationId xmlns:a16="http://schemas.microsoft.com/office/drawing/2014/main" id="{9FA30165-10DA-5F42-9C3B-25C2A77BBB41}"/>
              </a:ext>
            </a:extLst>
          </p:cNvPr>
          <p:cNvSpPr>
            <a:spLocks noGrp="1"/>
          </p:cNvSpPr>
          <p:nvPr>
            <p:ph sz="quarter" idx="14"/>
          </p:nvPr>
        </p:nvSpPr>
        <p:spPr>
          <a:xfrm>
            <a:off x="6555069" y="1974851"/>
            <a:ext cx="5041507" cy="328295"/>
          </a:xfrm>
        </p:spPr>
        <p:txBody>
          <a:bodyPr/>
          <a:lstStyle>
            <a:lvl1pPr>
              <a:defRPr sz="2133" b="1"/>
            </a:lvl1pPr>
          </a:lstStyle>
          <a:p>
            <a:pPr lvl="0"/>
            <a:r>
              <a:rPr lang="en-US" dirty="0"/>
              <a:t>Edit Master text styles</a:t>
            </a:r>
            <a:endParaRPr lang="en-GB" dirty="0"/>
          </a:p>
        </p:txBody>
      </p:sp>
      <p:sp>
        <p:nvSpPr>
          <p:cNvPr id="14" name="Content Placeholder 9">
            <a:extLst>
              <a:ext uri="{FF2B5EF4-FFF2-40B4-BE49-F238E27FC236}">
                <a16:creationId xmlns:a16="http://schemas.microsoft.com/office/drawing/2014/main" id="{65B5831F-A1CC-AA4D-95A2-71F41DE73211}"/>
              </a:ext>
            </a:extLst>
          </p:cNvPr>
          <p:cNvSpPr>
            <a:spLocks noGrp="1"/>
          </p:cNvSpPr>
          <p:nvPr>
            <p:ph sz="quarter" idx="15" hasCustomPrompt="1"/>
          </p:nvPr>
        </p:nvSpPr>
        <p:spPr>
          <a:xfrm>
            <a:off x="956739" y="2378642"/>
            <a:ext cx="5309383" cy="1241365"/>
          </a:xfrm>
        </p:spPr>
        <p:txBody>
          <a:bodyPr/>
          <a:lstStyle>
            <a:lvl1pPr>
              <a:defRPr sz="2133"/>
            </a:lvl1pPr>
            <a:lvl2pPr>
              <a:defRPr sz="1867"/>
            </a:lvl2pPr>
            <a:lvl3pPr>
              <a:defRPr sz="1600"/>
            </a:lvl3pPr>
            <a:lvl4pPr>
              <a:defRPr sz="1467"/>
            </a:lvl4pPr>
          </a:lstStyle>
          <a:p>
            <a:pPr lvl="0"/>
            <a:r>
              <a:rPr lang="en-US" dirty="0"/>
              <a:t>Second level</a:t>
            </a:r>
          </a:p>
          <a:p>
            <a:pPr lvl="1"/>
            <a:r>
              <a:rPr lang="en-US" dirty="0"/>
              <a:t>Third level</a:t>
            </a:r>
          </a:p>
          <a:p>
            <a:pPr lvl="2"/>
            <a:r>
              <a:rPr lang="en-US" dirty="0"/>
              <a:t>Fourth level</a:t>
            </a:r>
          </a:p>
          <a:p>
            <a:pPr lvl="3"/>
            <a:r>
              <a:rPr lang="en-US" dirty="0"/>
              <a:t>Fifth level</a:t>
            </a:r>
            <a:endParaRPr lang="en-GB" dirty="0"/>
          </a:p>
        </p:txBody>
      </p:sp>
      <p:sp>
        <p:nvSpPr>
          <p:cNvPr id="15" name="Content Placeholder 12">
            <a:extLst>
              <a:ext uri="{FF2B5EF4-FFF2-40B4-BE49-F238E27FC236}">
                <a16:creationId xmlns:a16="http://schemas.microsoft.com/office/drawing/2014/main" id="{D2F31C80-5BE6-8A4F-A0AB-C4C7C209293B}"/>
              </a:ext>
            </a:extLst>
          </p:cNvPr>
          <p:cNvSpPr>
            <a:spLocks noGrp="1"/>
          </p:cNvSpPr>
          <p:nvPr>
            <p:ph sz="quarter" idx="16"/>
          </p:nvPr>
        </p:nvSpPr>
        <p:spPr>
          <a:xfrm>
            <a:off x="956738" y="1974851"/>
            <a:ext cx="5309383" cy="328295"/>
          </a:xfrm>
        </p:spPr>
        <p:txBody>
          <a:bodyPr/>
          <a:lstStyle>
            <a:lvl1pPr>
              <a:defRPr sz="2133" b="1"/>
            </a:lvl1pPr>
          </a:lstStyle>
          <a:p>
            <a:pPr lvl="0"/>
            <a:r>
              <a:rPr lang="en-US" dirty="0"/>
              <a:t>Edit Master text styles</a:t>
            </a:r>
            <a:endParaRPr lang="en-GB" dirty="0"/>
          </a:p>
        </p:txBody>
      </p:sp>
    </p:spTree>
    <p:extLst>
      <p:ext uri="{BB962C8B-B14F-4D97-AF65-F5344CB8AC3E}">
        <p14:creationId xmlns:p14="http://schemas.microsoft.com/office/powerpoint/2010/main" val="684205530"/>
      </p:ext>
    </p:extLst>
  </p:cSld>
  <p:clrMapOvr>
    <a:masterClrMapping/>
  </p:clrMapOvr>
  <p:transition spd="slow">
    <p:wip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89A528B9-2AE5-43B8-B8D1-53A7A8B6267A}" type="slidenum">
              <a:rPr lang="nl-NL" altLang="en-US">
                <a:solidFill>
                  <a:srgbClr val="5F5F5F"/>
                </a:solidFill>
              </a:rPr>
              <a:pPr/>
              <a:t>‹#›</a:t>
            </a:fld>
            <a:endParaRPr lang="nl-NL" altLang="en-US" dirty="0">
              <a:solidFill>
                <a:srgbClr val="5F5F5F"/>
              </a:solidFill>
            </a:endParaRPr>
          </a:p>
        </p:txBody>
      </p:sp>
      <p:sp>
        <p:nvSpPr>
          <p:cNvPr id="4" name="Title 3">
            <a:extLst>
              <a:ext uri="{FF2B5EF4-FFF2-40B4-BE49-F238E27FC236}">
                <a16:creationId xmlns:a16="http://schemas.microsoft.com/office/drawing/2014/main" id="{4C9279BE-75B9-F04C-8E5C-CC84F57C4722}"/>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36607438"/>
      </p:ext>
    </p:extLst>
  </p:cSld>
  <p:clrMapOvr>
    <a:masterClrMapping/>
  </p:clrMapOvr>
  <p:transition spd="slow">
    <p:wip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452C7EF-41FD-40AE-8035-E68CB04C03E5}"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2740665507"/>
      </p:ext>
    </p:extLst>
  </p:cSld>
  <p:clrMapOvr>
    <a:masterClrMapping/>
  </p:clrMapOvr>
  <p:transition spd="slow">
    <p:wip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5" y="908801"/>
            <a:ext cx="4011084" cy="526299"/>
          </a:xfrm>
        </p:spPr>
        <p:txBody>
          <a:bodyPr/>
          <a:lstStyle>
            <a:lvl1pPr algn="l">
              <a:defRPr sz="1800" b="1"/>
            </a:lvl1pPr>
          </a:lstStyle>
          <a:p>
            <a:r>
              <a:rPr lang="nl-NL" dirty="0"/>
              <a:t>Titelmasterformat </a:t>
            </a:r>
            <a:r>
              <a:rPr lang="nl-NL" dirty="0" err="1"/>
              <a:t>durch</a:t>
            </a:r>
            <a:r>
              <a:rPr lang="nl-NL" dirty="0"/>
              <a:t> </a:t>
            </a:r>
            <a:r>
              <a:rPr lang="nl-NL" dirty="0" err="1"/>
              <a:t>Klicken</a:t>
            </a:r>
            <a:r>
              <a:rPr lang="nl-NL" dirty="0"/>
              <a:t> </a:t>
            </a:r>
            <a:r>
              <a:rPr lang="nl-NL" dirty="0" err="1"/>
              <a:t>bearbeiten</a:t>
            </a:r>
            <a:endParaRPr lang="nl-NL" dirty="0"/>
          </a:p>
        </p:txBody>
      </p:sp>
      <p:sp>
        <p:nvSpPr>
          <p:cNvPr id="3" name="Inhaltsplatzhalter 2"/>
          <p:cNvSpPr>
            <a:spLocks noGrp="1"/>
          </p:cNvSpPr>
          <p:nvPr>
            <p:ph idx="1"/>
          </p:nvPr>
        </p:nvSpPr>
        <p:spPr>
          <a:xfrm>
            <a:off x="4766733" y="273053"/>
            <a:ext cx="6815667" cy="1922578"/>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nl-NL" dirty="0" err="1"/>
              <a:t>Textmasterformat</a:t>
            </a:r>
            <a:r>
              <a:rPr lang="nl-NL" dirty="0"/>
              <a:t> </a:t>
            </a:r>
            <a:r>
              <a:rPr lang="nl-NL" dirty="0" err="1"/>
              <a:t>bearbeiten</a:t>
            </a:r>
            <a:endParaRPr lang="nl-NL" dirty="0"/>
          </a:p>
          <a:p>
            <a:pPr lvl="1"/>
            <a:r>
              <a:rPr lang="nl-NL" dirty="0" err="1"/>
              <a:t>Zweite</a:t>
            </a:r>
            <a:r>
              <a:rPr lang="nl-NL" dirty="0"/>
              <a:t> </a:t>
            </a:r>
            <a:r>
              <a:rPr lang="nl-NL" dirty="0" err="1"/>
              <a:t>Ebene</a:t>
            </a:r>
            <a:endParaRPr lang="nl-NL" dirty="0"/>
          </a:p>
          <a:p>
            <a:pPr lvl="2"/>
            <a:r>
              <a:rPr lang="nl-NL" dirty="0" err="1"/>
              <a:t>Dritte</a:t>
            </a:r>
            <a:r>
              <a:rPr lang="nl-NL" dirty="0"/>
              <a:t> </a:t>
            </a:r>
            <a:r>
              <a:rPr lang="nl-NL" dirty="0" err="1"/>
              <a:t>Ebene</a:t>
            </a:r>
            <a:endParaRPr lang="nl-NL" dirty="0"/>
          </a:p>
          <a:p>
            <a:pPr lvl="3"/>
            <a:r>
              <a:rPr lang="nl-NL" dirty="0" err="1"/>
              <a:t>Vierte</a:t>
            </a:r>
            <a:r>
              <a:rPr lang="nl-NL" dirty="0"/>
              <a:t> </a:t>
            </a:r>
            <a:r>
              <a:rPr lang="nl-NL" dirty="0" err="1"/>
              <a:t>Ebene</a:t>
            </a:r>
            <a:endParaRPr lang="nl-NL" dirty="0"/>
          </a:p>
          <a:p>
            <a:pPr lvl="4"/>
            <a:r>
              <a:rPr lang="nl-NL" dirty="0" err="1"/>
              <a:t>Fünfte</a:t>
            </a:r>
            <a:r>
              <a:rPr lang="nl-NL" dirty="0"/>
              <a:t> </a:t>
            </a:r>
            <a:r>
              <a:rPr lang="nl-NL" dirty="0" err="1"/>
              <a:t>Ebene</a:t>
            </a:r>
            <a:endParaRPr lang="nl-NL" dirty="0"/>
          </a:p>
        </p:txBody>
      </p:sp>
      <p:sp>
        <p:nvSpPr>
          <p:cNvPr id="4" name="Textplatzhalter 3"/>
          <p:cNvSpPr>
            <a:spLocks noGrp="1"/>
          </p:cNvSpPr>
          <p:nvPr>
            <p:ph type="body" sz="half" idx="2"/>
          </p:nvPr>
        </p:nvSpPr>
        <p:spPr>
          <a:xfrm>
            <a:off x="609605" y="1435102"/>
            <a:ext cx="4011084" cy="193900"/>
          </a:xfrm>
        </p:spPr>
        <p:txBody>
          <a:bodyPr/>
          <a:lstStyle>
            <a:lvl1pPr marL="0" indent="0">
              <a:buNone/>
              <a:defRPr sz="1260"/>
            </a:lvl1pPr>
            <a:lvl2pPr marL="411470" indent="0">
              <a:buNone/>
              <a:defRPr sz="1080"/>
            </a:lvl2pPr>
            <a:lvl3pPr marL="822939" indent="0">
              <a:buNone/>
              <a:defRPr sz="900"/>
            </a:lvl3pPr>
            <a:lvl4pPr marL="1234409" indent="0">
              <a:buNone/>
              <a:defRPr sz="811"/>
            </a:lvl4pPr>
            <a:lvl5pPr marL="1645879" indent="0">
              <a:buNone/>
              <a:defRPr sz="811"/>
            </a:lvl5pPr>
            <a:lvl6pPr marL="2057349" indent="0">
              <a:buNone/>
              <a:defRPr sz="811"/>
            </a:lvl6pPr>
            <a:lvl7pPr marL="2468818" indent="0">
              <a:buNone/>
              <a:defRPr sz="811"/>
            </a:lvl7pPr>
            <a:lvl8pPr marL="2880288" indent="0">
              <a:buNone/>
              <a:defRPr sz="811"/>
            </a:lvl8pPr>
            <a:lvl9pPr marL="3291758" indent="0">
              <a:buNone/>
              <a:defRPr sz="811"/>
            </a:lvl9pPr>
          </a:lstStyle>
          <a:p>
            <a:pPr lvl="0"/>
            <a:r>
              <a:rPr lang="nl-NL" dirty="0" err="1"/>
              <a:t>Textmasterformat</a:t>
            </a:r>
            <a:r>
              <a:rPr lang="nl-NL" dirty="0"/>
              <a:t> </a:t>
            </a:r>
            <a:r>
              <a:rPr lang="nl-NL" dirty="0" err="1"/>
              <a:t>bearbeiten</a:t>
            </a:r>
            <a:endParaRPr lang="nl-NL" dirty="0"/>
          </a:p>
        </p:txBody>
      </p:sp>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81AADE0-9AC8-456E-A5F5-A7EE1E31F0A3}"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2803923514"/>
      </p:ext>
    </p:extLst>
  </p:cSld>
  <p:clrMapOvr>
    <a:masterClrMapping/>
  </p:clrMapOvr>
  <p:transition spd="slow">
    <p:wipe/>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5104191"/>
            <a:ext cx="7315200" cy="263149"/>
          </a:xfrm>
        </p:spPr>
        <p:txBody>
          <a:bodyPr/>
          <a:lstStyle>
            <a:lvl1pPr algn="l">
              <a:defRPr sz="1800" b="1"/>
            </a:lvl1pPr>
          </a:lstStyle>
          <a:p>
            <a:r>
              <a:rPr lang="nl-NL" dirty="0"/>
              <a:t>Titelmasterformat </a:t>
            </a:r>
            <a:r>
              <a:rPr lang="nl-NL" dirty="0" err="1"/>
              <a:t>durch</a:t>
            </a:r>
            <a:r>
              <a:rPr lang="nl-NL" dirty="0"/>
              <a:t> </a:t>
            </a:r>
            <a:r>
              <a:rPr lang="nl-NL" dirty="0" err="1"/>
              <a:t>Klicken</a:t>
            </a:r>
            <a:r>
              <a:rPr lang="nl-NL" dirty="0"/>
              <a:t> </a:t>
            </a:r>
            <a:r>
              <a:rPr lang="nl-NL" dirty="0" err="1"/>
              <a:t>bearbeiten</a:t>
            </a:r>
            <a:endParaRPr lang="nl-NL" dirty="0"/>
          </a:p>
        </p:txBody>
      </p:sp>
      <p:sp>
        <p:nvSpPr>
          <p:cNvPr id="3" name="Bildplatzhalter 2"/>
          <p:cNvSpPr>
            <a:spLocks noGrp="1"/>
          </p:cNvSpPr>
          <p:nvPr>
            <p:ph type="pic" idx="1"/>
          </p:nvPr>
        </p:nvSpPr>
        <p:spPr>
          <a:xfrm>
            <a:off x="2389717" y="612775"/>
            <a:ext cx="7315200" cy="443199"/>
          </a:xfrm>
        </p:spPr>
        <p:txBody>
          <a:bodyPr/>
          <a:lstStyle>
            <a:lvl1pPr marL="0" indent="0">
              <a:buNone/>
              <a:defRPr sz="2880"/>
            </a:lvl1pPr>
            <a:lvl2pPr marL="411470" indent="0">
              <a:buNone/>
              <a:defRPr sz="2520"/>
            </a:lvl2pPr>
            <a:lvl3pPr marL="822939" indent="0">
              <a:buNone/>
              <a:defRPr sz="2160"/>
            </a:lvl3pPr>
            <a:lvl4pPr marL="1234409" indent="0">
              <a:buNone/>
              <a:defRPr sz="1800"/>
            </a:lvl4pPr>
            <a:lvl5pPr marL="1645879" indent="0">
              <a:buNone/>
              <a:defRPr sz="1800"/>
            </a:lvl5pPr>
            <a:lvl6pPr marL="2057349" indent="0">
              <a:buNone/>
              <a:defRPr sz="1800"/>
            </a:lvl6pPr>
            <a:lvl7pPr marL="2468818" indent="0">
              <a:buNone/>
              <a:defRPr sz="1800"/>
            </a:lvl7pPr>
            <a:lvl8pPr marL="2880288" indent="0">
              <a:buNone/>
              <a:defRPr sz="1800"/>
            </a:lvl8pPr>
            <a:lvl9pPr marL="3291758" indent="0">
              <a:buNone/>
              <a:defRPr sz="1800"/>
            </a:lvl9pPr>
          </a:lstStyle>
          <a:p>
            <a:pPr lvl="0"/>
            <a:endParaRPr lang="de-DE" noProof="0"/>
          </a:p>
        </p:txBody>
      </p:sp>
      <p:sp>
        <p:nvSpPr>
          <p:cNvPr id="4" name="Textplatzhalter 3"/>
          <p:cNvSpPr>
            <a:spLocks noGrp="1"/>
          </p:cNvSpPr>
          <p:nvPr>
            <p:ph type="body" sz="half" idx="2"/>
          </p:nvPr>
        </p:nvSpPr>
        <p:spPr>
          <a:xfrm>
            <a:off x="2389717" y="5367341"/>
            <a:ext cx="7315200" cy="193900"/>
          </a:xfrm>
        </p:spPr>
        <p:txBody>
          <a:bodyPr/>
          <a:lstStyle>
            <a:lvl1pPr marL="0" indent="0">
              <a:buNone/>
              <a:defRPr sz="1260"/>
            </a:lvl1pPr>
            <a:lvl2pPr marL="411470" indent="0">
              <a:buNone/>
              <a:defRPr sz="1080"/>
            </a:lvl2pPr>
            <a:lvl3pPr marL="822939" indent="0">
              <a:buNone/>
              <a:defRPr sz="900"/>
            </a:lvl3pPr>
            <a:lvl4pPr marL="1234409" indent="0">
              <a:buNone/>
              <a:defRPr sz="811"/>
            </a:lvl4pPr>
            <a:lvl5pPr marL="1645879" indent="0">
              <a:buNone/>
              <a:defRPr sz="811"/>
            </a:lvl5pPr>
            <a:lvl6pPr marL="2057349" indent="0">
              <a:buNone/>
              <a:defRPr sz="811"/>
            </a:lvl6pPr>
            <a:lvl7pPr marL="2468818" indent="0">
              <a:buNone/>
              <a:defRPr sz="811"/>
            </a:lvl7pPr>
            <a:lvl8pPr marL="2880288" indent="0">
              <a:buNone/>
              <a:defRPr sz="811"/>
            </a:lvl8pPr>
            <a:lvl9pPr marL="3291758" indent="0">
              <a:buNone/>
              <a:defRPr sz="811"/>
            </a:lvl9pPr>
          </a:lstStyle>
          <a:p>
            <a:pPr lvl="0"/>
            <a:r>
              <a:rPr lang="nl-NL" dirty="0" err="1"/>
              <a:t>Textmasterformat</a:t>
            </a:r>
            <a:r>
              <a:rPr lang="nl-NL" dirty="0"/>
              <a:t> </a:t>
            </a:r>
            <a:r>
              <a:rPr lang="nl-NL" dirty="0" err="1"/>
              <a:t>bearbeiten</a:t>
            </a:r>
            <a:endParaRPr lang="nl-NL" dirty="0"/>
          </a:p>
        </p:txBody>
      </p:sp>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FF369B0-10C2-4C23-B6E1-1D22A483C417}"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791267083"/>
      </p:ext>
    </p:extLst>
  </p:cSld>
  <p:clrMapOvr>
    <a:masterClrMapping/>
  </p:clrMapOvr>
  <p:transition spd="slow">
    <p:wip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1_Bild mit Überschrift">
    <p:spTree>
      <p:nvGrpSpPr>
        <p:cNvPr id="1" name=""/>
        <p:cNvGrpSpPr/>
        <p:nvPr/>
      </p:nvGrpSpPr>
      <p:grpSpPr>
        <a:xfrm>
          <a:off x="0" y="0"/>
          <a:ext cx="0" cy="0"/>
          <a:chOff x="0" y="0"/>
          <a:chExt cx="0" cy="0"/>
        </a:xfrm>
      </p:grpSpPr>
      <p:sp>
        <p:nvSpPr>
          <p:cNvPr id="3" name="Bildplatzhalter 2"/>
          <p:cNvSpPr>
            <a:spLocks noGrp="1"/>
          </p:cNvSpPr>
          <p:nvPr>
            <p:ph type="pic" idx="1"/>
          </p:nvPr>
        </p:nvSpPr>
        <p:spPr>
          <a:xfrm>
            <a:off x="2389717" y="612775"/>
            <a:ext cx="7315200" cy="443199"/>
          </a:xfrm>
        </p:spPr>
        <p:txBody>
          <a:bodyPr/>
          <a:lstStyle>
            <a:lvl1pPr marL="0" indent="0">
              <a:buNone/>
              <a:defRPr sz="2880"/>
            </a:lvl1pPr>
            <a:lvl2pPr marL="411470" indent="0">
              <a:buNone/>
              <a:defRPr sz="2520"/>
            </a:lvl2pPr>
            <a:lvl3pPr marL="822939" indent="0">
              <a:buNone/>
              <a:defRPr sz="2160"/>
            </a:lvl3pPr>
            <a:lvl4pPr marL="1234409" indent="0">
              <a:buNone/>
              <a:defRPr sz="1800"/>
            </a:lvl4pPr>
            <a:lvl5pPr marL="1645879" indent="0">
              <a:buNone/>
              <a:defRPr sz="1800"/>
            </a:lvl5pPr>
            <a:lvl6pPr marL="2057349" indent="0">
              <a:buNone/>
              <a:defRPr sz="1800"/>
            </a:lvl6pPr>
            <a:lvl7pPr marL="2468818" indent="0">
              <a:buNone/>
              <a:defRPr sz="1800"/>
            </a:lvl7pPr>
            <a:lvl8pPr marL="2880288" indent="0">
              <a:buNone/>
              <a:defRPr sz="1800"/>
            </a:lvl8pPr>
            <a:lvl9pPr marL="3291758" indent="0">
              <a:buNone/>
              <a:defRPr sz="1800"/>
            </a:lvl9pPr>
          </a:lstStyle>
          <a:p>
            <a:pPr lvl="0"/>
            <a:endParaRPr lang="de-DE" noProof="0"/>
          </a:p>
        </p:txBody>
      </p:sp>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FF369B0-10C2-4C23-B6E1-1D22A483C417}" type="slidenum">
              <a:rPr lang="nl-NL" altLang="en-US">
                <a:solidFill>
                  <a:srgbClr val="5F5F5F"/>
                </a:solidFill>
              </a:rPr>
              <a:pPr/>
              <a:t>‹#›</a:t>
            </a:fld>
            <a:endParaRPr lang="nl-NL" altLang="en-US" dirty="0">
              <a:solidFill>
                <a:srgbClr val="5F5F5F"/>
              </a:solidFill>
            </a:endParaRPr>
          </a:p>
        </p:txBody>
      </p:sp>
      <p:sp>
        <p:nvSpPr>
          <p:cNvPr id="6" name="Title 5">
            <a:extLst>
              <a:ext uri="{FF2B5EF4-FFF2-40B4-BE49-F238E27FC236}">
                <a16:creationId xmlns:a16="http://schemas.microsoft.com/office/drawing/2014/main" id="{EEEB38DE-42B2-BA4F-9CEC-E20F77786D37}"/>
              </a:ext>
            </a:extLst>
          </p:cNvPr>
          <p:cNvSpPr>
            <a:spLocks noGrp="1"/>
          </p:cNvSpPr>
          <p:nvPr>
            <p:ph type="title"/>
          </p:nvPr>
        </p:nvSpPr>
        <p:spPr>
          <a:xfrm>
            <a:off x="2389718" y="3683935"/>
            <a:ext cx="8657167" cy="311880"/>
          </a:xfrm>
        </p:spPr>
        <p:txBody>
          <a:bodyPr/>
          <a:lstStyle>
            <a:lvl1pPr>
              <a:defRPr sz="2133"/>
            </a:lvl1pPr>
          </a:lstStyle>
          <a:p>
            <a:r>
              <a:rPr lang="en-US" dirty="0"/>
              <a:t>Click to edit Master title style</a:t>
            </a:r>
            <a:endParaRPr lang="en-GB" dirty="0"/>
          </a:p>
        </p:txBody>
      </p:sp>
      <p:sp>
        <p:nvSpPr>
          <p:cNvPr id="7" name="Rectangle 4">
            <a:extLst>
              <a:ext uri="{FF2B5EF4-FFF2-40B4-BE49-F238E27FC236}">
                <a16:creationId xmlns:a16="http://schemas.microsoft.com/office/drawing/2014/main" id="{E249893D-BF7B-F24A-B7BD-1C1D3760BC1F}"/>
              </a:ext>
            </a:extLst>
          </p:cNvPr>
          <p:cNvSpPr>
            <a:spLocks noGrp="1" noChangeArrowheads="1"/>
          </p:cNvSpPr>
          <p:nvPr>
            <p:ph type="subTitle" idx="11"/>
          </p:nvPr>
        </p:nvSpPr>
        <p:spPr>
          <a:xfrm>
            <a:off x="2389717" y="4140597"/>
            <a:ext cx="8534400" cy="332399"/>
          </a:xfrm>
        </p:spPr>
        <p:txBody>
          <a:bodyPr/>
          <a:lstStyle>
            <a:lvl1pPr marL="0" indent="0">
              <a:buFontTx/>
              <a:buNone/>
              <a:defRPr sz="2133">
                <a:solidFill>
                  <a:schemeClr val="tx1"/>
                </a:solidFill>
              </a:defRPr>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subtitle</a:t>
            </a:r>
            <a:r>
              <a:rPr lang="nl-NL" noProof="0" dirty="0"/>
              <a:t> </a:t>
            </a:r>
            <a:r>
              <a:rPr lang="nl-NL" noProof="0" dirty="0" err="1"/>
              <a:t>style</a:t>
            </a:r>
            <a:endParaRPr lang="nl-NL" noProof="0" dirty="0"/>
          </a:p>
        </p:txBody>
      </p:sp>
    </p:spTree>
    <p:extLst>
      <p:ext uri="{BB962C8B-B14F-4D97-AF65-F5344CB8AC3E}">
        <p14:creationId xmlns:p14="http://schemas.microsoft.com/office/powerpoint/2010/main" val="2245278975"/>
      </p:ext>
    </p:extLst>
  </p:cSld>
  <p:clrMapOvr>
    <a:masterClrMapping/>
  </p:clrMapOvr>
  <p:transition spd="slow">
    <p:wip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956738" y="692646"/>
            <a:ext cx="8657167" cy="467820"/>
          </a:xfrm>
        </p:spPr>
        <p:txBody>
          <a:bodyPr/>
          <a:lstStyle/>
          <a:p>
            <a:r>
              <a:rPr lang="nl-NL" dirty="0"/>
              <a:t>Titelmasterformat </a:t>
            </a:r>
            <a:r>
              <a:rPr lang="nl-NL" dirty="0" err="1"/>
              <a:t>durch</a:t>
            </a:r>
            <a:r>
              <a:rPr lang="nl-NL" dirty="0"/>
              <a:t> </a:t>
            </a:r>
            <a:r>
              <a:rPr lang="nl-NL" dirty="0" err="1"/>
              <a:t>Klicken</a:t>
            </a:r>
            <a:r>
              <a:rPr lang="nl-NL" dirty="0"/>
              <a:t> </a:t>
            </a:r>
            <a:r>
              <a:rPr lang="nl-NL" dirty="0" err="1"/>
              <a:t>bearbeiten</a:t>
            </a:r>
            <a:endParaRPr lang="nl-NL" dirty="0"/>
          </a:p>
        </p:txBody>
      </p:sp>
      <p:sp>
        <p:nvSpPr>
          <p:cNvPr id="3" name="Vertikaler Textplatzhalter 2"/>
          <p:cNvSpPr>
            <a:spLocks noGrp="1"/>
          </p:cNvSpPr>
          <p:nvPr>
            <p:ph type="body" orient="vert" idx="1"/>
          </p:nvPr>
        </p:nvSpPr>
        <p:spPr>
          <a:xfrm>
            <a:off x="-260816" y="1773239"/>
            <a:ext cx="9993249" cy="1373187"/>
          </a:xfrm>
        </p:spPr>
        <p:txBody>
          <a:bodyPr vert="eaVert"/>
          <a:lstStyle/>
          <a:p>
            <a:pPr lvl="0"/>
            <a:r>
              <a:rPr lang="nl-NL" dirty="0" err="1"/>
              <a:t>Textmasterformat</a:t>
            </a:r>
            <a:r>
              <a:rPr lang="nl-NL" dirty="0"/>
              <a:t> </a:t>
            </a:r>
            <a:r>
              <a:rPr lang="nl-NL" dirty="0" err="1"/>
              <a:t>bearbeiten</a:t>
            </a:r>
            <a:endParaRPr lang="nl-NL" dirty="0"/>
          </a:p>
          <a:p>
            <a:pPr lvl="1"/>
            <a:r>
              <a:rPr lang="nl-NL" dirty="0" err="1"/>
              <a:t>Zweite</a:t>
            </a:r>
            <a:r>
              <a:rPr lang="nl-NL" dirty="0"/>
              <a:t> </a:t>
            </a:r>
            <a:r>
              <a:rPr lang="nl-NL" dirty="0" err="1"/>
              <a:t>Ebene</a:t>
            </a:r>
            <a:endParaRPr lang="nl-NL" dirty="0"/>
          </a:p>
          <a:p>
            <a:pPr lvl="2"/>
            <a:r>
              <a:rPr lang="nl-NL" dirty="0" err="1"/>
              <a:t>Dritte</a:t>
            </a:r>
            <a:r>
              <a:rPr lang="nl-NL" dirty="0"/>
              <a:t> </a:t>
            </a:r>
            <a:r>
              <a:rPr lang="nl-NL" dirty="0" err="1"/>
              <a:t>Ebene</a:t>
            </a:r>
            <a:endParaRPr lang="nl-NL" dirty="0"/>
          </a:p>
          <a:p>
            <a:pPr lvl="3"/>
            <a:r>
              <a:rPr lang="nl-NL" dirty="0" err="1"/>
              <a:t>Vierte</a:t>
            </a:r>
            <a:r>
              <a:rPr lang="nl-NL" dirty="0"/>
              <a:t> </a:t>
            </a:r>
            <a:r>
              <a:rPr lang="nl-NL" dirty="0" err="1"/>
              <a:t>Ebene</a:t>
            </a:r>
            <a:endParaRPr lang="nl-NL" dirty="0"/>
          </a:p>
          <a:p>
            <a:pPr lvl="4"/>
            <a:r>
              <a:rPr lang="nl-NL" dirty="0" err="1"/>
              <a:t>Fünfte</a:t>
            </a:r>
            <a:r>
              <a:rPr lang="nl-NL" dirty="0"/>
              <a:t> </a:t>
            </a:r>
            <a:r>
              <a:rPr lang="nl-NL" dirty="0" err="1"/>
              <a:t>Ebene</a:t>
            </a:r>
            <a:endParaRPr lang="nl-NL" dirty="0"/>
          </a:p>
        </p:txBody>
      </p:sp>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3E8BB042-65DD-47DF-A779-D8BE54D28885}"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1143019117"/>
      </p:ext>
    </p:extLst>
  </p:cSld>
  <p:clrMapOvr>
    <a:masterClrMapping/>
  </p:clrMapOvr>
  <p:transition spd="slow">
    <p:wip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39570" y="696913"/>
            <a:ext cx="1871282" cy="2449512"/>
          </a:xfrm>
        </p:spPr>
        <p:txBody>
          <a:bodyPr vert="eaVert"/>
          <a:lstStyle/>
          <a:p>
            <a:r>
              <a:rPr lang="nl-NL" dirty="0"/>
              <a:t>Titelmasterformat </a:t>
            </a:r>
            <a:r>
              <a:rPr lang="nl-NL" dirty="0" err="1"/>
              <a:t>durch</a:t>
            </a:r>
            <a:r>
              <a:rPr lang="nl-NL" dirty="0"/>
              <a:t> </a:t>
            </a:r>
            <a:r>
              <a:rPr lang="nl-NL" dirty="0" err="1"/>
              <a:t>Klicken</a:t>
            </a:r>
            <a:r>
              <a:rPr lang="nl-NL" dirty="0"/>
              <a:t> </a:t>
            </a:r>
            <a:r>
              <a:rPr lang="nl-NL" dirty="0" err="1"/>
              <a:t>bearbeiten</a:t>
            </a:r>
            <a:endParaRPr lang="nl-NL" dirty="0"/>
          </a:p>
        </p:txBody>
      </p:sp>
      <p:sp>
        <p:nvSpPr>
          <p:cNvPr id="3" name="Vertikaler Textplatzhalter 2"/>
          <p:cNvSpPr>
            <a:spLocks noGrp="1"/>
          </p:cNvSpPr>
          <p:nvPr>
            <p:ph type="body" orient="vert" idx="1"/>
          </p:nvPr>
        </p:nvSpPr>
        <p:spPr>
          <a:xfrm>
            <a:off x="4832991" y="696913"/>
            <a:ext cx="2503378" cy="2449512"/>
          </a:xfrm>
        </p:spPr>
        <p:txBody>
          <a:bodyPr vert="eaVert"/>
          <a:lstStyle/>
          <a:p>
            <a:pPr lvl="0"/>
            <a:r>
              <a:rPr lang="nl-NL" dirty="0" err="1"/>
              <a:t>Textmasterformat</a:t>
            </a:r>
            <a:r>
              <a:rPr lang="nl-NL" dirty="0"/>
              <a:t> </a:t>
            </a:r>
            <a:r>
              <a:rPr lang="nl-NL" dirty="0" err="1"/>
              <a:t>bearbeiten</a:t>
            </a:r>
            <a:endParaRPr lang="nl-NL" dirty="0"/>
          </a:p>
          <a:p>
            <a:pPr lvl="1"/>
            <a:r>
              <a:rPr lang="nl-NL" dirty="0" err="1"/>
              <a:t>Zweite</a:t>
            </a:r>
            <a:r>
              <a:rPr lang="nl-NL" dirty="0"/>
              <a:t> </a:t>
            </a:r>
            <a:r>
              <a:rPr lang="nl-NL" dirty="0" err="1"/>
              <a:t>Ebene</a:t>
            </a:r>
            <a:endParaRPr lang="nl-NL" dirty="0"/>
          </a:p>
          <a:p>
            <a:pPr lvl="2"/>
            <a:r>
              <a:rPr lang="nl-NL" dirty="0" err="1"/>
              <a:t>Dritte</a:t>
            </a:r>
            <a:r>
              <a:rPr lang="nl-NL" dirty="0"/>
              <a:t> </a:t>
            </a:r>
            <a:r>
              <a:rPr lang="nl-NL" dirty="0" err="1"/>
              <a:t>Ebene</a:t>
            </a:r>
            <a:endParaRPr lang="nl-NL" dirty="0"/>
          </a:p>
          <a:p>
            <a:pPr lvl="3"/>
            <a:r>
              <a:rPr lang="nl-NL" dirty="0" err="1"/>
              <a:t>Vierte</a:t>
            </a:r>
            <a:r>
              <a:rPr lang="nl-NL" dirty="0"/>
              <a:t> </a:t>
            </a:r>
            <a:r>
              <a:rPr lang="nl-NL" dirty="0" err="1"/>
              <a:t>Ebene</a:t>
            </a:r>
            <a:endParaRPr lang="nl-NL" dirty="0"/>
          </a:p>
          <a:p>
            <a:pPr lvl="4"/>
            <a:r>
              <a:rPr lang="nl-NL" dirty="0" err="1"/>
              <a:t>Fünfte</a:t>
            </a:r>
            <a:r>
              <a:rPr lang="nl-NL" dirty="0"/>
              <a:t> </a:t>
            </a:r>
            <a:r>
              <a:rPr lang="nl-NL" dirty="0" err="1"/>
              <a:t>Ebene</a:t>
            </a:r>
            <a:endParaRPr lang="nl-NL" dirty="0"/>
          </a:p>
        </p:txBody>
      </p:sp>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AE662D5E-A7C9-4C85-AAA2-BF1A97780F43}"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3935107855"/>
      </p:ext>
    </p:extLst>
  </p:cSld>
  <p:clrMapOvr>
    <a:masterClrMapping/>
  </p:clrMapOvr>
  <p:transition spd="slow">
    <p:wip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ECD26991-864A-44CE-8AA7-B2306F174986}" type="slidenum">
              <a:rPr lang="en-US" altLang="en-US"/>
              <a:pPr/>
              <a:t>‹#›</a:t>
            </a:fld>
            <a:endParaRPr lang="en-US" altLang="en-US"/>
          </a:p>
        </p:txBody>
      </p:sp>
    </p:spTree>
    <p:extLst>
      <p:ext uri="{BB962C8B-B14F-4D97-AF65-F5344CB8AC3E}">
        <p14:creationId xmlns:p14="http://schemas.microsoft.com/office/powerpoint/2010/main" val="1199428010"/>
      </p:ext>
    </p:extLst>
  </p:cSld>
  <p:clrMapOvr>
    <a:masterClrMapping/>
  </p:clrMapOvr>
  <p:transition spd="slow">
    <p:wip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graphicFrame>
        <p:nvGraphicFramePr>
          <p:cNvPr id="5" name="Rectangle 8" hidden="1"/>
          <p:cNvGraphicFramePr>
            <a:graphicFrameLocks/>
          </p:cNvGraphicFramePr>
          <p:nvPr>
            <p:custDataLst>
              <p:tags r:id="rId1"/>
            </p:custDataLst>
          </p:nvPr>
        </p:nvGraphicFramePr>
        <p:xfrm>
          <a:off x="0" y="2"/>
          <a:ext cx="211667" cy="158751"/>
        </p:xfrm>
        <a:graphic>
          <a:graphicData uri="http://schemas.openxmlformats.org/presentationml/2006/ole">
            <mc:AlternateContent xmlns:mc="http://schemas.openxmlformats.org/markup-compatibility/2006">
              <mc:Choice xmlns:v="urn:schemas-microsoft-com:vml" Requires="v">
                <p:oleObj name="think-cell Slide" r:id="rId3" imgW="0" imgH="0" progId="TCLayout.ActiveDocument.1">
                  <p:embed/>
                </p:oleObj>
              </mc:Choice>
              <mc:Fallback>
                <p:oleObj name="think-cell Slide" r:id="rId3" imgW="0" imgH="0" progId="TCLayout.ActiveDocument.1">
                  <p:embed/>
                  <p:pic>
                    <p:nvPicPr>
                      <p:cNvPr id="5"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2"/>
                        <a:ext cx="211667" cy="1587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3074" name="Rectangle 2"/>
          <p:cNvSpPr>
            <a:spLocks noGrp="1" noChangeArrowheads="1"/>
          </p:cNvSpPr>
          <p:nvPr>
            <p:ph type="ctrTitle"/>
          </p:nvPr>
        </p:nvSpPr>
        <p:spPr>
          <a:xfrm>
            <a:off x="1132684" y="1157278"/>
            <a:ext cx="5124205" cy="1247521"/>
          </a:xfrm>
          <a:ln/>
        </p:spPr>
        <p:txBody>
          <a:bodyPr anchor="b" anchorCtr="0"/>
          <a:lstStyle>
            <a:lvl1pPr algn="ctr">
              <a:defRPr sz="4267">
                <a:solidFill>
                  <a:srgbClr val="5F9E4B"/>
                </a:solidFill>
              </a:defRPr>
            </a:lvl1pPr>
          </a:lstStyle>
          <a:p>
            <a:r>
              <a:rPr lang="nl-NL" dirty="0"/>
              <a:t>Click </a:t>
            </a:r>
            <a:r>
              <a:rPr lang="nl-NL" dirty="0" err="1"/>
              <a:t>to</a:t>
            </a:r>
            <a:r>
              <a:rPr lang="nl-NL" dirty="0"/>
              <a:t> </a:t>
            </a:r>
            <a:r>
              <a:rPr lang="nl-NL" dirty="0" err="1"/>
              <a:t>edit</a:t>
            </a:r>
            <a:r>
              <a:rPr lang="nl-NL" dirty="0"/>
              <a:t> Master </a:t>
            </a:r>
            <a:r>
              <a:rPr lang="nl-NL" dirty="0" err="1"/>
              <a:t>title</a:t>
            </a:r>
            <a:r>
              <a:rPr lang="nl-NL" dirty="0"/>
              <a:t> </a:t>
            </a:r>
            <a:r>
              <a:rPr lang="nl-NL" dirty="0" err="1"/>
              <a:t>style</a:t>
            </a:r>
            <a:endParaRPr lang="nl-NL" dirty="0"/>
          </a:p>
        </p:txBody>
      </p:sp>
      <p:sp>
        <p:nvSpPr>
          <p:cNvPr id="3075" name="Rectangle 3"/>
          <p:cNvSpPr>
            <a:spLocks noGrp="1" noChangeArrowheads="1"/>
          </p:cNvSpPr>
          <p:nvPr>
            <p:ph type="subTitle" idx="1"/>
          </p:nvPr>
        </p:nvSpPr>
        <p:spPr>
          <a:xfrm>
            <a:off x="1593269" y="2631929"/>
            <a:ext cx="4203035" cy="933019"/>
          </a:xfrm>
        </p:spPr>
        <p:txBody>
          <a:bodyPr>
            <a:noAutofit/>
          </a:bodyPr>
          <a:lstStyle>
            <a:lvl1pPr marL="0" indent="0" algn="ctr">
              <a:buFontTx/>
              <a:buNone/>
              <a:defRPr sz="2880">
                <a:solidFill>
                  <a:schemeClr val="tx1"/>
                </a:solidFill>
              </a:defRPr>
            </a:lvl1pPr>
          </a:lstStyle>
          <a:p>
            <a:r>
              <a:rPr lang="nl-NL" dirty="0"/>
              <a:t>Click </a:t>
            </a:r>
            <a:r>
              <a:rPr lang="nl-NL" dirty="0" err="1"/>
              <a:t>to</a:t>
            </a:r>
            <a:r>
              <a:rPr lang="nl-NL" dirty="0"/>
              <a:t> </a:t>
            </a:r>
            <a:r>
              <a:rPr lang="nl-NL" dirty="0" err="1"/>
              <a:t>edit</a:t>
            </a:r>
            <a:r>
              <a:rPr lang="nl-NL" dirty="0"/>
              <a:t> Master </a:t>
            </a:r>
            <a:r>
              <a:rPr lang="nl-NL" dirty="0" err="1"/>
              <a:t>subtitle</a:t>
            </a:r>
            <a:r>
              <a:rPr lang="nl-NL" dirty="0"/>
              <a:t> </a:t>
            </a:r>
            <a:r>
              <a:rPr lang="nl-NL" dirty="0" err="1"/>
              <a:t>style</a:t>
            </a:r>
            <a:endParaRPr lang="nl-NL" dirty="0"/>
          </a:p>
        </p:txBody>
      </p:sp>
      <p:sp>
        <p:nvSpPr>
          <p:cNvPr id="7" name="hl" descr="FOR INTERNAL USE ONLY"/>
          <p:cNvSpPr txBox="1"/>
          <p:nvPr userDrawn="1"/>
        </p:nvSpPr>
        <p:spPr>
          <a:xfrm>
            <a:off x="0" y="0"/>
            <a:ext cx="12192000" cy="210058"/>
          </a:xfrm>
          <a:prstGeom prst="rect">
            <a:avLst/>
          </a:prstGeom>
          <a:noFill/>
        </p:spPr>
        <p:txBody>
          <a:bodyPr vert="horz" rtlCol="0">
            <a:spAutoFit/>
          </a:bodyPr>
          <a:lstStyle/>
          <a:p>
            <a:pPr algn="l"/>
            <a:r>
              <a:rPr lang="en-US" sz="765" b="0" i="0" u="none" baseline="0">
                <a:solidFill>
                  <a:srgbClr val="5F5F5F"/>
                </a:solidFill>
                <a:latin typeface="trebuchet ms" panose="020B0603020202020204" pitchFamily="34" charset="0"/>
              </a:rPr>
              <a:t>FOR INTERNAL USE ONLY</a:t>
            </a:r>
          </a:p>
        </p:txBody>
      </p:sp>
      <p:sp>
        <p:nvSpPr>
          <p:cNvPr id="2" name="Slide Number Placeholder 1">
            <a:extLst>
              <a:ext uri="{FF2B5EF4-FFF2-40B4-BE49-F238E27FC236}">
                <a16:creationId xmlns:a16="http://schemas.microsoft.com/office/drawing/2014/main" id="{26A69F82-EB8F-924A-B415-D2ED27398D7A}"/>
              </a:ext>
            </a:extLst>
          </p:cNvPr>
          <p:cNvSpPr>
            <a:spLocks noGrp="1"/>
          </p:cNvSpPr>
          <p:nvPr>
            <p:ph type="sldNum" sz="quarter" idx="10"/>
          </p:nvPr>
        </p:nvSpPr>
        <p:spPr>
          <a:xfrm>
            <a:off x="548659" y="6513127"/>
            <a:ext cx="1270000" cy="138499"/>
          </a:xfrm>
          <a:prstGeom prst="rect">
            <a:avLst/>
          </a:prstGeom>
        </p:spPr>
        <p:txBody>
          <a:bodyPr/>
          <a:lstStyle/>
          <a:p>
            <a:fld id="{AF2EC569-30D1-48ED-BB9C-3FEABFC83A85}" type="slidenum">
              <a:rPr lang="nl-NL" altLang="en-US" smtClean="0">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62250405"/>
      </p:ext>
    </p:extLst>
  </p:cSld>
  <p:clrMapOvr>
    <a:masterClrMapping/>
  </p:clrMapOvr>
  <p:transition spd="slow">
    <p:wip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7758255"/>
      </p:ext>
    </p:extLst>
  </p:cSld>
  <p:clrMapOvr>
    <a:masterClrMapping/>
  </p:clrMapOvr>
  <p:transition spd="slow">
    <p:wip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userDrawn="1">
  <p:cSld name="Full screen / add image">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5" imgW="0" imgH="0" progId="TCLayout.ActiveDocument.1">
                  <p:embed/>
                </p:oleObj>
              </mc:Choice>
              <mc:Fallback>
                <p:oleObj name="think-cell Slide" r:id="rId5"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8" hidden="1">
            <a:extLst>
              <a:ext uri="{FF2B5EF4-FFF2-40B4-BE49-F238E27FC236}">
                <a16:creationId xmlns:a16="http://schemas.microsoft.com/office/drawing/2014/main" id="{5A4754FC-EB36-47F8-809E-FA66BD3CEC9E}"/>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5994" b="0" i="1" u="none" strike="noStrike" cap="none" normalizeH="0" baseline="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2" name="Picture Placeholder 11">
            <a:extLst>
              <a:ext uri="{FF2B5EF4-FFF2-40B4-BE49-F238E27FC236}">
                <a16:creationId xmlns:a16="http://schemas.microsoft.com/office/drawing/2014/main" id="{0981230D-3DC6-4322-925D-A57B80376CFD}"/>
              </a:ext>
            </a:extLst>
          </p:cNvPr>
          <p:cNvSpPr>
            <a:spLocks noGrp="1"/>
          </p:cNvSpPr>
          <p:nvPr>
            <p:ph type="pic" sz="quarter" idx="10"/>
          </p:nvPr>
        </p:nvSpPr>
        <p:spPr bwMode="auto">
          <a:xfrm>
            <a:off x="0" y="2"/>
            <a:ext cx="12192000"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noAutofit/>
          </a:bodyPr>
          <a:lstStyle>
            <a:lvl1pPr algn="ctr">
              <a:defRPr lang="en-US" sz="2131" dirty="0">
                <a:solidFill>
                  <a:schemeClr val="bg1">
                    <a:lumMod val="50000"/>
                  </a:schemeClr>
                </a:solidFill>
              </a:defRPr>
            </a:lvl1pPr>
          </a:lstStyle>
          <a:p>
            <a:pPr marL="0" lvl="0" indent="0" algn="ctr">
              <a:buFontTx/>
              <a:buNone/>
            </a:pPr>
            <a:r>
              <a:rPr lang="nl-NL"/>
              <a:t>Klik op het pictogram als u een afbeelding wilt toevoegen</a:t>
            </a:r>
            <a:endParaRPr lang="en-US"/>
          </a:p>
        </p:txBody>
      </p:sp>
      <p:sp>
        <p:nvSpPr>
          <p:cNvPr id="13" name="Rectangle 2">
            <a:extLst>
              <a:ext uri="{FF2B5EF4-FFF2-40B4-BE49-F238E27FC236}">
                <a16:creationId xmlns:a16="http://schemas.microsoft.com/office/drawing/2014/main" id="{90F54766-B108-4489-99C5-731E6B250EEB}"/>
              </a:ext>
            </a:extLst>
          </p:cNvPr>
          <p:cNvSpPr>
            <a:spLocks noGrp="1" noChangeArrowheads="1"/>
          </p:cNvSpPr>
          <p:nvPr>
            <p:ph type="title" hasCustomPrompt="1"/>
            <p:custDataLst>
              <p:tags r:id="rId3"/>
            </p:custDataLst>
          </p:nvPr>
        </p:nvSpPr>
        <p:spPr bwMode="auto">
          <a:xfrm>
            <a:off x="757602" y="2598773"/>
            <a:ext cx="4222826" cy="1660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nSpc>
                <a:spcPct val="90000"/>
              </a:lnSpc>
              <a:defRPr sz="5994" baseline="0">
                <a:solidFill>
                  <a:schemeClr val="bg1"/>
                </a:solidFill>
              </a:defRPr>
            </a:lvl1pPr>
          </a:lstStyle>
          <a:p>
            <a:pPr lvl="0"/>
            <a:r>
              <a:rPr lang="en-US"/>
              <a:t>CLICK TO </a:t>
            </a:r>
            <a:r>
              <a:rPr lang="en-US" altLang="nl-NL"/>
              <a:t>Add title</a:t>
            </a:r>
            <a:endParaRPr lang="en-US" altLang="nl-NL" noProof="0"/>
          </a:p>
        </p:txBody>
      </p:sp>
      <p:pic>
        <p:nvPicPr>
          <p:cNvPr id="7" name="Afbeelding 6">
            <a:extLst>
              <a:ext uri="{FF2B5EF4-FFF2-40B4-BE49-F238E27FC236}">
                <a16:creationId xmlns:a16="http://schemas.microsoft.com/office/drawing/2014/main" id="{4D1D3F91-694A-428A-A834-CC6F7D7F722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283575" y="5769464"/>
            <a:ext cx="3908426" cy="1088537"/>
          </a:xfrm>
          <a:prstGeom prst="rect">
            <a:avLst/>
          </a:prstGeom>
        </p:spPr>
      </p:pic>
    </p:spTree>
    <p:extLst>
      <p:ext uri="{BB962C8B-B14F-4D97-AF65-F5344CB8AC3E}">
        <p14:creationId xmlns:p14="http://schemas.microsoft.com/office/powerpoint/2010/main" val="3040153923"/>
      </p:ext>
    </p:extLst>
  </p:cSld>
  <p:clrMapOvr>
    <a:masterClrMapping/>
  </p:clrMapOvr>
  <p:transition spd="slow">
    <p:wip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4" name="Picture 11" descr="DSM_cover_green2"/>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b="12728"/>
          <a:stretch/>
        </p:blipFill>
        <p:spPr bwMode="auto">
          <a:xfrm>
            <a:off x="5" y="0"/>
            <a:ext cx="12206817" cy="5992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5" name="Rectangle 2" hidden="1"/>
          <p:cNvGraphicFramePr>
            <a:graphicFrameLocks/>
          </p:cNvGraphicFramePr>
          <p:nvPr>
            <p:custDataLst>
              <p:tags r:id="rId1"/>
            </p:custDataLst>
          </p:nvPr>
        </p:nvGraphicFramePr>
        <p:xfrm>
          <a:off x="0" y="2"/>
          <a:ext cx="211667" cy="158751"/>
        </p:xfrm>
        <a:graphic>
          <a:graphicData uri="http://schemas.openxmlformats.org/presentationml/2006/ole">
            <mc:AlternateContent xmlns:mc="http://schemas.openxmlformats.org/markup-compatibility/2006">
              <mc:Choice xmlns:v="urn:schemas-microsoft-com:vml" Requires="v">
                <p:oleObj name="think-cell Slide" r:id="rId7" imgW="0" imgH="0" progId="TCLayout.ActiveDocument.1">
                  <p:embed/>
                </p:oleObj>
              </mc:Choice>
              <mc:Fallback>
                <p:oleObj name="think-cell Slide" r:id="rId7" imgW="0" imgH="0" progId="TCLayout.ActiveDocument.1">
                  <p:embed/>
                  <p:pic>
                    <p:nvPicPr>
                      <p:cNvPr id="5"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2"/>
                        <a:ext cx="211667" cy="15875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 Box 16"/>
          <p:cNvSpPr txBox="1">
            <a:spLocks noChangeArrowheads="1"/>
          </p:cNvSpPr>
          <p:nvPr>
            <p:custDataLst>
              <p:tags r:id="rId2"/>
            </p:custDataLst>
          </p:nvPr>
        </p:nvSpPr>
        <p:spPr bwMode="auto">
          <a:xfrm>
            <a:off x="967322" y="3392488"/>
            <a:ext cx="65" cy="2492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nl-NL" altLang="en-US" sz="1620" dirty="0">
              <a:solidFill>
                <a:srgbClr val="FFFFFF"/>
              </a:solidFill>
            </a:endParaRPr>
          </a:p>
        </p:txBody>
      </p:sp>
      <p:sp>
        <p:nvSpPr>
          <p:cNvPr id="7" name="Text Box 17"/>
          <p:cNvSpPr txBox="1">
            <a:spLocks noChangeArrowheads="1"/>
          </p:cNvSpPr>
          <p:nvPr>
            <p:custDataLst>
              <p:tags r:id="rId3"/>
            </p:custDataLst>
          </p:nvPr>
        </p:nvSpPr>
        <p:spPr bwMode="auto">
          <a:xfrm>
            <a:off x="967322" y="3667126"/>
            <a:ext cx="65" cy="2492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nl-NL" altLang="en-US" sz="1620" dirty="0">
              <a:solidFill>
                <a:srgbClr val="FFFFFF"/>
              </a:solidFill>
            </a:endParaRPr>
          </a:p>
        </p:txBody>
      </p:sp>
      <p:sp>
        <p:nvSpPr>
          <p:cNvPr id="10" name="TextBox 9"/>
          <p:cNvSpPr txBox="1"/>
          <p:nvPr userDrawn="1">
            <p:custDataLst>
              <p:tags r:id="rId4"/>
            </p:custDataLst>
          </p:nvPr>
        </p:nvSpPr>
        <p:spPr>
          <a:xfrm>
            <a:off x="5" y="2"/>
            <a:ext cx="184731" cy="341632"/>
          </a:xfrm>
          <a:prstGeom prst="rect">
            <a:avLst/>
          </a:prstGeom>
          <a:noFill/>
        </p:spPr>
        <p:txBody>
          <a:bodyPr vert="horz" wrap="none" rtlCol="0">
            <a:spAutoFit/>
          </a:bodyPr>
          <a:lstStyle/>
          <a:p>
            <a:endParaRPr lang="nl-NL" sz="1620">
              <a:solidFill>
                <a:srgbClr val="000000"/>
              </a:solidFill>
            </a:endParaRPr>
          </a:p>
        </p:txBody>
      </p:sp>
      <p:sp>
        <p:nvSpPr>
          <p:cNvPr id="34819" name="Rectangle 3"/>
          <p:cNvSpPr>
            <a:spLocks noGrp="1" noChangeArrowheads="1"/>
          </p:cNvSpPr>
          <p:nvPr>
            <p:ph type="ctrTitle"/>
          </p:nvPr>
        </p:nvSpPr>
        <p:spPr>
          <a:xfrm>
            <a:off x="954622" y="1363665"/>
            <a:ext cx="8547100" cy="467820"/>
          </a:xfrm>
          <a:extLst>
            <a:ext uri="{91240B29-F687-4f45-9708-019B960494DF}">
              <a14:hiddenLine xmlns="" xmlns:a14="http://schemas.microsoft.com/office/drawing/2010/main" w="9525">
                <a:solidFill>
                  <a:schemeClr val="tx1"/>
                </a:solidFill>
                <a:miter lim="800000"/>
                <a:headEnd/>
                <a:tailEnd/>
              </a14:hiddenLine>
            </a:ext>
          </a:extLst>
        </p:spPr>
        <p:txBody>
          <a:bodyPr anchor="t"/>
          <a:lstStyle>
            <a:lvl1pPr>
              <a:defRPr>
                <a:solidFill>
                  <a:schemeClr val="bg1"/>
                </a:solidFill>
              </a:defRPr>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title</a:t>
            </a:r>
            <a:r>
              <a:rPr lang="nl-NL" noProof="0" dirty="0"/>
              <a:t> </a:t>
            </a:r>
            <a:r>
              <a:rPr lang="nl-NL" noProof="0" dirty="0" err="1"/>
              <a:t>style</a:t>
            </a:r>
            <a:endParaRPr lang="nl-NL" noProof="0" dirty="0"/>
          </a:p>
        </p:txBody>
      </p:sp>
      <p:sp>
        <p:nvSpPr>
          <p:cNvPr id="34820" name="Rectangle 4"/>
          <p:cNvSpPr>
            <a:spLocks noGrp="1" noChangeArrowheads="1"/>
          </p:cNvSpPr>
          <p:nvPr>
            <p:ph type="subTitle" idx="1"/>
          </p:nvPr>
        </p:nvSpPr>
        <p:spPr>
          <a:xfrm>
            <a:off x="969433" y="3022602"/>
            <a:ext cx="8534400" cy="332399"/>
          </a:xfrm>
        </p:spPr>
        <p:txBody>
          <a:bodyPr/>
          <a:lstStyle>
            <a:lvl1pPr marL="0" indent="0">
              <a:buFontTx/>
              <a:buNone/>
              <a:defRPr sz="2160">
                <a:solidFill>
                  <a:schemeClr val="bg1"/>
                </a:solidFill>
              </a:defRPr>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subtitle</a:t>
            </a:r>
            <a:r>
              <a:rPr lang="nl-NL" noProof="0" dirty="0"/>
              <a:t> </a:t>
            </a:r>
            <a:r>
              <a:rPr lang="nl-NL" noProof="0" dirty="0" err="1"/>
              <a:t>style</a:t>
            </a:r>
            <a:endParaRPr lang="nl-NL" noProof="0" dirty="0"/>
          </a:p>
        </p:txBody>
      </p:sp>
      <p:sp>
        <p:nvSpPr>
          <p:cNvPr id="2" name="hl" descr="FOR INTERNAL USE ONLY"/>
          <p:cNvSpPr txBox="1"/>
          <p:nvPr userDrawn="1"/>
        </p:nvSpPr>
        <p:spPr>
          <a:xfrm>
            <a:off x="0" y="0"/>
            <a:ext cx="12192000" cy="210058"/>
          </a:xfrm>
          <a:prstGeom prst="rect">
            <a:avLst/>
          </a:prstGeom>
          <a:noFill/>
        </p:spPr>
        <p:txBody>
          <a:bodyPr vert="horz" rtlCol="0">
            <a:spAutoFit/>
          </a:bodyPr>
          <a:lstStyle/>
          <a:p>
            <a:pPr algn="l"/>
            <a:r>
              <a:rPr lang="en-US" sz="765" b="0" i="0" u="none" baseline="0">
                <a:solidFill>
                  <a:srgbClr val="5F5F5F"/>
                </a:solidFill>
                <a:latin typeface="trebuchet ms" panose="020B0603020202020204" pitchFamily="34" charset="0"/>
              </a:rPr>
              <a:t>FOR INTERNAL USE ONLY</a:t>
            </a:r>
          </a:p>
        </p:txBody>
      </p:sp>
    </p:spTree>
    <p:extLst>
      <p:ext uri="{BB962C8B-B14F-4D97-AF65-F5344CB8AC3E}">
        <p14:creationId xmlns:p14="http://schemas.microsoft.com/office/powerpoint/2010/main" val="3446595962"/>
      </p:ext>
    </p:extLst>
  </p:cSld>
  <p:clrMapOvr>
    <a:masterClrMapping/>
  </p:clrMapOvr>
  <p:transition spd="slow">
    <p:wip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2DB795BA-B12C-4BDA-A439-7674566430F6}" type="slidenum">
              <a:rPr lang="nl-NL" altLang="en-US">
                <a:solidFill>
                  <a:srgbClr val="5F5F5F"/>
                </a:solidFill>
              </a:rPr>
              <a:pPr/>
              <a:t>‹#›</a:t>
            </a:fld>
            <a:endParaRPr lang="nl-NL" altLang="en-US" dirty="0">
              <a:solidFill>
                <a:srgbClr val="5F5F5F"/>
              </a:solidFill>
            </a:endParaRPr>
          </a:p>
        </p:txBody>
      </p:sp>
      <p:sp>
        <p:nvSpPr>
          <p:cNvPr id="5" name="Title 4">
            <a:extLst>
              <a:ext uri="{FF2B5EF4-FFF2-40B4-BE49-F238E27FC236}">
                <a16:creationId xmlns:a16="http://schemas.microsoft.com/office/drawing/2014/main" id="{CE81EEB1-5781-4549-8015-D81D19558983}"/>
              </a:ext>
            </a:extLst>
          </p:cNvPr>
          <p:cNvSpPr>
            <a:spLocks noGrp="1"/>
          </p:cNvSpPr>
          <p:nvPr>
            <p:ph type="title"/>
          </p:nvPr>
        </p:nvSpPr>
        <p:spPr/>
        <p:txBody>
          <a:bodyPr/>
          <a:lstStyle/>
          <a:p>
            <a:r>
              <a:rPr lang="en-US"/>
              <a:t>Click to edit Master title style</a:t>
            </a:r>
            <a:endParaRPr lang="en-GB"/>
          </a:p>
        </p:txBody>
      </p:sp>
      <p:sp>
        <p:nvSpPr>
          <p:cNvPr id="7" name="Rectangle 4">
            <a:extLst>
              <a:ext uri="{FF2B5EF4-FFF2-40B4-BE49-F238E27FC236}">
                <a16:creationId xmlns:a16="http://schemas.microsoft.com/office/drawing/2014/main" id="{B58D341B-DA44-8149-A8CC-FEAFD528E4D0}"/>
              </a:ext>
            </a:extLst>
          </p:cNvPr>
          <p:cNvSpPr>
            <a:spLocks noGrp="1" noChangeArrowheads="1"/>
          </p:cNvSpPr>
          <p:nvPr>
            <p:ph idx="11"/>
          </p:nvPr>
        </p:nvSpPr>
        <p:spPr bwMode="auto">
          <a:xfrm>
            <a:off x="969433" y="1773241"/>
            <a:ext cx="8763000" cy="16620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nl-NL" altLang="en-US" dirty="0"/>
              <a:t>Click </a:t>
            </a:r>
            <a:r>
              <a:rPr lang="nl-NL" altLang="en-US" dirty="0" err="1"/>
              <a:t>to</a:t>
            </a:r>
            <a:r>
              <a:rPr lang="nl-NL" altLang="en-US" dirty="0"/>
              <a:t> </a:t>
            </a:r>
            <a:r>
              <a:rPr lang="nl-NL" altLang="en-US" dirty="0" err="1"/>
              <a:t>edit</a:t>
            </a:r>
            <a:r>
              <a:rPr lang="nl-NL" altLang="en-US" dirty="0"/>
              <a:t> Master </a:t>
            </a:r>
            <a:r>
              <a:rPr lang="nl-NL" altLang="en-US" dirty="0" err="1"/>
              <a:t>text</a:t>
            </a:r>
            <a:r>
              <a:rPr lang="nl-NL" altLang="en-US" dirty="0"/>
              <a:t> </a:t>
            </a:r>
            <a:r>
              <a:rPr lang="nl-NL" altLang="en-US" dirty="0" err="1"/>
              <a:t>styles</a:t>
            </a:r>
            <a:endParaRPr lang="nl-NL" altLang="en-US" dirty="0"/>
          </a:p>
          <a:p>
            <a:pPr lvl="1"/>
            <a:r>
              <a:rPr lang="nl-NL" altLang="en-US" dirty="0"/>
              <a:t>Second level</a:t>
            </a:r>
          </a:p>
          <a:p>
            <a:pPr lvl="2"/>
            <a:r>
              <a:rPr lang="nl-NL" altLang="en-US" dirty="0" err="1"/>
              <a:t>Third</a:t>
            </a:r>
            <a:r>
              <a:rPr lang="nl-NL" altLang="en-US" dirty="0"/>
              <a:t> level</a:t>
            </a:r>
          </a:p>
          <a:p>
            <a:pPr lvl="3"/>
            <a:r>
              <a:rPr lang="nl-NL" altLang="en-US" dirty="0" err="1"/>
              <a:t>Fourth</a:t>
            </a:r>
            <a:r>
              <a:rPr lang="nl-NL" altLang="en-US" dirty="0"/>
              <a:t> level</a:t>
            </a:r>
          </a:p>
          <a:p>
            <a:pPr lvl="4"/>
            <a:r>
              <a:rPr lang="nl-NL" altLang="en-US" dirty="0" err="1"/>
              <a:t>Fifth</a:t>
            </a:r>
            <a:r>
              <a:rPr lang="nl-NL" altLang="en-US" dirty="0"/>
              <a:t> level</a:t>
            </a:r>
          </a:p>
        </p:txBody>
      </p:sp>
    </p:spTree>
    <p:extLst>
      <p:ext uri="{BB962C8B-B14F-4D97-AF65-F5344CB8AC3E}">
        <p14:creationId xmlns:p14="http://schemas.microsoft.com/office/powerpoint/2010/main" val="2283166513"/>
      </p:ext>
    </p:extLst>
  </p:cSld>
  <p:clrMapOvr>
    <a:masterClrMapping/>
  </p:clrMapOvr>
  <p:transition spd="slow">
    <p:wip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2DB795BA-B12C-4BDA-A439-7674566430F6}" type="slidenum">
              <a:rPr lang="nl-NL" altLang="en-US">
                <a:solidFill>
                  <a:srgbClr val="5F5F5F"/>
                </a:solidFill>
              </a:rPr>
              <a:pPr/>
              <a:t>‹#›</a:t>
            </a:fld>
            <a:endParaRPr lang="nl-NL" altLang="en-US" dirty="0">
              <a:solidFill>
                <a:srgbClr val="5F5F5F"/>
              </a:solidFill>
            </a:endParaRPr>
          </a:p>
        </p:txBody>
      </p:sp>
      <p:sp>
        <p:nvSpPr>
          <p:cNvPr id="5" name="Title 4">
            <a:extLst>
              <a:ext uri="{FF2B5EF4-FFF2-40B4-BE49-F238E27FC236}">
                <a16:creationId xmlns:a16="http://schemas.microsoft.com/office/drawing/2014/main" id="{CE81EEB1-5781-4549-8015-D81D19558983}"/>
              </a:ext>
            </a:extLst>
          </p:cNvPr>
          <p:cNvSpPr>
            <a:spLocks noGrp="1"/>
          </p:cNvSpPr>
          <p:nvPr>
            <p:ph type="title"/>
          </p:nvPr>
        </p:nvSpPr>
        <p:spPr/>
        <p:txBody>
          <a:bodyPr/>
          <a:lstStyle/>
          <a:p>
            <a:r>
              <a:rPr lang="en-US"/>
              <a:t>Click to edit Master title style</a:t>
            </a:r>
            <a:endParaRPr lang="en-GB"/>
          </a:p>
        </p:txBody>
      </p:sp>
      <p:sp>
        <p:nvSpPr>
          <p:cNvPr id="7" name="Rectangle 4">
            <a:extLst>
              <a:ext uri="{FF2B5EF4-FFF2-40B4-BE49-F238E27FC236}">
                <a16:creationId xmlns:a16="http://schemas.microsoft.com/office/drawing/2014/main" id="{B58D341B-DA44-8149-A8CC-FEAFD528E4D0}"/>
              </a:ext>
            </a:extLst>
          </p:cNvPr>
          <p:cNvSpPr>
            <a:spLocks noGrp="1" noChangeArrowheads="1"/>
          </p:cNvSpPr>
          <p:nvPr>
            <p:ph idx="11"/>
          </p:nvPr>
        </p:nvSpPr>
        <p:spPr bwMode="auto">
          <a:xfrm>
            <a:off x="969433" y="1773241"/>
            <a:ext cx="7162195" cy="16620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nl-NL" altLang="en-US" dirty="0"/>
              <a:t>Click </a:t>
            </a:r>
            <a:r>
              <a:rPr lang="nl-NL" altLang="en-US" dirty="0" err="1"/>
              <a:t>to</a:t>
            </a:r>
            <a:r>
              <a:rPr lang="nl-NL" altLang="en-US" dirty="0"/>
              <a:t> </a:t>
            </a:r>
            <a:r>
              <a:rPr lang="nl-NL" altLang="en-US" dirty="0" err="1"/>
              <a:t>edit</a:t>
            </a:r>
            <a:r>
              <a:rPr lang="nl-NL" altLang="en-US" dirty="0"/>
              <a:t> Master </a:t>
            </a:r>
            <a:r>
              <a:rPr lang="nl-NL" altLang="en-US" dirty="0" err="1"/>
              <a:t>text</a:t>
            </a:r>
            <a:r>
              <a:rPr lang="nl-NL" altLang="en-US" dirty="0"/>
              <a:t> </a:t>
            </a:r>
            <a:r>
              <a:rPr lang="nl-NL" altLang="en-US" dirty="0" err="1"/>
              <a:t>styles</a:t>
            </a:r>
            <a:endParaRPr lang="nl-NL" altLang="en-US" dirty="0"/>
          </a:p>
          <a:p>
            <a:pPr lvl="1"/>
            <a:r>
              <a:rPr lang="nl-NL" altLang="en-US" dirty="0"/>
              <a:t>Second level</a:t>
            </a:r>
          </a:p>
          <a:p>
            <a:pPr lvl="2"/>
            <a:r>
              <a:rPr lang="nl-NL" altLang="en-US" dirty="0" err="1"/>
              <a:t>Third</a:t>
            </a:r>
            <a:r>
              <a:rPr lang="nl-NL" altLang="en-US" dirty="0"/>
              <a:t> level</a:t>
            </a:r>
          </a:p>
          <a:p>
            <a:pPr lvl="3"/>
            <a:r>
              <a:rPr lang="nl-NL" altLang="en-US" dirty="0" err="1"/>
              <a:t>Fourth</a:t>
            </a:r>
            <a:r>
              <a:rPr lang="nl-NL" altLang="en-US" dirty="0"/>
              <a:t> level</a:t>
            </a:r>
          </a:p>
          <a:p>
            <a:pPr lvl="4"/>
            <a:r>
              <a:rPr lang="nl-NL" altLang="en-US" dirty="0" err="1"/>
              <a:t>Fifth</a:t>
            </a:r>
            <a:r>
              <a:rPr lang="nl-NL" altLang="en-US" dirty="0"/>
              <a:t> level</a:t>
            </a:r>
          </a:p>
        </p:txBody>
      </p:sp>
    </p:spTree>
    <p:extLst>
      <p:ext uri="{BB962C8B-B14F-4D97-AF65-F5344CB8AC3E}">
        <p14:creationId xmlns:p14="http://schemas.microsoft.com/office/powerpoint/2010/main" val="3194090627"/>
      </p:ext>
    </p:extLst>
  </p:cSld>
  <p:clrMapOvr>
    <a:masterClrMapping/>
  </p:clrMapOvr>
  <p:transition spd="slow">
    <p:wip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23B1A7F6-B7AA-467F-AA19-667CFE04892E}" type="slidenum">
              <a:rPr lang="nl-NL" altLang="en-US">
                <a:solidFill>
                  <a:srgbClr val="5F5F5F"/>
                </a:solidFill>
              </a:rPr>
              <a:pPr/>
              <a:t>‹#›</a:t>
            </a:fld>
            <a:endParaRPr lang="nl-NL" altLang="en-US" dirty="0">
              <a:solidFill>
                <a:srgbClr val="5F5F5F"/>
              </a:solidFill>
            </a:endParaRPr>
          </a:p>
        </p:txBody>
      </p:sp>
      <p:sp>
        <p:nvSpPr>
          <p:cNvPr id="5" name="Title 4">
            <a:extLst>
              <a:ext uri="{FF2B5EF4-FFF2-40B4-BE49-F238E27FC236}">
                <a16:creationId xmlns:a16="http://schemas.microsoft.com/office/drawing/2014/main" id="{3A07BBAE-75EE-5244-948B-ADAD182A2A86}"/>
              </a:ext>
            </a:extLst>
          </p:cNvPr>
          <p:cNvSpPr>
            <a:spLocks noGrp="1"/>
          </p:cNvSpPr>
          <p:nvPr>
            <p:ph type="title"/>
          </p:nvPr>
        </p:nvSpPr>
        <p:spPr>
          <a:xfrm>
            <a:off x="956738" y="3506731"/>
            <a:ext cx="8657167" cy="545791"/>
          </a:xfrm>
        </p:spPr>
        <p:txBody>
          <a:bodyPr/>
          <a:lstStyle>
            <a:lvl1pPr>
              <a:defRPr sz="3733"/>
            </a:lvl1pPr>
          </a:lstStyle>
          <a:p>
            <a:r>
              <a:rPr lang="en-US"/>
              <a:t>Click to edit Master title style</a:t>
            </a:r>
            <a:endParaRPr lang="en-GB"/>
          </a:p>
        </p:txBody>
      </p:sp>
      <p:pic>
        <p:nvPicPr>
          <p:cNvPr id="6" name="Picture 5">
            <a:extLst>
              <a:ext uri="{FF2B5EF4-FFF2-40B4-BE49-F238E27FC236}">
                <a16:creationId xmlns:a16="http://schemas.microsoft.com/office/drawing/2014/main" id="{D1F8027C-EC5F-8D4E-BF23-D967D4BF00E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4712244"/>
            <a:ext cx="12192000" cy="1480451"/>
          </a:xfrm>
          <a:prstGeom prst="rect">
            <a:avLst/>
          </a:prstGeom>
        </p:spPr>
      </p:pic>
      <p:sp>
        <p:nvSpPr>
          <p:cNvPr id="7" name="Rectangle 4">
            <a:extLst>
              <a:ext uri="{FF2B5EF4-FFF2-40B4-BE49-F238E27FC236}">
                <a16:creationId xmlns:a16="http://schemas.microsoft.com/office/drawing/2014/main" id="{244DEF00-712B-D247-AAD3-DAD10F9E28C4}"/>
              </a:ext>
            </a:extLst>
          </p:cNvPr>
          <p:cNvSpPr>
            <a:spLocks noGrp="1" noChangeArrowheads="1"/>
          </p:cNvSpPr>
          <p:nvPr>
            <p:ph type="subTitle" idx="11"/>
          </p:nvPr>
        </p:nvSpPr>
        <p:spPr>
          <a:xfrm>
            <a:off x="969433" y="4178402"/>
            <a:ext cx="8534400" cy="332399"/>
          </a:xfrm>
        </p:spPr>
        <p:txBody>
          <a:bodyPr/>
          <a:lstStyle>
            <a:lvl1pPr marL="0" indent="0">
              <a:buFontTx/>
              <a:buNone/>
              <a:defRPr sz="2160">
                <a:solidFill>
                  <a:schemeClr val="bg1"/>
                </a:solidFill>
              </a:defRPr>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subtitle</a:t>
            </a:r>
            <a:r>
              <a:rPr lang="nl-NL" noProof="0" dirty="0"/>
              <a:t> </a:t>
            </a:r>
            <a:r>
              <a:rPr lang="nl-NL" noProof="0" dirty="0" err="1"/>
              <a:t>style</a:t>
            </a:r>
            <a:endParaRPr lang="nl-NL" noProof="0" dirty="0"/>
          </a:p>
        </p:txBody>
      </p:sp>
    </p:spTree>
    <p:extLst>
      <p:ext uri="{BB962C8B-B14F-4D97-AF65-F5344CB8AC3E}">
        <p14:creationId xmlns:p14="http://schemas.microsoft.com/office/powerpoint/2010/main" val="3659045666"/>
      </p:ext>
    </p:extLst>
  </p:cSld>
  <p:clrMapOvr>
    <a:masterClrMapping/>
  </p:clrMapOvr>
  <p:transition spd="slow">
    <p:wip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817FE5F-A0A4-4EDE-910D-FA3D1345D7A8}" type="slidenum">
              <a:rPr lang="nl-NL" altLang="en-US">
                <a:solidFill>
                  <a:srgbClr val="5F5F5F"/>
                </a:solidFill>
              </a:rPr>
              <a:pPr/>
              <a:t>‹#›</a:t>
            </a:fld>
            <a:endParaRPr lang="nl-NL" altLang="en-US" dirty="0">
              <a:solidFill>
                <a:srgbClr val="5F5F5F"/>
              </a:solidFill>
            </a:endParaRPr>
          </a:p>
        </p:txBody>
      </p:sp>
      <p:sp>
        <p:nvSpPr>
          <p:cNvPr id="6" name="Title 5">
            <a:extLst>
              <a:ext uri="{FF2B5EF4-FFF2-40B4-BE49-F238E27FC236}">
                <a16:creationId xmlns:a16="http://schemas.microsoft.com/office/drawing/2014/main" id="{C42545A1-192F-0944-B3F5-CD4516CA60F7}"/>
              </a:ext>
            </a:extLst>
          </p:cNvPr>
          <p:cNvSpPr>
            <a:spLocks noGrp="1"/>
          </p:cNvSpPr>
          <p:nvPr>
            <p:ph type="title"/>
          </p:nvPr>
        </p:nvSpPr>
        <p:spPr/>
        <p:txBody>
          <a:bodyPr/>
          <a:lstStyle/>
          <a:p>
            <a:r>
              <a:rPr lang="en-US"/>
              <a:t>Click to edit Master title style</a:t>
            </a:r>
            <a:endParaRPr lang="en-GB"/>
          </a:p>
        </p:txBody>
      </p:sp>
      <p:sp>
        <p:nvSpPr>
          <p:cNvPr id="10" name="Content Placeholder 9">
            <a:extLst>
              <a:ext uri="{FF2B5EF4-FFF2-40B4-BE49-F238E27FC236}">
                <a16:creationId xmlns:a16="http://schemas.microsoft.com/office/drawing/2014/main" id="{462D3BB4-17F1-4946-BB0E-4B708197F4AB}"/>
              </a:ext>
            </a:extLst>
          </p:cNvPr>
          <p:cNvSpPr>
            <a:spLocks noGrp="1"/>
          </p:cNvSpPr>
          <p:nvPr>
            <p:ph sz="quarter" idx="12"/>
          </p:nvPr>
        </p:nvSpPr>
        <p:spPr>
          <a:xfrm>
            <a:off x="969434" y="1773767"/>
            <a:ext cx="4313767" cy="166205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Content Placeholder 9">
            <a:extLst>
              <a:ext uri="{FF2B5EF4-FFF2-40B4-BE49-F238E27FC236}">
                <a16:creationId xmlns:a16="http://schemas.microsoft.com/office/drawing/2014/main" id="{E87C192C-AF4A-FA4D-9CF8-B76417E96DFA}"/>
              </a:ext>
            </a:extLst>
          </p:cNvPr>
          <p:cNvSpPr>
            <a:spLocks noGrp="1"/>
          </p:cNvSpPr>
          <p:nvPr>
            <p:ph sz="quarter" idx="13"/>
          </p:nvPr>
        </p:nvSpPr>
        <p:spPr>
          <a:xfrm>
            <a:off x="5496541" y="1773767"/>
            <a:ext cx="4313767" cy="166205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6713557"/>
      </p:ext>
    </p:extLst>
  </p:cSld>
  <p:clrMapOvr>
    <a:masterClrMapping/>
  </p:clrMapOvr>
  <p:transition spd="slow">
    <p:wip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949821"/>
            <a:ext cx="10972800" cy="467820"/>
          </a:xfrm>
        </p:spPr>
        <p:txBody>
          <a:bodyPr/>
          <a:lstStyle>
            <a:lvl1pPr>
              <a:defRPr/>
            </a:lvl1pPr>
          </a:lstStyle>
          <a:p>
            <a:r>
              <a:rPr lang="nl-NL" dirty="0"/>
              <a:t>Titelmasterformat </a:t>
            </a:r>
            <a:r>
              <a:rPr lang="nl-NL" dirty="0" err="1"/>
              <a:t>durch</a:t>
            </a:r>
            <a:r>
              <a:rPr lang="nl-NL" dirty="0"/>
              <a:t> </a:t>
            </a:r>
            <a:r>
              <a:rPr lang="nl-NL" dirty="0" err="1"/>
              <a:t>Klicken</a:t>
            </a:r>
            <a:r>
              <a:rPr lang="nl-NL" dirty="0"/>
              <a:t> </a:t>
            </a:r>
            <a:r>
              <a:rPr lang="nl-NL" dirty="0" err="1"/>
              <a:t>bearbeiten</a:t>
            </a:r>
            <a:endParaRPr lang="nl-NL" dirty="0"/>
          </a:p>
        </p:txBody>
      </p:sp>
      <p:sp>
        <p:nvSpPr>
          <p:cNvPr id="3" name="Textplatzhalter 2"/>
          <p:cNvSpPr>
            <a:spLocks noGrp="1"/>
          </p:cNvSpPr>
          <p:nvPr>
            <p:ph type="body" idx="1"/>
          </p:nvPr>
        </p:nvSpPr>
        <p:spPr>
          <a:xfrm>
            <a:off x="609600" y="1842478"/>
            <a:ext cx="5386917" cy="332399"/>
          </a:xfrm>
        </p:spPr>
        <p:txBody>
          <a:bodyPr anchor="b"/>
          <a:lstStyle>
            <a:lvl1pPr marL="0" indent="0">
              <a:buNone/>
              <a:defRPr sz="2160" b="1"/>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nl-NL" dirty="0" err="1"/>
              <a:t>Textmasterformat</a:t>
            </a:r>
            <a:r>
              <a:rPr lang="nl-NL" dirty="0"/>
              <a:t> </a:t>
            </a:r>
            <a:r>
              <a:rPr lang="nl-NL" dirty="0" err="1"/>
              <a:t>bearbeiten</a:t>
            </a:r>
            <a:endParaRPr lang="nl-NL" dirty="0"/>
          </a:p>
        </p:txBody>
      </p:sp>
      <p:sp>
        <p:nvSpPr>
          <p:cNvPr id="4" name="Inhaltsplatzhalter 3"/>
          <p:cNvSpPr>
            <a:spLocks noGrp="1"/>
          </p:cNvSpPr>
          <p:nvPr>
            <p:ph sz="half" idx="2"/>
          </p:nvPr>
        </p:nvSpPr>
        <p:spPr>
          <a:xfrm>
            <a:off x="609600" y="2174874"/>
            <a:ext cx="5386917" cy="1507079"/>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nl-NL" dirty="0" err="1"/>
              <a:t>Textmasterformat</a:t>
            </a:r>
            <a:r>
              <a:rPr lang="nl-NL" dirty="0"/>
              <a:t> </a:t>
            </a:r>
            <a:r>
              <a:rPr lang="nl-NL" dirty="0" err="1"/>
              <a:t>bearbeiten</a:t>
            </a:r>
            <a:endParaRPr lang="nl-NL" dirty="0"/>
          </a:p>
          <a:p>
            <a:pPr lvl="1"/>
            <a:r>
              <a:rPr lang="nl-NL" dirty="0" err="1"/>
              <a:t>Zweite</a:t>
            </a:r>
            <a:r>
              <a:rPr lang="nl-NL" dirty="0"/>
              <a:t> </a:t>
            </a:r>
            <a:r>
              <a:rPr lang="nl-NL" dirty="0" err="1"/>
              <a:t>Ebene</a:t>
            </a:r>
            <a:endParaRPr lang="nl-NL" dirty="0"/>
          </a:p>
          <a:p>
            <a:pPr lvl="2"/>
            <a:r>
              <a:rPr lang="nl-NL" dirty="0" err="1"/>
              <a:t>Dritte</a:t>
            </a:r>
            <a:r>
              <a:rPr lang="nl-NL" dirty="0"/>
              <a:t> </a:t>
            </a:r>
            <a:r>
              <a:rPr lang="nl-NL" dirty="0" err="1"/>
              <a:t>Ebene</a:t>
            </a:r>
            <a:endParaRPr lang="nl-NL" dirty="0"/>
          </a:p>
          <a:p>
            <a:pPr lvl="3"/>
            <a:r>
              <a:rPr lang="nl-NL" dirty="0" err="1"/>
              <a:t>Vierte</a:t>
            </a:r>
            <a:r>
              <a:rPr lang="nl-NL" dirty="0"/>
              <a:t> </a:t>
            </a:r>
            <a:r>
              <a:rPr lang="nl-NL" dirty="0" err="1"/>
              <a:t>Ebene</a:t>
            </a:r>
            <a:endParaRPr lang="nl-NL" dirty="0"/>
          </a:p>
          <a:p>
            <a:pPr lvl="4"/>
            <a:r>
              <a:rPr lang="nl-NL" dirty="0" err="1"/>
              <a:t>Fünfte</a:t>
            </a:r>
            <a:r>
              <a:rPr lang="nl-NL" dirty="0"/>
              <a:t> </a:t>
            </a:r>
            <a:r>
              <a:rPr lang="nl-NL" dirty="0" err="1"/>
              <a:t>Ebene</a:t>
            </a:r>
            <a:endParaRPr lang="nl-NL" dirty="0"/>
          </a:p>
        </p:txBody>
      </p:sp>
      <p:sp>
        <p:nvSpPr>
          <p:cNvPr id="5" name="Textplatzhalter 4"/>
          <p:cNvSpPr>
            <a:spLocks noGrp="1"/>
          </p:cNvSpPr>
          <p:nvPr>
            <p:ph type="body" sz="quarter" idx="3"/>
          </p:nvPr>
        </p:nvSpPr>
        <p:spPr>
          <a:xfrm>
            <a:off x="6193372" y="1842478"/>
            <a:ext cx="5389033" cy="332399"/>
          </a:xfrm>
        </p:spPr>
        <p:txBody>
          <a:bodyPr anchor="b"/>
          <a:lstStyle>
            <a:lvl1pPr marL="0" indent="0">
              <a:buNone/>
              <a:defRPr sz="2160" b="1"/>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nl-NL" dirty="0" err="1"/>
              <a:t>Textmasterformat</a:t>
            </a:r>
            <a:r>
              <a:rPr lang="nl-NL" dirty="0"/>
              <a:t> </a:t>
            </a:r>
            <a:r>
              <a:rPr lang="nl-NL" dirty="0" err="1"/>
              <a:t>bearbeiten</a:t>
            </a:r>
            <a:endParaRPr lang="nl-NL" dirty="0"/>
          </a:p>
        </p:txBody>
      </p:sp>
      <p:sp>
        <p:nvSpPr>
          <p:cNvPr id="6" name="Inhaltsplatzhalter 5"/>
          <p:cNvSpPr>
            <a:spLocks noGrp="1"/>
          </p:cNvSpPr>
          <p:nvPr>
            <p:ph sz="quarter" idx="4"/>
          </p:nvPr>
        </p:nvSpPr>
        <p:spPr>
          <a:xfrm>
            <a:off x="6193372" y="2174874"/>
            <a:ext cx="5389033" cy="1507079"/>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nl-NL" dirty="0" err="1"/>
              <a:t>Textmasterformat</a:t>
            </a:r>
            <a:r>
              <a:rPr lang="nl-NL" dirty="0"/>
              <a:t> </a:t>
            </a:r>
            <a:r>
              <a:rPr lang="nl-NL" dirty="0" err="1"/>
              <a:t>bearbeiten</a:t>
            </a:r>
            <a:endParaRPr lang="nl-NL" dirty="0"/>
          </a:p>
          <a:p>
            <a:pPr lvl="1"/>
            <a:r>
              <a:rPr lang="nl-NL" dirty="0" err="1"/>
              <a:t>Zweite</a:t>
            </a:r>
            <a:r>
              <a:rPr lang="nl-NL" dirty="0"/>
              <a:t> </a:t>
            </a:r>
            <a:r>
              <a:rPr lang="nl-NL" dirty="0" err="1"/>
              <a:t>Ebene</a:t>
            </a:r>
            <a:endParaRPr lang="nl-NL" dirty="0"/>
          </a:p>
          <a:p>
            <a:pPr lvl="2"/>
            <a:r>
              <a:rPr lang="nl-NL" dirty="0" err="1"/>
              <a:t>Dritte</a:t>
            </a:r>
            <a:r>
              <a:rPr lang="nl-NL" dirty="0"/>
              <a:t> </a:t>
            </a:r>
            <a:r>
              <a:rPr lang="nl-NL" dirty="0" err="1"/>
              <a:t>Ebene</a:t>
            </a:r>
            <a:endParaRPr lang="nl-NL" dirty="0"/>
          </a:p>
          <a:p>
            <a:pPr lvl="3"/>
            <a:r>
              <a:rPr lang="nl-NL" dirty="0" err="1"/>
              <a:t>Vierte</a:t>
            </a:r>
            <a:r>
              <a:rPr lang="nl-NL" dirty="0"/>
              <a:t> </a:t>
            </a:r>
            <a:r>
              <a:rPr lang="nl-NL" dirty="0" err="1"/>
              <a:t>Ebene</a:t>
            </a:r>
            <a:endParaRPr lang="nl-NL" dirty="0"/>
          </a:p>
          <a:p>
            <a:pPr lvl="4"/>
            <a:r>
              <a:rPr lang="nl-NL" dirty="0" err="1"/>
              <a:t>Fünfte</a:t>
            </a:r>
            <a:r>
              <a:rPr lang="nl-NL" dirty="0"/>
              <a:t> </a:t>
            </a:r>
            <a:r>
              <a:rPr lang="nl-NL" dirty="0" err="1"/>
              <a:t>Ebene</a:t>
            </a:r>
            <a:endParaRPr lang="nl-NL" dirty="0"/>
          </a:p>
        </p:txBody>
      </p:sp>
      <p:sp>
        <p:nvSpPr>
          <p:cNvPr id="7" name="Slide Number Placeholder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61A41E32-BE29-4F4C-A75B-02543AD7EE86}"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798263779"/>
      </p:ext>
    </p:extLst>
  </p:cSld>
  <p:clrMapOvr>
    <a:masterClrMapping/>
  </p:clrMapOvr>
  <p:transition spd="slow">
    <p:wip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956738" y="692646"/>
            <a:ext cx="8657167" cy="467820"/>
          </a:xfrm>
        </p:spPr>
        <p:txBody>
          <a:bodyPr/>
          <a:lstStyle/>
          <a:p>
            <a:r>
              <a:rPr lang="nl-NL" dirty="0"/>
              <a:t>Titelmasterformat </a:t>
            </a:r>
            <a:r>
              <a:rPr lang="nl-NL" dirty="0" err="1"/>
              <a:t>durch</a:t>
            </a:r>
            <a:r>
              <a:rPr lang="nl-NL" dirty="0"/>
              <a:t> </a:t>
            </a:r>
            <a:r>
              <a:rPr lang="nl-NL" dirty="0" err="1"/>
              <a:t>Klicken</a:t>
            </a:r>
            <a:r>
              <a:rPr lang="nl-NL" dirty="0"/>
              <a:t> </a:t>
            </a:r>
            <a:r>
              <a:rPr lang="nl-NL" dirty="0" err="1"/>
              <a:t>bearbeiten</a:t>
            </a:r>
            <a:endParaRPr lang="nl-NL" dirty="0"/>
          </a:p>
        </p:txBody>
      </p:sp>
      <p:sp>
        <p:nvSpPr>
          <p:cNvPr id="3"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89A528B9-2AE5-43B8-B8D1-53A7A8B6267A}"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3688466387"/>
      </p:ext>
    </p:extLst>
  </p:cSld>
  <p:clrMapOvr>
    <a:masterClrMapping/>
  </p:clrMapOvr>
  <p:transition spd="slow">
    <p:wip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1_Zwei Inhalte">
    <p:spTree>
      <p:nvGrpSpPr>
        <p:cNvPr id="1" name=""/>
        <p:cNvGrpSpPr/>
        <p:nvPr/>
      </p:nvGrpSpPr>
      <p:grpSpPr>
        <a:xfrm>
          <a:off x="0" y="0"/>
          <a:ext cx="0" cy="0"/>
          <a:chOff x="0" y="0"/>
          <a:chExt cx="0" cy="0"/>
        </a:xfrm>
      </p:grpSpPr>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817FE5F-A0A4-4EDE-910D-FA3D1345D7A8}" type="slidenum">
              <a:rPr lang="nl-NL" altLang="en-US">
                <a:solidFill>
                  <a:srgbClr val="5F5F5F"/>
                </a:solidFill>
              </a:rPr>
              <a:pPr/>
              <a:t>‹#›</a:t>
            </a:fld>
            <a:endParaRPr lang="nl-NL" altLang="en-US" dirty="0">
              <a:solidFill>
                <a:srgbClr val="5F5F5F"/>
              </a:solidFill>
            </a:endParaRPr>
          </a:p>
        </p:txBody>
      </p:sp>
      <p:sp>
        <p:nvSpPr>
          <p:cNvPr id="6" name="Title 5">
            <a:extLst>
              <a:ext uri="{FF2B5EF4-FFF2-40B4-BE49-F238E27FC236}">
                <a16:creationId xmlns:a16="http://schemas.microsoft.com/office/drawing/2014/main" id="{C42545A1-192F-0944-B3F5-CD4516CA60F7}"/>
              </a:ext>
            </a:extLst>
          </p:cNvPr>
          <p:cNvSpPr>
            <a:spLocks noGrp="1"/>
          </p:cNvSpPr>
          <p:nvPr>
            <p:ph type="title"/>
          </p:nvPr>
        </p:nvSpPr>
        <p:spPr/>
        <p:txBody>
          <a:bodyPr/>
          <a:lstStyle/>
          <a:p>
            <a:r>
              <a:rPr lang="en-US"/>
              <a:t>Click to edit Master title style</a:t>
            </a:r>
            <a:endParaRPr lang="en-GB"/>
          </a:p>
        </p:txBody>
      </p:sp>
      <p:sp>
        <p:nvSpPr>
          <p:cNvPr id="11" name="Content Placeholder 9">
            <a:extLst>
              <a:ext uri="{FF2B5EF4-FFF2-40B4-BE49-F238E27FC236}">
                <a16:creationId xmlns:a16="http://schemas.microsoft.com/office/drawing/2014/main" id="{E87C192C-AF4A-FA4D-9CF8-B76417E96DFA}"/>
              </a:ext>
            </a:extLst>
          </p:cNvPr>
          <p:cNvSpPr>
            <a:spLocks noGrp="1"/>
          </p:cNvSpPr>
          <p:nvPr>
            <p:ph sz="quarter" idx="13" hasCustomPrompt="1"/>
          </p:nvPr>
        </p:nvSpPr>
        <p:spPr>
          <a:xfrm>
            <a:off x="5496541" y="2378642"/>
            <a:ext cx="4313767" cy="1241365"/>
          </a:xfrm>
        </p:spPr>
        <p:txBody>
          <a:bodyPr/>
          <a:lstStyle>
            <a:lvl1pPr>
              <a:defRPr sz="2133"/>
            </a:lvl1pPr>
            <a:lvl2pPr>
              <a:defRPr sz="1867"/>
            </a:lvl2pPr>
            <a:lvl3pPr>
              <a:defRPr sz="1600"/>
            </a:lvl3pPr>
            <a:lvl4pPr>
              <a:defRPr sz="1467"/>
            </a:lvl4pPr>
          </a:lstStyle>
          <a:p>
            <a:pPr lvl="0"/>
            <a:r>
              <a:rPr lang="en-US" dirty="0"/>
              <a:t>Second level</a:t>
            </a:r>
          </a:p>
          <a:p>
            <a:pPr lvl="1"/>
            <a:r>
              <a:rPr lang="en-US" dirty="0"/>
              <a:t>Third level</a:t>
            </a:r>
          </a:p>
          <a:p>
            <a:pPr lvl="2"/>
            <a:r>
              <a:rPr lang="en-US" dirty="0"/>
              <a:t>Fourth level</a:t>
            </a:r>
          </a:p>
          <a:p>
            <a:pPr lvl="3"/>
            <a:r>
              <a:rPr lang="en-US" dirty="0"/>
              <a:t>Fifth level</a:t>
            </a:r>
            <a:endParaRPr lang="en-GB" dirty="0"/>
          </a:p>
        </p:txBody>
      </p:sp>
      <p:sp>
        <p:nvSpPr>
          <p:cNvPr id="13" name="Content Placeholder 12">
            <a:extLst>
              <a:ext uri="{FF2B5EF4-FFF2-40B4-BE49-F238E27FC236}">
                <a16:creationId xmlns:a16="http://schemas.microsoft.com/office/drawing/2014/main" id="{9FA30165-10DA-5F42-9C3B-25C2A77BBB41}"/>
              </a:ext>
            </a:extLst>
          </p:cNvPr>
          <p:cNvSpPr>
            <a:spLocks noGrp="1"/>
          </p:cNvSpPr>
          <p:nvPr>
            <p:ph sz="quarter" idx="14"/>
          </p:nvPr>
        </p:nvSpPr>
        <p:spPr>
          <a:xfrm>
            <a:off x="5496539" y="1974851"/>
            <a:ext cx="4313767" cy="328295"/>
          </a:xfrm>
        </p:spPr>
        <p:txBody>
          <a:bodyPr/>
          <a:lstStyle>
            <a:lvl1pPr>
              <a:defRPr sz="2133" b="1"/>
            </a:lvl1pPr>
          </a:lstStyle>
          <a:p>
            <a:pPr lvl="0"/>
            <a:r>
              <a:rPr lang="en-US" dirty="0"/>
              <a:t>Edit Master text styles</a:t>
            </a:r>
            <a:endParaRPr lang="en-GB" dirty="0"/>
          </a:p>
        </p:txBody>
      </p:sp>
      <p:sp>
        <p:nvSpPr>
          <p:cNvPr id="14" name="Content Placeholder 9">
            <a:extLst>
              <a:ext uri="{FF2B5EF4-FFF2-40B4-BE49-F238E27FC236}">
                <a16:creationId xmlns:a16="http://schemas.microsoft.com/office/drawing/2014/main" id="{65B5831F-A1CC-AA4D-95A2-71F41DE73211}"/>
              </a:ext>
            </a:extLst>
          </p:cNvPr>
          <p:cNvSpPr>
            <a:spLocks noGrp="1"/>
          </p:cNvSpPr>
          <p:nvPr>
            <p:ph sz="quarter" idx="15" hasCustomPrompt="1"/>
          </p:nvPr>
        </p:nvSpPr>
        <p:spPr>
          <a:xfrm>
            <a:off x="956739" y="2378642"/>
            <a:ext cx="4313767" cy="1241365"/>
          </a:xfrm>
        </p:spPr>
        <p:txBody>
          <a:bodyPr/>
          <a:lstStyle>
            <a:lvl1pPr>
              <a:defRPr sz="2133"/>
            </a:lvl1pPr>
            <a:lvl2pPr>
              <a:defRPr sz="1867"/>
            </a:lvl2pPr>
            <a:lvl3pPr>
              <a:defRPr sz="1600"/>
            </a:lvl3pPr>
            <a:lvl4pPr>
              <a:defRPr sz="1467"/>
            </a:lvl4pPr>
          </a:lstStyle>
          <a:p>
            <a:pPr lvl="0"/>
            <a:r>
              <a:rPr lang="en-US" dirty="0"/>
              <a:t>Second level</a:t>
            </a:r>
          </a:p>
          <a:p>
            <a:pPr lvl="1"/>
            <a:r>
              <a:rPr lang="en-US" dirty="0"/>
              <a:t>Third level</a:t>
            </a:r>
          </a:p>
          <a:p>
            <a:pPr lvl="2"/>
            <a:r>
              <a:rPr lang="en-US" dirty="0"/>
              <a:t>Fourth level</a:t>
            </a:r>
          </a:p>
          <a:p>
            <a:pPr lvl="3"/>
            <a:r>
              <a:rPr lang="en-US" dirty="0"/>
              <a:t>Fifth level</a:t>
            </a:r>
            <a:endParaRPr lang="en-GB" dirty="0"/>
          </a:p>
        </p:txBody>
      </p:sp>
      <p:sp>
        <p:nvSpPr>
          <p:cNvPr id="15" name="Content Placeholder 12">
            <a:extLst>
              <a:ext uri="{FF2B5EF4-FFF2-40B4-BE49-F238E27FC236}">
                <a16:creationId xmlns:a16="http://schemas.microsoft.com/office/drawing/2014/main" id="{D2F31C80-5BE6-8A4F-A0AB-C4C7C209293B}"/>
              </a:ext>
            </a:extLst>
          </p:cNvPr>
          <p:cNvSpPr>
            <a:spLocks noGrp="1"/>
          </p:cNvSpPr>
          <p:nvPr>
            <p:ph sz="quarter" idx="16"/>
          </p:nvPr>
        </p:nvSpPr>
        <p:spPr>
          <a:xfrm>
            <a:off x="956738" y="1974851"/>
            <a:ext cx="4313767" cy="328295"/>
          </a:xfrm>
        </p:spPr>
        <p:txBody>
          <a:bodyPr/>
          <a:lstStyle>
            <a:lvl1pPr>
              <a:defRPr sz="2133" b="1"/>
            </a:lvl1pPr>
          </a:lstStyle>
          <a:p>
            <a:pPr lvl="0"/>
            <a:r>
              <a:rPr lang="en-US" dirty="0"/>
              <a:t>Edit Master text styles</a:t>
            </a:r>
            <a:endParaRPr lang="en-GB" dirty="0"/>
          </a:p>
        </p:txBody>
      </p:sp>
    </p:spTree>
    <p:extLst>
      <p:ext uri="{BB962C8B-B14F-4D97-AF65-F5344CB8AC3E}">
        <p14:creationId xmlns:p14="http://schemas.microsoft.com/office/powerpoint/2010/main" val="4265588737"/>
      </p:ext>
    </p:extLst>
  </p:cSld>
  <p:clrMapOvr>
    <a:masterClrMapping/>
  </p:clrMapOvr>
  <p:transition spd="slow">
    <p:wip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2_Zwei Inhalte">
    <p:spTree>
      <p:nvGrpSpPr>
        <p:cNvPr id="1" name=""/>
        <p:cNvGrpSpPr/>
        <p:nvPr/>
      </p:nvGrpSpPr>
      <p:grpSpPr>
        <a:xfrm>
          <a:off x="0" y="0"/>
          <a:ext cx="0" cy="0"/>
          <a:chOff x="0" y="0"/>
          <a:chExt cx="0" cy="0"/>
        </a:xfrm>
      </p:grpSpPr>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817FE5F-A0A4-4EDE-910D-FA3D1345D7A8}" type="slidenum">
              <a:rPr lang="nl-NL" altLang="en-US">
                <a:solidFill>
                  <a:srgbClr val="5F5F5F"/>
                </a:solidFill>
              </a:rPr>
              <a:pPr/>
              <a:t>‹#›</a:t>
            </a:fld>
            <a:endParaRPr lang="nl-NL" altLang="en-US" dirty="0">
              <a:solidFill>
                <a:srgbClr val="5F5F5F"/>
              </a:solidFill>
            </a:endParaRPr>
          </a:p>
        </p:txBody>
      </p:sp>
      <p:sp>
        <p:nvSpPr>
          <p:cNvPr id="6" name="Title 5">
            <a:extLst>
              <a:ext uri="{FF2B5EF4-FFF2-40B4-BE49-F238E27FC236}">
                <a16:creationId xmlns:a16="http://schemas.microsoft.com/office/drawing/2014/main" id="{C42545A1-192F-0944-B3F5-CD4516CA60F7}"/>
              </a:ext>
            </a:extLst>
          </p:cNvPr>
          <p:cNvSpPr>
            <a:spLocks noGrp="1"/>
          </p:cNvSpPr>
          <p:nvPr>
            <p:ph type="title"/>
          </p:nvPr>
        </p:nvSpPr>
        <p:spPr>
          <a:xfrm>
            <a:off x="956737" y="692646"/>
            <a:ext cx="10639840" cy="467820"/>
          </a:xfrm>
        </p:spPr>
        <p:txBody>
          <a:bodyPr/>
          <a:lstStyle/>
          <a:p>
            <a:r>
              <a:rPr lang="en-US" dirty="0"/>
              <a:t>Click to edit Master title style</a:t>
            </a:r>
            <a:endParaRPr lang="en-GB" dirty="0"/>
          </a:p>
        </p:txBody>
      </p:sp>
      <p:sp>
        <p:nvSpPr>
          <p:cNvPr id="11" name="Content Placeholder 9">
            <a:extLst>
              <a:ext uri="{FF2B5EF4-FFF2-40B4-BE49-F238E27FC236}">
                <a16:creationId xmlns:a16="http://schemas.microsoft.com/office/drawing/2014/main" id="{E87C192C-AF4A-FA4D-9CF8-B76417E96DFA}"/>
              </a:ext>
            </a:extLst>
          </p:cNvPr>
          <p:cNvSpPr>
            <a:spLocks noGrp="1"/>
          </p:cNvSpPr>
          <p:nvPr>
            <p:ph sz="quarter" idx="13" hasCustomPrompt="1"/>
          </p:nvPr>
        </p:nvSpPr>
        <p:spPr>
          <a:xfrm>
            <a:off x="6555071" y="2378642"/>
            <a:ext cx="5041507" cy="1241365"/>
          </a:xfrm>
        </p:spPr>
        <p:txBody>
          <a:bodyPr/>
          <a:lstStyle>
            <a:lvl1pPr>
              <a:defRPr sz="2133"/>
            </a:lvl1pPr>
            <a:lvl2pPr>
              <a:defRPr sz="1867"/>
            </a:lvl2pPr>
            <a:lvl3pPr>
              <a:defRPr sz="1600"/>
            </a:lvl3pPr>
            <a:lvl4pPr>
              <a:defRPr sz="1467"/>
            </a:lvl4pPr>
          </a:lstStyle>
          <a:p>
            <a:pPr lvl="0"/>
            <a:r>
              <a:rPr lang="en-US" dirty="0"/>
              <a:t>Second level</a:t>
            </a:r>
          </a:p>
          <a:p>
            <a:pPr lvl="1"/>
            <a:r>
              <a:rPr lang="en-US" dirty="0"/>
              <a:t>Third level</a:t>
            </a:r>
          </a:p>
          <a:p>
            <a:pPr lvl="2"/>
            <a:r>
              <a:rPr lang="en-US" dirty="0"/>
              <a:t>Fourth level</a:t>
            </a:r>
          </a:p>
          <a:p>
            <a:pPr lvl="3"/>
            <a:r>
              <a:rPr lang="en-US" dirty="0"/>
              <a:t>Fifth level</a:t>
            </a:r>
            <a:endParaRPr lang="en-GB" dirty="0"/>
          </a:p>
        </p:txBody>
      </p:sp>
      <p:sp>
        <p:nvSpPr>
          <p:cNvPr id="13" name="Content Placeholder 12">
            <a:extLst>
              <a:ext uri="{FF2B5EF4-FFF2-40B4-BE49-F238E27FC236}">
                <a16:creationId xmlns:a16="http://schemas.microsoft.com/office/drawing/2014/main" id="{9FA30165-10DA-5F42-9C3B-25C2A77BBB41}"/>
              </a:ext>
            </a:extLst>
          </p:cNvPr>
          <p:cNvSpPr>
            <a:spLocks noGrp="1"/>
          </p:cNvSpPr>
          <p:nvPr>
            <p:ph sz="quarter" idx="14"/>
          </p:nvPr>
        </p:nvSpPr>
        <p:spPr>
          <a:xfrm>
            <a:off x="6555069" y="1974851"/>
            <a:ext cx="5041507" cy="328295"/>
          </a:xfrm>
        </p:spPr>
        <p:txBody>
          <a:bodyPr/>
          <a:lstStyle>
            <a:lvl1pPr>
              <a:defRPr sz="2133" b="1"/>
            </a:lvl1pPr>
          </a:lstStyle>
          <a:p>
            <a:pPr lvl="0"/>
            <a:r>
              <a:rPr lang="en-US" dirty="0"/>
              <a:t>Edit Master text styles</a:t>
            </a:r>
            <a:endParaRPr lang="en-GB" dirty="0"/>
          </a:p>
        </p:txBody>
      </p:sp>
      <p:sp>
        <p:nvSpPr>
          <p:cNvPr id="14" name="Content Placeholder 9">
            <a:extLst>
              <a:ext uri="{FF2B5EF4-FFF2-40B4-BE49-F238E27FC236}">
                <a16:creationId xmlns:a16="http://schemas.microsoft.com/office/drawing/2014/main" id="{65B5831F-A1CC-AA4D-95A2-71F41DE73211}"/>
              </a:ext>
            </a:extLst>
          </p:cNvPr>
          <p:cNvSpPr>
            <a:spLocks noGrp="1"/>
          </p:cNvSpPr>
          <p:nvPr>
            <p:ph sz="quarter" idx="15" hasCustomPrompt="1"/>
          </p:nvPr>
        </p:nvSpPr>
        <p:spPr>
          <a:xfrm>
            <a:off x="956739" y="2378642"/>
            <a:ext cx="5309383" cy="1241365"/>
          </a:xfrm>
        </p:spPr>
        <p:txBody>
          <a:bodyPr/>
          <a:lstStyle>
            <a:lvl1pPr>
              <a:defRPr sz="2133"/>
            </a:lvl1pPr>
            <a:lvl2pPr>
              <a:defRPr sz="1867"/>
            </a:lvl2pPr>
            <a:lvl3pPr>
              <a:defRPr sz="1600"/>
            </a:lvl3pPr>
            <a:lvl4pPr>
              <a:defRPr sz="1467"/>
            </a:lvl4pPr>
          </a:lstStyle>
          <a:p>
            <a:pPr lvl="0"/>
            <a:r>
              <a:rPr lang="en-US" dirty="0"/>
              <a:t>Second level</a:t>
            </a:r>
          </a:p>
          <a:p>
            <a:pPr lvl="1"/>
            <a:r>
              <a:rPr lang="en-US" dirty="0"/>
              <a:t>Third level</a:t>
            </a:r>
          </a:p>
          <a:p>
            <a:pPr lvl="2"/>
            <a:r>
              <a:rPr lang="en-US" dirty="0"/>
              <a:t>Fourth level</a:t>
            </a:r>
          </a:p>
          <a:p>
            <a:pPr lvl="3"/>
            <a:r>
              <a:rPr lang="en-US" dirty="0"/>
              <a:t>Fifth level</a:t>
            </a:r>
            <a:endParaRPr lang="en-GB" dirty="0"/>
          </a:p>
        </p:txBody>
      </p:sp>
      <p:sp>
        <p:nvSpPr>
          <p:cNvPr id="15" name="Content Placeholder 12">
            <a:extLst>
              <a:ext uri="{FF2B5EF4-FFF2-40B4-BE49-F238E27FC236}">
                <a16:creationId xmlns:a16="http://schemas.microsoft.com/office/drawing/2014/main" id="{D2F31C80-5BE6-8A4F-A0AB-C4C7C209293B}"/>
              </a:ext>
            </a:extLst>
          </p:cNvPr>
          <p:cNvSpPr>
            <a:spLocks noGrp="1"/>
          </p:cNvSpPr>
          <p:nvPr>
            <p:ph sz="quarter" idx="16"/>
          </p:nvPr>
        </p:nvSpPr>
        <p:spPr>
          <a:xfrm>
            <a:off x="956738" y="1974851"/>
            <a:ext cx="5309383" cy="328295"/>
          </a:xfrm>
        </p:spPr>
        <p:txBody>
          <a:bodyPr/>
          <a:lstStyle>
            <a:lvl1pPr>
              <a:defRPr sz="2133" b="1"/>
            </a:lvl1pPr>
          </a:lstStyle>
          <a:p>
            <a:pPr lvl="0"/>
            <a:r>
              <a:rPr lang="en-US" dirty="0"/>
              <a:t>Edit Master text styles</a:t>
            </a:r>
            <a:endParaRPr lang="en-GB" dirty="0"/>
          </a:p>
        </p:txBody>
      </p:sp>
    </p:spTree>
    <p:extLst>
      <p:ext uri="{BB962C8B-B14F-4D97-AF65-F5344CB8AC3E}">
        <p14:creationId xmlns:p14="http://schemas.microsoft.com/office/powerpoint/2010/main" val="1435636467"/>
      </p:ext>
    </p:extLst>
  </p:cSld>
  <p:clrMapOvr>
    <a:masterClrMapping/>
  </p:clrMapOvr>
  <p:transition spd="slow">
    <p:wip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1_Nur Titel">
    <p:spTree>
      <p:nvGrpSpPr>
        <p:cNvPr id="1" name=""/>
        <p:cNvGrpSpPr/>
        <p:nvPr/>
      </p:nvGrpSpPr>
      <p:grpSpPr>
        <a:xfrm>
          <a:off x="0" y="0"/>
          <a:ext cx="0" cy="0"/>
          <a:chOff x="0" y="0"/>
          <a:chExt cx="0" cy="0"/>
        </a:xfrm>
      </p:grpSpPr>
      <p:sp>
        <p:nvSpPr>
          <p:cNvPr id="3"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89A528B9-2AE5-43B8-B8D1-53A7A8B6267A}" type="slidenum">
              <a:rPr lang="nl-NL" altLang="en-US">
                <a:solidFill>
                  <a:srgbClr val="5F5F5F"/>
                </a:solidFill>
              </a:rPr>
              <a:pPr/>
              <a:t>‹#›</a:t>
            </a:fld>
            <a:endParaRPr lang="nl-NL" altLang="en-US" dirty="0">
              <a:solidFill>
                <a:srgbClr val="5F5F5F"/>
              </a:solidFill>
            </a:endParaRPr>
          </a:p>
        </p:txBody>
      </p:sp>
      <p:sp>
        <p:nvSpPr>
          <p:cNvPr id="4" name="Title 3">
            <a:extLst>
              <a:ext uri="{FF2B5EF4-FFF2-40B4-BE49-F238E27FC236}">
                <a16:creationId xmlns:a16="http://schemas.microsoft.com/office/drawing/2014/main" id="{4C9279BE-75B9-F04C-8E5C-CC84F57C4722}"/>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719290255"/>
      </p:ext>
    </p:extLst>
  </p:cSld>
  <p:clrMapOvr>
    <a:masterClrMapping/>
  </p:clrMapOvr>
  <p:transition spd="slow">
    <p:wip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452C7EF-41FD-40AE-8035-E68CB04C03E5}"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1305343998"/>
      </p:ext>
    </p:extLst>
  </p:cSld>
  <p:clrMapOvr>
    <a:masterClrMapping/>
  </p:clrMapOvr>
  <p:transition spd="slow">
    <p:wip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5" y="908801"/>
            <a:ext cx="4011084" cy="526299"/>
          </a:xfrm>
        </p:spPr>
        <p:txBody>
          <a:bodyPr/>
          <a:lstStyle>
            <a:lvl1pPr algn="l">
              <a:defRPr sz="1800" b="1"/>
            </a:lvl1pPr>
          </a:lstStyle>
          <a:p>
            <a:r>
              <a:rPr lang="nl-NL" dirty="0"/>
              <a:t>Titelmasterformat </a:t>
            </a:r>
            <a:r>
              <a:rPr lang="nl-NL" dirty="0" err="1"/>
              <a:t>durch</a:t>
            </a:r>
            <a:r>
              <a:rPr lang="nl-NL" dirty="0"/>
              <a:t> </a:t>
            </a:r>
            <a:r>
              <a:rPr lang="nl-NL" dirty="0" err="1"/>
              <a:t>Klicken</a:t>
            </a:r>
            <a:r>
              <a:rPr lang="nl-NL" dirty="0"/>
              <a:t> </a:t>
            </a:r>
            <a:r>
              <a:rPr lang="nl-NL" dirty="0" err="1"/>
              <a:t>bearbeiten</a:t>
            </a:r>
            <a:endParaRPr lang="nl-NL" dirty="0"/>
          </a:p>
        </p:txBody>
      </p:sp>
      <p:sp>
        <p:nvSpPr>
          <p:cNvPr id="3" name="Inhaltsplatzhalter 2"/>
          <p:cNvSpPr>
            <a:spLocks noGrp="1"/>
          </p:cNvSpPr>
          <p:nvPr>
            <p:ph idx="1"/>
          </p:nvPr>
        </p:nvSpPr>
        <p:spPr>
          <a:xfrm>
            <a:off x="4766733" y="273053"/>
            <a:ext cx="6815667" cy="1922578"/>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nl-NL" dirty="0" err="1"/>
              <a:t>Textmasterformat</a:t>
            </a:r>
            <a:r>
              <a:rPr lang="nl-NL" dirty="0"/>
              <a:t> </a:t>
            </a:r>
            <a:r>
              <a:rPr lang="nl-NL" dirty="0" err="1"/>
              <a:t>bearbeiten</a:t>
            </a:r>
            <a:endParaRPr lang="nl-NL" dirty="0"/>
          </a:p>
          <a:p>
            <a:pPr lvl="1"/>
            <a:r>
              <a:rPr lang="nl-NL" dirty="0" err="1"/>
              <a:t>Zweite</a:t>
            </a:r>
            <a:r>
              <a:rPr lang="nl-NL" dirty="0"/>
              <a:t> </a:t>
            </a:r>
            <a:r>
              <a:rPr lang="nl-NL" dirty="0" err="1"/>
              <a:t>Ebene</a:t>
            </a:r>
            <a:endParaRPr lang="nl-NL" dirty="0"/>
          </a:p>
          <a:p>
            <a:pPr lvl="2"/>
            <a:r>
              <a:rPr lang="nl-NL" dirty="0" err="1"/>
              <a:t>Dritte</a:t>
            </a:r>
            <a:r>
              <a:rPr lang="nl-NL" dirty="0"/>
              <a:t> </a:t>
            </a:r>
            <a:r>
              <a:rPr lang="nl-NL" dirty="0" err="1"/>
              <a:t>Ebene</a:t>
            </a:r>
            <a:endParaRPr lang="nl-NL" dirty="0"/>
          </a:p>
          <a:p>
            <a:pPr lvl="3"/>
            <a:r>
              <a:rPr lang="nl-NL" dirty="0" err="1"/>
              <a:t>Vierte</a:t>
            </a:r>
            <a:r>
              <a:rPr lang="nl-NL" dirty="0"/>
              <a:t> </a:t>
            </a:r>
            <a:r>
              <a:rPr lang="nl-NL" dirty="0" err="1"/>
              <a:t>Ebene</a:t>
            </a:r>
            <a:endParaRPr lang="nl-NL" dirty="0"/>
          </a:p>
          <a:p>
            <a:pPr lvl="4"/>
            <a:r>
              <a:rPr lang="nl-NL" dirty="0" err="1"/>
              <a:t>Fünfte</a:t>
            </a:r>
            <a:r>
              <a:rPr lang="nl-NL" dirty="0"/>
              <a:t> </a:t>
            </a:r>
            <a:r>
              <a:rPr lang="nl-NL" dirty="0" err="1"/>
              <a:t>Ebene</a:t>
            </a:r>
            <a:endParaRPr lang="nl-NL" dirty="0"/>
          </a:p>
        </p:txBody>
      </p:sp>
      <p:sp>
        <p:nvSpPr>
          <p:cNvPr id="4" name="Textplatzhalter 3"/>
          <p:cNvSpPr>
            <a:spLocks noGrp="1"/>
          </p:cNvSpPr>
          <p:nvPr>
            <p:ph type="body" sz="half" idx="2"/>
          </p:nvPr>
        </p:nvSpPr>
        <p:spPr>
          <a:xfrm>
            <a:off x="609605" y="1435102"/>
            <a:ext cx="4011084" cy="193900"/>
          </a:xfrm>
        </p:spPr>
        <p:txBody>
          <a:bodyPr/>
          <a:lstStyle>
            <a:lvl1pPr marL="0" indent="0">
              <a:buNone/>
              <a:defRPr sz="1260"/>
            </a:lvl1pPr>
            <a:lvl2pPr marL="411470" indent="0">
              <a:buNone/>
              <a:defRPr sz="1080"/>
            </a:lvl2pPr>
            <a:lvl3pPr marL="822939" indent="0">
              <a:buNone/>
              <a:defRPr sz="900"/>
            </a:lvl3pPr>
            <a:lvl4pPr marL="1234409" indent="0">
              <a:buNone/>
              <a:defRPr sz="811"/>
            </a:lvl4pPr>
            <a:lvl5pPr marL="1645879" indent="0">
              <a:buNone/>
              <a:defRPr sz="811"/>
            </a:lvl5pPr>
            <a:lvl6pPr marL="2057349" indent="0">
              <a:buNone/>
              <a:defRPr sz="811"/>
            </a:lvl6pPr>
            <a:lvl7pPr marL="2468818" indent="0">
              <a:buNone/>
              <a:defRPr sz="811"/>
            </a:lvl7pPr>
            <a:lvl8pPr marL="2880288" indent="0">
              <a:buNone/>
              <a:defRPr sz="811"/>
            </a:lvl8pPr>
            <a:lvl9pPr marL="3291758" indent="0">
              <a:buNone/>
              <a:defRPr sz="811"/>
            </a:lvl9pPr>
          </a:lstStyle>
          <a:p>
            <a:pPr lvl="0"/>
            <a:r>
              <a:rPr lang="nl-NL" dirty="0" err="1"/>
              <a:t>Textmasterformat</a:t>
            </a:r>
            <a:r>
              <a:rPr lang="nl-NL" dirty="0"/>
              <a:t> </a:t>
            </a:r>
            <a:r>
              <a:rPr lang="nl-NL" dirty="0" err="1"/>
              <a:t>bearbeiten</a:t>
            </a:r>
            <a:endParaRPr lang="nl-NL" dirty="0"/>
          </a:p>
        </p:txBody>
      </p:sp>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81AADE0-9AC8-456E-A5F5-A7EE1E31F0A3}"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3835990095"/>
      </p:ext>
    </p:extLst>
  </p:cSld>
  <p:clrMapOvr>
    <a:masterClrMapping/>
  </p:clrMapOvr>
  <p:transition spd="slow">
    <p:wip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5104191"/>
            <a:ext cx="7315200" cy="263149"/>
          </a:xfrm>
        </p:spPr>
        <p:txBody>
          <a:bodyPr/>
          <a:lstStyle>
            <a:lvl1pPr algn="l">
              <a:defRPr sz="1800" b="1"/>
            </a:lvl1pPr>
          </a:lstStyle>
          <a:p>
            <a:r>
              <a:rPr lang="nl-NL" dirty="0"/>
              <a:t>Titelmasterformat </a:t>
            </a:r>
            <a:r>
              <a:rPr lang="nl-NL" dirty="0" err="1"/>
              <a:t>durch</a:t>
            </a:r>
            <a:r>
              <a:rPr lang="nl-NL" dirty="0"/>
              <a:t> </a:t>
            </a:r>
            <a:r>
              <a:rPr lang="nl-NL" dirty="0" err="1"/>
              <a:t>Klicken</a:t>
            </a:r>
            <a:r>
              <a:rPr lang="nl-NL" dirty="0"/>
              <a:t> </a:t>
            </a:r>
            <a:r>
              <a:rPr lang="nl-NL" dirty="0" err="1"/>
              <a:t>bearbeiten</a:t>
            </a:r>
            <a:endParaRPr lang="nl-NL" dirty="0"/>
          </a:p>
        </p:txBody>
      </p:sp>
      <p:sp>
        <p:nvSpPr>
          <p:cNvPr id="3" name="Bildplatzhalter 2"/>
          <p:cNvSpPr>
            <a:spLocks noGrp="1"/>
          </p:cNvSpPr>
          <p:nvPr>
            <p:ph type="pic" idx="1"/>
          </p:nvPr>
        </p:nvSpPr>
        <p:spPr>
          <a:xfrm>
            <a:off x="2389717" y="612775"/>
            <a:ext cx="7315200" cy="443199"/>
          </a:xfrm>
        </p:spPr>
        <p:txBody>
          <a:bodyPr/>
          <a:lstStyle>
            <a:lvl1pPr marL="0" indent="0">
              <a:buNone/>
              <a:defRPr sz="2880"/>
            </a:lvl1pPr>
            <a:lvl2pPr marL="411470" indent="0">
              <a:buNone/>
              <a:defRPr sz="2520"/>
            </a:lvl2pPr>
            <a:lvl3pPr marL="822939" indent="0">
              <a:buNone/>
              <a:defRPr sz="2160"/>
            </a:lvl3pPr>
            <a:lvl4pPr marL="1234409" indent="0">
              <a:buNone/>
              <a:defRPr sz="1800"/>
            </a:lvl4pPr>
            <a:lvl5pPr marL="1645879" indent="0">
              <a:buNone/>
              <a:defRPr sz="1800"/>
            </a:lvl5pPr>
            <a:lvl6pPr marL="2057349" indent="0">
              <a:buNone/>
              <a:defRPr sz="1800"/>
            </a:lvl6pPr>
            <a:lvl7pPr marL="2468818" indent="0">
              <a:buNone/>
              <a:defRPr sz="1800"/>
            </a:lvl7pPr>
            <a:lvl8pPr marL="2880288" indent="0">
              <a:buNone/>
              <a:defRPr sz="1800"/>
            </a:lvl8pPr>
            <a:lvl9pPr marL="3291758" indent="0">
              <a:buNone/>
              <a:defRPr sz="1800"/>
            </a:lvl9pPr>
          </a:lstStyle>
          <a:p>
            <a:pPr lvl="0"/>
            <a:endParaRPr lang="de-DE" noProof="0"/>
          </a:p>
        </p:txBody>
      </p:sp>
      <p:sp>
        <p:nvSpPr>
          <p:cNvPr id="4" name="Textplatzhalter 3"/>
          <p:cNvSpPr>
            <a:spLocks noGrp="1"/>
          </p:cNvSpPr>
          <p:nvPr>
            <p:ph type="body" sz="half" idx="2"/>
          </p:nvPr>
        </p:nvSpPr>
        <p:spPr>
          <a:xfrm>
            <a:off x="2389717" y="5367341"/>
            <a:ext cx="7315200" cy="193900"/>
          </a:xfrm>
        </p:spPr>
        <p:txBody>
          <a:bodyPr/>
          <a:lstStyle>
            <a:lvl1pPr marL="0" indent="0">
              <a:buNone/>
              <a:defRPr sz="1260"/>
            </a:lvl1pPr>
            <a:lvl2pPr marL="411470" indent="0">
              <a:buNone/>
              <a:defRPr sz="1080"/>
            </a:lvl2pPr>
            <a:lvl3pPr marL="822939" indent="0">
              <a:buNone/>
              <a:defRPr sz="900"/>
            </a:lvl3pPr>
            <a:lvl4pPr marL="1234409" indent="0">
              <a:buNone/>
              <a:defRPr sz="811"/>
            </a:lvl4pPr>
            <a:lvl5pPr marL="1645879" indent="0">
              <a:buNone/>
              <a:defRPr sz="811"/>
            </a:lvl5pPr>
            <a:lvl6pPr marL="2057349" indent="0">
              <a:buNone/>
              <a:defRPr sz="811"/>
            </a:lvl6pPr>
            <a:lvl7pPr marL="2468818" indent="0">
              <a:buNone/>
              <a:defRPr sz="811"/>
            </a:lvl7pPr>
            <a:lvl8pPr marL="2880288" indent="0">
              <a:buNone/>
              <a:defRPr sz="811"/>
            </a:lvl8pPr>
            <a:lvl9pPr marL="3291758" indent="0">
              <a:buNone/>
              <a:defRPr sz="811"/>
            </a:lvl9pPr>
          </a:lstStyle>
          <a:p>
            <a:pPr lvl="0"/>
            <a:r>
              <a:rPr lang="nl-NL" dirty="0" err="1"/>
              <a:t>Textmasterformat</a:t>
            </a:r>
            <a:r>
              <a:rPr lang="nl-NL" dirty="0"/>
              <a:t> </a:t>
            </a:r>
            <a:r>
              <a:rPr lang="nl-NL" dirty="0" err="1"/>
              <a:t>bearbeiten</a:t>
            </a:r>
            <a:endParaRPr lang="nl-NL" dirty="0"/>
          </a:p>
        </p:txBody>
      </p:sp>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FF369B0-10C2-4C23-B6E1-1D22A483C417}"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626465328"/>
      </p:ext>
    </p:extLst>
  </p:cSld>
  <p:clrMapOvr>
    <a:masterClrMapping/>
  </p:clrMapOvr>
  <p:transition spd="slow">
    <p:wip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1_Bild mit Überschrift">
    <p:spTree>
      <p:nvGrpSpPr>
        <p:cNvPr id="1" name=""/>
        <p:cNvGrpSpPr/>
        <p:nvPr/>
      </p:nvGrpSpPr>
      <p:grpSpPr>
        <a:xfrm>
          <a:off x="0" y="0"/>
          <a:ext cx="0" cy="0"/>
          <a:chOff x="0" y="0"/>
          <a:chExt cx="0" cy="0"/>
        </a:xfrm>
      </p:grpSpPr>
      <p:sp>
        <p:nvSpPr>
          <p:cNvPr id="3" name="Bildplatzhalter 2"/>
          <p:cNvSpPr>
            <a:spLocks noGrp="1"/>
          </p:cNvSpPr>
          <p:nvPr>
            <p:ph type="pic" idx="1"/>
          </p:nvPr>
        </p:nvSpPr>
        <p:spPr>
          <a:xfrm>
            <a:off x="2389717" y="612775"/>
            <a:ext cx="7315200" cy="443199"/>
          </a:xfrm>
        </p:spPr>
        <p:txBody>
          <a:bodyPr/>
          <a:lstStyle>
            <a:lvl1pPr marL="0" indent="0">
              <a:buNone/>
              <a:defRPr sz="2880"/>
            </a:lvl1pPr>
            <a:lvl2pPr marL="411470" indent="0">
              <a:buNone/>
              <a:defRPr sz="2520"/>
            </a:lvl2pPr>
            <a:lvl3pPr marL="822939" indent="0">
              <a:buNone/>
              <a:defRPr sz="2160"/>
            </a:lvl3pPr>
            <a:lvl4pPr marL="1234409" indent="0">
              <a:buNone/>
              <a:defRPr sz="1800"/>
            </a:lvl4pPr>
            <a:lvl5pPr marL="1645879" indent="0">
              <a:buNone/>
              <a:defRPr sz="1800"/>
            </a:lvl5pPr>
            <a:lvl6pPr marL="2057349" indent="0">
              <a:buNone/>
              <a:defRPr sz="1800"/>
            </a:lvl6pPr>
            <a:lvl7pPr marL="2468818" indent="0">
              <a:buNone/>
              <a:defRPr sz="1800"/>
            </a:lvl7pPr>
            <a:lvl8pPr marL="2880288" indent="0">
              <a:buNone/>
              <a:defRPr sz="1800"/>
            </a:lvl8pPr>
            <a:lvl9pPr marL="3291758" indent="0">
              <a:buNone/>
              <a:defRPr sz="1800"/>
            </a:lvl9pPr>
          </a:lstStyle>
          <a:p>
            <a:pPr lvl="0"/>
            <a:endParaRPr lang="de-DE" noProof="0"/>
          </a:p>
        </p:txBody>
      </p:sp>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FF369B0-10C2-4C23-B6E1-1D22A483C417}" type="slidenum">
              <a:rPr lang="nl-NL" altLang="en-US">
                <a:solidFill>
                  <a:srgbClr val="5F5F5F"/>
                </a:solidFill>
              </a:rPr>
              <a:pPr/>
              <a:t>‹#›</a:t>
            </a:fld>
            <a:endParaRPr lang="nl-NL" altLang="en-US" dirty="0">
              <a:solidFill>
                <a:srgbClr val="5F5F5F"/>
              </a:solidFill>
            </a:endParaRPr>
          </a:p>
        </p:txBody>
      </p:sp>
      <p:sp>
        <p:nvSpPr>
          <p:cNvPr id="6" name="Title 5">
            <a:extLst>
              <a:ext uri="{FF2B5EF4-FFF2-40B4-BE49-F238E27FC236}">
                <a16:creationId xmlns:a16="http://schemas.microsoft.com/office/drawing/2014/main" id="{EEEB38DE-42B2-BA4F-9CEC-E20F77786D37}"/>
              </a:ext>
            </a:extLst>
          </p:cNvPr>
          <p:cNvSpPr>
            <a:spLocks noGrp="1"/>
          </p:cNvSpPr>
          <p:nvPr>
            <p:ph type="title"/>
          </p:nvPr>
        </p:nvSpPr>
        <p:spPr>
          <a:xfrm>
            <a:off x="2389718" y="3683935"/>
            <a:ext cx="8657167" cy="311880"/>
          </a:xfrm>
        </p:spPr>
        <p:txBody>
          <a:bodyPr/>
          <a:lstStyle>
            <a:lvl1pPr>
              <a:defRPr sz="2133"/>
            </a:lvl1pPr>
          </a:lstStyle>
          <a:p>
            <a:r>
              <a:rPr lang="en-US" dirty="0"/>
              <a:t>Click to edit Master title style</a:t>
            </a:r>
            <a:endParaRPr lang="en-GB" dirty="0"/>
          </a:p>
        </p:txBody>
      </p:sp>
      <p:sp>
        <p:nvSpPr>
          <p:cNvPr id="7" name="Rectangle 4">
            <a:extLst>
              <a:ext uri="{FF2B5EF4-FFF2-40B4-BE49-F238E27FC236}">
                <a16:creationId xmlns:a16="http://schemas.microsoft.com/office/drawing/2014/main" id="{E249893D-BF7B-F24A-B7BD-1C1D3760BC1F}"/>
              </a:ext>
            </a:extLst>
          </p:cNvPr>
          <p:cNvSpPr>
            <a:spLocks noGrp="1" noChangeArrowheads="1"/>
          </p:cNvSpPr>
          <p:nvPr>
            <p:ph type="subTitle" idx="11"/>
          </p:nvPr>
        </p:nvSpPr>
        <p:spPr>
          <a:xfrm>
            <a:off x="2389717" y="4140597"/>
            <a:ext cx="8534400" cy="332399"/>
          </a:xfrm>
        </p:spPr>
        <p:txBody>
          <a:bodyPr/>
          <a:lstStyle>
            <a:lvl1pPr marL="0" indent="0">
              <a:buFontTx/>
              <a:buNone/>
              <a:defRPr sz="2133">
                <a:solidFill>
                  <a:schemeClr val="bg1"/>
                </a:solidFill>
              </a:defRPr>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subtitle</a:t>
            </a:r>
            <a:r>
              <a:rPr lang="nl-NL" noProof="0" dirty="0"/>
              <a:t> </a:t>
            </a:r>
            <a:r>
              <a:rPr lang="nl-NL" noProof="0" dirty="0" err="1"/>
              <a:t>style</a:t>
            </a:r>
            <a:endParaRPr lang="nl-NL" noProof="0" dirty="0"/>
          </a:p>
        </p:txBody>
      </p:sp>
    </p:spTree>
    <p:extLst>
      <p:ext uri="{BB962C8B-B14F-4D97-AF65-F5344CB8AC3E}">
        <p14:creationId xmlns:p14="http://schemas.microsoft.com/office/powerpoint/2010/main" val="3650608666"/>
      </p:ext>
    </p:extLst>
  </p:cSld>
  <p:clrMapOvr>
    <a:masterClrMapping/>
  </p:clrMapOvr>
  <p:transition spd="slow">
    <p:wip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ECD26991-864A-44CE-8AA7-B2306F174986}" type="slidenum">
              <a:rPr lang="en-US" altLang="en-US"/>
              <a:pPr/>
              <a:t>‹#›</a:t>
            </a:fld>
            <a:endParaRPr lang="en-US" altLang="en-US"/>
          </a:p>
        </p:txBody>
      </p:sp>
    </p:spTree>
    <p:extLst>
      <p:ext uri="{BB962C8B-B14F-4D97-AF65-F5344CB8AC3E}">
        <p14:creationId xmlns:p14="http://schemas.microsoft.com/office/powerpoint/2010/main" val="485229203"/>
      </p:ext>
    </p:extLst>
  </p:cSld>
  <p:clrMapOvr>
    <a:masterClrMapping/>
  </p:clrMapOvr>
  <p:transition spd="slow">
    <p:wip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graphicFrame>
        <p:nvGraphicFramePr>
          <p:cNvPr id="5" name="Rectangle 8" hidden="1"/>
          <p:cNvGraphicFramePr>
            <a:graphicFrameLocks/>
          </p:cNvGraphicFramePr>
          <p:nvPr>
            <p:custDataLst>
              <p:tags r:id="rId1"/>
            </p:custDataLst>
          </p:nvPr>
        </p:nvGraphicFramePr>
        <p:xfrm>
          <a:off x="0" y="2"/>
          <a:ext cx="211667" cy="158751"/>
        </p:xfrm>
        <a:graphic>
          <a:graphicData uri="http://schemas.openxmlformats.org/presentationml/2006/ole">
            <mc:AlternateContent xmlns:mc="http://schemas.openxmlformats.org/markup-compatibility/2006">
              <mc:Choice xmlns:v="urn:schemas-microsoft-com:vml" Requires="v">
                <p:oleObj name="think-cell Slide" r:id="rId3" imgW="0" imgH="0" progId="TCLayout.ActiveDocument.1">
                  <p:embed/>
                </p:oleObj>
              </mc:Choice>
              <mc:Fallback>
                <p:oleObj name="think-cell Slide" r:id="rId3" imgW="0" imgH="0" progId="TCLayout.ActiveDocument.1">
                  <p:embed/>
                  <p:pic>
                    <p:nvPicPr>
                      <p:cNvPr id="5"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2"/>
                        <a:ext cx="211667" cy="1587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a:extLst>
              <a:ext uri="{FF2B5EF4-FFF2-40B4-BE49-F238E27FC236}">
                <a16:creationId xmlns:a16="http://schemas.microsoft.com/office/drawing/2014/main" id="{1AEBA973-9015-8147-9215-B6C05FE29CCE}"/>
              </a:ext>
            </a:extLst>
          </p:cNvPr>
          <p:cNvSpPr>
            <a:spLocks noGrp="1"/>
          </p:cNvSpPr>
          <p:nvPr>
            <p:ph type="title"/>
          </p:nvPr>
        </p:nvSpPr>
        <p:spPr>
          <a:xfrm>
            <a:off x="1132683" y="1157277"/>
            <a:ext cx="5124207" cy="1247521"/>
          </a:xfrm>
        </p:spPr>
        <p:txBody>
          <a:bodyPr/>
          <a:lstStyle>
            <a:lvl1pPr algn="ctr">
              <a:defRPr sz="4267"/>
            </a:lvl1pPr>
          </a:lstStyle>
          <a:p>
            <a:r>
              <a:rPr lang="en-US" dirty="0"/>
              <a:t>Click to edit Master title style</a:t>
            </a:r>
            <a:endParaRPr lang="en-GB" dirty="0"/>
          </a:p>
        </p:txBody>
      </p:sp>
      <p:sp>
        <p:nvSpPr>
          <p:cNvPr id="3" name="Slide Number Placeholder 2">
            <a:extLst>
              <a:ext uri="{FF2B5EF4-FFF2-40B4-BE49-F238E27FC236}">
                <a16:creationId xmlns:a16="http://schemas.microsoft.com/office/drawing/2014/main" id="{D2603A3C-43C9-EB4F-B39F-B5A72DB06EEF}"/>
              </a:ext>
            </a:extLst>
          </p:cNvPr>
          <p:cNvSpPr>
            <a:spLocks noGrp="1"/>
          </p:cNvSpPr>
          <p:nvPr>
            <p:ph type="sldNum" sz="quarter" idx="12"/>
          </p:nvPr>
        </p:nvSpPr>
        <p:spPr>
          <a:xfrm>
            <a:off x="548659" y="6513127"/>
            <a:ext cx="1270000" cy="138499"/>
          </a:xfrm>
          <a:prstGeom prst="rect">
            <a:avLst/>
          </a:prstGeom>
        </p:spPr>
        <p:txBody>
          <a:bodyPr/>
          <a:lstStyle/>
          <a:p>
            <a:fld id="{AF2EC569-30D1-48ED-BB9C-3FEABFC83A85}" type="slidenum">
              <a:rPr lang="nl-NL" altLang="en-US" smtClean="0">
                <a:solidFill>
                  <a:srgbClr val="5F5F5F"/>
                </a:solidFill>
              </a:rPr>
              <a:pPr/>
              <a:t>‹#›</a:t>
            </a:fld>
            <a:endParaRPr lang="nl-NL" altLang="en-US" dirty="0">
              <a:solidFill>
                <a:srgbClr val="5F5F5F"/>
              </a:solidFill>
            </a:endParaRPr>
          </a:p>
        </p:txBody>
      </p:sp>
      <p:sp>
        <p:nvSpPr>
          <p:cNvPr id="11" name="Rectangle 4">
            <a:extLst>
              <a:ext uri="{FF2B5EF4-FFF2-40B4-BE49-F238E27FC236}">
                <a16:creationId xmlns:a16="http://schemas.microsoft.com/office/drawing/2014/main" id="{CC77DA04-4DEA-CE43-A8EA-B73362006D00}"/>
              </a:ext>
            </a:extLst>
          </p:cNvPr>
          <p:cNvSpPr>
            <a:spLocks noGrp="1" noChangeArrowheads="1"/>
          </p:cNvSpPr>
          <p:nvPr>
            <p:ph type="subTitle" idx="11"/>
          </p:nvPr>
        </p:nvSpPr>
        <p:spPr>
          <a:xfrm>
            <a:off x="1132682" y="2585977"/>
            <a:ext cx="5124207" cy="332399"/>
          </a:xfrm>
        </p:spPr>
        <p:txBody>
          <a:bodyPr/>
          <a:lstStyle>
            <a:lvl1pPr marL="0" indent="0" algn="ctr">
              <a:buFontTx/>
              <a:buNone/>
              <a:defRPr sz="2160">
                <a:solidFill>
                  <a:schemeClr val="bg1"/>
                </a:solidFill>
              </a:defRPr>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subtitle</a:t>
            </a:r>
            <a:r>
              <a:rPr lang="nl-NL" noProof="0" dirty="0"/>
              <a:t> </a:t>
            </a:r>
            <a:r>
              <a:rPr lang="nl-NL" noProof="0" dirty="0" err="1"/>
              <a:t>style</a:t>
            </a:r>
            <a:endParaRPr lang="nl-NL" noProof="0" dirty="0"/>
          </a:p>
        </p:txBody>
      </p:sp>
    </p:spTree>
    <p:extLst>
      <p:ext uri="{BB962C8B-B14F-4D97-AF65-F5344CB8AC3E}">
        <p14:creationId xmlns:p14="http://schemas.microsoft.com/office/powerpoint/2010/main" val="3905865028"/>
      </p:ext>
    </p:extLst>
  </p:cSld>
  <p:clrMapOvr>
    <a:masterClrMapping/>
  </p:clrMapOvr>
  <p:transition spd="slow">
    <p:wip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372975-0032-4DF6-B4A4-5D9737E9C9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85728" y="1"/>
            <a:ext cx="9106271" cy="5867400"/>
          </a:xfrm>
          <a:prstGeom prst="rect">
            <a:avLst/>
          </a:prstGeom>
        </p:spPr>
      </p:pic>
      <p:sp>
        <p:nvSpPr>
          <p:cNvPr id="2" name="Title 1">
            <a:extLst>
              <a:ext uri="{FF2B5EF4-FFF2-40B4-BE49-F238E27FC236}">
                <a16:creationId xmlns:a16="http://schemas.microsoft.com/office/drawing/2014/main" id="{F55547A3-3F2E-4B64-BE2D-8EF63658EE0C}"/>
              </a:ext>
            </a:extLst>
          </p:cNvPr>
          <p:cNvSpPr>
            <a:spLocks noGrp="1"/>
          </p:cNvSpPr>
          <p:nvPr>
            <p:ph type="title"/>
          </p:nvPr>
        </p:nvSpPr>
        <p:spPr/>
        <p:txBody>
          <a:bodyPr/>
          <a:lstStyle/>
          <a:p>
            <a:r>
              <a:rPr lang="en-US"/>
              <a:t>Click to edit Master title style</a:t>
            </a:r>
            <a:endParaRPr lang="de-CH"/>
          </a:p>
        </p:txBody>
      </p:sp>
    </p:spTree>
    <p:extLst>
      <p:ext uri="{BB962C8B-B14F-4D97-AF65-F5344CB8AC3E}">
        <p14:creationId xmlns:p14="http://schemas.microsoft.com/office/powerpoint/2010/main" val="3980395752"/>
      </p:ext>
    </p:extLst>
  </p:cSld>
  <p:clrMapOvr>
    <a:masterClrMapping/>
  </p:clrMapOvr>
  <p:transition spd="slow">
    <p:wip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descr="Agenda_slides.png">
            <a:extLst>
              <a:ext uri="{FF2B5EF4-FFF2-40B4-BE49-F238E27FC236}">
                <a16:creationId xmlns:a16="http://schemas.microsoft.com/office/drawing/2014/main" id="{A4F4CCDE-B5DE-49FC-BAD9-63ADA5FC4F7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5432611"/>
          </a:xfrm>
          <a:prstGeom prst="rect">
            <a:avLst/>
          </a:prstGeom>
        </p:spPr>
      </p:pic>
      <p:sp>
        <p:nvSpPr>
          <p:cNvPr id="2" name="Title 1">
            <a:extLst>
              <a:ext uri="{FF2B5EF4-FFF2-40B4-BE49-F238E27FC236}">
                <a16:creationId xmlns:a16="http://schemas.microsoft.com/office/drawing/2014/main" id="{9A024EF0-3C29-4F60-A4BB-D89AA380D98D}"/>
              </a:ext>
            </a:extLst>
          </p:cNvPr>
          <p:cNvSpPr>
            <a:spLocks noGrp="1"/>
          </p:cNvSpPr>
          <p:nvPr>
            <p:ph type="title"/>
          </p:nvPr>
        </p:nvSpPr>
        <p:spPr>
          <a:xfrm>
            <a:off x="540000" y="540000"/>
            <a:ext cx="8657167" cy="409343"/>
          </a:xfrm>
        </p:spPr>
        <p:txBody>
          <a:bodyPr/>
          <a:lstStyle>
            <a:lvl1pPr>
              <a:defRPr sz="2800">
                <a:solidFill>
                  <a:srgbClr val="007E4B"/>
                </a:solidFill>
              </a:defRPr>
            </a:lvl1pPr>
          </a:lstStyle>
          <a:p>
            <a:r>
              <a:rPr lang="en-US" dirty="0"/>
              <a:t>Click to edit Master title style</a:t>
            </a:r>
            <a:endParaRPr lang="de-CH" dirty="0"/>
          </a:p>
        </p:txBody>
      </p:sp>
      <p:sp>
        <p:nvSpPr>
          <p:cNvPr id="3" name="Slide Number Placeholder 2">
            <a:extLst>
              <a:ext uri="{FF2B5EF4-FFF2-40B4-BE49-F238E27FC236}">
                <a16:creationId xmlns:a16="http://schemas.microsoft.com/office/drawing/2014/main" id="{F08557C9-A207-46FF-A040-D46B5CCEE8A6}"/>
              </a:ext>
            </a:extLst>
          </p:cNvPr>
          <p:cNvSpPr>
            <a:spLocks noGrp="1"/>
          </p:cNvSpPr>
          <p:nvPr>
            <p:ph type="sldNum" sz="quarter" idx="10"/>
          </p:nvPr>
        </p:nvSpPr>
        <p:spPr>
          <a:xfrm>
            <a:off x="548659" y="6513127"/>
            <a:ext cx="1270000" cy="138499"/>
          </a:xfrm>
          <a:prstGeom prst="rect">
            <a:avLst/>
          </a:prstGeom>
        </p:spPr>
        <p:txBody>
          <a:bodyPr/>
          <a:lstStyle/>
          <a:p>
            <a:fld id="{AF2EC569-30D1-48ED-BB9C-3FEABFC83A85}" type="slidenum">
              <a:rPr lang="nl-NL" altLang="en-US" smtClean="0">
                <a:solidFill>
                  <a:srgbClr val="5F5F5F"/>
                </a:solidFill>
              </a:rPr>
              <a:pPr/>
              <a:t>‹#›</a:t>
            </a:fld>
            <a:endParaRPr lang="nl-NL" altLang="en-US" dirty="0">
              <a:solidFill>
                <a:srgbClr val="5F5F5F"/>
              </a:solidFill>
            </a:endParaRPr>
          </a:p>
        </p:txBody>
      </p:sp>
      <p:pic>
        <p:nvPicPr>
          <p:cNvPr id="6" name="Picture 5">
            <a:extLst>
              <a:ext uri="{FF2B5EF4-FFF2-40B4-BE49-F238E27FC236}">
                <a16:creationId xmlns:a16="http://schemas.microsoft.com/office/drawing/2014/main" id="{7EFE53E0-D50E-4543-8A16-07F63FE22D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4712244"/>
            <a:ext cx="12192000" cy="1480451"/>
          </a:xfrm>
          <a:prstGeom prst="rect">
            <a:avLst/>
          </a:prstGeom>
        </p:spPr>
      </p:pic>
    </p:spTree>
    <p:extLst>
      <p:ext uri="{BB962C8B-B14F-4D97-AF65-F5344CB8AC3E}">
        <p14:creationId xmlns:p14="http://schemas.microsoft.com/office/powerpoint/2010/main" val="2879773181"/>
      </p:ext>
    </p:extLst>
  </p:cSld>
  <p:clrMapOvr>
    <a:masterClrMapping/>
  </p:clrMapOvr>
  <p:transition spd="slow">
    <p:wip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3267CFD-B5D0-4F4E-B7ED-6D3952164999}"/>
              </a:ext>
            </a:extLst>
          </p:cNvPr>
          <p:cNvGrpSpPr/>
          <p:nvPr userDrawn="1"/>
        </p:nvGrpSpPr>
        <p:grpSpPr>
          <a:xfrm>
            <a:off x="0" y="1"/>
            <a:ext cx="12192002" cy="5432611"/>
            <a:chOff x="0" y="1"/>
            <a:chExt cx="12192002" cy="5432611"/>
          </a:xfrm>
        </p:grpSpPr>
        <p:pic>
          <p:nvPicPr>
            <p:cNvPr id="6" name="Picture 5" descr="Agenda_slides.png">
              <a:extLst>
                <a:ext uri="{FF2B5EF4-FFF2-40B4-BE49-F238E27FC236}">
                  <a16:creationId xmlns:a16="http://schemas.microsoft.com/office/drawing/2014/main" id="{58FDE35B-1F30-544D-B380-31E6304A44F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12192000" cy="5432611"/>
            </a:xfrm>
            <a:prstGeom prst="rect">
              <a:avLst/>
            </a:prstGeom>
          </p:spPr>
        </p:pic>
        <p:sp>
          <p:nvSpPr>
            <p:cNvPr id="7" name="Rectangle 6">
              <a:extLst>
                <a:ext uri="{FF2B5EF4-FFF2-40B4-BE49-F238E27FC236}">
                  <a16:creationId xmlns:a16="http://schemas.microsoft.com/office/drawing/2014/main" id="{45956009-185C-D34A-82AE-2F17B9336CDC}"/>
                </a:ext>
              </a:extLst>
            </p:cNvPr>
            <p:cNvSpPr/>
            <p:nvPr/>
          </p:nvSpPr>
          <p:spPr>
            <a:xfrm rot="16200000">
              <a:off x="4645338" y="-2114054"/>
              <a:ext cx="2901328" cy="12192001"/>
            </a:xfrm>
            <a:prstGeom prst="rect">
              <a:avLst/>
            </a:prstGeom>
            <a:gradFill>
              <a:gsLst>
                <a:gs pos="0">
                  <a:schemeClr val="bg1"/>
                </a:gs>
                <a:gs pos="100000">
                  <a:srgbClr val="FFFF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634475879"/>
      </p:ext>
    </p:extLst>
  </p:cSld>
  <p:clrMapOvr>
    <a:masterClrMapping/>
  </p:clrMapOvr>
  <p:transition spd="slow">
    <p:wip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0259C-22B9-43D8-8D9E-28BDE9AA2773}"/>
              </a:ext>
            </a:extLst>
          </p:cNvPr>
          <p:cNvSpPr>
            <a:spLocks noGrp="1"/>
          </p:cNvSpPr>
          <p:nvPr>
            <p:ph type="title"/>
          </p:nvPr>
        </p:nvSpPr>
        <p:spPr/>
        <p:txBody>
          <a:bodyPr/>
          <a:lstStyle/>
          <a:p>
            <a:r>
              <a:rPr lang="en-US"/>
              <a:t>Click to edit Master title style</a:t>
            </a:r>
            <a:endParaRPr lang="de-CH"/>
          </a:p>
        </p:txBody>
      </p:sp>
      <p:pic>
        <p:nvPicPr>
          <p:cNvPr id="4" name="Picture 3" descr="natural_is_best_slide.png">
            <a:extLst>
              <a:ext uri="{FF2B5EF4-FFF2-40B4-BE49-F238E27FC236}">
                <a16:creationId xmlns:a16="http://schemas.microsoft.com/office/drawing/2014/main" id="{7FE6219B-1383-47FF-976F-7AA29E479EE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159" t="7425" r="1159" b="7425"/>
          <a:stretch/>
        </p:blipFill>
        <p:spPr>
          <a:xfrm>
            <a:off x="-1200" y="0"/>
            <a:ext cx="12189600" cy="6437621"/>
          </a:xfrm>
          <a:prstGeom prst="rect">
            <a:avLst/>
          </a:prstGeom>
        </p:spPr>
      </p:pic>
      <p:pic>
        <p:nvPicPr>
          <p:cNvPr id="5" name="Picture 4">
            <a:extLst>
              <a:ext uri="{FF2B5EF4-FFF2-40B4-BE49-F238E27FC236}">
                <a16:creationId xmlns:a16="http://schemas.microsoft.com/office/drawing/2014/main" id="{04680350-7094-0F45-AF73-28B699D0B25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10"/>
          <a:stretch/>
        </p:blipFill>
        <p:spPr>
          <a:xfrm>
            <a:off x="1200" y="4877999"/>
            <a:ext cx="12193200" cy="1980001"/>
          </a:xfrm>
          <a:prstGeom prst="rect">
            <a:avLst/>
          </a:prstGeom>
        </p:spPr>
      </p:pic>
    </p:spTree>
    <p:extLst>
      <p:ext uri="{BB962C8B-B14F-4D97-AF65-F5344CB8AC3E}">
        <p14:creationId xmlns:p14="http://schemas.microsoft.com/office/powerpoint/2010/main" val="1202432816"/>
      </p:ext>
    </p:extLst>
  </p:cSld>
  <p:clrMapOvr>
    <a:masterClrMapping/>
  </p:clrMapOvr>
  <p:transition spd="slow">
    <p:wip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4" name="Picture 11" descr="DSM_cover_green2"/>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b="12728"/>
          <a:stretch/>
        </p:blipFill>
        <p:spPr bwMode="auto">
          <a:xfrm>
            <a:off x="5" y="0"/>
            <a:ext cx="12206817" cy="5992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5" name="Rectangle 2" hidden="1"/>
          <p:cNvGraphicFramePr>
            <a:graphicFrameLocks/>
          </p:cNvGraphicFramePr>
          <p:nvPr>
            <p:custDataLst>
              <p:tags r:id="rId1"/>
            </p:custDataLst>
          </p:nvPr>
        </p:nvGraphicFramePr>
        <p:xfrm>
          <a:off x="0" y="2"/>
          <a:ext cx="211667" cy="158751"/>
        </p:xfrm>
        <a:graphic>
          <a:graphicData uri="http://schemas.openxmlformats.org/presentationml/2006/ole">
            <mc:AlternateContent xmlns:mc="http://schemas.openxmlformats.org/markup-compatibility/2006">
              <mc:Choice xmlns:v="urn:schemas-microsoft-com:vml" Requires="v">
                <p:oleObj name="think-cell Slide" r:id="rId7" imgW="0" imgH="0" progId="TCLayout.ActiveDocument.1">
                  <p:embed/>
                </p:oleObj>
              </mc:Choice>
              <mc:Fallback>
                <p:oleObj name="think-cell Slide" r:id="rId7" imgW="0" imgH="0" progId="TCLayout.ActiveDocument.1">
                  <p:embed/>
                  <p:pic>
                    <p:nvPicPr>
                      <p:cNvPr id="5"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2"/>
                        <a:ext cx="211667" cy="15875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sp>
        <p:nvSpPr>
          <p:cNvPr id="6" name="Text Box 16"/>
          <p:cNvSpPr txBox="1">
            <a:spLocks noChangeArrowheads="1"/>
          </p:cNvSpPr>
          <p:nvPr>
            <p:custDataLst>
              <p:tags r:id="rId2"/>
            </p:custDataLst>
          </p:nvPr>
        </p:nvSpPr>
        <p:spPr bwMode="auto">
          <a:xfrm>
            <a:off x="967322" y="3392488"/>
            <a:ext cx="65" cy="2492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nl-NL" altLang="en-US" sz="1620" dirty="0">
              <a:solidFill>
                <a:srgbClr val="FFFFFF"/>
              </a:solidFill>
            </a:endParaRPr>
          </a:p>
        </p:txBody>
      </p:sp>
      <p:sp>
        <p:nvSpPr>
          <p:cNvPr id="7" name="Text Box 17"/>
          <p:cNvSpPr txBox="1">
            <a:spLocks noChangeArrowheads="1"/>
          </p:cNvSpPr>
          <p:nvPr>
            <p:custDataLst>
              <p:tags r:id="rId3"/>
            </p:custDataLst>
          </p:nvPr>
        </p:nvSpPr>
        <p:spPr bwMode="auto">
          <a:xfrm>
            <a:off x="967322" y="3667126"/>
            <a:ext cx="65" cy="2492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nl-NL" altLang="en-US" sz="1620" dirty="0">
              <a:solidFill>
                <a:srgbClr val="FFFFFF"/>
              </a:solidFill>
            </a:endParaRPr>
          </a:p>
        </p:txBody>
      </p:sp>
      <p:sp>
        <p:nvSpPr>
          <p:cNvPr id="10" name="TextBox 9"/>
          <p:cNvSpPr txBox="1"/>
          <p:nvPr userDrawn="1">
            <p:custDataLst>
              <p:tags r:id="rId4"/>
            </p:custDataLst>
          </p:nvPr>
        </p:nvSpPr>
        <p:spPr>
          <a:xfrm>
            <a:off x="5" y="2"/>
            <a:ext cx="184731" cy="341632"/>
          </a:xfrm>
          <a:prstGeom prst="rect">
            <a:avLst/>
          </a:prstGeom>
          <a:noFill/>
        </p:spPr>
        <p:txBody>
          <a:bodyPr vert="horz" wrap="none" rtlCol="0">
            <a:spAutoFit/>
          </a:bodyPr>
          <a:lstStyle/>
          <a:p>
            <a:endParaRPr lang="nl-NL" sz="1620">
              <a:solidFill>
                <a:srgbClr val="000000"/>
              </a:solidFill>
            </a:endParaRPr>
          </a:p>
        </p:txBody>
      </p:sp>
      <p:sp>
        <p:nvSpPr>
          <p:cNvPr id="34819" name="Rectangle 3"/>
          <p:cNvSpPr>
            <a:spLocks noGrp="1" noChangeArrowheads="1"/>
          </p:cNvSpPr>
          <p:nvPr>
            <p:ph type="ctrTitle"/>
          </p:nvPr>
        </p:nvSpPr>
        <p:spPr>
          <a:xfrm>
            <a:off x="954622" y="2372301"/>
            <a:ext cx="8547100" cy="467820"/>
          </a:xfrm>
          <a:extLst>
            <a:ext uri="{91240B29-F687-4f45-9708-019B960494DF}">
              <a14:hiddenLine xmlns:a14="http://schemas.microsoft.com/office/drawing/2010/main" xmlns="" w="9525">
                <a:solidFill>
                  <a:schemeClr val="tx1"/>
                </a:solidFill>
                <a:miter lim="800000"/>
                <a:headEnd/>
                <a:tailEnd/>
              </a14:hiddenLine>
            </a:ext>
          </a:extLst>
        </p:spPr>
        <p:txBody>
          <a:bodyPr anchor="t"/>
          <a:lstStyle>
            <a:lvl1pPr>
              <a:defRPr>
                <a:solidFill>
                  <a:schemeClr val="bg1"/>
                </a:solidFill>
              </a:defRPr>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title</a:t>
            </a:r>
            <a:r>
              <a:rPr lang="nl-NL" noProof="0" dirty="0"/>
              <a:t> </a:t>
            </a:r>
            <a:r>
              <a:rPr lang="nl-NL" noProof="0" dirty="0" err="1"/>
              <a:t>style</a:t>
            </a:r>
            <a:endParaRPr lang="nl-NL" noProof="0" dirty="0"/>
          </a:p>
        </p:txBody>
      </p:sp>
      <p:sp>
        <p:nvSpPr>
          <p:cNvPr id="34820" name="Rectangle 4"/>
          <p:cNvSpPr>
            <a:spLocks noGrp="1" noChangeArrowheads="1"/>
          </p:cNvSpPr>
          <p:nvPr>
            <p:ph type="subTitle" idx="1"/>
          </p:nvPr>
        </p:nvSpPr>
        <p:spPr>
          <a:xfrm>
            <a:off x="969433" y="3022602"/>
            <a:ext cx="8534400" cy="332399"/>
          </a:xfrm>
        </p:spPr>
        <p:txBody>
          <a:bodyPr/>
          <a:lstStyle>
            <a:lvl1pPr marL="0" indent="0">
              <a:buFontTx/>
              <a:buNone/>
              <a:defRPr sz="2160">
                <a:solidFill>
                  <a:schemeClr val="bg1"/>
                </a:solidFill>
              </a:defRPr>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subtitle</a:t>
            </a:r>
            <a:r>
              <a:rPr lang="nl-NL" noProof="0" dirty="0"/>
              <a:t> </a:t>
            </a:r>
            <a:r>
              <a:rPr lang="nl-NL" noProof="0" dirty="0" err="1"/>
              <a:t>style</a:t>
            </a:r>
            <a:endParaRPr lang="nl-NL" noProof="0" dirty="0"/>
          </a:p>
        </p:txBody>
      </p:sp>
      <p:sp>
        <p:nvSpPr>
          <p:cNvPr id="2" name="hl" descr="FOR INTERNAL USE ONLY"/>
          <p:cNvSpPr txBox="1"/>
          <p:nvPr userDrawn="1"/>
        </p:nvSpPr>
        <p:spPr>
          <a:xfrm>
            <a:off x="0" y="0"/>
            <a:ext cx="12192000" cy="210058"/>
          </a:xfrm>
          <a:prstGeom prst="rect">
            <a:avLst/>
          </a:prstGeom>
          <a:noFill/>
        </p:spPr>
        <p:txBody>
          <a:bodyPr vert="horz" rtlCol="0">
            <a:spAutoFit/>
          </a:bodyPr>
          <a:lstStyle/>
          <a:p>
            <a:pPr algn="l"/>
            <a:r>
              <a:rPr lang="en-US" sz="765" b="0" i="0" u="none" baseline="0">
                <a:solidFill>
                  <a:srgbClr val="5F5F5F"/>
                </a:solidFill>
                <a:latin typeface="trebuchet ms" panose="020B0603020202020204" pitchFamily="34" charset="0"/>
              </a:rPr>
              <a:t>FOR INTERNAL USE ONLY</a:t>
            </a:r>
          </a:p>
        </p:txBody>
      </p:sp>
    </p:spTree>
    <p:extLst>
      <p:ext uri="{BB962C8B-B14F-4D97-AF65-F5344CB8AC3E}">
        <p14:creationId xmlns:p14="http://schemas.microsoft.com/office/powerpoint/2010/main" val="193432686"/>
      </p:ext>
    </p:extLst>
  </p:cSld>
  <p:clrMapOvr>
    <a:masterClrMapping/>
  </p:clrMapOvr>
  <p:transition spd="slow">
    <p:wip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2DB795BA-B12C-4BDA-A439-7674566430F6}" type="slidenum">
              <a:rPr lang="nl-NL" altLang="en-US">
                <a:solidFill>
                  <a:srgbClr val="5F5F5F"/>
                </a:solidFill>
              </a:rPr>
              <a:pPr/>
              <a:t>‹#›</a:t>
            </a:fld>
            <a:endParaRPr lang="nl-NL" altLang="en-US" dirty="0">
              <a:solidFill>
                <a:srgbClr val="5F5F5F"/>
              </a:solidFill>
            </a:endParaRPr>
          </a:p>
        </p:txBody>
      </p:sp>
      <p:sp>
        <p:nvSpPr>
          <p:cNvPr id="5" name="Title 4">
            <a:extLst>
              <a:ext uri="{FF2B5EF4-FFF2-40B4-BE49-F238E27FC236}">
                <a16:creationId xmlns:a16="http://schemas.microsoft.com/office/drawing/2014/main" id="{CE81EEB1-5781-4549-8015-D81D19558983}"/>
              </a:ext>
            </a:extLst>
          </p:cNvPr>
          <p:cNvSpPr>
            <a:spLocks noGrp="1"/>
          </p:cNvSpPr>
          <p:nvPr>
            <p:ph type="title"/>
          </p:nvPr>
        </p:nvSpPr>
        <p:spPr/>
        <p:txBody>
          <a:bodyPr/>
          <a:lstStyle/>
          <a:p>
            <a:r>
              <a:rPr lang="en-US"/>
              <a:t>Click to edit Master title style</a:t>
            </a:r>
            <a:endParaRPr lang="en-GB"/>
          </a:p>
        </p:txBody>
      </p:sp>
      <p:sp>
        <p:nvSpPr>
          <p:cNvPr id="7" name="Rectangle 4">
            <a:extLst>
              <a:ext uri="{FF2B5EF4-FFF2-40B4-BE49-F238E27FC236}">
                <a16:creationId xmlns:a16="http://schemas.microsoft.com/office/drawing/2014/main" id="{B58D341B-DA44-8149-A8CC-FEAFD528E4D0}"/>
              </a:ext>
            </a:extLst>
          </p:cNvPr>
          <p:cNvSpPr>
            <a:spLocks noGrp="1" noChangeArrowheads="1"/>
          </p:cNvSpPr>
          <p:nvPr>
            <p:ph idx="11"/>
          </p:nvPr>
        </p:nvSpPr>
        <p:spPr bwMode="auto">
          <a:xfrm>
            <a:off x="969433" y="1773241"/>
            <a:ext cx="8763000" cy="16620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nl-NL" altLang="en-US" dirty="0"/>
              <a:t>Click </a:t>
            </a:r>
            <a:r>
              <a:rPr lang="nl-NL" altLang="en-US" dirty="0" err="1"/>
              <a:t>to</a:t>
            </a:r>
            <a:r>
              <a:rPr lang="nl-NL" altLang="en-US" dirty="0"/>
              <a:t> </a:t>
            </a:r>
            <a:r>
              <a:rPr lang="nl-NL" altLang="en-US" dirty="0" err="1"/>
              <a:t>edit</a:t>
            </a:r>
            <a:r>
              <a:rPr lang="nl-NL" altLang="en-US" dirty="0"/>
              <a:t> Master </a:t>
            </a:r>
            <a:r>
              <a:rPr lang="nl-NL" altLang="en-US" dirty="0" err="1"/>
              <a:t>text</a:t>
            </a:r>
            <a:r>
              <a:rPr lang="nl-NL" altLang="en-US" dirty="0"/>
              <a:t> </a:t>
            </a:r>
            <a:r>
              <a:rPr lang="nl-NL" altLang="en-US" dirty="0" err="1"/>
              <a:t>styles</a:t>
            </a:r>
            <a:endParaRPr lang="nl-NL" altLang="en-US" dirty="0"/>
          </a:p>
          <a:p>
            <a:pPr lvl="1"/>
            <a:r>
              <a:rPr lang="nl-NL" altLang="en-US" dirty="0"/>
              <a:t>Second level</a:t>
            </a:r>
          </a:p>
          <a:p>
            <a:pPr lvl="2"/>
            <a:r>
              <a:rPr lang="nl-NL" altLang="en-US" dirty="0" err="1"/>
              <a:t>Third</a:t>
            </a:r>
            <a:r>
              <a:rPr lang="nl-NL" altLang="en-US" dirty="0"/>
              <a:t> level</a:t>
            </a:r>
          </a:p>
          <a:p>
            <a:pPr lvl="3"/>
            <a:r>
              <a:rPr lang="nl-NL" altLang="en-US" dirty="0" err="1"/>
              <a:t>Fourth</a:t>
            </a:r>
            <a:r>
              <a:rPr lang="nl-NL" altLang="en-US" dirty="0"/>
              <a:t> level</a:t>
            </a:r>
          </a:p>
          <a:p>
            <a:pPr lvl="4"/>
            <a:r>
              <a:rPr lang="nl-NL" altLang="en-US" dirty="0" err="1"/>
              <a:t>Fifth</a:t>
            </a:r>
            <a:r>
              <a:rPr lang="nl-NL" altLang="en-US" dirty="0"/>
              <a:t> level</a:t>
            </a:r>
          </a:p>
        </p:txBody>
      </p:sp>
    </p:spTree>
    <p:extLst>
      <p:ext uri="{BB962C8B-B14F-4D97-AF65-F5344CB8AC3E}">
        <p14:creationId xmlns:p14="http://schemas.microsoft.com/office/powerpoint/2010/main" val="1159844751"/>
      </p:ext>
    </p:extLst>
  </p:cSld>
  <p:clrMapOvr>
    <a:masterClrMapping/>
  </p:clrMapOvr>
  <p:transition spd="slow">
    <p:wip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23B1A7F6-B7AA-467F-AA19-667CFE04892E}" type="slidenum">
              <a:rPr lang="nl-NL" altLang="en-US">
                <a:solidFill>
                  <a:srgbClr val="5F5F5F"/>
                </a:solidFill>
              </a:rPr>
              <a:pPr/>
              <a:t>‹#›</a:t>
            </a:fld>
            <a:endParaRPr lang="nl-NL" altLang="en-US" dirty="0">
              <a:solidFill>
                <a:srgbClr val="5F5F5F"/>
              </a:solidFill>
            </a:endParaRPr>
          </a:p>
        </p:txBody>
      </p:sp>
      <p:sp>
        <p:nvSpPr>
          <p:cNvPr id="5" name="Title 4">
            <a:extLst>
              <a:ext uri="{FF2B5EF4-FFF2-40B4-BE49-F238E27FC236}">
                <a16:creationId xmlns:a16="http://schemas.microsoft.com/office/drawing/2014/main" id="{3A07BBAE-75EE-5244-948B-ADAD182A2A86}"/>
              </a:ext>
            </a:extLst>
          </p:cNvPr>
          <p:cNvSpPr>
            <a:spLocks noGrp="1"/>
          </p:cNvSpPr>
          <p:nvPr>
            <p:ph type="title"/>
          </p:nvPr>
        </p:nvSpPr>
        <p:spPr>
          <a:xfrm>
            <a:off x="956738" y="3506731"/>
            <a:ext cx="8657167" cy="545791"/>
          </a:xfrm>
        </p:spPr>
        <p:txBody>
          <a:bodyPr/>
          <a:lstStyle>
            <a:lvl1pPr>
              <a:defRPr sz="3733"/>
            </a:lvl1pPr>
          </a:lstStyle>
          <a:p>
            <a:r>
              <a:rPr lang="en-US"/>
              <a:t>Click to edit Master title style</a:t>
            </a:r>
            <a:endParaRPr lang="en-GB"/>
          </a:p>
        </p:txBody>
      </p:sp>
      <p:pic>
        <p:nvPicPr>
          <p:cNvPr id="6" name="Picture 5">
            <a:extLst>
              <a:ext uri="{FF2B5EF4-FFF2-40B4-BE49-F238E27FC236}">
                <a16:creationId xmlns:a16="http://schemas.microsoft.com/office/drawing/2014/main" id="{D1F8027C-EC5F-8D4E-BF23-D967D4BF00E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4712244"/>
            <a:ext cx="12192000" cy="1480451"/>
          </a:xfrm>
          <a:prstGeom prst="rect">
            <a:avLst/>
          </a:prstGeom>
        </p:spPr>
      </p:pic>
      <p:sp>
        <p:nvSpPr>
          <p:cNvPr id="7" name="Rectangle 4">
            <a:extLst>
              <a:ext uri="{FF2B5EF4-FFF2-40B4-BE49-F238E27FC236}">
                <a16:creationId xmlns:a16="http://schemas.microsoft.com/office/drawing/2014/main" id="{244DEF00-712B-D247-AAD3-DAD10F9E28C4}"/>
              </a:ext>
            </a:extLst>
          </p:cNvPr>
          <p:cNvSpPr>
            <a:spLocks noGrp="1" noChangeArrowheads="1"/>
          </p:cNvSpPr>
          <p:nvPr>
            <p:ph type="subTitle" idx="11"/>
          </p:nvPr>
        </p:nvSpPr>
        <p:spPr>
          <a:xfrm>
            <a:off x="969433" y="4178402"/>
            <a:ext cx="8534400" cy="332399"/>
          </a:xfrm>
        </p:spPr>
        <p:txBody>
          <a:bodyPr/>
          <a:lstStyle>
            <a:lvl1pPr marL="0" indent="0">
              <a:buFontTx/>
              <a:buNone/>
              <a:defRPr sz="2160">
                <a:solidFill>
                  <a:schemeClr val="tx1"/>
                </a:solidFill>
              </a:defRPr>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subtitle</a:t>
            </a:r>
            <a:r>
              <a:rPr lang="nl-NL" noProof="0" dirty="0"/>
              <a:t> </a:t>
            </a:r>
            <a:r>
              <a:rPr lang="nl-NL" noProof="0" dirty="0" err="1"/>
              <a:t>style</a:t>
            </a:r>
            <a:endParaRPr lang="nl-NL" noProof="0" dirty="0"/>
          </a:p>
        </p:txBody>
      </p:sp>
    </p:spTree>
    <p:extLst>
      <p:ext uri="{BB962C8B-B14F-4D97-AF65-F5344CB8AC3E}">
        <p14:creationId xmlns:p14="http://schemas.microsoft.com/office/powerpoint/2010/main" val="3395514230"/>
      </p:ext>
    </p:extLst>
  </p:cSld>
  <p:clrMapOvr>
    <a:masterClrMapping/>
  </p:clrMapOvr>
  <p:transition spd="slow">
    <p:wip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1_Abschnitts-&#10;überschrift">
    <p:spTree>
      <p:nvGrpSpPr>
        <p:cNvPr id="1" name=""/>
        <p:cNvGrpSpPr/>
        <p:nvPr/>
      </p:nvGrpSpPr>
      <p:grpSpPr>
        <a:xfrm>
          <a:off x="0" y="0"/>
          <a:ext cx="0" cy="0"/>
          <a:chOff x="0" y="0"/>
          <a:chExt cx="0" cy="0"/>
        </a:xfrm>
      </p:grpSpPr>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23B1A7F6-B7AA-467F-AA19-667CFE04892E}" type="slidenum">
              <a:rPr lang="nl-NL" altLang="en-US">
                <a:solidFill>
                  <a:srgbClr val="5F5F5F"/>
                </a:solidFill>
              </a:rPr>
              <a:pPr/>
              <a:t>‹#›</a:t>
            </a:fld>
            <a:endParaRPr lang="nl-NL" altLang="en-US" dirty="0">
              <a:solidFill>
                <a:srgbClr val="5F5F5F"/>
              </a:solidFill>
            </a:endParaRPr>
          </a:p>
        </p:txBody>
      </p:sp>
      <p:sp>
        <p:nvSpPr>
          <p:cNvPr id="5" name="Title 4">
            <a:extLst>
              <a:ext uri="{FF2B5EF4-FFF2-40B4-BE49-F238E27FC236}">
                <a16:creationId xmlns:a16="http://schemas.microsoft.com/office/drawing/2014/main" id="{3A07BBAE-75EE-5244-948B-ADAD182A2A86}"/>
              </a:ext>
            </a:extLst>
          </p:cNvPr>
          <p:cNvSpPr>
            <a:spLocks noGrp="1"/>
          </p:cNvSpPr>
          <p:nvPr>
            <p:ph type="title"/>
          </p:nvPr>
        </p:nvSpPr>
        <p:spPr>
          <a:xfrm>
            <a:off x="956738" y="3506731"/>
            <a:ext cx="8657167" cy="545791"/>
          </a:xfrm>
        </p:spPr>
        <p:txBody>
          <a:bodyPr/>
          <a:lstStyle>
            <a:lvl1pPr>
              <a:defRPr sz="3733"/>
            </a:lvl1pPr>
          </a:lstStyle>
          <a:p>
            <a:r>
              <a:rPr lang="en-US" dirty="0"/>
              <a:t>Click to edit Master title style</a:t>
            </a:r>
            <a:endParaRPr lang="en-GB" dirty="0"/>
          </a:p>
        </p:txBody>
      </p:sp>
      <p:pic>
        <p:nvPicPr>
          <p:cNvPr id="6" name="Picture 5">
            <a:extLst>
              <a:ext uri="{FF2B5EF4-FFF2-40B4-BE49-F238E27FC236}">
                <a16:creationId xmlns:a16="http://schemas.microsoft.com/office/drawing/2014/main" id="{D1F8027C-EC5F-8D4E-BF23-D967D4BF00E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4712244"/>
            <a:ext cx="12192000" cy="1480451"/>
          </a:xfrm>
          <a:prstGeom prst="rect">
            <a:avLst/>
          </a:prstGeom>
        </p:spPr>
      </p:pic>
      <p:sp>
        <p:nvSpPr>
          <p:cNvPr id="7" name="Rectangle 4">
            <a:extLst>
              <a:ext uri="{FF2B5EF4-FFF2-40B4-BE49-F238E27FC236}">
                <a16:creationId xmlns:a16="http://schemas.microsoft.com/office/drawing/2014/main" id="{244DEF00-712B-D247-AAD3-DAD10F9E28C4}"/>
              </a:ext>
            </a:extLst>
          </p:cNvPr>
          <p:cNvSpPr>
            <a:spLocks noGrp="1" noChangeArrowheads="1"/>
          </p:cNvSpPr>
          <p:nvPr>
            <p:ph type="subTitle" idx="11"/>
          </p:nvPr>
        </p:nvSpPr>
        <p:spPr>
          <a:xfrm>
            <a:off x="969433" y="4178402"/>
            <a:ext cx="8534400" cy="332399"/>
          </a:xfrm>
        </p:spPr>
        <p:txBody>
          <a:bodyPr/>
          <a:lstStyle>
            <a:lvl1pPr marL="0" indent="0">
              <a:buFontTx/>
              <a:buNone/>
              <a:defRPr sz="2133">
                <a:solidFill>
                  <a:schemeClr val="tx1"/>
                </a:solidFill>
              </a:defRPr>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subtitle</a:t>
            </a:r>
            <a:r>
              <a:rPr lang="nl-NL" noProof="0" dirty="0"/>
              <a:t> </a:t>
            </a:r>
            <a:r>
              <a:rPr lang="nl-NL" noProof="0" dirty="0" err="1"/>
              <a:t>style</a:t>
            </a:r>
            <a:endParaRPr lang="nl-NL" noProof="0" dirty="0"/>
          </a:p>
        </p:txBody>
      </p:sp>
    </p:spTree>
    <p:extLst>
      <p:ext uri="{BB962C8B-B14F-4D97-AF65-F5344CB8AC3E}">
        <p14:creationId xmlns:p14="http://schemas.microsoft.com/office/powerpoint/2010/main" val="1489923321"/>
      </p:ext>
    </p:extLst>
  </p:cSld>
  <p:clrMapOvr>
    <a:masterClrMapping/>
  </p:clrMapOvr>
  <p:transition spd="slow">
    <p:wip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817FE5F-A0A4-4EDE-910D-FA3D1345D7A8}" type="slidenum">
              <a:rPr lang="nl-NL" altLang="en-US">
                <a:solidFill>
                  <a:srgbClr val="5F5F5F"/>
                </a:solidFill>
              </a:rPr>
              <a:pPr/>
              <a:t>‹#›</a:t>
            </a:fld>
            <a:endParaRPr lang="nl-NL" altLang="en-US" dirty="0">
              <a:solidFill>
                <a:srgbClr val="5F5F5F"/>
              </a:solidFill>
            </a:endParaRPr>
          </a:p>
        </p:txBody>
      </p:sp>
      <p:sp>
        <p:nvSpPr>
          <p:cNvPr id="6" name="Title 5">
            <a:extLst>
              <a:ext uri="{FF2B5EF4-FFF2-40B4-BE49-F238E27FC236}">
                <a16:creationId xmlns:a16="http://schemas.microsoft.com/office/drawing/2014/main" id="{C42545A1-192F-0944-B3F5-CD4516CA60F7}"/>
              </a:ext>
            </a:extLst>
          </p:cNvPr>
          <p:cNvSpPr>
            <a:spLocks noGrp="1"/>
          </p:cNvSpPr>
          <p:nvPr>
            <p:ph type="title"/>
          </p:nvPr>
        </p:nvSpPr>
        <p:spPr/>
        <p:txBody>
          <a:bodyPr/>
          <a:lstStyle/>
          <a:p>
            <a:r>
              <a:rPr lang="en-US"/>
              <a:t>Click to edit Master title style</a:t>
            </a:r>
            <a:endParaRPr lang="en-GB"/>
          </a:p>
        </p:txBody>
      </p:sp>
      <p:sp>
        <p:nvSpPr>
          <p:cNvPr id="10" name="Content Placeholder 9">
            <a:extLst>
              <a:ext uri="{FF2B5EF4-FFF2-40B4-BE49-F238E27FC236}">
                <a16:creationId xmlns:a16="http://schemas.microsoft.com/office/drawing/2014/main" id="{462D3BB4-17F1-4946-BB0E-4B708197F4AB}"/>
              </a:ext>
            </a:extLst>
          </p:cNvPr>
          <p:cNvSpPr>
            <a:spLocks noGrp="1"/>
          </p:cNvSpPr>
          <p:nvPr>
            <p:ph sz="quarter" idx="12"/>
          </p:nvPr>
        </p:nvSpPr>
        <p:spPr>
          <a:xfrm>
            <a:off x="969434" y="1773767"/>
            <a:ext cx="4313767" cy="166205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Content Placeholder 9">
            <a:extLst>
              <a:ext uri="{FF2B5EF4-FFF2-40B4-BE49-F238E27FC236}">
                <a16:creationId xmlns:a16="http://schemas.microsoft.com/office/drawing/2014/main" id="{E87C192C-AF4A-FA4D-9CF8-B76417E96DFA}"/>
              </a:ext>
            </a:extLst>
          </p:cNvPr>
          <p:cNvSpPr>
            <a:spLocks noGrp="1"/>
          </p:cNvSpPr>
          <p:nvPr>
            <p:ph sz="quarter" idx="13"/>
          </p:nvPr>
        </p:nvSpPr>
        <p:spPr>
          <a:xfrm>
            <a:off x="5496541" y="1773767"/>
            <a:ext cx="4313767" cy="166205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39022908"/>
      </p:ext>
    </p:extLst>
  </p:cSld>
  <p:clrMapOvr>
    <a:masterClrMapping/>
  </p:clrMapOvr>
  <p:transition spd="slow">
    <p:wip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949821"/>
            <a:ext cx="10972800" cy="467820"/>
          </a:xfrm>
        </p:spPr>
        <p:txBody>
          <a:bodyPr/>
          <a:lstStyle>
            <a:lvl1pPr>
              <a:defRPr/>
            </a:lvl1pPr>
          </a:lstStyle>
          <a:p>
            <a:r>
              <a:rPr lang="nl-NL" dirty="0"/>
              <a:t>Titelmasterformat </a:t>
            </a:r>
            <a:r>
              <a:rPr lang="nl-NL" dirty="0" err="1"/>
              <a:t>durch</a:t>
            </a:r>
            <a:r>
              <a:rPr lang="nl-NL" dirty="0"/>
              <a:t> </a:t>
            </a:r>
            <a:r>
              <a:rPr lang="nl-NL" dirty="0" err="1"/>
              <a:t>Klicken</a:t>
            </a:r>
            <a:r>
              <a:rPr lang="nl-NL" dirty="0"/>
              <a:t> </a:t>
            </a:r>
            <a:r>
              <a:rPr lang="nl-NL" dirty="0" err="1"/>
              <a:t>bearbeiten</a:t>
            </a:r>
            <a:endParaRPr lang="nl-NL" dirty="0"/>
          </a:p>
        </p:txBody>
      </p:sp>
      <p:sp>
        <p:nvSpPr>
          <p:cNvPr id="3" name="Textplatzhalter 2"/>
          <p:cNvSpPr>
            <a:spLocks noGrp="1"/>
          </p:cNvSpPr>
          <p:nvPr>
            <p:ph type="body" idx="1"/>
          </p:nvPr>
        </p:nvSpPr>
        <p:spPr>
          <a:xfrm>
            <a:off x="609600" y="1842478"/>
            <a:ext cx="5386917" cy="332399"/>
          </a:xfrm>
        </p:spPr>
        <p:txBody>
          <a:bodyPr anchor="b"/>
          <a:lstStyle>
            <a:lvl1pPr marL="0" indent="0">
              <a:buNone/>
              <a:defRPr sz="2160" b="1"/>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nl-NL" dirty="0" err="1"/>
              <a:t>Textmasterformat</a:t>
            </a:r>
            <a:r>
              <a:rPr lang="nl-NL" dirty="0"/>
              <a:t> </a:t>
            </a:r>
            <a:r>
              <a:rPr lang="nl-NL" dirty="0" err="1"/>
              <a:t>bearbeiten</a:t>
            </a:r>
            <a:endParaRPr lang="nl-NL" dirty="0"/>
          </a:p>
        </p:txBody>
      </p:sp>
      <p:sp>
        <p:nvSpPr>
          <p:cNvPr id="4" name="Inhaltsplatzhalter 3"/>
          <p:cNvSpPr>
            <a:spLocks noGrp="1"/>
          </p:cNvSpPr>
          <p:nvPr>
            <p:ph sz="half" idx="2"/>
          </p:nvPr>
        </p:nvSpPr>
        <p:spPr>
          <a:xfrm>
            <a:off x="609600" y="2174874"/>
            <a:ext cx="5386917" cy="1507079"/>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nl-NL" dirty="0" err="1"/>
              <a:t>Textmasterformat</a:t>
            </a:r>
            <a:r>
              <a:rPr lang="nl-NL" dirty="0"/>
              <a:t> </a:t>
            </a:r>
            <a:r>
              <a:rPr lang="nl-NL" dirty="0" err="1"/>
              <a:t>bearbeiten</a:t>
            </a:r>
            <a:endParaRPr lang="nl-NL" dirty="0"/>
          </a:p>
          <a:p>
            <a:pPr lvl="1"/>
            <a:r>
              <a:rPr lang="nl-NL" dirty="0" err="1"/>
              <a:t>Zweite</a:t>
            </a:r>
            <a:r>
              <a:rPr lang="nl-NL" dirty="0"/>
              <a:t> </a:t>
            </a:r>
            <a:r>
              <a:rPr lang="nl-NL" dirty="0" err="1"/>
              <a:t>Ebene</a:t>
            </a:r>
            <a:endParaRPr lang="nl-NL" dirty="0"/>
          </a:p>
          <a:p>
            <a:pPr lvl="2"/>
            <a:r>
              <a:rPr lang="nl-NL" dirty="0" err="1"/>
              <a:t>Dritte</a:t>
            </a:r>
            <a:r>
              <a:rPr lang="nl-NL" dirty="0"/>
              <a:t> </a:t>
            </a:r>
            <a:r>
              <a:rPr lang="nl-NL" dirty="0" err="1"/>
              <a:t>Ebene</a:t>
            </a:r>
            <a:endParaRPr lang="nl-NL" dirty="0"/>
          </a:p>
          <a:p>
            <a:pPr lvl="3"/>
            <a:r>
              <a:rPr lang="nl-NL" dirty="0" err="1"/>
              <a:t>Vierte</a:t>
            </a:r>
            <a:r>
              <a:rPr lang="nl-NL" dirty="0"/>
              <a:t> </a:t>
            </a:r>
            <a:r>
              <a:rPr lang="nl-NL" dirty="0" err="1"/>
              <a:t>Ebene</a:t>
            </a:r>
            <a:endParaRPr lang="nl-NL" dirty="0"/>
          </a:p>
          <a:p>
            <a:pPr lvl="4"/>
            <a:r>
              <a:rPr lang="nl-NL" dirty="0" err="1"/>
              <a:t>Fünfte</a:t>
            </a:r>
            <a:r>
              <a:rPr lang="nl-NL" dirty="0"/>
              <a:t> </a:t>
            </a:r>
            <a:r>
              <a:rPr lang="nl-NL" dirty="0" err="1"/>
              <a:t>Ebene</a:t>
            </a:r>
            <a:endParaRPr lang="nl-NL" dirty="0"/>
          </a:p>
        </p:txBody>
      </p:sp>
      <p:sp>
        <p:nvSpPr>
          <p:cNvPr id="5" name="Textplatzhalter 4"/>
          <p:cNvSpPr>
            <a:spLocks noGrp="1"/>
          </p:cNvSpPr>
          <p:nvPr>
            <p:ph type="body" sz="quarter" idx="3"/>
          </p:nvPr>
        </p:nvSpPr>
        <p:spPr>
          <a:xfrm>
            <a:off x="6193372" y="1842478"/>
            <a:ext cx="5389033" cy="332399"/>
          </a:xfrm>
        </p:spPr>
        <p:txBody>
          <a:bodyPr anchor="b"/>
          <a:lstStyle>
            <a:lvl1pPr marL="0" indent="0">
              <a:buNone/>
              <a:defRPr sz="2160" b="1"/>
            </a:lvl1pPr>
            <a:lvl2pPr marL="411470" indent="0">
              <a:buNone/>
              <a:defRPr sz="1800" b="1"/>
            </a:lvl2pPr>
            <a:lvl3pPr marL="822939" indent="0">
              <a:buNone/>
              <a:defRPr sz="1620" b="1"/>
            </a:lvl3pPr>
            <a:lvl4pPr marL="1234409" indent="0">
              <a:buNone/>
              <a:defRPr sz="1440" b="1"/>
            </a:lvl4pPr>
            <a:lvl5pPr marL="1645879" indent="0">
              <a:buNone/>
              <a:defRPr sz="1440" b="1"/>
            </a:lvl5pPr>
            <a:lvl6pPr marL="2057349" indent="0">
              <a:buNone/>
              <a:defRPr sz="1440" b="1"/>
            </a:lvl6pPr>
            <a:lvl7pPr marL="2468818" indent="0">
              <a:buNone/>
              <a:defRPr sz="1440" b="1"/>
            </a:lvl7pPr>
            <a:lvl8pPr marL="2880288" indent="0">
              <a:buNone/>
              <a:defRPr sz="1440" b="1"/>
            </a:lvl8pPr>
            <a:lvl9pPr marL="3291758" indent="0">
              <a:buNone/>
              <a:defRPr sz="1440" b="1"/>
            </a:lvl9pPr>
          </a:lstStyle>
          <a:p>
            <a:pPr lvl="0"/>
            <a:r>
              <a:rPr lang="nl-NL" dirty="0" err="1"/>
              <a:t>Textmasterformat</a:t>
            </a:r>
            <a:r>
              <a:rPr lang="nl-NL" dirty="0"/>
              <a:t> </a:t>
            </a:r>
            <a:r>
              <a:rPr lang="nl-NL" dirty="0" err="1"/>
              <a:t>bearbeiten</a:t>
            </a:r>
            <a:endParaRPr lang="nl-NL" dirty="0"/>
          </a:p>
        </p:txBody>
      </p:sp>
      <p:sp>
        <p:nvSpPr>
          <p:cNvPr id="6" name="Inhaltsplatzhalter 5"/>
          <p:cNvSpPr>
            <a:spLocks noGrp="1"/>
          </p:cNvSpPr>
          <p:nvPr>
            <p:ph sz="quarter" idx="4"/>
          </p:nvPr>
        </p:nvSpPr>
        <p:spPr>
          <a:xfrm>
            <a:off x="6193372" y="2174874"/>
            <a:ext cx="5389033" cy="1507079"/>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nl-NL" dirty="0" err="1"/>
              <a:t>Textmasterformat</a:t>
            </a:r>
            <a:r>
              <a:rPr lang="nl-NL" dirty="0"/>
              <a:t> </a:t>
            </a:r>
            <a:r>
              <a:rPr lang="nl-NL" dirty="0" err="1"/>
              <a:t>bearbeiten</a:t>
            </a:r>
            <a:endParaRPr lang="nl-NL" dirty="0"/>
          </a:p>
          <a:p>
            <a:pPr lvl="1"/>
            <a:r>
              <a:rPr lang="nl-NL" dirty="0" err="1"/>
              <a:t>Zweite</a:t>
            </a:r>
            <a:r>
              <a:rPr lang="nl-NL" dirty="0"/>
              <a:t> </a:t>
            </a:r>
            <a:r>
              <a:rPr lang="nl-NL" dirty="0" err="1"/>
              <a:t>Ebene</a:t>
            </a:r>
            <a:endParaRPr lang="nl-NL" dirty="0"/>
          </a:p>
          <a:p>
            <a:pPr lvl="2"/>
            <a:r>
              <a:rPr lang="nl-NL" dirty="0" err="1"/>
              <a:t>Dritte</a:t>
            </a:r>
            <a:r>
              <a:rPr lang="nl-NL" dirty="0"/>
              <a:t> </a:t>
            </a:r>
            <a:r>
              <a:rPr lang="nl-NL" dirty="0" err="1"/>
              <a:t>Ebene</a:t>
            </a:r>
            <a:endParaRPr lang="nl-NL" dirty="0"/>
          </a:p>
          <a:p>
            <a:pPr lvl="3"/>
            <a:r>
              <a:rPr lang="nl-NL" dirty="0" err="1"/>
              <a:t>Vierte</a:t>
            </a:r>
            <a:r>
              <a:rPr lang="nl-NL" dirty="0"/>
              <a:t> </a:t>
            </a:r>
            <a:r>
              <a:rPr lang="nl-NL" dirty="0" err="1"/>
              <a:t>Ebene</a:t>
            </a:r>
            <a:endParaRPr lang="nl-NL" dirty="0"/>
          </a:p>
          <a:p>
            <a:pPr lvl="4"/>
            <a:r>
              <a:rPr lang="nl-NL" dirty="0" err="1"/>
              <a:t>Fünfte</a:t>
            </a:r>
            <a:r>
              <a:rPr lang="nl-NL" dirty="0"/>
              <a:t> </a:t>
            </a:r>
            <a:r>
              <a:rPr lang="nl-NL" dirty="0" err="1"/>
              <a:t>Ebene</a:t>
            </a:r>
            <a:endParaRPr lang="nl-NL" dirty="0"/>
          </a:p>
        </p:txBody>
      </p:sp>
      <p:sp>
        <p:nvSpPr>
          <p:cNvPr id="7" name="Slide Number Placeholder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61A41E32-BE29-4F4C-A75B-02543AD7EE86}"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3612943262"/>
      </p:ext>
    </p:extLst>
  </p:cSld>
  <p:clrMapOvr>
    <a:masterClrMapping/>
  </p:clrMapOvr>
  <p:transition spd="slow">
    <p:wip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1_Zwei Inhalte">
    <p:spTree>
      <p:nvGrpSpPr>
        <p:cNvPr id="1" name=""/>
        <p:cNvGrpSpPr/>
        <p:nvPr/>
      </p:nvGrpSpPr>
      <p:grpSpPr>
        <a:xfrm>
          <a:off x="0" y="0"/>
          <a:ext cx="0" cy="0"/>
          <a:chOff x="0" y="0"/>
          <a:chExt cx="0" cy="0"/>
        </a:xfrm>
      </p:grpSpPr>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817FE5F-A0A4-4EDE-910D-FA3D1345D7A8}" type="slidenum">
              <a:rPr lang="nl-NL" altLang="en-US">
                <a:solidFill>
                  <a:srgbClr val="5F5F5F"/>
                </a:solidFill>
              </a:rPr>
              <a:pPr/>
              <a:t>‹#›</a:t>
            </a:fld>
            <a:endParaRPr lang="nl-NL" altLang="en-US" dirty="0">
              <a:solidFill>
                <a:srgbClr val="5F5F5F"/>
              </a:solidFill>
            </a:endParaRPr>
          </a:p>
        </p:txBody>
      </p:sp>
      <p:sp>
        <p:nvSpPr>
          <p:cNvPr id="6" name="Title 5">
            <a:extLst>
              <a:ext uri="{FF2B5EF4-FFF2-40B4-BE49-F238E27FC236}">
                <a16:creationId xmlns:a16="http://schemas.microsoft.com/office/drawing/2014/main" id="{C42545A1-192F-0944-B3F5-CD4516CA60F7}"/>
              </a:ext>
            </a:extLst>
          </p:cNvPr>
          <p:cNvSpPr>
            <a:spLocks noGrp="1"/>
          </p:cNvSpPr>
          <p:nvPr>
            <p:ph type="title"/>
          </p:nvPr>
        </p:nvSpPr>
        <p:spPr/>
        <p:txBody>
          <a:bodyPr/>
          <a:lstStyle/>
          <a:p>
            <a:r>
              <a:rPr lang="en-US"/>
              <a:t>Click to edit Master title style</a:t>
            </a:r>
            <a:endParaRPr lang="en-GB"/>
          </a:p>
        </p:txBody>
      </p:sp>
      <p:sp>
        <p:nvSpPr>
          <p:cNvPr id="11" name="Content Placeholder 9">
            <a:extLst>
              <a:ext uri="{FF2B5EF4-FFF2-40B4-BE49-F238E27FC236}">
                <a16:creationId xmlns:a16="http://schemas.microsoft.com/office/drawing/2014/main" id="{E87C192C-AF4A-FA4D-9CF8-B76417E96DFA}"/>
              </a:ext>
            </a:extLst>
          </p:cNvPr>
          <p:cNvSpPr>
            <a:spLocks noGrp="1"/>
          </p:cNvSpPr>
          <p:nvPr>
            <p:ph sz="quarter" idx="13" hasCustomPrompt="1"/>
          </p:nvPr>
        </p:nvSpPr>
        <p:spPr>
          <a:xfrm>
            <a:off x="5496541" y="2378642"/>
            <a:ext cx="4313767" cy="1241365"/>
          </a:xfrm>
        </p:spPr>
        <p:txBody>
          <a:bodyPr/>
          <a:lstStyle>
            <a:lvl1pPr>
              <a:defRPr sz="2133"/>
            </a:lvl1pPr>
            <a:lvl2pPr>
              <a:defRPr sz="1867"/>
            </a:lvl2pPr>
            <a:lvl3pPr>
              <a:defRPr sz="1600"/>
            </a:lvl3pPr>
            <a:lvl4pPr>
              <a:defRPr sz="1467"/>
            </a:lvl4pPr>
          </a:lstStyle>
          <a:p>
            <a:pPr lvl="0"/>
            <a:r>
              <a:rPr lang="en-US" dirty="0"/>
              <a:t>Second level</a:t>
            </a:r>
          </a:p>
          <a:p>
            <a:pPr lvl="1"/>
            <a:r>
              <a:rPr lang="en-US" dirty="0"/>
              <a:t>Third level</a:t>
            </a:r>
          </a:p>
          <a:p>
            <a:pPr lvl="2"/>
            <a:r>
              <a:rPr lang="en-US" dirty="0"/>
              <a:t>Fourth level</a:t>
            </a:r>
          </a:p>
          <a:p>
            <a:pPr lvl="3"/>
            <a:r>
              <a:rPr lang="en-US" dirty="0"/>
              <a:t>Fifth level</a:t>
            </a:r>
            <a:endParaRPr lang="en-GB" dirty="0"/>
          </a:p>
        </p:txBody>
      </p:sp>
      <p:sp>
        <p:nvSpPr>
          <p:cNvPr id="13" name="Content Placeholder 12">
            <a:extLst>
              <a:ext uri="{FF2B5EF4-FFF2-40B4-BE49-F238E27FC236}">
                <a16:creationId xmlns:a16="http://schemas.microsoft.com/office/drawing/2014/main" id="{9FA30165-10DA-5F42-9C3B-25C2A77BBB41}"/>
              </a:ext>
            </a:extLst>
          </p:cNvPr>
          <p:cNvSpPr>
            <a:spLocks noGrp="1"/>
          </p:cNvSpPr>
          <p:nvPr>
            <p:ph sz="quarter" idx="14"/>
          </p:nvPr>
        </p:nvSpPr>
        <p:spPr>
          <a:xfrm>
            <a:off x="5496539" y="1974851"/>
            <a:ext cx="4313767" cy="328295"/>
          </a:xfrm>
        </p:spPr>
        <p:txBody>
          <a:bodyPr/>
          <a:lstStyle>
            <a:lvl1pPr>
              <a:defRPr sz="2133" b="1"/>
            </a:lvl1pPr>
          </a:lstStyle>
          <a:p>
            <a:pPr lvl="0"/>
            <a:r>
              <a:rPr lang="en-US" dirty="0"/>
              <a:t>Edit Master text styles</a:t>
            </a:r>
            <a:endParaRPr lang="en-GB" dirty="0"/>
          </a:p>
        </p:txBody>
      </p:sp>
      <p:sp>
        <p:nvSpPr>
          <p:cNvPr id="14" name="Content Placeholder 9">
            <a:extLst>
              <a:ext uri="{FF2B5EF4-FFF2-40B4-BE49-F238E27FC236}">
                <a16:creationId xmlns:a16="http://schemas.microsoft.com/office/drawing/2014/main" id="{65B5831F-A1CC-AA4D-95A2-71F41DE73211}"/>
              </a:ext>
            </a:extLst>
          </p:cNvPr>
          <p:cNvSpPr>
            <a:spLocks noGrp="1"/>
          </p:cNvSpPr>
          <p:nvPr>
            <p:ph sz="quarter" idx="15" hasCustomPrompt="1"/>
          </p:nvPr>
        </p:nvSpPr>
        <p:spPr>
          <a:xfrm>
            <a:off x="956739" y="2378642"/>
            <a:ext cx="4313767" cy="1241365"/>
          </a:xfrm>
        </p:spPr>
        <p:txBody>
          <a:bodyPr/>
          <a:lstStyle>
            <a:lvl1pPr>
              <a:defRPr sz="2133"/>
            </a:lvl1pPr>
            <a:lvl2pPr>
              <a:defRPr sz="1867"/>
            </a:lvl2pPr>
            <a:lvl3pPr>
              <a:defRPr sz="1600"/>
            </a:lvl3pPr>
            <a:lvl4pPr>
              <a:defRPr sz="1467"/>
            </a:lvl4pPr>
          </a:lstStyle>
          <a:p>
            <a:pPr lvl="0"/>
            <a:r>
              <a:rPr lang="en-US" dirty="0"/>
              <a:t>Second level</a:t>
            </a:r>
          </a:p>
          <a:p>
            <a:pPr lvl="1"/>
            <a:r>
              <a:rPr lang="en-US" dirty="0"/>
              <a:t>Third level</a:t>
            </a:r>
          </a:p>
          <a:p>
            <a:pPr lvl="2"/>
            <a:r>
              <a:rPr lang="en-US" dirty="0"/>
              <a:t>Fourth level</a:t>
            </a:r>
          </a:p>
          <a:p>
            <a:pPr lvl="3"/>
            <a:r>
              <a:rPr lang="en-US" dirty="0"/>
              <a:t>Fifth level</a:t>
            </a:r>
            <a:endParaRPr lang="en-GB" dirty="0"/>
          </a:p>
        </p:txBody>
      </p:sp>
      <p:sp>
        <p:nvSpPr>
          <p:cNvPr id="15" name="Content Placeholder 12">
            <a:extLst>
              <a:ext uri="{FF2B5EF4-FFF2-40B4-BE49-F238E27FC236}">
                <a16:creationId xmlns:a16="http://schemas.microsoft.com/office/drawing/2014/main" id="{D2F31C80-5BE6-8A4F-A0AB-C4C7C209293B}"/>
              </a:ext>
            </a:extLst>
          </p:cNvPr>
          <p:cNvSpPr>
            <a:spLocks noGrp="1"/>
          </p:cNvSpPr>
          <p:nvPr>
            <p:ph sz="quarter" idx="16"/>
          </p:nvPr>
        </p:nvSpPr>
        <p:spPr>
          <a:xfrm>
            <a:off x="956738" y="1974851"/>
            <a:ext cx="4313767" cy="328295"/>
          </a:xfrm>
        </p:spPr>
        <p:txBody>
          <a:bodyPr/>
          <a:lstStyle>
            <a:lvl1pPr>
              <a:defRPr sz="2133" b="1"/>
            </a:lvl1pPr>
          </a:lstStyle>
          <a:p>
            <a:pPr lvl="0"/>
            <a:r>
              <a:rPr lang="en-US" dirty="0"/>
              <a:t>Edit Master text styles</a:t>
            </a:r>
            <a:endParaRPr lang="en-GB" dirty="0"/>
          </a:p>
        </p:txBody>
      </p:sp>
    </p:spTree>
    <p:extLst>
      <p:ext uri="{BB962C8B-B14F-4D97-AF65-F5344CB8AC3E}">
        <p14:creationId xmlns:p14="http://schemas.microsoft.com/office/powerpoint/2010/main" val="564073432"/>
      </p:ext>
    </p:extLst>
  </p:cSld>
  <p:clrMapOvr>
    <a:masterClrMapping/>
  </p:clrMapOvr>
  <p:transition spd="slow">
    <p:wip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2_Zwei Inhalte">
    <p:spTree>
      <p:nvGrpSpPr>
        <p:cNvPr id="1" name=""/>
        <p:cNvGrpSpPr/>
        <p:nvPr/>
      </p:nvGrpSpPr>
      <p:grpSpPr>
        <a:xfrm>
          <a:off x="0" y="0"/>
          <a:ext cx="0" cy="0"/>
          <a:chOff x="0" y="0"/>
          <a:chExt cx="0" cy="0"/>
        </a:xfrm>
      </p:grpSpPr>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817FE5F-A0A4-4EDE-910D-FA3D1345D7A8}" type="slidenum">
              <a:rPr lang="nl-NL" altLang="en-US">
                <a:solidFill>
                  <a:srgbClr val="5F5F5F"/>
                </a:solidFill>
              </a:rPr>
              <a:pPr/>
              <a:t>‹#›</a:t>
            </a:fld>
            <a:endParaRPr lang="nl-NL" altLang="en-US" dirty="0">
              <a:solidFill>
                <a:srgbClr val="5F5F5F"/>
              </a:solidFill>
            </a:endParaRPr>
          </a:p>
        </p:txBody>
      </p:sp>
      <p:sp>
        <p:nvSpPr>
          <p:cNvPr id="6" name="Title 5">
            <a:extLst>
              <a:ext uri="{FF2B5EF4-FFF2-40B4-BE49-F238E27FC236}">
                <a16:creationId xmlns:a16="http://schemas.microsoft.com/office/drawing/2014/main" id="{C42545A1-192F-0944-B3F5-CD4516CA60F7}"/>
              </a:ext>
            </a:extLst>
          </p:cNvPr>
          <p:cNvSpPr>
            <a:spLocks noGrp="1"/>
          </p:cNvSpPr>
          <p:nvPr>
            <p:ph type="title"/>
          </p:nvPr>
        </p:nvSpPr>
        <p:spPr>
          <a:xfrm>
            <a:off x="956737" y="692646"/>
            <a:ext cx="10639840" cy="467820"/>
          </a:xfrm>
        </p:spPr>
        <p:txBody>
          <a:bodyPr/>
          <a:lstStyle/>
          <a:p>
            <a:r>
              <a:rPr lang="en-US" dirty="0"/>
              <a:t>Click to edit Master title style</a:t>
            </a:r>
            <a:endParaRPr lang="en-GB" dirty="0"/>
          </a:p>
        </p:txBody>
      </p:sp>
      <p:sp>
        <p:nvSpPr>
          <p:cNvPr id="11" name="Content Placeholder 9">
            <a:extLst>
              <a:ext uri="{FF2B5EF4-FFF2-40B4-BE49-F238E27FC236}">
                <a16:creationId xmlns:a16="http://schemas.microsoft.com/office/drawing/2014/main" id="{E87C192C-AF4A-FA4D-9CF8-B76417E96DFA}"/>
              </a:ext>
            </a:extLst>
          </p:cNvPr>
          <p:cNvSpPr>
            <a:spLocks noGrp="1"/>
          </p:cNvSpPr>
          <p:nvPr>
            <p:ph sz="quarter" idx="13" hasCustomPrompt="1"/>
          </p:nvPr>
        </p:nvSpPr>
        <p:spPr>
          <a:xfrm>
            <a:off x="6555071" y="2378642"/>
            <a:ext cx="5041507" cy="1241365"/>
          </a:xfrm>
        </p:spPr>
        <p:txBody>
          <a:bodyPr/>
          <a:lstStyle>
            <a:lvl1pPr>
              <a:defRPr sz="2133"/>
            </a:lvl1pPr>
            <a:lvl2pPr>
              <a:defRPr sz="1867"/>
            </a:lvl2pPr>
            <a:lvl3pPr>
              <a:defRPr sz="1600"/>
            </a:lvl3pPr>
            <a:lvl4pPr>
              <a:defRPr sz="1467"/>
            </a:lvl4pPr>
          </a:lstStyle>
          <a:p>
            <a:pPr lvl="0"/>
            <a:r>
              <a:rPr lang="en-US" dirty="0"/>
              <a:t>Second level</a:t>
            </a:r>
          </a:p>
          <a:p>
            <a:pPr lvl="1"/>
            <a:r>
              <a:rPr lang="en-US" dirty="0"/>
              <a:t>Third level</a:t>
            </a:r>
          </a:p>
          <a:p>
            <a:pPr lvl="2"/>
            <a:r>
              <a:rPr lang="en-US" dirty="0"/>
              <a:t>Fourth level</a:t>
            </a:r>
          </a:p>
          <a:p>
            <a:pPr lvl="3"/>
            <a:r>
              <a:rPr lang="en-US" dirty="0"/>
              <a:t>Fifth level</a:t>
            </a:r>
            <a:endParaRPr lang="en-GB" dirty="0"/>
          </a:p>
        </p:txBody>
      </p:sp>
      <p:sp>
        <p:nvSpPr>
          <p:cNvPr id="13" name="Content Placeholder 12">
            <a:extLst>
              <a:ext uri="{FF2B5EF4-FFF2-40B4-BE49-F238E27FC236}">
                <a16:creationId xmlns:a16="http://schemas.microsoft.com/office/drawing/2014/main" id="{9FA30165-10DA-5F42-9C3B-25C2A77BBB41}"/>
              </a:ext>
            </a:extLst>
          </p:cNvPr>
          <p:cNvSpPr>
            <a:spLocks noGrp="1"/>
          </p:cNvSpPr>
          <p:nvPr>
            <p:ph sz="quarter" idx="14"/>
          </p:nvPr>
        </p:nvSpPr>
        <p:spPr>
          <a:xfrm>
            <a:off x="6555069" y="1974851"/>
            <a:ext cx="5041507" cy="328295"/>
          </a:xfrm>
        </p:spPr>
        <p:txBody>
          <a:bodyPr/>
          <a:lstStyle>
            <a:lvl1pPr>
              <a:defRPr sz="2133" b="1"/>
            </a:lvl1pPr>
          </a:lstStyle>
          <a:p>
            <a:pPr lvl="0"/>
            <a:r>
              <a:rPr lang="en-US" dirty="0"/>
              <a:t>Edit Master text styles</a:t>
            </a:r>
            <a:endParaRPr lang="en-GB" dirty="0"/>
          </a:p>
        </p:txBody>
      </p:sp>
      <p:sp>
        <p:nvSpPr>
          <p:cNvPr id="14" name="Content Placeholder 9">
            <a:extLst>
              <a:ext uri="{FF2B5EF4-FFF2-40B4-BE49-F238E27FC236}">
                <a16:creationId xmlns:a16="http://schemas.microsoft.com/office/drawing/2014/main" id="{65B5831F-A1CC-AA4D-95A2-71F41DE73211}"/>
              </a:ext>
            </a:extLst>
          </p:cNvPr>
          <p:cNvSpPr>
            <a:spLocks noGrp="1"/>
          </p:cNvSpPr>
          <p:nvPr>
            <p:ph sz="quarter" idx="15" hasCustomPrompt="1"/>
          </p:nvPr>
        </p:nvSpPr>
        <p:spPr>
          <a:xfrm>
            <a:off x="956739" y="2378642"/>
            <a:ext cx="5309383" cy="1241365"/>
          </a:xfrm>
        </p:spPr>
        <p:txBody>
          <a:bodyPr/>
          <a:lstStyle>
            <a:lvl1pPr>
              <a:defRPr sz="2133"/>
            </a:lvl1pPr>
            <a:lvl2pPr>
              <a:defRPr sz="1867"/>
            </a:lvl2pPr>
            <a:lvl3pPr>
              <a:defRPr sz="1600"/>
            </a:lvl3pPr>
            <a:lvl4pPr>
              <a:defRPr sz="1467"/>
            </a:lvl4pPr>
          </a:lstStyle>
          <a:p>
            <a:pPr lvl="0"/>
            <a:r>
              <a:rPr lang="en-US" dirty="0"/>
              <a:t>Second level</a:t>
            </a:r>
          </a:p>
          <a:p>
            <a:pPr lvl="1"/>
            <a:r>
              <a:rPr lang="en-US" dirty="0"/>
              <a:t>Third level</a:t>
            </a:r>
          </a:p>
          <a:p>
            <a:pPr lvl="2"/>
            <a:r>
              <a:rPr lang="en-US" dirty="0"/>
              <a:t>Fourth level</a:t>
            </a:r>
          </a:p>
          <a:p>
            <a:pPr lvl="3"/>
            <a:r>
              <a:rPr lang="en-US" dirty="0"/>
              <a:t>Fifth level</a:t>
            </a:r>
            <a:endParaRPr lang="en-GB" dirty="0"/>
          </a:p>
        </p:txBody>
      </p:sp>
      <p:sp>
        <p:nvSpPr>
          <p:cNvPr id="15" name="Content Placeholder 12">
            <a:extLst>
              <a:ext uri="{FF2B5EF4-FFF2-40B4-BE49-F238E27FC236}">
                <a16:creationId xmlns:a16="http://schemas.microsoft.com/office/drawing/2014/main" id="{D2F31C80-5BE6-8A4F-A0AB-C4C7C209293B}"/>
              </a:ext>
            </a:extLst>
          </p:cNvPr>
          <p:cNvSpPr>
            <a:spLocks noGrp="1"/>
          </p:cNvSpPr>
          <p:nvPr>
            <p:ph sz="quarter" idx="16"/>
          </p:nvPr>
        </p:nvSpPr>
        <p:spPr>
          <a:xfrm>
            <a:off x="956738" y="1974851"/>
            <a:ext cx="5309383" cy="328295"/>
          </a:xfrm>
        </p:spPr>
        <p:txBody>
          <a:bodyPr/>
          <a:lstStyle>
            <a:lvl1pPr>
              <a:defRPr sz="2133" b="1"/>
            </a:lvl1pPr>
          </a:lstStyle>
          <a:p>
            <a:pPr lvl="0"/>
            <a:r>
              <a:rPr lang="en-US" dirty="0"/>
              <a:t>Edit Master text styles</a:t>
            </a:r>
            <a:endParaRPr lang="en-GB" dirty="0"/>
          </a:p>
        </p:txBody>
      </p:sp>
    </p:spTree>
    <p:extLst>
      <p:ext uri="{BB962C8B-B14F-4D97-AF65-F5344CB8AC3E}">
        <p14:creationId xmlns:p14="http://schemas.microsoft.com/office/powerpoint/2010/main" val="2575229439"/>
      </p:ext>
    </p:extLst>
  </p:cSld>
  <p:clrMapOvr>
    <a:masterClrMapping/>
  </p:clrMapOvr>
  <p:transition spd="slow">
    <p:wip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89A528B9-2AE5-43B8-B8D1-53A7A8B6267A}" type="slidenum">
              <a:rPr lang="nl-NL" altLang="en-US">
                <a:solidFill>
                  <a:srgbClr val="5F5F5F"/>
                </a:solidFill>
              </a:rPr>
              <a:pPr/>
              <a:t>‹#›</a:t>
            </a:fld>
            <a:endParaRPr lang="nl-NL" altLang="en-US" dirty="0">
              <a:solidFill>
                <a:srgbClr val="5F5F5F"/>
              </a:solidFill>
            </a:endParaRPr>
          </a:p>
        </p:txBody>
      </p:sp>
      <p:sp>
        <p:nvSpPr>
          <p:cNvPr id="4" name="Title 3">
            <a:extLst>
              <a:ext uri="{FF2B5EF4-FFF2-40B4-BE49-F238E27FC236}">
                <a16:creationId xmlns:a16="http://schemas.microsoft.com/office/drawing/2014/main" id="{4C9279BE-75B9-F04C-8E5C-CC84F57C4722}"/>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964218712"/>
      </p:ext>
    </p:extLst>
  </p:cSld>
  <p:clrMapOvr>
    <a:masterClrMapping/>
  </p:clrMapOvr>
  <p:transition spd="slow">
    <p:wip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452C7EF-41FD-40AE-8035-E68CB04C03E5}"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1417133947"/>
      </p:ext>
    </p:extLst>
  </p:cSld>
  <p:clrMapOvr>
    <a:masterClrMapping/>
  </p:clrMapOvr>
  <p:transition spd="slow">
    <p:wip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5" y="908801"/>
            <a:ext cx="4011084" cy="526299"/>
          </a:xfrm>
        </p:spPr>
        <p:txBody>
          <a:bodyPr/>
          <a:lstStyle>
            <a:lvl1pPr algn="l">
              <a:defRPr sz="1800" b="1"/>
            </a:lvl1pPr>
          </a:lstStyle>
          <a:p>
            <a:r>
              <a:rPr lang="nl-NL" dirty="0"/>
              <a:t>Titelmasterformat </a:t>
            </a:r>
            <a:r>
              <a:rPr lang="nl-NL" dirty="0" err="1"/>
              <a:t>durch</a:t>
            </a:r>
            <a:r>
              <a:rPr lang="nl-NL" dirty="0"/>
              <a:t> </a:t>
            </a:r>
            <a:r>
              <a:rPr lang="nl-NL" dirty="0" err="1"/>
              <a:t>Klicken</a:t>
            </a:r>
            <a:r>
              <a:rPr lang="nl-NL" dirty="0"/>
              <a:t> </a:t>
            </a:r>
            <a:r>
              <a:rPr lang="nl-NL" dirty="0" err="1"/>
              <a:t>bearbeiten</a:t>
            </a:r>
            <a:endParaRPr lang="nl-NL" dirty="0"/>
          </a:p>
        </p:txBody>
      </p:sp>
      <p:sp>
        <p:nvSpPr>
          <p:cNvPr id="3" name="Inhaltsplatzhalter 2"/>
          <p:cNvSpPr>
            <a:spLocks noGrp="1"/>
          </p:cNvSpPr>
          <p:nvPr>
            <p:ph idx="1"/>
          </p:nvPr>
        </p:nvSpPr>
        <p:spPr>
          <a:xfrm>
            <a:off x="4766733" y="273053"/>
            <a:ext cx="6815667" cy="1922578"/>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nl-NL" dirty="0" err="1"/>
              <a:t>Textmasterformat</a:t>
            </a:r>
            <a:r>
              <a:rPr lang="nl-NL" dirty="0"/>
              <a:t> </a:t>
            </a:r>
            <a:r>
              <a:rPr lang="nl-NL" dirty="0" err="1"/>
              <a:t>bearbeiten</a:t>
            </a:r>
            <a:endParaRPr lang="nl-NL" dirty="0"/>
          </a:p>
          <a:p>
            <a:pPr lvl="1"/>
            <a:r>
              <a:rPr lang="nl-NL" dirty="0" err="1"/>
              <a:t>Zweite</a:t>
            </a:r>
            <a:r>
              <a:rPr lang="nl-NL" dirty="0"/>
              <a:t> </a:t>
            </a:r>
            <a:r>
              <a:rPr lang="nl-NL" dirty="0" err="1"/>
              <a:t>Ebene</a:t>
            </a:r>
            <a:endParaRPr lang="nl-NL" dirty="0"/>
          </a:p>
          <a:p>
            <a:pPr lvl="2"/>
            <a:r>
              <a:rPr lang="nl-NL" dirty="0" err="1"/>
              <a:t>Dritte</a:t>
            </a:r>
            <a:r>
              <a:rPr lang="nl-NL" dirty="0"/>
              <a:t> </a:t>
            </a:r>
            <a:r>
              <a:rPr lang="nl-NL" dirty="0" err="1"/>
              <a:t>Ebene</a:t>
            </a:r>
            <a:endParaRPr lang="nl-NL" dirty="0"/>
          </a:p>
          <a:p>
            <a:pPr lvl="3"/>
            <a:r>
              <a:rPr lang="nl-NL" dirty="0" err="1"/>
              <a:t>Vierte</a:t>
            </a:r>
            <a:r>
              <a:rPr lang="nl-NL" dirty="0"/>
              <a:t> </a:t>
            </a:r>
            <a:r>
              <a:rPr lang="nl-NL" dirty="0" err="1"/>
              <a:t>Ebene</a:t>
            </a:r>
            <a:endParaRPr lang="nl-NL" dirty="0"/>
          </a:p>
          <a:p>
            <a:pPr lvl="4"/>
            <a:r>
              <a:rPr lang="nl-NL" dirty="0" err="1"/>
              <a:t>Fünfte</a:t>
            </a:r>
            <a:r>
              <a:rPr lang="nl-NL" dirty="0"/>
              <a:t> </a:t>
            </a:r>
            <a:r>
              <a:rPr lang="nl-NL" dirty="0" err="1"/>
              <a:t>Ebene</a:t>
            </a:r>
            <a:endParaRPr lang="nl-NL" dirty="0"/>
          </a:p>
        </p:txBody>
      </p:sp>
      <p:sp>
        <p:nvSpPr>
          <p:cNvPr id="4" name="Textplatzhalter 3"/>
          <p:cNvSpPr>
            <a:spLocks noGrp="1"/>
          </p:cNvSpPr>
          <p:nvPr>
            <p:ph type="body" sz="half" idx="2"/>
          </p:nvPr>
        </p:nvSpPr>
        <p:spPr>
          <a:xfrm>
            <a:off x="609605" y="1435102"/>
            <a:ext cx="4011084" cy="193900"/>
          </a:xfrm>
        </p:spPr>
        <p:txBody>
          <a:bodyPr/>
          <a:lstStyle>
            <a:lvl1pPr marL="0" indent="0">
              <a:buNone/>
              <a:defRPr sz="1260"/>
            </a:lvl1pPr>
            <a:lvl2pPr marL="411470" indent="0">
              <a:buNone/>
              <a:defRPr sz="1080"/>
            </a:lvl2pPr>
            <a:lvl3pPr marL="822939" indent="0">
              <a:buNone/>
              <a:defRPr sz="900"/>
            </a:lvl3pPr>
            <a:lvl4pPr marL="1234409" indent="0">
              <a:buNone/>
              <a:defRPr sz="811"/>
            </a:lvl4pPr>
            <a:lvl5pPr marL="1645879" indent="0">
              <a:buNone/>
              <a:defRPr sz="811"/>
            </a:lvl5pPr>
            <a:lvl6pPr marL="2057349" indent="0">
              <a:buNone/>
              <a:defRPr sz="811"/>
            </a:lvl6pPr>
            <a:lvl7pPr marL="2468818" indent="0">
              <a:buNone/>
              <a:defRPr sz="811"/>
            </a:lvl7pPr>
            <a:lvl8pPr marL="2880288" indent="0">
              <a:buNone/>
              <a:defRPr sz="811"/>
            </a:lvl8pPr>
            <a:lvl9pPr marL="3291758" indent="0">
              <a:buNone/>
              <a:defRPr sz="811"/>
            </a:lvl9pPr>
          </a:lstStyle>
          <a:p>
            <a:pPr lvl="0"/>
            <a:r>
              <a:rPr lang="nl-NL" dirty="0" err="1"/>
              <a:t>Textmasterformat</a:t>
            </a:r>
            <a:r>
              <a:rPr lang="nl-NL" dirty="0"/>
              <a:t> </a:t>
            </a:r>
            <a:r>
              <a:rPr lang="nl-NL" dirty="0" err="1"/>
              <a:t>bearbeiten</a:t>
            </a:r>
            <a:endParaRPr lang="nl-NL" dirty="0"/>
          </a:p>
        </p:txBody>
      </p:sp>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81AADE0-9AC8-456E-A5F5-A7EE1E31F0A3}"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510863447"/>
      </p:ext>
    </p:extLst>
  </p:cSld>
  <p:clrMapOvr>
    <a:masterClrMapping/>
  </p:clrMapOvr>
  <p:transition spd="slow">
    <p:wip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5104191"/>
            <a:ext cx="7315200" cy="263149"/>
          </a:xfrm>
        </p:spPr>
        <p:txBody>
          <a:bodyPr/>
          <a:lstStyle>
            <a:lvl1pPr algn="l">
              <a:defRPr sz="1800" b="1"/>
            </a:lvl1pPr>
          </a:lstStyle>
          <a:p>
            <a:r>
              <a:rPr lang="nl-NL" dirty="0"/>
              <a:t>Titelmasterformat </a:t>
            </a:r>
            <a:r>
              <a:rPr lang="nl-NL" dirty="0" err="1"/>
              <a:t>durch</a:t>
            </a:r>
            <a:r>
              <a:rPr lang="nl-NL" dirty="0"/>
              <a:t> </a:t>
            </a:r>
            <a:r>
              <a:rPr lang="nl-NL" dirty="0" err="1"/>
              <a:t>Klicken</a:t>
            </a:r>
            <a:r>
              <a:rPr lang="nl-NL" dirty="0"/>
              <a:t> </a:t>
            </a:r>
            <a:r>
              <a:rPr lang="nl-NL" dirty="0" err="1"/>
              <a:t>bearbeiten</a:t>
            </a:r>
            <a:endParaRPr lang="nl-NL" dirty="0"/>
          </a:p>
        </p:txBody>
      </p:sp>
      <p:sp>
        <p:nvSpPr>
          <p:cNvPr id="3" name="Bildplatzhalter 2"/>
          <p:cNvSpPr>
            <a:spLocks noGrp="1"/>
          </p:cNvSpPr>
          <p:nvPr>
            <p:ph type="pic" idx="1"/>
          </p:nvPr>
        </p:nvSpPr>
        <p:spPr>
          <a:xfrm>
            <a:off x="2389717" y="612775"/>
            <a:ext cx="7315200" cy="443199"/>
          </a:xfrm>
        </p:spPr>
        <p:txBody>
          <a:bodyPr/>
          <a:lstStyle>
            <a:lvl1pPr marL="0" indent="0">
              <a:buNone/>
              <a:defRPr sz="2880"/>
            </a:lvl1pPr>
            <a:lvl2pPr marL="411470" indent="0">
              <a:buNone/>
              <a:defRPr sz="2520"/>
            </a:lvl2pPr>
            <a:lvl3pPr marL="822939" indent="0">
              <a:buNone/>
              <a:defRPr sz="2160"/>
            </a:lvl3pPr>
            <a:lvl4pPr marL="1234409" indent="0">
              <a:buNone/>
              <a:defRPr sz="1800"/>
            </a:lvl4pPr>
            <a:lvl5pPr marL="1645879" indent="0">
              <a:buNone/>
              <a:defRPr sz="1800"/>
            </a:lvl5pPr>
            <a:lvl6pPr marL="2057349" indent="0">
              <a:buNone/>
              <a:defRPr sz="1800"/>
            </a:lvl6pPr>
            <a:lvl7pPr marL="2468818" indent="0">
              <a:buNone/>
              <a:defRPr sz="1800"/>
            </a:lvl7pPr>
            <a:lvl8pPr marL="2880288" indent="0">
              <a:buNone/>
              <a:defRPr sz="1800"/>
            </a:lvl8pPr>
            <a:lvl9pPr marL="3291758" indent="0">
              <a:buNone/>
              <a:defRPr sz="1800"/>
            </a:lvl9pPr>
          </a:lstStyle>
          <a:p>
            <a:pPr lvl="0"/>
            <a:endParaRPr lang="de-DE" noProof="0"/>
          </a:p>
        </p:txBody>
      </p:sp>
      <p:sp>
        <p:nvSpPr>
          <p:cNvPr id="4" name="Textplatzhalter 3"/>
          <p:cNvSpPr>
            <a:spLocks noGrp="1"/>
          </p:cNvSpPr>
          <p:nvPr>
            <p:ph type="body" sz="half" idx="2"/>
          </p:nvPr>
        </p:nvSpPr>
        <p:spPr>
          <a:xfrm>
            <a:off x="2389717" y="5367341"/>
            <a:ext cx="7315200" cy="193900"/>
          </a:xfrm>
        </p:spPr>
        <p:txBody>
          <a:bodyPr/>
          <a:lstStyle>
            <a:lvl1pPr marL="0" indent="0">
              <a:buNone/>
              <a:defRPr sz="1260"/>
            </a:lvl1pPr>
            <a:lvl2pPr marL="411470" indent="0">
              <a:buNone/>
              <a:defRPr sz="1080"/>
            </a:lvl2pPr>
            <a:lvl3pPr marL="822939" indent="0">
              <a:buNone/>
              <a:defRPr sz="900"/>
            </a:lvl3pPr>
            <a:lvl4pPr marL="1234409" indent="0">
              <a:buNone/>
              <a:defRPr sz="811"/>
            </a:lvl4pPr>
            <a:lvl5pPr marL="1645879" indent="0">
              <a:buNone/>
              <a:defRPr sz="811"/>
            </a:lvl5pPr>
            <a:lvl6pPr marL="2057349" indent="0">
              <a:buNone/>
              <a:defRPr sz="811"/>
            </a:lvl6pPr>
            <a:lvl7pPr marL="2468818" indent="0">
              <a:buNone/>
              <a:defRPr sz="811"/>
            </a:lvl7pPr>
            <a:lvl8pPr marL="2880288" indent="0">
              <a:buNone/>
              <a:defRPr sz="811"/>
            </a:lvl8pPr>
            <a:lvl9pPr marL="3291758" indent="0">
              <a:buNone/>
              <a:defRPr sz="811"/>
            </a:lvl9pPr>
          </a:lstStyle>
          <a:p>
            <a:pPr lvl="0"/>
            <a:r>
              <a:rPr lang="nl-NL" dirty="0" err="1"/>
              <a:t>Textmasterformat</a:t>
            </a:r>
            <a:r>
              <a:rPr lang="nl-NL" dirty="0"/>
              <a:t> </a:t>
            </a:r>
            <a:r>
              <a:rPr lang="nl-NL" dirty="0" err="1"/>
              <a:t>bearbeiten</a:t>
            </a:r>
            <a:endParaRPr lang="nl-NL" dirty="0"/>
          </a:p>
        </p:txBody>
      </p:sp>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FF369B0-10C2-4C23-B6E1-1D22A483C417}"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4056416392"/>
      </p:ext>
    </p:extLst>
  </p:cSld>
  <p:clrMapOvr>
    <a:masterClrMapping/>
  </p:clrMapOvr>
  <p:transition spd="slow">
    <p:wip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_Bild mit Überschrift">
    <p:spTree>
      <p:nvGrpSpPr>
        <p:cNvPr id="1" name=""/>
        <p:cNvGrpSpPr/>
        <p:nvPr/>
      </p:nvGrpSpPr>
      <p:grpSpPr>
        <a:xfrm>
          <a:off x="0" y="0"/>
          <a:ext cx="0" cy="0"/>
          <a:chOff x="0" y="0"/>
          <a:chExt cx="0" cy="0"/>
        </a:xfrm>
      </p:grpSpPr>
      <p:sp>
        <p:nvSpPr>
          <p:cNvPr id="3" name="Bildplatzhalter 2"/>
          <p:cNvSpPr>
            <a:spLocks noGrp="1"/>
          </p:cNvSpPr>
          <p:nvPr>
            <p:ph type="pic" idx="1"/>
          </p:nvPr>
        </p:nvSpPr>
        <p:spPr>
          <a:xfrm>
            <a:off x="2389717" y="612775"/>
            <a:ext cx="7315200" cy="443199"/>
          </a:xfrm>
        </p:spPr>
        <p:txBody>
          <a:bodyPr/>
          <a:lstStyle>
            <a:lvl1pPr marL="0" indent="0">
              <a:buNone/>
              <a:defRPr sz="2880"/>
            </a:lvl1pPr>
            <a:lvl2pPr marL="411470" indent="0">
              <a:buNone/>
              <a:defRPr sz="2520"/>
            </a:lvl2pPr>
            <a:lvl3pPr marL="822939" indent="0">
              <a:buNone/>
              <a:defRPr sz="2160"/>
            </a:lvl3pPr>
            <a:lvl4pPr marL="1234409" indent="0">
              <a:buNone/>
              <a:defRPr sz="1800"/>
            </a:lvl4pPr>
            <a:lvl5pPr marL="1645879" indent="0">
              <a:buNone/>
              <a:defRPr sz="1800"/>
            </a:lvl5pPr>
            <a:lvl6pPr marL="2057349" indent="0">
              <a:buNone/>
              <a:defRPr sz="1800"/>
            </a:lvl6pPr>
            <a:lvl7pPr marL="2468818" indent="0">
              <a:buNone/>
              <a:defRPr sz="1800"/>
            </a:lvl7pPr>
            <a:lvl8pPr marL="2880288" indent="0">
              <a:buNone/>
              <a:defRPr sz="1800"/>
            </a:lvl8pPr>
            <a:lvl9pPr marL="3291758" indent="0">
              <a:buNone/>
              <a:defRPr sz="1800"/>
            </a:lvl9pPr>
          </a:lstStyle>
          <a:p>
            <a:pPr lvl="0"/>
            <a:endParaRPr lang="de-DE" noProof="0"/>
          </a:p>
        </p:txBody>
      </p:sp>
      <p:sp>
        <p:nvSpPr>
          <p:cNvPr id="5"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1FF369B0-10C2-4C23-B6E1-1D22A483C417}" type="slidenum">
              <a:rPr lang="nl-NL" altLang="en-US">
                <a:solidFill>
                  <a:srgbClr val="5F5F5F"/>
                </a:solidFill>
              </a:rPr>
              <a:pPr/>
              <a:t>‹#›</a:t>
            </a:fld>
            <a:endParaRPr lang="nl-NL" altLang="en-US" dirty="0">
              <a:solidFill>
                <a:srgbClr val="5F5F5F"/>
              </a:solidFill>
            </a:endParaRPr>
          </a:p>
        </p:txBody>
      </p:sp>
      <p:sp>
        <p:nvSpPr>
          <p:cNvPr id="6" name="Title 5">
            <a:extLst>
              <a:ext uri="{FF2B5EF4-FFF2-40B4-BE49-F238E27FC236}">
                <a16:creationId xmlns:a16="http://schemas.microsoft.com/office/drawing/2014/main" id="{EEEB38DE-42B2-BA4F-9CEC-E20F77786D37}"/>
              </a:ext>
            </a:extLst>
          </p:cNvPr>
          <p:cNvSpPr>
            <a:spLocks noGrp="1"/>
          </p:cNvSpPr>
          <p:nvPr>
            <p:ph type="title"/>
          </p:nvPr>
        </p:nvSpPr>
        <p:spPr>
          <a:xfrm>
            <a:off x="2389718" y="3683935"/>
            <a:ext cx="8657167" cy="311880"/>
          </a:xfrm>
        </p:spPr>
        <p:txBody>
          <a:bodyPr/>
          <a:lstStyle>
            <a:lvl1pPr>
              <a:defRPr sz="2133"/>
            </a:lvl1pPr>
          </a:lstStyle>
          <a:p>
            <a:r>
              <a:rPr lang="en-US" dirty="0"/>
              <a:t>Click to edit Master title style</a:t>
            </a:r>
            <a:endParaRPr lang="en-GB" dirty="0"/>
          </a:p>
        </p:txBody>
      </p:sp>
      <p:sp>
        <p:nvSpPr>
          <p:cNvPr id="7" name="Rectangle 4">
            <a:extLst>
              <a:ext uri="{FF2B5EF4-FFF2-40B4-BE49-F238E27FC236}">
                <a16:creationId xmlns:a16="http://schemas.microsoft.com/office/drawing/2014/main" id="{E249893D-BF7B-F24A-B7BD-1C1D3760BC1F}"/>
              </a:ext>
            </a:extLst>
          </p:cNvPr>
          <p:cNvSpPr>
            <a:spLocks noGrp="1" noChangeArrowheads="1"/>
          </p:cNvSpPr>
          <p:nvPr>
            <p:ph type="subTitle" idx="11"/>
          </p:nvPr>
        </p:nvSpPr>
        <p:spPr>
          <a:xfrm>
            <a:off x="2389717" y="4140597"/>
            <a:ext cx="8534400" cy="332399"/>
          </a:xfrm>
        </p:spPr>
        <p:txBody>
          <a:bodyPr/>
          <a:lstStyle>
            <a:lvl1pPr marL="0" indent="0">
              <a:buFontTx/>
              <a:buNone/>
              <a:defRPr sz="2133">
                <a:solidFill>
                  <a:schemeClr val="tx1"/>
                </a:solidFill>
              </a:defRPr>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subtitle</a:t>
            </a:r>
            <a:r>
              <a:rPr lang="nl-NL" noProof="0" dirty="0"/>
              <a:t> </a:t>
            </a:r>
            <a:r>
              <a:rPr lang="nl-NL" noProof="0" dirty="0" err="1"/>
              <a:t>style</a:t>
            </a:r>
            <a:endParaRPr lang="nl-NL" noProof="0" dirty="0"/>
          </a:p>
        </p:txBody>
      </p:sp>
    </p:spTree>
    <p:extLst>
      <p:ext uri="{BB962C8B-B14F-4D97-AF65-F5344CB8AC3E}">
        <p14:creationId xmlns:p14="http://schemas.microsoft.com/office/powerpoint/2010/main" val="726311029"/>
      </p:ext>
    </p:extLst>
  </p:cSld>
  <p:clrMapOvr>
    <a:masterClrMapping/>
  </p:clrMapOvr>
  <p:transition spd="slow">
    <p:wip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956738" y="692646"/>
            <a:ext cx="8657167" cy="467820"/>
          </a:xfrm>
        </p:spPr>
        <p:txBody>
          <a:bodyPr/>
          <a:lstStyle/>
          <a:p>
            <a:r>
              <a:rPr lang="nl-NL" dirty="0"/>
              <a:t>Titelmasterformat </a:t>
            </a:r>
            <a:r>
              <a:rPr lang="nl-NL" dirty="0" err="1"/>
              <a:t>durch</a:t>
            </a:r>
            <a:r>
              <a:rPr lang="nl-NL" dirty="0"/>
              <a:t> </a:t>
            </a:r>
            <a:r>
              <a:rPr lang="nl-NL" dirty="0" err="1"/>
              <a:t>Klicken</a:t>
            </a:r>
            <a:r>
              <a:rPr lang="nl-NL" dirty="0"/>
              <a:t> </a:t>
            </a:r>
            <a:r>
              <a:rPr lang="nl-NL" dirty="0" err="1"/>
              <a:t>bearbeiten</a:t>
            </a:r>
            <a:endParaRPr lang="nl-NL" dirty="0"/>
          </a:p>
        </p:txBody>
      </p:sp>
      <p:sp>
        <p:nvSpPr>
          <p:cNvPr id="3" name="Vertikaler Textplatzhalter 2"/>
          <p:cNvSpPr>
            <a:spLocks noGrp="1"/>
          </p:cNvSpPr>
          <p:nvPr>
            <p:ph type="body" orient="vert" idx="1"/>
          </p:nvPr>
        </p:nvSpPr>
        <p:spPr>
          <a:xfrm>
            <a:off x="-260816" y="1773239"/>
            <a:ext cx="9993249" cy="1373187"/>
          </a:xfrm>
        </p:spPr>
        <p:txBody>
          <a:bodyPr vert="eaVert"/>
          <a:lstStyle/>
          <a:p>
            <a:pPr lvl="0"/>
            <a:r>
              <a:rPr lang="nl-NL" dirty="0" err="1"/>
              <a:t>Textmasterformat</a:t>
            </a:r>
            <a:r>
              <a:rPr lang="nl-NL" dirty="0"/>
              <a:t> </a:t>
            </a:r>
            <a:r>
              <a:rPr lang="nl-NL" dirty="0" err="1"/>
              <a:t>bearbeiten</a:t>
            </a:r>
            <a:endParaRPr lang="nl-NL" dirty="0"/>
          </a:p>
          <a:p>
            <a:pPr lvl="1"/>
            <a:r>
              <a:rPr lang="nl-NL" dirty="0" err="1"/>
              <a:t>Zweite</a:t>
            </a:r>
            <a:r>
              <a:rPr lang="nl-NL" dirty="0"/>
              <a:t> </a:t>
            </a:r>
            <a:r>
              <a:rPr lang="nl-NL" dirty="0" err="1"/>
              <a:t>Ebene</a:t>
            </a:r>
            <a:endParaRPr lang="nl-NL" dirty="0"/>
          </a:p>
          <a:p>
            <a:pPr lvl="2"/>
            <a:r>
              <a:rPr lang="nl-NL" dirty="0" err="1"/>
              <a:t>Dritte</a:t>
            </a:r>
            <a:r>
              <a:rPr lang="nl-NL" dirty="0"/>
              <a:t> </a:t>
            </a:r>
            <a:r>
              <a:rPr lang="nl-NL" dirty="0" err="1"/>
              <a:t>Ebene</a:t>
            </a:r>
            <a:endParaRPr lang="nl-NL" dirty="0"/>
          </a:p>
          <a:p>
            <a:pPr lvl="3"/>
            <a:r>
              <a:rPr lang="nl-NL" dirty="0" err="1"/>
              <a:t>Vierte</a:t>
            </a:r>
            <a:r>
              <a:rPr lang="nl-NL" dirty="0"/>
              <a:t> </a:t>
            </a:r>
            <a:r>
              <a:rPr lang="nl-NL" dirty="0" err="1"/>
              <a:t>Ebene</a:t>
            </a:r>
            <a:endParaRPr lang="nl-NL" dirty="0"/>
          </a:p>
          <a:p>
            <a:pPr lvl="4"/>
            <a:r>
              <a:rPr lang="nl-NL" dirty="0" err="1"/>
              <a:t>Fünfte</a:t>
            </a:r>
            <a:r>
              <a:rPr lang="nl-NL" dirty="0"/>
              <a:t> </a:t>
            </a:r>
            <a:r>
              <a:rPr lang="nl-NL" dirty="0" err="1"/>
              <a:t>Ebene</a:t>
            </a:r>
            <a:endParaRPr lang="nl-NL" dirty="0"/>
          </a:p>
        </p:txBody>
      </p:sp>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3E8BB042-65DD-47DF-A779-D8BE54D28885}"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4293210692"/>
      </p:ext>
    </p:extLst>
  </p:cSld>
  <p:clrMapOvr>
    <a:masterClrMapping/>
  </p:clrMapOvr>
  <p:transition spd="slow">
    <p:wip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39570" y="696913"/>
            <a:ext cx="1871282" cy="2449512"/>
          </a:xfrm>
        </p:spPr>
        <p:txBody>
          <a:bodyPr vert="eaVert"/>
          <a:lstStyle/>
          <a:p>
            <a:r>
              <a:rPr lang="nl-NL" dirty="0"/>
              <a:t>Titelmasterformat </a:t>
            </a:r>
            <a:r>
              <a:rPr lang="nl-NL" dirty="0" err="1"/>
              <a:t>durch</a:t>
            </a:r>
            <a:r>
              <a:rPr lang="nl-NL" dirty="0"/>
              <a:t> </a:t>
            </a:r>
            <a:r>
              <a:rPr lang="nl-NL" dirty="0" err="1"/>
              <a:t>Klicken</a:t>
            </a:r>
            <a:r>
              <a:rPr lang="nl-NL" dirty="0"/>
              <a:t> </a:t>
            </a:r>
            <a:r>
              <a:rPr lang="nl-NL" dirty="0" err="1"/>
              <a:t>bearbeiten</a:t>
            </a:r>
            <a:endParaRPr lang="nl-NL" dirty="0"/>
          </a:p>
        </p:txBody>
      </p:sp>
      <p:sp>
        <p:nvSpPr>
          <p:cNvPr id="3" name="Vertikaler Textplatzhalter 2"/>
          <p:cNvSpPr>
            <a:spLocks noGrp="1"/>
          </p:cNvSpPr>
          <p:nvPr>
            <p:ph type="body" orient="vert" idx="1"/>
          </p:nvPr>
        </p:nvSpPr>
        <p:spPr>
          <a:xfrm>
            <a:off x="4832991" y="696913"/>
            <a:ext cx="2503378" cy="2449512"/>
          </a:xfrm>
        </p:spPr>
        <p:txBody>
          <a:bodyPr vert="eaVert"/>
          <a:lstStyle/>
          <a:p>
            <a:pPr lvl="0"/>
            <a:r>
              <a:rPr lang="nl-NL" dirty="0" err="1"/>
              <a:t>Textmasterformat</a:t>
            </a:r>
            <a:r>
              <a:rPr lang="nl-NL" dirty="0"/>
              <a:t> </a:t>
            </a:r>
            <a:r>
              <a:rPr lang="nl-NL" dirty="0" err="1"/>
              <a:t>bearbeiten</a:t>
            </a:r>
            <a:endParaRPr lang="nl-NL" dirty="0"/>
          </a:p>
          <a:p>
            <a:pPr lvl="1"/>
            <a:r>
              <a:rPr lang="nl-NL" dirty="0" err="1"/>
              <a:t>Zweite</a:t>
            </a:r>
            <a:r>
              <a:rPr lang="nl-NL" dirty="0"/>
              <a:t> </a:t>
            </a:r>
            <a:r>
              <a:rPr lang="nl-NL" dirty="0" err="1"/>
              <a:t>Ebene</a:t>
            </a:r>
            <a:endParaRPr lang="nl-NL" dirty="0"/>
          </a:p>
          <a:p>
            <a:pPr lvl="2"/>
            <a:r>
              <a:rPr lang="nl-NL" dirty="0" err="1"/>
              <a:t>Dritte</a:t>
            </a:r>
            <a:r>
              <a:rPr lang="nl-NL" dirty="0"/>
              <a:t> </a:t>
            </a:r>
            <a:r>
              <a:rPr lang="nl-NL" dirty="0" err="1"/>
              <a:t>Ebene</a:t>
            </a:r>
            <a:endParaRPr lang="nl-NL" dirty="0"/>
          </a:p>
          <a:p>
            <a:pPr lvl="3"/>
            <a:r>
              <a:rPr lang="nl-NL" dirty="0" err="1"/>
              <a:t>Vierte</a:t>
            </a:r>
            <a:r>
              <a:rPr lang="nl-NL" dirty="0"/>
              <a:t> </a:t>
            </a:r>
            <a:r>
              <a:rPr lang="nl-NL" dirty="0" err="1"/>
              <a:t>Ebene</a:t>
            </a:r>
            <a:endParaRPr lang="nl-NL" dirty="0"/>
          </a:p>
          <a:p>
            <a:pPr lvl="4"/>
            <a:r>
              <a:rPr lang="nl-NL" dirty="0" err="1"/>
              <a:t>Fünfte</a:t>
            </a:r>
            <a:r>
              <a:rPr lang="nl-NL" dirty="0"/>
              <a:t> </a:t>
            </a:r>
            <a:r>
              <a:rPr lang="nl-NL" dirty="0" err="1"/>
              <a:t>Ebene</a:t>
            </a:r>
            <a:endParaRPr lang="nl-NL" dirty="0"/>
          </a:p>
        </p:txBody>
      </p:sp>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AE662D5E-A7C9-4C85-AAA2-BF1A97780F43}" type="slidenum">
              <a:rPr lang="nl-NL" altLang="en-US">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2406843306"/>
      </p:ext>
    </p:extLst>
  </p:cSld>
  <p:clrMapOvr>
    <a:masterClrMapping/>
  </p:clrMapOvr>
  <p:transition spd="slow">
    <p:wip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custDataLst>
              <p:tags r:id="rId1"/>
            </p:custDataLst>
          </p:nvPr>
        </p:nvSpPr>
        <p:spPr>
          <a:xfrm>
            <a:off x="548659" y="6513127"/>
            <a:ext cx="1270000" cy="138499"/>
          </a:xfrm>
          <a:prstGeom prst="rect">
            <a:avLst/>
          </a:prstGeom>
          <a:ln/>
        </p:spPr>
        <p:txBody>
          <a:bodyPr/>
          <a:lstStyle>
            <a:lvl1pPr>
              <a:defRPr/>
            </a:lvl1pPr>
          </a:lstStyle>
          <a:p>
            <a:fld id="{ECD26991-864A-44CE-8AA7-B2306F174986}" type="slidenum">
              <a:rPr lang="en-US" altLang="en-US"/>
              <a:pPr/>
              <a:t>‹#›</a:t>
            </a:fld>
            <a:endParaRPr lang="en-US" altLang="en-US"/>
          </a:p>
        </p:txBody>
      </p:sp>
    </p:spTree>
    <p:extLst>
      <p:ext uri="{BB962C8B-B14F-4D97-AF65-F5344CB8AC3E}">
        <p14:creationId xmlns:p14="http://schemas.microsoft.com/office/powerpoint/2010/main" val="4106664930"/>
      </p:ext>
    </p:extLst>
  </p:cSld>
  <p:clrMapOvr>
    <a:masterClrMapping/>
  </p:clrMapOvr>
  <p:transition spd="slow">
    <p:wip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graphicFrame>
        <p:nvGraphicFramePr>
          <p:cNvPr id="5" name="Rectangle 8" hidden="1"/>
          <p:cNvGraphicFramePr>
            <a:graphicFrameLocks/>
          </p:cNvGraphicFramePr>
          <p:nvPr>
            <p:custDataLst>
              <p:tags r:id="rId1"/>
            </p:custDataLst>
          </p:nvPr>
        </p:nvGraphicFramePr>
        <p:xfrm>
          <a:off x="0" y="2"/>
          <a:ext cx="211667" cy="158751"/>
        </p:xfrm>
        <a:graphic>
          <a:graphicData uri="http://schemas.openxmlformats.org/presentationml/2006/ole">
            <mc:AlternateContent xmlns:mc="http://schemas.openxmlformats.org/markup-compatibility/2006">
              <mc:Choice xmlns:v="urn:schemas-microsoft-com:vml" Requires="v">
                <p:oleObj name="think-cell Slide" r:id="rId3" imgW="0" imgH="0" progId="TCLayout.ActiveDocument.1">
                  <p:embed/>
                </p:oleObj>
              </mc:Choice>
              <mc:Fallback>
                <p:oleObj name="think-cell Slide" r:id="rId3" imgW="0" imgH="0" progId="TCLayout.ActiveDocument.1">
                  <p:embed/>
                  <p:pic>
                    <p:nvPicPr>
                      <p:cNvPr id="5"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2"/>
                        <a:ext cx="211667" cy="1587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3074" name="Rectangle 2"/>
          <p:cNvSpPr>
            <a:spLocks noGrp="1" noChangeArrowheads="1"/>
          </p:cNvSpPr>
          <p:nvPr>
            <p:ph type="ctrTitle"/>
          </p:nvPr>
        </p:nvSpPr>
        <p:spPr>
          <a:xfrm>
            <a:off x="1132684" y="1157278"/>
            <a:ext cx="5124205" cy="1247521"/>
          </a:xfrm>
          <a:ln/>
        </p:spPr>
        <p:txBody>
          <a:bodyPr anchor="b" anchorCtr="0"/>
          <a:lstStyle>
            <a:lvl1pPr algn="ctr">
              <a:defRPr sz="4267">
                <a:solidFill>
                  <a:srgbClr val="5F9E4B"/>
                </a:solidFill>
              </a:defRPr>
            </a:lvl1pPr>
          </a:lstStyle>
          <a:p>
            <a:r>
              <a:rPr lang="nl-NL" dirty="0"/>
              <a:t>Click </a:t>
            </a:r>
            <a:r>
              <a:rPr lang="nl-NL" dirty="0" err="1"/>
              <a:t>to</a:t>
            </a:r>
            <a:r>
              <a:rPr lang="nl-NL" dirty="0"/>
              <a:t> </a:t>
            </a:r>
            <a:r>
              <a:rPr lang="nl-NL" dirty="0" err="1"/>
              <a:t>edit</a:t>
            </a:r>
            <a:r>
              <a:rPr lang="nl-NL" dirty="0"/>
              <a:t> Master </a:t>
            </a:r>
            <a:r>
              <a:rPr lang="nl-NL" dirty="0" err="1"/>
              <a:t>title</a:t>
            </a:r>
            <a:r>
              <a:rPr lang="nl-NL" dirty="0"/>
              <a:t> </a:t>
            </a:r>
            <a:r>
              <a:rPr lang="nl-NL" dirty="0" err="1"/>
              <a:t>style</a:t>
            </a:r>
            <a:endParaRPr lang="nl-NL" dirty="0"/>
          </a:p>
        </p:txBody>
      </p:sp>
      <p:sp>
        <p:nvSpPr>
          <p:cNvPr id="3075" name="Rectangle 3"/>
          <p:cNvSpPr>
            <a:spLocks noGrp="1" noChangeArrowheads="1"/>
          </p:cNvSpPr>
          <p:nvPr>
            <p:ph type="subTitle" idx="1"/>
          </p:nvPr>
        </p:nvSpPr>
        <p:spPr>
          <a:xfrm>
            <a:off x="1593269" y="2631929"/>
            <a:ext cx="4203035" cy="933019"/>
          </a:xfrm>
        </p:spPr>
        <p:txBody>
          <a:bodyPr>
            <a:noAutofit/>
          </a:bodyPr>
          <a:lstStyle>
            <a:lvl1pPr marL="0" indent="0" algn="ctr">
              <a:buFontTx/>
              <a:buNone/>
              <a:defRPr sz="2880">
                <a:solidFill>
                  <a:schemeClr val="tx1"/>
                </a:solidFill>
              </a:defRPr>
            </a:lvl1pPr>
          </a:lstStyle>
          <a:p>
            <a:r>
              <a:rPr lang="nl-NL" dirty="0"/>
              <a:t>Click </a:t>
            </a:r>
            <a:r>
              <a:rPr lang="nl-NL" dirty="0" err="1"/>
              <a:t>to</a:t>
            </a:r>
            <a:r>
              <a:rPr lang="nl-NL" dirty="0"/>
              <a:t> </a:t>
            </a:r>
            <a:r>
              <a:rPr lang="nl-NL" dirty="0" err="1"/>
              <a:t>edit</a:t>
            </a:r>
            <a:r>
              <a:rPr lang="nl-NL" dirty="0"/>
              <a:t> Master </a:t>
            </a:r>
            <a:r>
              <a:rPr lang="nl-NL" dirty="0" err="1"/>
              <a:t>subtitle</a:t>
            </a:r>
            <a:r>
              <a:rPr lang="nl-NL" dirty="0"/>
              <a:t> </a:t>
            </a:r>
            <a:r>
              <a:rPr lang="nl-NL" dirty="0" err="1"/>
              <a:t>style</a:t>
            </a:r>
            <a:endParaRPr lang="nl-NL" dirty="0"/>
          </a:p>
        </p:txBody>
      </p:sp>
      <p:sp>
        <p:nvSpPr>
          <p:cNvPr id="7" name="hl" descr="FOR INTERNAL USE ONLY"/>
          <p:cNvSpPr txBox="1"/>
          <p:nvPr userDrawn="1"/>
        </p:nvSpPr>
        <p:spPr>
          <a:xfrm>
            <a:off x="0" y="0"/>
            <a:ext cx="12192000" cy="210058"/>
          </a:xfrm>
          <a:prstGeom prst="rect">
            <a:avLst/>
          </a:prstGeom>
          <a:noFill/>
        </p:spPr>
        <p:txBody>
          <a:bodyPr vert="horz" rtlCol="0">
            <a:spAutoFit/>
          </a:bodyPr>
          <a:lstStyle/>
          <a:p>
            <a:pPr algn="l"/>
            <a:r>
              <a:rPr lang="en-US" sz="765" b="0" i="0" u="none" baseline="0">
                <a:solidFill>
                  <a:srgbClr val="5F5F5F"/>
                </a:solidFill>
                <a:latin typeface="trebuchet ms" panose="020B0603020202020204" pitchFamily="34" charset="0"/>
              </a:rPr>
              <a:t>FOR INTERNAL USE ONLY</a:t>
            </a:r>
          </a:p>
        </p:txBody>
      </p:sp>
      <p:sp>
        <p:nvSpPr>
          <p:cNvPr id="2" name="Slide Number Placeholder 1">
            <a:extLst>
              <a:ext uri="{FF2B5EF4-FFF2-40B4-BE49-F238E27FC236}">
                <a16:creationId xmlns:a16="http://schemas.microsoft.com/office/drawing/2014/main" id="{26A69F82-EB8F-924A-B415-D2ED27398D7A}"/>
              </a:ext>
            </a:extLst>
          </p:cNvPr>
          <p:cNvSpPr>
            <a:spLocks noGrp="1"/>
          </p:cNvSpPr>
          <p:nvPr>
            <p:ph type="sldNum" sz="quarter" idx="10"/>
          </p:nvPr>
        </p:nvSpPr>
        <p:spPr>
          <a:xfrm>
            <a:off x="548659" y="6513127"/>
            <a:ext cx="1270000" cy="138499"/>
          </a:xfrm>
          <a:prstGeom prst="rect">
            <a:avLst/>
          </a:prstGeom>
        </p:spPr>
        <p:txBody>
          <a:bodyPr/>
          <a:lstStyle/>
          <a:p>
            <a:fld id="{AF2EC569-30D1-48ED-BB9C-3FEABFC83A85}" type="slidenum">
              <a:rPr lang="nl-NL" altLang="en-US" smtClean="0">
                <a:solidFill>
                  <a:srgbClr val="5F5F5F"/>
                </a:solidFill>
              </a:rPr>
              <a:pPr/>
              <a:t>‹#›</a:t>
            </a:fld>
            <a:endParaRPr lang="nl-NL" altLang="en-US" dirty="0">
              <a:solidFill>
                <a:srgbClr val="5F5F5F"/>
              </a:solidFill>
            </a:endParaRPr>
          </a:p>
        </p:txBody>
      </p:sp>
    </p:spTree>
    <p:extLst>
      <p:ext uri="{BB962C8B-B14F-4D97-AF65-F5344CB8AC3E}">
        <p14:creationId xmlns:p14="http://schemas.microsoft.com/office/powerpoint/2010/main" val="4062117052"/>
      </p:ext>
    </p:extLst>
  </p:cSld>
  <p:clrMapOvr>
    <a:masterClrMapping/>
  </p:clrMapOvr>
  <p:transition spd="slow">
    <p:wip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8922539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465228607"/>
      </p:ext>
    </p:extLst>
  </p:cSld>
  <p:clrMapOvr>
    <a:masterClrMapping/>
  </p:clrMapOvr>
  <p:transition spd="slow">
    <p:wip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577709677"/>
      </p:ext>
    </p:extLst>
  </p:cSld>
  <p:clrMapOvr>
    <a:masterClrMapping/>
  </p:clrMapOvr>
  <p:transition spd="slow">
    <p:wip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785845901"/>
      </p:ext>
    </p:extLst>
  </p:cSld>
  <p:clrMapOvr>
    <a:masterClrMapping/>
  </p:clrMapOvr>
  <p:transition spd="slow">
    <p:wip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111358540"/>
      </p:ext>
    </p:extLst>
  </p:cSld>
  <p:clrMapOvr>
    <a:masterClrMapping/>
  </p:clrMapOvr>
  <p:transition spd="slow">
    <p:wipe/>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929026988"/>
      </p:ext>
    </p:extLst>
  </p:cSld>
  <p:clrMapOvr>
    <a:masterClrMapping/>
  </p:clrMapOvr>
  <p:transition spd="slow">
    <p:wip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413542468"/>
      </p:ext>
    </p:extLst>
  </p:cSld>
  <p:clrMapOvr>
    <a:masterClrMapping/>
  </p:clrMapOvr>
  <p:transition spd="slow">
    <p:wip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601356736"/>
      </p:ext>
    </p:extLst>
  </p:cSld>
  <p:clrMapOvr>
    <a:masterClrMapping/>
  </p:clrMapOvr>
  <p:transition spd="slow">
    <p:wip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381852549"/>
      </p:ext>
    </p:extLst>
  </p:cSld>
  <p:clrMapOvr>
    <a:masterClrMapping/>
  </p:clrMapOvr>
  <p:transition spd="slow">
    <p:wip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4006376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739324312"/>
      </p:ext>
    </p:extLst>
  </p:cSld>
  <p:clrMapOvr>
    <a:masterClrMapping/>
  </p:clrMapOvr>
  <p:transition spd="slow">
    <p:wip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082810266"/>
      </p:ext>
    </p:extLst>
  </p:cSld>
  <p:clrMapOvr>
    <a:masterClrMapping/>
  </p:clrMapOvr>
  <p:transition spd="slow">
    <p:wip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677025110"/>
      </p:ext>
    </p:extLst>
  </p:cSld>
  <p:clrMapOvr>
    <a:masterClrMapping/>
  </p:clrMapOvr>
  <p:transition spd="slow">
    <p:wip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345966457"/>
      </p:ext>
    </p:extLst>
  </p:cSld>
  <p:clrMapOvr>
    <a:masterClrMapping/>
  </p:clrMapOvr>
  <p:transition spd="slow">
    <p:wip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303664926"/>
      </p:ext>
    </p:extLst>
  </p:cSld>
  <p:clrMapOvr>
    <a:masterClrMapping/>
  </p:clrMapOvr>
  <p:transition spd="slow">
    <p:wip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804764867"/>
      </p:ext>
    </p:extLst>
  </p:cSld>
  <p:clrMapOvr>
    <a:masterClrMapping/>
  </p:clrMapOvr>
  <p:transition spd="slow">
    <p:wipe/>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352084785"/>
      </p:ext>
    </p:extLst>
  </p:cSld>
  <p:clrMapOvr>
    <a:masterClrMapping/>
  </p:clrMapOvr>
  <p:transition spd="slow">
    <p:wip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013695750"/>
      </p:ext>
    </p:extLst>
  </p:cSld>
  <p:clrMapOvr>
    <a:masterClrMapping/>
  </p:clrMapOvr>
  <p:transition spd="slow">
    <p:wip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35734056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2979370828"/>
      </p:ext>
    </p:extLst>
  </p:cSld>
  <p:clrMapOvr>
    <a:masterClrMapping/>
  </p:clrMapOvr>
  <p:transition spd="slow">
    <p:wip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70189905"/>
      </p:ext>
    </p:extLst>
  </p:cSld>
  <p:clrMapOvr>
    <a:masterClrMapping/>
  </p:clrMapOvr>
  <p:transition spd="slow">
    <p:wip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475397217"/>
      </p:ext>
    </p:extLst>
  </p:cSld>
  <p:clrMapOvr>
    <a:masterClrMapping/>
  </p:clrMapOvr>
  <p:transition spd="slow">
    <p:wip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84625FE2-E434-4C11-9791-CD1301FDD67B}"/>
              </a:ext>
            </a:extLst>
          </p:cNvPr>
          <p:cNvSpPr>
            <a:spLocks noGrp="1"/>
          </p:cNvSpPr>
          <p:nvPr>
            <p:ph type="sldNum" sz="quarter" idx="10"/>
          </p:nvPr>
        </p:nvSpPr>
        <p:spPr/>
        <p:txBody>
          <a:body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412850331"/>
      </p:ext>
    </p:extLst>
  </p:cSld>
  <p:clrMapOvr>
    <a:masterClrMapping/>
  </p:clrMapOvr>
  <p:transition spd="slow">
    <p:wip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71035430"/>
      </p:ext>
    </p:extLst>
  </p:cSld>
  <p:clrMapOvr>
    <a:masterClrMapping/>
  </p:clrMapOvr>
  <p:transition spd="slow">
    <p:wip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402513622"/>
      </p:ext>
    </p:extLst>
  </p:cSld>
  <p:clrMapOvr>
    <a:masterClrMapping/>
  </p:clrMapOvr>
  <p:transition spd="slow">
    <p:wip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645449446"/>
      </p:ext>
    </p:extLst>
  </p:cSld>
  <p:clrMapOvr>
    <a:masterClrMapping/>
  </p:clrMapOvr>
  <p:transition spd="slow">
    <p:wip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494138042"/>
      </p:ext>
    </p:extLst>
  </p:cSld>
  <p:clrMapOvr>
    <a:masterClrMapping/>
  </p:clrMapOvr>
  <p:transition spd="slow">
    <p:wip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1045777502"/>
      </p:ext>
    </p:extLst>
  </p:cSld>
  <p:clrMapOvr>
    <a:masterClrMapping/>
  </p:clrMapOvr>
  <p:transition spd="slow">
    <p:wip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34401773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599812521"/>
      </p:ext>
    </p:extLst>
  </p:cSld>
  <p:clrMapOvr>
    <a:masterClrMapping/>
  </p:clrMapOvr>
  <p:transition spd="slow">
    <p:wip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293666984"/>
      </p:ext>
    </p:extLst>
  </p:cSld>
  <p:clrMapOvr>
    <a:masterClrMapping/>
  </p:clrMapOvr>
  <p:transition spd="slow">
    <p:wip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00121860"/>
      </p:ext>
    </p:extLst>
  </p:cSld>
  <p:clrMapOvr>
    <a:masterClrMapping/>
  </p:clrMapOvr>
  <p:transition spd="slow">
    <p:wip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828226074"/>
      </p:ext>
    </p:extLst>
  </p:cSld>
  <p:clrMapOvr>
    <a:masterClrMapping/>
  </p:clrMapOvr>
  <p:transition spd="slow">
    <p:wip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71775797"/>
      </p:ext>
    </p:extLst>
  </p:cSld>
  <p:clrMapOvr>
    <a:masterClrMapping/>
  </p:clrMapOvr>
  <p:transition spd="slow">
    <p:wip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101863903"/>
      </p:ext>
    </p:extLst>
  </p:cSld>
  <p:clrMapOvr>
    <a:masterClrMapping/>
  </p:clrMapOvr>
  <p:transition spd="slow">
    <p:wip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906712647"/>
      </p:ext>
    </p:extLst>
  </p:cSld>
  <p:clrMapOvr>
    <a:masterClrMapping/>
  </p:clrMapOvr>
  <p:transition spd="slow">
    <p:wip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4159311914"/>
      </p:ext>
    </p:extLst>
  </p:cSld>
  <p:clrMapOvr>
    <a:masterClrMapping/>
  </p:clrMapOvr>
  <p:transition spd="slow">
    <p:wipe/>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userDrawn="1">
  <p:cSld name="DSM_TPI_Image-slide-placeholder-editabl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099CAEF7-A9C6-234C-A265-54CBB7621D5E}"/>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a:lstStyle>
            <a:lvl1pPr>
              <a:defRPr sz="3200" b="0" i="0">
                <a:solidFill>
                  <a:schemeClr val="bg2"/>
                </a:solidFill>
                <a:latin typeface="Fira Sans Medium" panose="020B0503050000020004" pitchFamily="34" charset="0"/>
              </a:defRPr>
            </a:lvl1pPr>
          </a:lstStyle>
          <a:p>
            <a:r>
              <a:rPr lang="en-US" noProof="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a:lstStyle>
            <a:lvl1pPr>
              <a:defRPr sz="2000" b="0" i="0">
                <a:solidFill>
                  <a:srgbClr val="808282"/>
                </a:solidFill>
                <a:latin typeface="Fira Sans" panose="020B0503050000020004" pitchFamily="34" charset="0"/>
              </a:defRPr>
            </a:lvl1pPr>
            <a:lvl2pPr>
              <a:defRPr sz="1800" b="0" i="0">
                <a:solidFill>
                  <a:srgbClr val="808282"/>
                </a:solidFill>
              </a:defRPr>
            </a:lvl2pPr>
            <a:lvl3pPr>
              <a:buClr>
                <a:srgbClr val="808282"/>
              </a:buClr>
              <a:defRPr sz="1800" b="0" i="0">
                <a:solidFill>
                  <a:srgbClr val="808282"/>
                </a:solidFill>
              </a:defRPr>
            </a:lvl3pPr>
            <a:lvl4pPr>
              <a:defRPr sz="1800" b="0" i="0">
                <a:solidFill>
                  <a:srgbClr val="808282"/>
                </a:solidFill>
              </a:defRPr>
            </a:lvl4pPr>
            <a:lvl5pPr>
              <a:defRPr sz="1800" b="0" i="0">
                <a:solidFill>
                  <a:srgbClr val="808282"/>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pic>
        <p:nvPicPr>
          <p:cNvPr id="8" name="Picture 7">
            <a:extLst>
              <a:ext uri="{FF2B5EF4-FFF2-40B4-BE49-F238E27FC236}">
                <a16:creationId xmlns:a16="http://schemas.microsoft.com/office/drawing/2014/main" id="{46C11E0F-B229-9B46-B985-B76BE8F0635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Text Placeholder 14">
            <a:extLst>
              <a:ext uri="{FF2B5EF4-FFF2-40B4-BE49-F238E27FC236}">
                <a16:creationId xmlns:a16="http://schemas.microsoft.com/office/drawing/2014/main" id="{89311DD9-19B4-F844-957B-AF8A4240C2BD}"/>
              </a:ext>
            </a:extLst>
          </p:cNvPr>
          <p:cNvSpPr>
            <a:spLocks noGrp="1"/>
          </p:cNvSpPr>
          <p:nvPr>
            <p:ph type="body" sz="quarter" idx="15"/>
          </p:nvPr>
        </p:nvSpPr>
        <p:spPr>
          <a:xfrm>
            <a:off x="7196447" y="1800224"/>
            <a:ext cx="3895106" cy="1204233"/>
          </a:xfrm>
          <a:prstGeom prst="rect">
            <a:avLst/>
          </a:prstGeom>
        </p:spPr>
        <p:txBody>
          <a:bodyPr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Tree>
    <p:extLst>
      <p:ext uri="{BB962C8B-B14F-4D97-AF65-F5344CB8AC3E}">
        <p14:creationId xmlns:p14="http://schemas.microsoft.com/office/powerpoint/2010/main" val="2814323734"/>
      </p:ext>
    </p:extLst>
  </p:cSld>
  <p:clrMapOvr>
    <a:masterClrMapping/>
  </p:clrMapOvr>
  <p:transition spd="slow">
    <p:wip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userDrawn="1">
  <p:cSld name="Green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a:latin typeface="Trebuchet MS" panose="020B0603020202020204" pitchFamily="34" charset="0"/>
              <a:ea typeface="+mj-ea"/>
              <a:cs typeface="+mj-cs"/>
              <a:sym typeface="Trebuchet MS" panose="020B0603020202020204" pitchFamily="34" charset="0"/>
            </a:endParaRPr>
          </a:p>
        </p:txBody>
      </p:sp>
      <p:pic>
        <p:nvPicPr>
          <p:cNvPr id="13" name="Picture 12" descr="A close up of a logo&#10;&#10;Description automatically generated">
            <a:extLst>
              <a:ext uri="{FF2B5EF4-FFF2-40B4-BE49-F238E27FC236}">
                <a16:creationId xmlns:a16="http://schemas.microsoft.com/office/drawing/2014/main" id="{7A2F9F5E-5FD8-4EFB-A654-D48CBF418AF4}"/>
              </a:ext>
            </a:extLst>
          </p:cNvPr>
          <p:cNvPicPr>
            <a:picLocks noChangeAspect="1"/>
          </p:cNvPicPr>
          <p:nvPr userDrawn="1"/>
        </p:nvPicPr>
        <p:blipFill>
          <a:blip r:embed="rId6"/>
          <a:stretch>
            <a:fillRect/>
          </a:stretch>
        </p:blipFill>
        <p:spPr>
          <a:xfrm>
            <a:off x="-2334"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lang="en-US"/>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2"/>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4" y="5940449"/>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1" y="6340440"/>
            <a:ext cx="450000" cy="184666"/>
          </a:xfrm>
          <a:prstGeom prst="rect">
            <a:avLst/>
          </a:prstGeom>
        </p:spPr>
        <p:txBody>
          <a:bodyPr>
            <a:noAutofit/>
          </a:bodyPr>
          <a:lstStyle>
            <a:lvl1pPr>
              <a:defRPr>
                <a:solidFill>
                  <a:schemeClr val="bg1"/>
                </a:solidFill>
              </a:defRPr>
            </a:lvl1pPr>
          </a:lstStyle>
          <a:p>
            <a:fld id="{E118D48E-C7CB-6244-969D-7BAEA9B6226C}" type="slidenum">
              <a:rPr lang="en-US" smtClean="0"/>
              <a:pPr/>
              <a:t>‹#›</a:t>
            </a:fld>
            <a:endParaRPr lang="en-US"/>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801" y="6338495"/>
            <a:ext cx="6429375" cy="184666"/>
          </a:xfrm>
          <a:prstGeom prst="rect">
            <a:avLst/>
          </a:prstGeom>
        </p:spPr>
        <p:txBody>
          <a:bodyPr vert="horz" lIns="0" tIns="0" rIns="0" bIns="0" rtlCol="0" anchor="ctr">
            <a:noAutofit/>
          </a:bodyPr>
          <a:lstStyle>
            <a:lvl1pPr algn="l">
              <a:defRPr sz="1200">
                <a:solidFill>
                  <a:schemeClr val="bg1"/>
                </a:solidFill>
                <a:latin typeface="+mj-lt"/>
              </a:defRPr>
            </a:lvl1pPr>
          </a:lstStyle>
          <a:p>
            <a:endParaRPr lang="en-US"/>
          </a:p>
        </p:txBody>
      </p:sp>
    </p:spTree>
    <p:extLst>
      <p:ext uri="{BB962C8B-B14F-4D97-AF65-F5344CB8AC3E}">
        <p14:creationId xmlns:p14="http://schemas.microsoft.com/office/powerpoint/2010/main" val="2063921283"/>
      </p:ext>
    </p:extLst>
  </p:cSld>
  <p:clrMapOvr>
    <a:masterClrMapping/>
  </p:clrMapOvr>
  <p:transition spd="slow">
    <p:wip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2602140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noProof="0" dirty="0"/>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3378063516"/>
      </p:ext>
    </p:extLst>
  </p:cSld>
  <p:clrMapOvr>
    <a:masterClrMapping/>
  </p:clrMapOvr>
  <p:transition spd="slow">
    <p:wip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9004784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2927715158"/>
      </p:ext>
    </p:extLst>
  </p:cSld>
  <p:clrMapOvr>
    <a:masterClrMapping/>
  </p:clrMapOvr>
  <p:transition spd="slow">
    <p:wip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819607513"/>
      </p:ext>
    </p:extLst>
  </p:cSld>
  <p:clrMapOvr>
    <a:masterClrMapping/>
  </p:clrMapOvr>
  <p:transition spd="slow">
    <p:wip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240038005"/>
      </p:ext>
    </p:extLst>
  </p:cSld>
  <p:clrMapOvr>
    <a:masterClrMapping/>
  </p:clrMapOvr>
  <p:transition spd="slow">
    <p:wip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847753376"/>
      </p:ext>
    </p:extLst>
  </p:cSld>
  <p:clrMapOvr>
    <a:masterClrMapping/>
  </p:clrMapOvr>
  <p:transition spd="slow">
    <p:wip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971831878"/>
      </p:ext>
    </p:extLst>
  </p:cSld>
  <p:clrMapOvr>
    <a:masterClrMapping/>
  </p:clrMapOvr>
  <p:transition spd="slow">
    <p:wip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730818602"/>
      </p:ext>
    </p:extLst>
  </p:cSld>
  <p:clrMapOvr>
    <a:masterClrMapping/>
  </p:clrMapOvr>
  <p:transition spd="slow">
    <p:wip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8332453"/>
      </p:ext>
    </p:extLst>
  </p:cSld>
  <p:clrMapOvr>
    <a:masterClrMapping/>
  </p:clrMapOvr>
  <p:transition spd="slow">
    <p:wip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197773805"/>
      </p:ext>
    </p:extLst>
  </p:cSld>
  <p:clrMapOvr>
    <a:masterClrMapping/>
  </p:clrMapOvr>
  <p:transition spd="slow">
    <p:wip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4255774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263394383"/>
      </p:ext>
    </p:extLst>
  </p:cSld>
  <p:clrMapOvr>
    <a:masterClrMapping/>
  </p:clrMapOvr>
  <p:transition spd="slow">
    <p:wipe/>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150685573"/>
      </p:ext>
    </p:extLst>
  </p:cSld>
  <p:clrMapOvr>
    <a:masterClrMapping/>
  </p:clrMapOvr>
  <p:transition spd="slow">
    <p:wipe/>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296227384"/>
      </p:ext>
    </p:extLst>
  </p:cSld>
  <p:clrMapOvr>
    <a:masterClrMapping/>
  </p:clrMapOvr>
  <p:transition spd="slow">
    <p:wipe/>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414753862"/>
      </p:ext>
    </p:extLst>
  </p:cSld>
  <p:clrMapOvr>
    <a:masterClrMapping/>
  </p:clrMapOvr>
  <p:transition spd="slow">
    <p:wipe/>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788127829"/>
      </p:ext>
    </p:extLst>
  </p:cSld>
  <p:clrMapOvr>
    <a:masterClrMapping/>
  </p:clrMapOvr>
  <p:transition spd="slow">
    <p:wip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06948854"/>
      </p:ext>
    </p:extLst>
  </p:cSld>
  <p:clrMapOvr>
    <a:masterClrMapping/>
  </p:clrMapOvr>
  <p:transition spd="slow">
    <p:wip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230777982"/>
      </p:ext>
    </p:extLst>
  </p:cSld>
  <p:clrMapOvr>
    <a:masterClrMapping/>
  </p:clrMapOvr>
  <p:transition spd="slow">
    <p:wip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215291614"/>
      </p:ext>
    </p:extLst>
  </p:cSld>
  <p:clrMapOvr>
    <a:masterClrMapping/>
  </p:clrMapOvr>
  <p:transition spd="slow">
    <p:wip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PC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7238682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0" y="6235416"/>
            <a:ext cx="4535993" cy="308571"/>
          </a:xfrm>
          <a:prstGeom prst="rect">
            <a:avLst/>
          </a:prstGeom>
        </p:spPr>
      </p:pic>
    </p:spTree>
    <p:extLst>
      <p:ext uri="{BB962C8B-B14F-4D97-AF65-F5344CB8AC3E}">
        <p14:creationId xmlns:p14="http://schemas.microsoft.com/office/powerpoint/2010/main" val="1919162053"/>
      </p:ext>
    </p:extLst>
  </p:cSld>
  <p:clrMapOvr>
    <a:masterClrMapping/>
  </p:clrMapOvr>
  <p:transition spd="slow">
    <p:wipe/>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794202340"/>
      </p:ext>
    </p:extLst>
  </p:cSld>
  <p:clrMapOvr>
    <a:masterClrMapping/>
  </p:clrMapOvr>
  <p:transition spd="slow">
    <p:wipe/>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PC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4022751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1"/>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1" y="1"/>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1" lvl="0" indent="-252001"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1" y="3132000"/>
            <a:ext cx="5400000" cy="369333"/>
          </a:xfrm>
        </p:spPr>
        <p:txBody>
          <a:bodyPr lIns="0" tIns="0" rIns="0" bIns="0"/>
          <a:lstStyle>
            <a:lvl1pPr marL="0" indent="0" algn="l">
              <a:buNone/>
              <a:defRPr sz="2800" i="1">
                <a:solidFill>
                  <a:schemeClr val="bg1"/>
                </a:solidFill>
                <a:latin typeface="Fira Sans" panose="020B0503050000020004" pitchFamily="34" charset="0"/>
              </a:defRPr>
            </a:lvl1pPr>
            <a:lvl2pPr marL="457203" indent="0" algn="ctr">
              <a:buNone/>
              <a:defRPr sz="1999"/>
            </a:lvl2pPr>
            <a:lvl3pPr marL="914407" indent="0" algn="ctr">
              <a:buNone/>
              <a:defRPr sz="1800"/>
            </a:lvl3pPr>
            <a:lvl4pPr marL="1371610" indent="0" algn="ctr">
              <a:buNone/>
              <a:defRPr sz="1600"/>
            </a:lvl4pPr>
            <a:lvl5pPr marL="1828813" indent="0" algn="ctr">
              <a:buNone/>
              <a:defRPr sz="1600"/>
            </a:lvl5pPr>
            <a:lvl6pPr marL="2286017" indent="0" algn="ctr">
              <a:buNone/>
              <a:defRPr sz="1600"/>
            </a:lvl6pPr>
            <a:lvl7pPr marL="2743220" indent="0" algn="ctr">
              <a:buNone/>
              <a:defRPr sz="1600"/>
            </a:lvl7pPr>
            <a:lvl8pPr marL="3200424" indent="0" algn="ctr">
              <a:buNone/>
              <a:defRPr sz="1600"/>
            </a:lvl8pPr>
            <a:lvl9pPr marL="3657627"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1"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1" y="5400001"/>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3" indent="0">
              <a:buNone/>
              <a:defRPr sz="1999">
                <a:latin typeface="Fira Sans" panose="020B0503050000020004" pitchFamily="34" charset="0"/>
              </a:defRPr>
            </a:lvl2pPr>
            <a:lvl3pPr marL="914407" indent="0">
              <a:buNone/>
              <a:defRPr sz="1999">
                <a:latin typeface="Fira Sans" panose="020B0503050000020004" pitchFamily="34" charset="0"/>
              </a:defRPr>
            </a:lvl3pPr>
            <a:lvl4pPr marL="1371610" indent="0">
              <a:buNone/>
              <a:defRPr sz="1999">
                <a:latin typeface="Fira Sans" panose="020B0503050000020004" pitchFamily="34" charset="0"/>
              </a:defRPr>
            </a:lvl4pPr>
            <a:lvl5pPr marL="1828813" indent="0">
              <a:buNone/>
              <a:defRPr sz="1999">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1" y="6235417"/>
            <a:ext cx="4535993" cy="308572"/>
          </a:xfrm>
          <a:prstGeom prst="rect">
            <a:avLst/>
          </a:prstGeom>
        </p:spPr>
      </p:pic>
    </p:spTree>
    <p:extLst>
      <p:ext uri="{BB962C8B-B14F-4D97-AF65-F5344CB8AC3E}">
        <p14:creationId xmlns:p14="http://schemas.microsoft.com/office/powerpoint/2010/main" val="991593538"/>
      </p:ext>
    </p:extLst>
  </p:cSld>
  <p:clrMapOvr>
    <a:masterClrMapping/>
  </p:clrMapOvr>
  <p:transition spd="slow">
    <p:wipe/>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1" y="468000"/>
            <a:ext cx="11262665"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4" y="1800226"/>
            <a:ext cx="11258863" cy="1569660"/>
          </a:xfrm>
          <a:prstGeom prst="rect">
            <a:avLst/>
          </a:prstGeom>
        </p:spPr>
        <p:txBody>
          <a:bodyPr lIns="0" tIns="0" rIns="0" bIns="0"/>
          <a:lstStyle>
            <a:lvl1pPr>
              <a:buClr>
                <a:srgbClr val="808282"/>
              </a:buClr>
              <a:defRPr sz="1999"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1" y="936875"/>
            <a:ext cx="11258862" cy="369333"/>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9"/>
            <a:ext cx="451163" cy="123111"/>
          </a:xfrm>
          <a:prstGeom prst="rect">
            <a:avLst/>
          </a:prstGeom>
        </p:spPr>
        <p:txBody>
          <a:bodyPr vert="horz" wrap="square" lIns="0" tIns="0" rIns="0" bIns="0" rtlCol="0" anchor="t" anchorCtr="0">
            <a:spAutoFit/>
          </a:bodyPr>
          <a:lstStyle>
            <a:lvl1pPr algn="l">
              <a:defRPr sz="801"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07442827"/>
      </p:ext>
    </p:extLst>
  </p:cSld>
  <p:clrMapOvr>
    <a:masterClrMapping/>
  </p:clrMapOvr>
  <p:transition spd="slow">
    <p:wipe/>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PC 1 Column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23ACB6A6-40F3-5F4C-98C4-9286205AB372}"/>
              </a:ext>
            </a:extLst>
          </p:cNvPr>
          <p:cNvSpPr>
            <a:spLocks noGrp="1" noChangeAspect="1"/>
          </p:cNvSpPr>
          <p:nvPr>
            <p:ph type="pic" sz="quarter" idx="17" hasCustomPrompt="1"/>
          </p:nvPr>
        </p:nvSpPr>
        <p:spPr bwMode="auto">
          <a:xfrm>
            <a:off x="6097414" y="-10887"/>
            <a:ext cx="6105474" cy="2142254"/>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8490944"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4" y="1800226"/>
            <a:ext cx="11258863" cy="1569660"/>
          </a:xfrm>
          <a:prstGeom prst="rect">
            <a:avLst/>
          </a:prstGeom>
        </p:spPr>
        <p:txBody>
          <a:bodyPr lIns="0" tIns="0" rIns="0" bIns="0"/>
          <a:lstStyle>
            <a:lvl1pPr>
              <a:buClr>
                <a:srgbClr val="808282"/>
              </a:buClr>
              <a:defRPr sz="1999"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1" y="936875"/>
            <a:ext cx="8488075" cy="369333"/>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918426577"/>
      </p:ext>
    </p:extLst>
  </p:cSld>
  <p:clrMapOvr>
    <a:masterClrMapping/>
  </p:clrMapOvr>
  <p:transition spd="slow">
    <p:wipe/>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PC 2 Columns &amp; Corner Imag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26BF98E0-F3A1-9345-A02B-3219385F1537}"/>
              </a:ext>
            </a:extLst>
          </p:cNvPr>
          <p:cNvSpPr>
            <a:spLocks noGrp="1" noChangeAspect="1"/>
          </p:cNvSpPr>
          <p:nvPr>
            <p:ph type="pic" sz="quarter" idx="17" hasCustomPrompt="1"/>
          </p:nvPr>
        </p:nvSpPr>
        <p:spPr bwMode="auto">
          <a:xfrm>
            <a:off x="6097414" y="-10887"/>
            <a:ext cx="6105474" cy="2142254"/>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6" y="1800226"/>
            <a:ext cx="5434097" cy="1569660"/>
          </a:xfrm>
          <a:prstGeom prst="rect">
            <a:avLst/>
          </a:prstGeom>
        </p:spPr>
        <p:txBody>
          <a:bodyPr lIns="0" tIns="0" rIns="0" bIns="0"/>
          <a:lstStyle>
            <a:lvl1pPr>
              <a:buClr>
                <a:srgbClr val="808282"/>
              </a:buClr>
              <a:defRPr sz="1999"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6289590" y="1800226"/>
            <a:ext cx="5434097" cy="1569660"/>
          </a:xfrm>
          <a:prstGeom prst="rect">
            <a:avLst/>
          </a:prstGeom>
        </p:spPr>
        <p:txBody>
          <a:bodyPr lIns="0" tIns="0" rIns="0" bIns="0"/>
          <a:lstStyle>
            <a:lvl1pPr>
              <a:buClr>
                <a:srgbClr val="808282"/>
              </a:buClr>
              <a:defRPr sz="1999"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D26AEFF-E847-2A4E-9DFC-CE79D3D2711B}"/>
              </a:ext>
            </a:extLst>
          </p:cNvPr>
          <p:cNvSpPr>
            <a:spLocks noGrp="1"/>
          </p:cNvSpPr>
          <p:nvPr>
            <p:ph type="title" hasCustomPrompt="1"/>
          </p:nvPr>
        </p:nvSpPr>
        <p:spPr>
          <a:xfrm>
            <a:off x="468000" y="468000"/>
            <a:ext cx="8490944"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39820BF-2904-B848-9FA3-0F3F7CDBF7C0}"/>
              </a:ext>
            </a:extLst>
          </p:cNvPr>
          <p:cNvSpPr>
            <a:spLocks noGrp="1"/>
          </p:cNvSpPr>
          <p:nvPr>
            <p:ph type="body" sz="quarter" idx="13" hasCustomPrompt="1"/>
          </p:nvPr>
        </p:nvSpPr>
        <p:spPr>
          <a:xfrm>
            <a:off x="468001" y="936875"/>
            <a:ext cx="8488075" cy="369333"/>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499554941"/>
      </p:ext>
    </p:extLst>
  </p:cSld>
  <p:clrMapOvr>
    <a:masterClrMapping/>
  </p:clrMapOvr>
  <p:transition spd="slow">
    <p:wipe/>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PC 3 Columns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5E432FF4-F44F-EB4C-9E77-4A786AD9217C}"/>
              </a:ext>
            </a:extLst>
          </p:cNvPr>
          <p:cNvSpPr>
            <a:spLocks noGrp="1" noChangeAspect="1"/>
          </p:cNvSpPr>
          <p:nvPr>
            <p:ph type="pic" sz="quarter" idx="17" hasCustomPrompt="1"/>
          </p:nvPr>
        </p:nvSpPr>
        <p:spPr bwMode="auto">
          <a:xfrm>
            <a:off x="6097414" y="-10887"/>
            <a:ext cx="6105474" cy="2142254"/>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6"/>
            <a:ext cx="3447535" cy="1569660"/>
          </a:xfrm>
          <a:prstGeom prst="rect">
            <a:avLst/>
          </a:prstGeom>
        </p:spPr>
        <p:txBody>
          <a:bodyPr lIns="0" tIns="0" rIns="0" bIns="0"/>
          <a:lstStyle>
            <a:lvl1pPr>
              <a:buClr>
                <a:srgbClr val="808282"/>
              </a:buClr>
              <a:defRPr sz="1999"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3" y="1800226"/>
            <a:ext cx="3447535" cy="1569660"/>
          </a:xfrm>
          <a:prstGeom prst="rect">
            <a:avLst/>
          </a:prstGeom>
        </p:spPr>
        <p:txBody>
          <a:bodyPr lIns="0" tIns="0" rIns="0" bIns="0"/>
          <a:lstStyle>
            <a:lvl1pPr>
              <a:buClr>
                <a:srgbClr val="808282"/>
              </a:buClr>
              <a:defRPr sz="1999"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6"/>
            <a:ext cx="3447535" cy="1569660"/>
          </a:xfrm>
          <a:prstGeom prst="rect">
            <a:avLst/>
          </a:prstGeom>
        </p:spPr>
        <p:txBody>
          <a:bodyPr lIns="0" tIns="0" rIns="0" bIns="0"/>
          <a:lstStyle>
            <a:lvl1pPr>
              <a:buClr>
                <a:srgbClr val="808282"/>
              </a:buClr>
              <a:defRPr sz="1999"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itle 1">
            <a:extLst>
              <a:ext uri="{FF2B5EF4-FFF2-40B4-BE49-F238E27FC236}">
                <a16:creationId xmlns:a16="http://schemas.microsoft.com/office/drawing/2014/main" id="{BBBBB598-0F57-974E-A6EA-7B23A307248B}"/>
              </a:ext>
            </a:extLst>
          </p:cNvPr>
          <p:cNvSpPr>
            <a:spLocks noGrp="1"/>
          </p:cNvSpPr>
          <p:nvPr>
            <p:ph type="title" hasCustomPrompt="1"/>
          </p:nvPr>
        </p:nvSpPr>
        <p:spPr>
          <a:xfrm>
            <a:off x="468000" y="468000"/>
            <a:ext cx="8490944"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C7D3C74E-B07E-1D42-9C90-E580141C66A0}"/>
              </a:ext>
            </a:extLst>
          </p:cNvPr>
          <p:cNvSpPr>
            <a:spLocks noGrp="1"/>
          </p:cNvSpPr>
          <p:nvPr>
            <p:ph type="body" sz="quarter" idx="13" hasCustomPrompt="1"/>
          </p:nvPr>
        </p:nvSpPr>
        <p:spPr>
          <a:xfrm>
            <a:off x="468001" y="936875"/>
            <a:ext cx="8488075" cy="369333"/>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907525227"/>
      </p:ext>
    </p:extLst>
  </p:cSld>
  <p:clrMapOvr>
    <a:masterClrMapping/>
  </p:clrMapOvr>
  <p:transition spd="slow">
    <p:wipe/>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PC 3 Columns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1" y="468000"/>
            <a:ext cx="11262665" cy="443198"/>
          </a:xfrm>
          <a:prstGeom prst="rect">
            <a:avLst/>
          </a:prstGeom>
        </p:spPr>
        <p:txBody>
          <a:bodyPr/>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1" y="936875"/>
            <a:ext cx="11258862" cy="369333"/>
          </a:xfrm>
          <a:prstGeom prst="rect">
            <a:avLst/>
          </a:prstGeom>
        </p:spPr>
        <p:txBody>
          <a:bodyPr/>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4" y="2931710"/>
            <a:ext cx="3100767" cy="1384993"/>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2" indent="0" algn="ctr">
              <a:buNone/>
              <a:defRPr sz="3000" b="1">
                <a:solidFill>
                  <a:schemeClr val="bg1"/>
                </a:solidFill>
              </a:defRPr>
            </a:lvl2pPr>
            <a:lvl3pPr marL="538167" indent="0" algn="ctr">
              <a:buClr>
                <a:schemeClr val="bg1"/>
              </a:buClr>
              <a:buNone/>
              <a:defRPr sz="3000" b="1">
                <a:solidFill>
                  <a:schemeClr val="bg1"/>
                </a:solidFill>
              </a:defRPr>
            </a:lvl3pPr>
            <a:lvl4pPr marL="804868" indent="0" algn="ctr">
              <a:buNone/>
              <a:defRPr sz="3000" b="1">
                <a:solidFill>
                  <a:schemeClr val="bg1"/>
                </a:solidFill>
              </a:defRPr>
            </a:lvl4pPr>
            <a:lvl5pPr marL="804868"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4"/>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2" indent="0" algn="ctr">
              <a:buNone/>
              <a:defRPr lang="en-GB" sz="3000" b="1" i="0" kern="1200" dirty="0" smtClean="0">
                <a:solidFill>
                  <a:schemeClr val="bg1"/>
                </a:solidFill>
                <a:latin typeface="+mn-lt"/>
                <a:ea typeface="+mn-ea"/>
                <a:cs typeface="+mn-cs"/>
              </a:defRPr>
            </a:lvl2pPr>
            <a:lvl3pPr marL="538167" indent="0" algn="ctr">
              <a:buNone/>
              <a:defRPr lang="en-GB" sz="3000" b="1" i="0" kern="1200" dirty="0" smtClean="0">
                <a:solidFill>
                  <a:schemeClr val="bg1"/>
                </a:solidFill>
                <a:latin typeface="+mn-lt"/>
                <a:ea typeface="+mn-ea"/>
                <a:cs typeface="+mn-cs"/>
              </a:defRPr>
            </a:lvl3pPr>
            <a:lvl4pPr marL="804868" indent="0" algn="ctr">
              <a:buNone/>
              <a:defRPr lang="en-GB" sz="3000" b="1" i="0" kern="1200" dirty="0" smtClean="0">
                <a:solidFill>
                  <a:schemeClr val="bg1"/>
                </a:solidFill>
                <a:latin typeface="+mn-lt"/>
                <a:ea typeface="+mn-ea"/>
                <a:cs typeface="+mn-cs"/>
              </a:defRPr>
            </a:lvl4pPr>
            <a:lvl5pPr marL="804868"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2" indent="0" algn="ctr">
              <a:buNone/>
              <a:defRPr lang="en-GB" sz="3000" b="1" i="0" kern="1200" dirty="0" smtClean="0">
                <a:solidFill>
                  <a:schemeClr val="bg1"/>
                </a:solidFill>
                <a:latin typeface="+mn-lt"/>
                <a:ea typeface="+mn-ea"/>
                <a:cs typeface="+mn-cs"/>
              </a:defRPr>
            </a:lvl2pPr>
            <a:lvl3pPr marL="538167" indent="0" algn="ctr">
              <a:buNone/>
              <a:defRPr lang="en-GB" sz="3000" b="1" i="0" kern="1200" dirty="0" smtClean="0">
                <a:solidFill>
                  <a:schemeClr val="bg1"/>
                </a:solidFill>
                <a:latin typeface="+mn-lt"/>
                <a:ea typeface="+mn-ea"/>
                <a:cs typeface="+mn-cs"/>
              </a:defRPr>
            </a:lvl3pPr>
            <a:lvl4pPr marL="804868" indent="0" algn="ctr">
              <a:buNone/>
              <a:defRPr lang="en-GB" sz="3000" b="1" i="0" kern="1200" dirty="0" smtClean="0">
                <a:solidFill>
                  <a:schemeClr val="bg1"/>
                </a:solidFill>
                <a:latin typeface="+mn-lt"/>
                <a:ea typeface="+mn-ea"/>
                <a:cs typeface="+mn-cs"/>
              </a:defRPr>
            </a:lvl4pPr>
            <a:lvl5pPr marL="804868"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1345721733"/>
      </p:ext>
    </p:extLst>
  </p:cSld>
  <p:clrMapOvr>
    <a:masterClrMapping/>
  </p:clrMapOvr>
  <p:transition spd="slow">
    <p:wipe/>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PC 3 Columns &amp; Circle">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8A3DE4AF-F569-1E47-B6B2-94CD0E298E78}"/>
              </a:ext>
            </a:extLst>
          </p:cNvPr>
          <p:cNvSpPr/>
          <p:nvPr userDrawn="1"/>
        </p:nvSpPr>
        <p:spPr>
          <a:xfrm>
            <a:off x="7708341" y="1796222"/>
            <a:ext cx="3521661" cy="352166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a:endParaRPr lang="en-GB" sz="2398"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1" y="468000"/>
            <a:ext cx="11262665"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1" y="936875"/>
            <a:ext cx="11258862" cy="369333"/>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4" y="2931710"/>
            <a:ext cx="3100767" cy="1384993"/>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2" indent="0" algn="ctr">
              <a:buNone/>
              <a:defRPr sz="3000" b="1">
                <a:solidFill>
                  <a:schemeClr val="bg1"/>
                </a:solidFill>
              </a:defRPr>
            </a:lvl2pPr>
            <a:lvl3pPr marL="538167" indent="0" algn="ctr">
              <a:buClr>
                <a:schemeClr val="bg1"/>
              </a:buClr>
              <a:buNone/>
              <a:defRPr sz="3000" b="1">
                <a:solidFill>
                  <a:schemeClr val="bg1"/>
                </a:solidFill>
              </a:defRPr>
            </a:lvl3pPr>
            <a:lvl4pPr marL="804868" indent="0" algn="ctr">
              <a:buNone/>
              <a:defRPr sz="3000" b="1">
                <a:solidFill>
                  <a:schemeClr val="bg1"/>
                </a:solidFill>
              </a:defRPr>
            </a:lvl4pPr>
            <a:lvl5pPr marL="804868"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4"/>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2" indent="0" algn="ctr">
              <a:buNone/>
              <a:defRPr lang="en-GB" sz="3000" b="1" i="0" kern="1200" dirty="0" smtClean="0">
                <a:solidFill>
                  <a:schemeClr val="bg1"/>
                </a:solidFill>
                <a:latin typeface="+mn-lt"/>
                <a:ea typeface="+mn-ea"/>
                <a:cs typeface="+mn-cs"/>
              </a:defRPr>
            </a:lvl2pPr>
            <a:lvl3pPr marL="538167" indent="0" algn="ctr">
              <a:buNone/>
              <a:defRPr lang="en-GB" sz="3000" b="1" i="0" kern="1200" dirty="0" smtClean="0">
                <a:solidFill>
                  <a:schemeClr val="bg1"/>
                </a:solidFill>
                <a:latin typeface="+mn-lt"/>
                <a:ea typeface="+mn-ea"/>
                <a:cs typeface="+mn-cs"/>
              </a:defRPr>
            </a:lvl3pPr>
            <a:lvl4pPr marL="804868" indent="0" algn="ctr">
              <a:buNone/>
              <a:defRPr lang="en-GB" sz="3000" b="1" i="0" kern="1200" dirty="0" smtClean="0">
                <a:solidFill>
                  <a:schemeClr val="bg1"/>
                </a:solidFill>
                <a:latin typeface="+mn-lt"/>
                <a:ea typeface="+mn-ea"/>
                <a:cs typeface="+mn-cs"/>
              </a:defRPr>
            </a:lvl4pPr>
            <a:lvl5pPr marL="804868"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2" indent="0" algn="ctr">
              <a:buNone/>
              <a:defRPr lang="en-GB" sz="3000" b="1" i="0" kern="1200" dirty="0" smtClean="0">
                <a:solidFill>
                  <a:schemeClr val="bg1"/>
                </a:solidFill>
                <a:latin typeface="+mn-lt"/>
                <a:ea typeface="+mn-ea"/>
                <a:cs typeface="+mn-cs"/>
              </a:defRPr>
            </a:lvl2pPr>
            <a:lvl3pPr marL="538167" indent="0" algn="ctr">
              <a:buNone/>
              <a:defRPr lang="en-GB" sz="3000" b="1" i="0" kern="1200" dirty="0" smtClean="0">
                <a:solidFill>
                  <a:schemeClr val="bg1"/>
                </a:solidFill>
                <a:latin typeface="+mn-lt"/>
                <a:ea typeface="+mn-ea"/>
                <a:cs typeface="+mn-cs"/>
              </a:defRPr>
            </a:lvl3pPr>
            <a:lvl4pPr marL="804868" indent="0" algn="ctr">
              <a:buNone/>
              <a:defRPr lang="en-GB" sz="3000" b="1" i="0" kern="1200" dirty="0" smtClean="0">
                <a:solidFill>
                  <a:schemeClr val="bg1"/>
                </a:solidFill>
                <a:latin typeface="+mn-lt"/>
                <a:ea typeface="+mn-ea"/>
                <a:cs typeface="+mn-cs"/>
              </a:defRPr>
            </a:lvl4pPr>
            <a:lvl5pPr marL="804868"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3566790182"/>
      </p:ext>
    </p:extLst>
  </p:cSld>
  <p:clrMapOvr>
    <a:masterClrMapping/>
  </p:clrMapOvr>
  <p:transition spd="slow">
    <p:wipe/>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PC Accent Slide 1">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1" y="468000"/>
            <a:ext cx="11262665"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4" y="2931710"/>
            <a:ext cx="3100767" cy="1384993"/>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2" indent="0" algn="ctr">
              <a:buNone/>
              <a:defRPr sz="3000" b="1">
                <a:solidFill>
                  <a:schemeClr val="bg1"/>
                </a:solidFill>
              </a:defRPr>
            </a:lvl2pPr>
            <a:lvl3pPr marL="538167" indent="0" algn="ctr">
              <a:buClr>
                <a:schemeClr val="bg1"/>
              </a:buClr>
              <a:buNone/>
              <a:defRPr sz="3000" b="1">
                <a:solidFill>
                  <a:schemeClr val="bg1"/>
                </a:solidFill>
              </a:defRPr>
            </a:lvl3pPr>
            <a:lvl4pPr marL="804868" indent="0" algn="ctr">
              <a:buNone/>
              <a:defRPr sz="3000" b="1">
                <a:solidFill>
                  <a:schemeClr val="bg1"/>
                </a:solidFill>
              </a:defRPr>
            </a:lvl4pPr>
            <a:lvl5pPr marL="804868"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1" y="936875"/>
            <a:ext cx="11258862" cy="369333"/>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4" y="5940447"/>
            <a:ext cx="3499328"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4"/>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2" indent="0" algn="ctr">
              <a:buNone/>
              <a:defRPr lang="en-GB" sz="3000" b="1" i="0" kern="1200" dirty="0" smtClean="0">
                <a:solidFill>
                  <a:schemeClr val="bg1"/>
                </a:solidFill>
                <a:latin typeface="+mn-lt"/>
                <a:ea typeface="+mn-ea"/>
                <a:cs typeface="+mn-cs"/>
              </a:defRPr>
            </a:lvl2pPr>
            <a:lvl3pPr marL="538167" indent="0" algn="ctr">
              <a:buNone/>
              <a:defRPr lang="en-GB" sz="3000" b="1" i="0" kern="1200" dirty="0" smtClean="0">
                <a:solidFill>
                  <a:schemeClr val="bg1"/>
                </a:solidFill>
                <a:latin typeface="+mn-lt"/>
                <a:ea typeface="+mn-ea"/>
                <a:cs typeface="+mn-cs"/>
              </a:defRPr>
            </a:lvl3pPr>
            <a:lvl4pPr marL="804868" indent="0" algn="ctr">
              <a:buNone/>
              <a:defRPr lang="en-GB" sz="3000" b="1" i="0" kern="1200" dirty="0" smtClean="0">
                <a:solidFill>
                  <a:schemeClr val="bg1"/>
                </a:solidFill>
                <a:latin typeface="+mn-lt"/>
                <a:ea typeface="+mn-ea"/>
                <a:cs typeface="+mn-cs"/>
              </a:defRPr>
            </a:lvl4pPr>
            <a:lvl5pPr marL="804868"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4"/>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2" indent="0" algn="ctr">
              <a:buNone/>
              <a:defRPr lang="en-GB" sz="3000" b="1" i="0" kern="1200" dirty="0" smtClean="0">
                <a:solidFill>
                  <a:schemeClr val="bg1"/>
                </a:solidFill>
                <a:latin typeface="+mn-lt"/>
                <a:ea typeface="+mn-ea"/>
                <a:cs typeface="+mn-cs"/>
              </a:defRPr>
            </a:lvl2pPr>
            <a:lvl3pPr marL="538167" indent="0" algn="ctr">
              <a:buNone/>
              <a:defRPr lang="en-GB" sz="3000" b="1" i="0" kern="1200" dirty="0" smtClean="0">
                <a:solidFill>
                  <a:schemeClr val="bg1"/>
                </a:solidFill>
                <a:latin typeface="+mn-lt"/>
                <a:ea typeface="+mn-ea"/>
                <a:cs typeface="+mn-cs"/>
              </a:defRPr>
            </a:lvl3pPr>
            <a:lvl4pPr marL="804868" indent="0" algn="ctr">
              <a:buNone/>
              <a:defRPr lang="en-GB" sz="3000" b="1" i="0" kern="1200" dirty="0" smtClean="0">
                <a:solidFill>
                  <a:schemeClr val="bg1"/>
                </a:solidFill>
                <a:latin typeface="+mn-lt"/>
                <a:ea typeface="+mn-ea"/>
                <a:cs typeface="+mn-cs"/>
              </a:defRPr>
            </a:lvl4pPr>
            <a:lvl5pPr marL="804868"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7"/>
            <a:ext cx="451163" cy="123239"/>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z="801" b="0" i="0" smtClean="0">
                <a:solidFill>
                  <a:schemeClr val="bg1"/>
                </a:solidFill>
                <a:latin typeface="Fira Sans" panose="020B0503050000020004" pitchFamily="34" charset="0"/>
              </a:rPr>
              <a:pPr/>
              <a:t>‹#›</a:t>
            </a:fld>
            <a:endParaRPr lang="en-US" sz="801"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4DECCBDC-41A6-C340-B11E-D4F5DB28D61A}"/>
              </a:ext>
            </a:extLst>
          </p:cNvPr>
          <p:cNvPicPr>
            <a:picLocks noChangeAspect="1"/>
          </p:cNvPicPr>
          <p:nvPr userDrawn="1"/>
        </p:nvPicPr>
        <p:blipFill>
          <a:blip r:embed="rId4"/>
          <a:srcRect/>
          <a:stretch/>
        </p:blipFill>
        <p:spPr>
          <a:xfrm>
            <a:off x="798132" y="6235417"/>
            <a:ext cx="4535993" cy="308572"/>
          </a:xfrm>
          <a:prstGeom prst="rect">
            <a:avLst/>
          </a:prstGeom>
        </p:spPr>
      </p:pic>
    </p:spTree>
    <p:extLst>
      <p:ext uri="{BB962C8B-B14F-4D97-AF65-F5344CB8AC3E}">
        <p14:creationId xmlns:p14="http://schemas.microsoft.com/office/powerpoint/2010/main" val="590753968"/>
      </p:ext>
    </p:extLst>
  </p:cSld>
  <p:clrMapOvr>
    <a:masterClrMapping/>
  </p:clrMapOvr>
  <p:transition spd="slow">
    <p:wipe/>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PC Accent Slide 2">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12" name="Oval 11">
            <a:extLst>
              <a:ext uri="{FF2B5EF4-FFF2-40B4-BE49-F238E27FC236}">
                <a16:creationId xmlns:a16="http://schemas.microsoft.com/office/drawing/2014/main" id="{55D1DB6C-7AB3-D241-BD3E-5C11803CDCE7}"/>
              </a:ext>
            </a:extLst>
          </p:cNvPr>
          <p:cNvSpPr/>
          <p:nvPr userDrawn="1"/>
        </p:nvSpPr>
        <p:spPr>
          <a:xfrm>
            <a:off x="7602348" y="1863376"/>
            <a:ext cx="3521661" cy="35216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a:endParaRPr lang="en-GB" sz="2398"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1" y="468000"/>
            <a:ext cx="11262665"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4" y="2931710"/>
            <a:ext cx="3100767" cy="1384993"/>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2" indent="0" algn="ctr">
              <a:buNone/>
              <a:defRPr sz="3000" b="1">
                <a:solidFill>
                  <a:schemeClr val="bg1"/>
                </a:solidFill>
              </a:defRPr>
            </a:lvl2pPr>
            <a:lvl3pPr marL="538167" indent="0" algn="ctr">
              <a:buClr>
                <a:schemeClr val="bg1"/>
              </a:buClr>
              <a:buNone/>
              <a:defRPr sz="3000" b="1">
                <a:solidFill>
                  <a:schemeClr val="bg1"/>
                </a:solidFill>
              </a:defRPr>
            </a:lvl3pPr>
            <a:lvl4pPr marL="804868" indent="0" algn="ctr">
              <a:buNone/>
              <a:defRPr sz="3000" b="1">
                <a:solidFill>
                  <a:schemeClr val="bg1"/>
                </a:solidFill>
              </a:defRPr>
            </a:lvl4pPr>
            <a:lvl5pPr marL="804868"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1" y="936875"/>
            <a:ext cx="11258862" cy="369333"/>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4" y="5940447"/>
            <a:ext cx="3499328"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4"/>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2" indent="0" algn="ctr">
              <a:buNone/>
              <a:defRPr lang="en-GB" sz="3000" b="1" i="0" kern="1200" dirty="0" smtClean="0">
                <a:solidFill>
                  <a:schemeClr val="bg1"/>
                </a:solidFill>
                <a:latin typeface="+mn-lt"/>
                <a:ea typeface="+mn-ea"/>
                <a:cs typeface="+mn-cs"/>
              </a:defRPr>
            </a:lvl2pPr>
            <a:lvl3pPr marL="538167" indent="0" algn="ctr">
              <a:buNone/>
              <a:defRPr lang="en-GB" sz="3000" b="1" i="0" kern="1200" dirty="0" smtClean="0">
                <a:solidFill>
                  <a:schemeClr val="bg1"/>
                </a:solidFill>
                <a:latin typeface="+mn-lt"/>
                <a:ea typeface="+mn-ea"/>
                <a:cs typeface="+mn-cs"/>
              </a:defRPr>
            </a:lvl3pPr>
            <a:lvl4pPr marL="804868" indent="0" algn="ctr">
              <a:buNone/>
              <a:defRPr lang="en-GB" sz="3000" b="1" i="0" kern="1200" dirty="0" smtClean="0">
                <a:solidFill>
                  <a:schemeClr val="bg1"/>
                </a:solidFill>
                <a:latin typeface="+mn-lt"/>
                <a:ea typeface="+mn-ea"/>
                <a:cs typeface="+mn-cs"/>
              </a:defRPr>
            </a:lvl4pPr>
            <a:lvl5pPr marL="804868"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4"/>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2" indent="0" algn="ctr">
              <a:buNone/>
              <a:defRPr lang="en-GB" sz="3000" b="1" i="0" kern="1200" dirty="0" smtClean="0">
                <a:solidFill>
                  <a:schemeClr val="bg1"/>
                </a:solidFill>
                <a:latin typeface="+mn-lt"/>
                <a:ea typeface="+mn-ea"/>
                <a:cs typeface="+mn-cs"/>
              </a:defRPr>
            </a:lvl2pPr>
            <a:lvl3pPr marL="538167" indent="0" algn="ctr">
              <a:buNone/>
              <a:defRPr lang="en-GB" sz="3000" b="1" i="0" kern="1200" dirty="0" smtClean="0">
                <a:solidFill>
                  <a:schemeClr val="bg1"/>
                </a:solidFill>
                <a:latin typeface="+mn-lt"/>
                <a:ea typeface="+mn-ea"/>
                <a:cs typeface="+mn-cs"/>
              </a:defRPr>
            </a:lvl3pPr>
            <a:lvl4pPr marL="804868" indent="0" algn="ctr">
              <a:buNone/>
              <a:defRPr lang="en-GB" sz="3000" b="1" i="0" kern="1200" dirty="0" smtClean="0">
                <a:solidFill>
                  <a:schemeClr val="bg1"/>
                </a:solidFill>
                <a:latin typeface="+mn-lt"/>
                <a:ea typeface="+mn-ea"/>
                <a:cs typeface="+mn-cs"/>
              </a:defRPr>
            </a:lvl4pPr>
            <a:lvl5pPr marL="804868"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7"/>
            <a:ext cx="451163" cy="123239"/>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z="801" b="0" i="0" smtClean="0">
                <a:solidFill>
                  <a:schemeClr val="bg1"/>
                </a:solidFill>
                <a:latin typeface="Fira Sans" panose="020B0503050000020004" pitchFamily="34" charset="0"/>
              </a:rPr>
              <a:pPr/>
              <a:t>‹#›</a:t>
            </a:fld>
            <a:endParaRPr lang="en-US" sz="801"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29EBC26B-2369-0A4E-BF3B-4F13D57E53C1}"/>
              </a:ext>
            </a:extLst>
          </p:cNvPr>
          <p:cNvPicPr>
            <a:picLocks noChangeAspect="1"/>
          </p:cNvPicPr>
          <p:nvPr userDrawn="1"/>
        </p:nvPicPr>
        <p:blipFill>
          <a:blip r:embed="rId4"/>
          <a:srcRect/>
          <a:stretch/>
        </p:blipFill>
        <p:spPr>
          <a:xfrm>
            <a:off x="798132" y="6235417"/>
            <a:ext cx="4535993" cy="308572"/>
          </a:xfrm>
          <a:prstGeom prst="rect">
            <a:avLst/>
          </a:prstGeom>
        </p:spPr>
      </p:pic>
    </p:spTree>
    <p:extLst>
      <p:ext uri="{BB962C8B-B14F-4D97-AF65-F5344CB8AC3E}">
        <p14:creationId xmlns:p14="http://schemas.microsoft.com/office/powerpoint/2010/main" val="78532275"/>
      </p:ext>
    </p:extLst>
  </p:cSld>
  <p:clrMapOvr>
    <a:masterClrMapping/>
  </p:clrMapOvr>
  <p:transition spd="slow">
    <p:wipe/>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PC Accent Slide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4" y="5940447"/>
            <a:ext cx="3499328"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1" y="468000"/>
            <a:ext cx="11262665"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1" y="936875"/>
            <a:ext cx="11258862" cy="369333"/>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lIns="0" tIns="0" rIns="0" bIns="0"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2" indent="0" algn="ctr">
              <a:buNone/>
              <a:defRPr lang="en-GB" sz="3000" b="1" i="0" kern="1200" dirty="0" smtClean="0">
                <a:solidFill>
                  <a:schemeClr val="bg1"/>
                </a:solidFill>
                <a:latin typeface="+mn-lt"/>
                <a:ea typeface="+mn-ea"/>
                <a:cs typeface="+mn-cs"/>
              </a:defRPr>
            </a:lvl2pPr>
            <a:lvl3pPr marL="538167" indent="0" algn="ctr">
              <a:buNone/>
              <a:defRPr lang="en-GB" sz="3000" b="1" i="0" kern="1200" dirty="0" smtClean="0">
                <a:solidFill>
                  <a:schemeClr val="bg1"/>
                </a:solidFill>
                <a:latin typeface="+mn-lt"/>
                <a:ea typeface="+mn-ea"/>
                <a:cs typeface="+mn-cs"/>
              </a:defRPr>
            </a:lvl3pPr>
            <a:lvl4pPr marL="804868" indent="0" algn="ctr">
              <a:buNone/>
              <a:defRPr lang="en-GB" sz="3000" b="1" i="0" kern="1200" dirty="0" smtClean="0">
                <a:solidFill>
                  <a:schemeClr val="bg1"/>
                </a:solidFill>
                <a:latin typeface="+mn-lt"/>
                <a:ea typeface="+mn-ea"/>
                <a:cs typeface="+mn-cs"/>
              </a:defRPr>
            </a:lvl4pPr>
            <a:lvl5pPr marL="804868"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4" y="2847054"/>
            <a:ext cx="2342983"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2" indent="0" algn="ctr">
              <a:buNone/>
              <a:defRPr lang="en-GB" sz="3000" b="1" i="0" kern="1200" dirty="0" smtClean="0">
                <a:solidFill>
                  <a:schemeClr val="bg1"/>
                </a:solidFill>
                <a:latin typeface="+mn-lt"/>
                <a:ea typeface="+mn-ea"/>
                <a:cs typeface="+mn-cs"/>
              </a:defRPr>
            </a:lvl2pPr>
            <a:lvl3pPr marL="538167" indent="0" algn="ctr">
              <a:buNone/>
              <a:defRPr lang="en-GB" sz="3000" b="1" i="0" kern="1200" dirty="0" smtClean="0">
                <a:solidFill>
                  <a:schemeClr val="bg1"/>
                </a:solidFill>
                <a:latin typeface="+mn-lt"/>
                <a:ea typeface="+mn-ea"/>
                <a:cs typeface="+mn-cs"/>
              </a:defRPr>
            </a:lvl3pPr>
            <a:lvl4pPr marL="804868" indent="0" algn="ctr">
              <a:buNone/>
              <a:defRPr lang="en-GB" sz="3000" b="1" i="0" kern="1200" dirty="0" smtClean="0">
                <a:solidFill>
                  <a:schemeClr val="bg1"/>
                </a:solidFill>
                <a:latin typeface="+mn-lt"/>
                <a:ea typeface="+mn-ea"/>
                <a:cs typeface="+mn-cs"/>
              </a:defRPr>
            </a:lvl4pPr>
            <a:lvl5pPr marL="804868"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7" y="2868320"/>
            <a:ext cx="2339163"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2" indent="0" algn="ctr">
              <a:buNone/>
              <a:defRPr lang="en-GB" sz="3000" b="1" i="0" kern="1200" dirty="0" smtClean="0">
                <a:solidFill>
                  <a:schemeClr val="bg1"/>
                </a:solidFill>
                <a:latin typeface="+mn-lt"/>
                <a:ea typeface="+mn-ea"/>
                <a:cs typeface="+mn-cs"/>
              </a:defRPr>
            </a:lvl2pPr>
            <a:lvl3pPr marL="538167" indent="0" algn="ctr">
              <a:buNone/>
              <a:defRPr lang="en-GB" sz="3000" b="1" i="0" kern="1200" dirty="0" smtClean="0">
                <a:solidFill>
                  <a:schemeClr val="bg1"/>
                </a:solidFill>
                <a:latin typeface="+mn-lt"/>
                <a:ea typeface="+mn-ea"/>
                <a:cs typeface="+mn-cs"/>
              </a:defRPr>
            </a:lvl3pPr>
            <a:lvl4pPr marL="804868" indent="0" algn="ctr">
              <a:buNone/>
              <a:defRPr lang="en-GB" sz="3000" b="1" i="0" kern="1200" dirty="0" smtClean="0">
                <a:solidFill>
                  <a:schemeClr val="bg1"/>
                </a:solidFill>
                <a:latin typeface="+mn-lt"/>
                <a:ea typeface="+mn-ea"/>
                <a:cs typeface="+mn-cs"/>
              </a:defRPr>
            </a:lvl4pPr>
            <a:lvl5pPr marL="804868"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7"/>
            <a:ext cx="451163" cy="123239"/>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z="801" b="0" i="0" smtClean="0">
                <a:solidFill>
                  <a:schemeClr val="bg1"/>
                </a:solidFill>
                <a:latin typeface="Fira Sans" panose="020B0503050000020004" pitchFamily="34" charset="0"/>
              </a:rPr>
              <a:pPr/>
              <a:t>‹#›</a:t>
            </a:fld>
            <a:endParaRPr lang="en-US" sz="801"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3"/>
            <a:ext cx="4762005" cy="1569660"/>
          </a:xfrm>
          <a:prstGeom prst="rect">
            <a:avLst/>
          </a:prstGeom>
        </p:spPr>
        <p:txBody>
          <a:bodyPr lIns="0" tIns="0" rIns="0" bIns="0"/>
          <a:lstStyle>
            <a:lvl1pPr>
              <a:buClr>
                <a:srgbClr val="808282"/>
              </a:buClr>
              <a:defRPr sz="1999"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5" name="Picture 14">
            <a:extLst>
              <a:ext uri="{FF2B5EF4-FFF2-40B4-BE49-F238E27FC236}">
                <a16:creationId xmlns:a16="http://schemas.microsoft.com/office/drawing/2014/main" id="{F7370F43-0760-FF41-BD86-9A9313E82DAF}"/>
              </a:ext>
            </a:extLst>
          </p:cNvPr>
          <p:cNvPicPr>
            <a:picLocks noChangeAspect="1"/>
          </p:cNvPicPr>
          <p:nvPr userDrawn="1"/>
        </p:nvPicPr>
        <p:blipFill>
          <a:blip r:embed="rId4"/>
          <a:srcRect/>
          <a:stretch/>
        </p:blipFill>
        <p:spPr>
          <a:xfrm>
            <a:off x="798132" y="6235417"/>
            <a:ext cx="4535993" cy="308572"/>
          </a:xfrm>
          <a:prstGeom prst="rect">
            <a:avLst/>
          </a:prstGeom>
        </p:spPr>
      </p:pic>
    </p:spTree>
    <p:extLst>
      <p:ext uri="{BB962C8B-B14F-4D97-AF65-F5344CB8AC3E}">
        <p14:creationId xmlns:p14="http://schemas.microsoft.com/office/powerpoint/2010/main" val="3054285610"/>
      </p:ext>
    </p:extLst>
  </p:cSld>
  <p:clrMapOvr>
    <a:masterClrMapping/>
  </p:clrMapOvr>
  <p:transition spd="slow">
    <p:wip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PC Accent Slide 4">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15" name="Oval 14">
            <a:extLst>
              <a:ext uri="{FF2B5EF4-FFF2-40B4-BE49-F238E27FC236}">
                <a16:creationId xmlns:a16="http://schemas.microsoft.com/office/drawing/2014/main" id="{23115D25-F673-3343-8D6C-9E1B8DD9DEC9}"/>
              </a:ext>
            </a:extLst>
          </p:cNvPr>
          <p:cNvSpPr/>
          <p:nvPr userDrawn="1"/>
        </p:nvSpPr>
        <p:spPr>
          <a:xfrm>
            <a:off x="544790" y="2055214"/>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a:endParaRPr lang="en-GB" sz="2398" b="0" i="0" dirty="0" err="1">
              <a:solidFill>
                <a:srgbClr val="93D0CD"/>
              </a:solidFill>
              <a:latin typeface="Fira Sans" panose="020B0503050000020004" pitchFamily="34" charset="0"/>
            </a:endParaRPr>
          </a:p>
        </p:txBody>
      </p:sp>
      <p:sp>
        <p:nvSpPr>
          <p:cNvPr id="16" name="Oval 15">
            <a:extLst>
              <a:ext uri="{FF2B5EF4-FFF2-40B4-BE49-F238E27FC236}">
                <a16:creationId xmlns:a16="http://schemas.microsoft.com/office/drawing/2014/main" id="{F86E5372-52C4-9649-BCC5-9DFAAD6CC032}"/>
              </a:ext>
            </a:extLst>
          </p:cNvPr>
          <p:cNvSpPr/>
          <p:nvPr userDrawn="1"/>
        </p:nvSpPr>
        <p:spPr>
          <a:xfrm>
            <a:off x="8682639" y="2067089"/>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a:endParaRPr lang="en-GB" sz="2398" b="0" i="0" dirty="0" err="1">
              <a:solidFill>
                <a:srgbClr val="93D0CD"/>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4" y="5940447"/>
            <a:ext cx="3499328"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1" y="468000"/>
            <a:ext cx="11262665"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1" y="936875"/>
            <a:ext cx="11258862" cy="369333"/>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2" indent="0" algn="ctr">
              <a:buNone/>
              <a:defRPr lang="en-GB" sz="3000" b="1" i="0" kern="1200" dirty="0" smtClean="0">
                <a:solidFill>
                  <a:schemeClr val="bg1"/>
                </a:solidFill>
                <a:latin typeface="+mn-lt"/>
                <a:ea typeface="+mn-ea"/>
                <a:cs typeface="+mn-cs"/>
              </a:defRPr>
            </a:lvl2pPr>
            <a:lvl3pPr marL="538167" indent="0" algn="ctr">
              <a:buNone/>
              <a:defRPr lang="en-GB" sz="3000" b="1" i="0" kern="1200" dirty="0" smtClean="0">
                <a:solidFill>
                  <a:schemeClr val="bg1"/>
                </a:solidFill>
                <a:latin typeface="+mn-lt"/>
                <a:ea typeface="+mn-ea"/>
                <a:cs typeface="+mn-cs"/>
              </a:defRPr>
            </a:lvl3pPr>
            <a:lvl4pPr marL="804868" indent="0" algn="ctr">
              <a:buNone/>
              <a:defRPr lang="en-GB" sz="3000" b="1" i="0" kern="1200" dirty="0" smtClean="0">
                <a:solidFill>
                  <a:schemeClr val="bg1"/>
                </a:solidFill>
                <a:latin typeface="+mn-lt"/>
                <a:ea typeface="+mn-ea"/>
                <a:cs typeface="+mn-cs"/>
              </a:defRPr>
            </a:lvl4pPr>
            <a:lvl5pPr marL="804868"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4" y="2847054"/>
            <a:ext cx="2342983"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2" indent="0" algn="ctr">
              <a:buNone/>
              <a:defRPr lang="en-GB" sz="3000" b="1" i="0" kern="1200" dirty="0" smtClean="0">
                <a:solidFill>
                  <a:schemeClr val="bg1"/>
                </a:solidFill>
                <a:latin typeface="+mn-lt"/>
                <a:ea typeface="+mn-ea"/>
                <a:cs typeface="+mn-cs"/>
              </a:defRPr>
            </a:lvl2pPr>
            <a:lvl3pPr marL="538167" indent="0" algn="ctr">
              <a:buNone/>
              <a:defRPr lang="en-GB" sz="3000" b="1" i="0" kern="1200" dirty="0" smtClean="0">
                <a:solidFill>
                  <a:schemeClr val="bg1"/>
                </a:solidFill>
                <a:latin typeface="+mn-lt"/>
                <a:ea typeface="+mn-ea"/>
                <a:cs typeface="+mn-cs"/>
              </a:defRPr>
            </a:lvl3pPr>
            <a:lvl4pPr marL="804868" indent="0" algn="ctr">
              <a:buNone/>
              <a:defRPr lang="en-GB" sz="3000" b="1" i="0" kern="1200" dirty="0" smtClean="0">
                <a:solidFill>
                  <a:schemeClr val="bg1"/>
                </a:solidFill>
                <a:latin typeface="+mn-lt"/>
                <a:ea typeface="+mn-ea"/>
                <a:cs typeface="+mn-cs"/>
              </a:defRPr>
            </a:lvl4pPr>
            <a:lvl5pPr marL="804868"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7" y="2868320"/>
            <a:ext cx="2339163"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2" indent="0" algn="ctr">
              <a:buNone/>
              <a:defRPr lang="en-GB" sz="3000" b="1" i="0" kern="1200" dirty="0" smtClean="0">
                <a:solidFill>
                  <a:schemeClr val="bg1"/>
                </a:solidFill>
                <a:latin typeface="+mn-lt"/>
                <a:ea typeface="+mn-ea"/>
                <a:cs typeface="+mn-cs"/>
              </a:defRPr>
            </a:lvl2pPr>
            <a:lvl3pPr marL="538167" indent="0" algn="ctr">
              <a:buNone/>
              <a:defRPr lang="en-GB" sz="3000" b="1" i="0" kern="1200" dirty="0" smtClean="0">
                <a:solidFill>
                  <a:schemeClr val="bg1"/>
                </a:solidFill>
                <a:latin typeface="+mn-lt"/>
                <a:ea typeface="+mn-ea"/>
                <a:cs typeface="+mn-cs"/>
              </a:defRPr>
            </a:lvl3pPr>
            <a:lvl4pPr marL="804868" indent="0" algn="ctr">
              <a:buNone/>
              <a:defRPr lang="en-GB" sz="3000" b="1" i="0" kern="1200" dirty="0" smtClean="0">
                <a:solidFill>
                  <a:schemeClr val="bg1"/>
                </a:solidFill>
                <a:latin typeface="+mn-lt"/>
                <a:ea typeface="+mn-ea"/>
                <a:cs typeface="+mn-cs"/>
              </a:defRPr>
            </a:lvl4pPr>
            <a:lvl5pPr marL="804868"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7"/>
            <a:ext cx="451163" cy="123239"/>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z="801" b="0" i="0" smtClean="0">
                <a:solidFill>
                  <a:schemeClr val="bg1"/>
                </a:solidFill>
                <a:latin typeface="Fira Sans" panose="020B0503050000020004" pitchFamily="34" charset="0"/>
              </a:rPr>
              <a:pPr/>
              <a:t>‹#›</a:t>
            </a:fld>
            <a:endParaRPr lang="en-US" sz="801"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3"/>
            <a:ext cx="4762005" cy="1569660"/>
          </a:xfrm>
          <a:prstGeom prst="rect">
            <a:avLst/>
          </a:prstGeom>
        </p:spPr>
        <p:txBody>
          <a:bodyPr/>
          <a:lstStyle>
            <a:lvl1pPr>
              <a:buClr>
                <a:srgbClr val="808282"/>
              </a:buClr>
              <a:defRPr sz="1999"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7" name="Picture 16">
            <a:extLst>
              <a:ext uri="{FF2B5EF4-FFF2-40B4-BE49-F238E27FC236}">
                <a16:creationId xmlns:a16="http://schemas.microsoft.com/office/drawing/2014/main" id="{5D5EC8B6-4FA0-A940-9444-07664C39BD1E}"/>
              </a:ext>
            </a:extLst>
          </p:cNvPr>
          <p:cNvPicPr>
            <a:picLocks noChangeAspect="1"/>
          </p:cNvPicPr>
          <p:nvPr userDrawn="1"/>
        </p:nvPicPr>
        <p:blipFill>
          <a:blip r:embed="rId4"/>
          <a:srcRect/>
          <a:stretch/>
        </p:blipFill>
        <p:spPr>
          <a:xfrm>
            <a:off x="798132" y="6235417"/>
            <a:ext cx="4535993" cy="308572"/>
          </a:xfrm>
          <a:prstGeom prst="rect">
            <a:avLst/>
          </a:prstGeom>
        </p:spPr>
      </p:pic>
    </p:spTree>
    <p:extLst>
      <p:ext uri="{BB962C8B-B14F-4D97-AF65-F5344CB8AC3E}">
        <p14:creationId xmlns:p14="http://schemas.microsoft.com/office/powerpoint/2010/main" val="971746158"/>
      </p:ext>
    </p:extLst>
  </p:cSld>
  <p:clrMapOvr>
    <a:masterClrMapping/>
  </p:clrMapOvr>
  <p:transition spd="slow">
    <p:wip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PC 1/2 Image on Green">
    <p:spTree>
      <p:nvGrpSpPr>
        <p:cNvPr id="1" name=""/>
        <p:cNvGrpSpPr/>
        <p:nvPr/>
      </p:nvGrpSpPr>
      <p:grpSpPr>
        <a:xfrm>
          <a:off x="0" y="0"/>
          <a:ext cx="0" cy="0"/>
          <a:chOff x="0" y="0"/>
          <a:chExt cx="0" cy="0"/>
        </a:xfrm>
      </p:grpSpPr>
      <p:sp>
        <p:nvSpPr>
          <p:cNvPr id="14" name="Picture Placeholder 21">
            <a:extLst>
              <a:ext uri="{FF2B5EF4-FFF2-40B4-BE49-F238E27FC236}">
                <a16:creationId xmlns:a16="http://schemas.microsoft.com/office/drawing/2014/main" id="{F1EEC408-9744-3E4E-9984-B6EB0E33693A}"/>
              </a:ext>
            </a:extLst>
          </p:cNvPr>
          <p:cNvSpPr>
            <a:spLocks noGrp="1" noChangeAspect="1"/>
          </p:cNvSpPr>
          <p:nvPr>
            <p:ph type="pic" sz="quarter" idx="17" hasCustomPrompt="1"/>
          </p:nvPr>
        </p:nvSpPr>
        <p:spPr bwMode="auto">
          <a:xfrm>
            <a:off x="6097411" y="1"/>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12" name="Picture 11" descr="A close up of a logo&#10;&#10;Description automatically generated">
            <a:extLst>
              <a:ext uri="{FF2B5EF4-FFF2-40B4-BE49-F238E27FC236}">
                <a16:creationId xmlns:a16="http://schemas.microsoft.com/office/drawing/2014/main" id="{10405C50-21D0-B845-A862-20537D25815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6094589" cy="6858000"/>
          </a:xfrm>
          <a:prstGeom prst="rect">
            <a:avLst/>
          </a:prstGeom>
        </p:spPr>
      </p:pic>
      <p:sp>
        <p:nvSpPr>
          <p:cNvPr id="3" name="Slide Number Placeholder 2">
            <a:extLst>
              <a:ext uri="{FF2B5EF4-FFF2-40B4-BE49-F238E27FC236}">
                <a16:creationId xmlns:a16="http://schemas.microsoft.com/office/drawing/2014/main" id="{0DACF34D-7A2B-AC4A-871F-55819383F777}"/>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5" name="Title 1">
            <a:extLst>
              <a:ext uri="{FF2B5EF4-FFF2-40B4-BE49-F238E27FC236}">
                <a16:creationId xmlns:a16="http://schemas.microsoft.com/office/drawing/2014/main" id="{9D8C68BA-0FB2-8E4E-828F-B280408ADC2C}"/>
              </a:ext>
            </a:extLst>
          </p:cNvPr>
          <p:cNvSpPr>
            <a:spLocks noGrp="1"/>
          </p:cNvSpPr>
          <p:nvPr>
            <p:ph type="title" hasCustomPrompt="1"/>
          </p:nvPr>
        </p:nvSpPr>
        <p:spPr>
          <a:xfrm>
            <a:off x="468001" y="468000"/>
            <a:ext cx="516059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9F2B1FE8-5A90-2C41-A6F5-716F96AC97F9}"/>
              </a:ext>
            </a:extLst>
          </p:cNvPr>
          <p:cNvSpPr>
            <a:spLocks noGrp="1"/>
          </p:cNvSpPr>
          <p:nvPr>
            <p:ph type="body" sz="quarter" idx="13" hasCustomPrompt="1"/>
          </p:nvPr>
        </p:nvSpPr>
        <p:spPr>
          <a:xfrm>
            <a:off x="468001" y="936875"/>
            <a:ext cx="5158848" cy="369333"/>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9">
            <a:extLst>
              <a:ext uri="{FF2B5EF4-FFF2-40B4-BE49-F238E27FC236}">
                <a16:creationId xmlns:a16="http://schemas.microsoft.com/office/drawing/2014/main" id="{E41789D9-AA08-CB4E-9C8E-D97A8C4E6E4A}"/>
              </a:ext>
            </a:extLst>
          </p:cNvPr>
          <p:cNvSpPr>
            <a:spLocks noGrp="1"/>
          </p:cNvSpPr>
          <p:nvPr>
            <p:ph type="body" sz="quarter" idx="14"/>
          </p:nvPr>
        </p:nvSpPr>
        <p:spPr>
          <a:xfrm>
            <a:off x="468315" y="1800226"/>
            <a:ext cx="5158534" cy="1569660"/>
          </a:xfrm>
          <a:prstGeom prst="rect">
            <a:avLst/>
          </a:prstGeom>
        </p:spPr>
        <p:txBody>
          <a:bodyPr lIns="0" tIns="0" rIns="0" bIns="0"/>
          <a:lstStyle>
            <a:lvl1pPr>
              <a:buClr>
                <a:schemeClr val="bg1"/>
              </a:buClr>
              <a:defRPr sz="1999"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Slide Number Placeholder 2">
            <a:extLst>
              <a:ext uri="{FF2B5EF4-FFF2-40B4-BE49-F238E27FC236}">
                <a16:creationId xmlns:a16="http://schemas.microsoft.com/office/drawing/2014/main" id="{3493EAC0-AFFC-F747-8F26-63453AD1AB7B}"/>
              </a:ext>
            </a:extLst>
          </p:cNvPr>
          <p:cNvSpPr txBox="1">
            <a:spLocks/>
          </p:cNvSpPr>
          <p:nvPr userDrawn="1"/>
        </p:nvSpPr>
        <p:spPr>
          <a:xfrm>
            <a:off x="468000" y="6328147"/>
            <a:ext cx="451163" cy="123239"/>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z="801" b="0" i="0" smtClean="0">
                <a:solidFill>
                  <a:schemeClr val="bg1"/>
                </a:solidFill>
                <a:latin typeface="Fira Sans" panose="020B0503050000020004" pitchFamily="34" charset="0"/>
              </a:rPr>
              <a:pPr/>
              <a:t>‹#›</a:t>
            </a:fld>
            <a:endParaRPr lang="en-US" sz="801" b="0" i="0" dirty="0">
              <a:solidFill>
                <a:schemeClr val="bg1"/>
              </a:solidFill>
              <a:latin typeface="Fira Sans" panose="020B0503050000020004" pitchFamily="34" charset="0"/>
            </a:endParaRPr>
          </a:p>
        </p:txBody>
      </p:sp>
      <p:sp>
        <p:nvSpPr>
          <p:cNvPr id="17" name="Text Placeholder 14">
            <a:extLst>
              <a:ext uri="{FF2B5EF4-FFF2-40B4-BE49-F238E27FC236}">
                <a16:creationId xmlns:a16="http://schemas.microsoft.com/office/drawing/2014/main" id="{A83209DD-6826-6345-89C5-00D7CEA0D515}"/>
              </a:ext>
            </a:extLst>
          </p:cNvPr>
          <p:cNvSpPr>
            <a:spLocks noGrp="1"/>
          </p:cNvSpPr>
          <p:nvPr>
            <p:ph type="body" sz="quarter" idx="15"/>
          </p:nvPr>
        </p:nvSpPr>
        <p:spPr>
          <a:xfrm>
            <a:off x="7196447" y="1800226"/>
            <a:ext cx="3895107"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2" indent="0" algn="ctr">
              <a:buNone/>
              <a:defRPr lang="en-GB" sz="3000" b="1" i="0" kern="1200" dirty="0" smtClean="0">
                <a:solidFill>
                  <a:schemeClr val="bg1"/>
                </a:solidFill>
                <a:latin typeface="+mn-lt"/>
                <a:ea typeface="+mn-ea"/>
                <a:cs typeface="+mn-cs"/>
              </a:defRPr>
            </a:lvl2pPr>
            <a:lvl3pPr marL="538167" indent="0" algn="ctr">
              <a:buNone/>
              <a:defRPr lang="en-GB" sz="3000" b="1" i="0" kern="1200" dirty="0" smtClean="0">
                <a:solidFill>
                  <a:schemeClr val="bg1"/>
                </a:solidFill>
                <a:latin typeface="+mn-lt"/>
                <a:ea typeface="+mn-ea"/>
                <a:cs typeface="+mn-cs"/>
              </a:defRPr>
            </a:lvl3pPr>
            <a:lvl4pPr marL="804868" indent="0" algn="ctr">
              <a:buNone/>
              <a:defRPr lang="en-GB" sz="3000" b="1" i="0" kern="1200" dirty="0" smtClean="0">
                <a:solidFill>
                  <a:schemeClr val="bg1"/>
                </a:solidFill>
                <a:latin typeface="+mn-lt"/>
                <a:ea typeface="+mn-ea"/>
                <a:cs typeface="+mn-cs"/>
              </a:defRPr>
            </a:lvl4pPr>
            <a:lvl5pPr marL="804868"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1" name="Picture 10">
            <a:extLst>
              <a:ext uri="{FF2B5EF4-FFF2-40B4-BE49-F238E27FC236}">
                <a16:creationId xmlns:a16="http://schemas.microsoft.com/office/drawing/2014/main" id="{7D65BF14-4704-0D40-AE2D-416A3A02CE6F}"/>
              </a:ext>
            </a:extLst>
          </p:cNvPr>
          <p:cNvPicPr>
            <a:picLocks noChangeAspect="1"/>
          </p:cNvPicPr>
          <p:nvPr userDrawn="1"/>
        </p:nvPicPr>
        <p:blipFill>
          <a:blip r:embed="rId3"/>
          <a:srcRect/>
          <a:stretch/>
        </p:blipFill>
        <p:spPr>
          <a:xfrm>
            <a:off x="798132" y="6235417"/>
            <a:ext cx="4535993" cy="308572"/>
          </a:xfrm>
          <a:prstGeom prst="rect">
            <a:avLst/>
          </a:prstGeom>
        </p:spPr>
      </p:pic>
    </p:spTree>
    <p:extLst>
      <p:ext uri="{BB962C8B-B14F-4D97-AF65-F5344CB8AC3E}">
        <p14:creationId xmlns:p14="http://schemas.microsoft.com/office/powerpoint/2010/main" val="1889555860"/>
      </p:ext>
    </p:extLst>
  </p:cSld>
  <p:clrMapOvr>
    <a:masterClrMapping/>
  </p:clrMapOvr>
  <p:transition spd="slow">
    <p:wipe/>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PC Full 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33726886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1"/>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1" y="1"/>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1" lvl="0" indent="-252001"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8000" y="936000"/>
            <a:ext cx="11324608" cy="369333"/>
          </a:xfrm>
        </p:spPr>
        <p:txBody>
          <a:bodyPr lIns="0" tIns="0" rIns="0" bIns="0"/>
          <a:lstStyle>
            <a:lvl1pPr marL="0" indent="0" algn="l">
              <a:buNone/>
              <a:defRPr sz="2400" i="1">
                <a:solidFill>
                  <a:schemeClr val="bg1"/>
                </a:solidFill>
                <a:latin typeface="Fira Sans" panose="020B0503050000020004" pitchFamily="34" charset="0"/>
              </a:defRPr>
            </a:lvl1pPr>
            <a:lvl2pPr marL="457203" indent="0" algn="ctr">
              <a:buNone/>
              <a:defRPr sz="1999"/>
            </a:lvl2pPr>
            <a:lvl3pPr marL="914407" indent="0" algn="ctr">
              <a:buNone/>
              <a:defRPr sz="1800"/>
            </a:lvl3pPr>
            <a:lvl4pPr marL="1371610" indent="0" algn="ctr">
              <a:buNone/>
              <a:defRPr sz="1600"/>
            </a:lvl4pPr>
            <a:lvl5pPr marL="1828813" indent="0" algn="ctr">
              <a:buNone/>
              <a:defRPr sz="1600"/>
            </a:lvl5pPr>
            <a:lvl6pPr marL="2286017" indent="0" algn="ctr">
              <a:buNone/>
              <a:defRPr sz="1600"/>
            </a:lvl6pPr>
            <a:lvl7pPr marL="2743220" indent="0" algn="ctr">
              <a:buNone/>
              <a:defRPr sz="1600"/>
            </a:lvl7pPr>
            <a:lvl8pPr marL="3200424" indent="0" algn="ctr">
              <a:buNone/>
              <a:defRPr sz="1600"/>
            </a:lvl8pPr>
            <a:lvl9pPr marL="3657627"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8000" y="468000"/>
            <a:ext cx="11324608"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9"/>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7"/>
            <a:ext cx="451163" cy="123239"/>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z="801" b="0" i="0" smtClean="0">
                <a:solidFill>
                  <a:schemeClr val="bg1"/>
                </a:solidFill>
                <a:latin typeface="Fira Sans" panose="020B0503050000020004" pitchFamily="34" charset="0"/>
              </a:rPr>
              <a:pPr/>
              <a:t>‹#›</a:t>
            </a:fld>
            <a:endParaRPr lang="en-US" sz="801"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6D55F82F-660C-E649-8F8A-FA0C9EB19655}"/>
              </a:ext>
            </a:extLst>
          </p:cNvPr>
          <p:cNvPicPr>
            <a:picLocks noChangeAspect="1"/>
          </p:cNvPicPr>
          <p:nvPr userDrawn="1"/>
        </p:nvPicPr>
        <p:blipFill>
          <a:blip r:embed="rId6"/>
          <a:srcRect/>
          <a:stretch/>
        </p:blipFill>
        <p:spPr>
          <a:xfrm>
            <a:off x="798132" y="6235417"/>
            <a:ext cx="4535993" cy="308572"/>
          </a:xfrm>
          <a:prstGeom prst="rect">
            <a:avLst/>
          </a:prstGeom>
        </p:spPr>
      </p:pic>
    </p:spTree>
    <p:extLst>
      <p:ext uri="{BB962C8B-B14F-4D97-AF65-F5344CB8AC3E}">
        <p14:creationId xmlns:p14="http://schemas.microsoft.com/office/powerpoint/2010/main" val="2786399751"/>
      </p:ext>
    </p:extLst>
  </p:cSld>
  <p:clrMapOvr>
    <a:masterClrMapping/>
  </p:clrMapOvr>
  <p:transition spd="slow">
    <p:wip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PC Final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AB7205D-F54E-6745-9EB7-B1839964D81A}"/>
              </a:ext>
            </a:extLst>
          </p:cNvPr>
          <p:cNvPicPr>
            <a:picLocks noChangeAspect="1"/>
          </p:cNvPicPr>
          <p:nvPr userDrawn="1"/>
        </p:nvPicPr>
        <p:blipFill>
          <a:blip r:embed="rId2"/>
          <a:srcRect/>
          <a:stretch/>
        </p:blipFill>
        <p:spPr bwMode="ltGray">
          <a:xfrm>
            <a:off x="0" y="2"/>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4" y="5940447"/>
            <a:ext cx="3499328" cy="917553"/>
          </a:xfrm>
          <a:prstGeom prst="rect">
            <a:avLst/>
          </a:prstGeom>
        </p:spPr>
      </p:pic>
    </p:spTree>
    <p:extLst>
      <p:ext uri="{BB962C8B-B14F-4D97-AF65-F5344CB8AC3E}">
        <p14:creationId xmlns:p14="http://schemas.microsoft.com/office/powerpoint/2010/main" val="1866769101"/>
      </p:ext>
    </p:extLst>
  </p:cSld>
  <p:clrMapOvr>
    <a:masterClrMapping/>
  </p:clrMapOvr>
  <p:transition spd="slow">
    <p:wipe/>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8944895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2146290023"/>
      </p:ext>
    </p:extLst>
  </p:cSld>
  <p:clrMapOvr>
    <a:masterClrMapping/>
  </p:clrMapOvr>
  <p:transition spd="slow">
    <p:wipe/>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445549783"/>
      </p:ext>
    </p:extLst>
  </p:cSld>
  <p:clrMapOvr>
    <a:masterClrMapping/>
  </p:clrMapOvr>
  <p:transition spd="slow">
    <p:wip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772470210"/>
      </p:ext>
    </p:extLst>
  </p:cSld>
  <p:clrMapOvr>
    <a:masterClrMapping/>
  </p:clrMapOvr>
  <p:transition spd="slow">
    <p:wip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4693375"/>
      </p:ext>
    </p:extLst>
  </p:cSld>
  <p:clrMapOvr>
    <a:masterClrMapping/>
  </p:clrMapOvr>
  <p:transition spd="slow">
    <p:wip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045227947"/>
      </p:ext>
    </p:extLst>
  </p:cSld>
  <p:clrMapOvr>
    <a:masterClrMapping/>
  </p:clrMapOvr>
  <p:transition spd="slow">
    <p:wip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678164153"/>
      </p:ext>
    </p:extLst>
  </p:cSld>
  <p:clrMapOvr>
    <a:masterClrMapping/>
  </p:clrMapOvr>
  <p:transition spd="slow">
    <p:wip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187864683"/>
      </p:ext>
    </p:extLst>
  </p:cSld>
  <p:clrMapOvr>
    <a:masterClrMapping/>
  </p:clrMapOvr>
  <p:transition spd="slow">
    <p:wip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813070377"/>
      </p:ext>
    </p:extLst>
  </p:cSld>
  <p:clrMapOvr>
    <a:masterClrMapping/>
  </p:clrMapOvr>
  <p:transition spd="slow">
    <p:wip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0258777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365832210"/>
      </p:ext>
    </p:extLst>
  </p:cSld>
  <p:clrMapOvr>
    <a:masterClrMapping/>
  </p:clrMapOvr>
  <p:transition spd="slow">
    <p:wip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201301082"/>
      </p:ext>
    </p:extLst>
  </p:cSld>
  <p:clrMapOvr>
    <a:masterClrMapping/>
  </p:clrMapOvr>
  <p:transition spd="slow">
    <p:wip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36820190"/>
      </p:ext>
    </p:extLst>
  </p:cSld>
  <p:clrMapOvr>
    <a:masterClrMapping/>
  </p:clrMapOvr>
  <p:transition spd="slow">
    <p:wip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36368844"/>
      </p:ext>
    </p:extLst>
  </p:cSld>
  <p:clrMapOvr>
    <a:masterClrMapping/>
  </p:clrMapOvr>
  <p:transition spd="slow">
    <p:wipe/>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738914266"/>
      </p:ext>
    </p:extLst>
  </p:cSld>
  <p:clrMapOvr>
    <a:masterClrMapping/>
  </p:clrMapOvr>
  <p:transition spd="slow">
    <p:wip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946463145"/>
      </p:ext>
    </p:extLst>
  </p:cSld>
  <p:clrMapOvr>
    <a:masterClrMapping/>
  </p:clrMapOvr>
  <p:transition spd="slow">
    <p:wip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367642450"/>
      </p:ext>
    </p:extLst>
  </p:cSld>
  <p:clrMapOvr>
    <a:masterClrMapping/>
  </p:clrMapOvr>
  <p:transition spd="slow">
    <p:wip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233196099"/>
      </p:ext>
    </p:extLst>
  </p:cSld>
  <p:clrMapOvr>
    <a:masterClrMapping/>
  </p:clrMapOvr>
  <p:transition spd="slow">
    <p:wip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964025535"/>
      </p:ext>
    </p:extLst>
  </p:cSld>
  <p:clrMapOvr>
    <a:masterClrMapping/>
  </p:clrMapOvr>
  <p:transition spd="slow">
    <p:wip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372975-0032-4DF6-B4A4-5D9737E9C9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85728" y="1"/>
            <a:ext cx="9106271" cy="5867400"/>
          </a:xfrm>
          <a:prstGeom prst="rect">
            <a:avLst/>
          </a:prstGeom>
        </p:spPr>
      </p:pic>
      <p:sp>
        <p:nvSpPr>
          <p:cNvPr id="2" name="Title 1">
            <a:extLst>
              <a:ext uri="{FF2B5EF4-FFF2-40B4-BE49-F238E27FC236}">
                <a16:creationId xmlns:a16="http://schemas.microsoft.com/office/drawing/2014/main" id="{F55547A3-3F2E-4B64-BE2D-8EF63658EE0C}"/>
              </a:ext>
            </a:extLst>
          </p:cNvPr>
          <p:cNvSpPr>
            <a:spLocks noGrp="1"/>
          </p:cNvSpPr>
          <p:nvPr>
            <p:ph type="title"/>
          </p:nvPr>
        </p:nvSpPr>
        <p:spPr/>
        <p:txBody>
          <a:bodyPr/>
          <a:lstStyle/>
          <a:p>
            <a:r>
              <a:rPr lang="en-US"/>
              <a:t>Click to edit Master title style</a:t>
            </a:r>
            <a:endParaRPr lang="de-CH"/>
          </a:p>
        </p:txBody>
      </p:sp>
    </p:spTree>
    <p:extLst>
      <p:ext uri="{BB962C8B-B14F-4D97-AF65-F5344CB8AC3E}">
        <p14:creationId xmlns:p14="http://schemas.microsoft.com/office/powerpoint/2010/main" val="1084649455"/>
      </p:ext>
    </p:extLst>
  </p:cSld>
  <p:clrMapOvr>
    <a:masterClrMapping/>
  </p:clrMapOvr>
  <p:transition spd="slow">
    <p:wip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92B53CF-8C53-2C40-B589-C5D65336B75E}"/>
              </a:ext>
            </a:extLst>
          </p:cNvPr>
          <p:cNvSpPr>
            <a:spLocks noGrp="1"/>
          </p:cNvSpPr>
          <p:nvPr>
            <p:ph type="dt" sz="half" idx="10"/>
          </p:nvPr>
        </p:nvSpPr>
        <p:spPr>
          <a:xfrm>
            <a:off x="838200" y="6356350"/>
            <a:ext cx="2743200" cy="365125"/>
          </a:xfrm>
          <a:prstGeom prst="rect">
            <a:avLst/>
          </a:prstGeom>
        </p:spPr>
        <p:txBody>
          <a:bodyPr/>
          <a:lstStyle/>
          <a:p>
            <a:fld id="{74DBE5F3-911A-4741-9B0A-E18E2BE4E0CB}" type="datetime1">
              <a:rPr lang="nl-NL" smtClean="0"/>
              <a:t>23-6-2022</a:t>
            </a:fld>
            <a:endParaRPr lang="en-US"/>
          </a:p>
        </p:txBody>
      </p:sp>
      <p:sp>
        <p:nvSpPr>
          <p:cNvPr id="3" name="Tijdelijke aanduiding voor voettekst 2">
            <a:extLst>
              <a:ext uri="{FF2B5EF4-FFF2-40B4-BE49-F238E27FC236}">
                <a16:creationId xmlns:a16="http://schemas.microsoft.com/office/drawing/2014/main" id="{B52F5AC0-9C93-6643-B770-BC03BC6D7CD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Tijdelijke aanduiding voor dianummer 3">
            <a:extLst>
              <a:ext uri="{FF2B5EF4-FFF2-40B4-BE49-F238E27FC236}">
                <a16:creationId xmlns:a16="http://schemas.microsoft.com/office/drawing/2014/main" id="{15AFCD52-24B1-F04F-9455-D2B05909DFB2}"/>
              </a:ext>
            </a:extLst>
          </p:cNvPr>
          <p:cNvSpPr>
            <a:spLocks noGrp="1"/>
          </p:cNvSpPr>
          <p:nvPr>
            <p:ph type="sldNum" sz="quarter" idx="12"/>
          </p:nvPr>
        </p:nvSpPr>
        <p:spPr>
          <a:xfrm>
            <a:off x="683220" y="6294358"/>
            <a:ext cx="2743200" cy="365125"/>
          </a:xfrm>
        </p:spPr>
        <p:txBody>
          <a:bodyPr/>
          <a:lstStyle/>
          <a:p>
            <a:fld id="{B8A67461-FAA1-C94F-ACA7-96AB24E3641A}" type="slidenum">
              <a:rPr lang="en-US" smtClean="0"/>
              <a:t>‹#›</a:t>
            </a:fld>
            <a:endParaRPr lang="en-US"/>
          </a:p>
        </p:txBody>
      </p:sp>
    </p:spTree>
    <p:extLst>
      <p:ext uri="{BB962C8B-B14F-4D97-AF65-F5344CB8AC3E}">
        <p14:creationId xmlns:p14="http://schemas.microsoft.com/office/powerpoint/2010/main" val="376412054"/>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theme" Target="../theme/theme2.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6" Type="http://schemas.openxmlformats.org/officeDocument/2006/relationships/image" Target="../media/image18.png"/><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image" Target="../media/image1.png"/><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28.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image" Target="../media/image33.png"/><Relationship Id="rId2" Type="http://schemas.openxmlformats.org/officeDocument/2006/relationships/slideLayout" Target="../slideLayouts/slideLayout58.xml"/><Relationship Id="rId16" Type="http://schemas.openxmlformats.org/officeDocument/2006/relationships/image" Target="../media/image1.pn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theme" Target="../theme/theme5.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theme" Target="../theme/theme6.xml"/><Relationship Id="rId18" Type="http://schemas.openxmlformats.org/officeDocument/2006/relationships/image" Target="../media/image3.emf"/><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oleObject" Target="../embeddings/oleObject2.bin"/><Relationship Id="rId2" Type="http://schemas.openxmlformats.org/officeDocument/2006/relationships/slideLayout" Target="../slideLayouts/slideLayout72.xml"/><Relationship Id="rId16" Type="http://schemas.openxmlformats.org/officeDocument/2006/relationships/image" Target="../media/image45.jpg"/><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tags" Target="../tags/tag23.xml"/><Relationship Id="rId10" Type="http://schemas.openxmlformats.org/officeDocument/2006/relationships/slideLayout" Target="../slideLayouts/slideLayout80.xml"/><Relationship Id="rId19" Type="http://schemas.openxmlformats.org/officeDocument/2006/relationships/image" Target="../media/image10.png"/><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tags" Target="../tags/tag2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26" Type="http://schemas.openxmlformats.org/officeDocument/2006/relationships/image" Target="../media/image3.emf"/><Relationship Id="rId3" Type="http://schemas.openxmlformats.org/officeDocument/2006/relationships/slideLayout" Target="../slideLayouts/slideLayout85.xml"/><Relationship Id="rId21" Type="http://schemas.openxmlformats.org/officeDocument/2006/relationships/slideLayout" Target="../slideLayouts/slideLayout103.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oleObject" Target="../embeddings/oleObject13.bin"/><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24" Type="http://schemas.openxmlformats.org/officeDocument/2006/relationships/tags" Target="../tags/tag47.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tags" Target="../tags/tag46.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theme" Target="../theme/theme7.xml"/><Relationship Id="rId27" Type="http://schemas.openxmlformats.org/officeDocument/2006/relationships/image" Target="../media/image10.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slideLayout" Target="../slideLayouts/slideLayout116.xml"/><Relationship Id="rId18" Type="http://schemas.openxmlformats.org/officeDocument/2006/relationships/slideLayout" Target="../slideLayouts/slideLayout121.xml"/><Relationship Id="rId3" Type="http://schemas.openxmlformats.org/officeDocument/2006/relationships/slideLayout" Target="../slideLayouts/slideLayout106.xml"/><Relationship Id="rId21" Type="http://schemas.openxmlformats.org/officeDocument/2006/relationships/tags" Target="../tags/tag80.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17" Type="http://schemas.openxmlformats.org/officeDocument/2006/relationships/slideLayout" Target="../slideLayouts/slideLayout120.xml"/><Relationship Id="rId25" Type="http://schemas.openxmlformats.org/officeDocument/2006/relationships/image" Target="../media/image10.png"/><Relationship Id="rId2" Type="http://schemas.openxmlformats.org/officeDocument/2006/relationships/slideLayout" Target="../slideLayouts/slideLayout105.xml"/><Relationship Id="rId16" Type="http://schemas.openxmlformats.org/officeDocument/2006/relationships/slideLayout" Target="../slideLayouts/slideLayout119.xml"/><Relationship Id="rId20" Type="http://schemas.openxmlformats.org/officeDocument/2006/relationships/theme" Target="../theme/theme8.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24" Type="http://schemas.openxmlformats.org/officeDocument/2006/relationships/image" Target="../media/image3.emf"/><Relationship Id="rId5" Type="http://schemas.openxmlformats.org/officeDocument/2006/relationships/slideLayout" Target="../slideLayouts/slideLayout108.xml"/><Relationship Id="rId15" Type="http://schemas.openxmlformats.org/officeDocument/2006/relationships/slideLayout" Target="../slideLayouts/slideLayout118.xml"/><Relationship Id="rId23" Type="http://schemas.openxmlformats.org/officeDocument/2006/relationships/oleObject" Target="../embeddings/oleObject13.bin"/><Relationship Id="rId10" Type="http://schemas.openxmlformats.org/officeDocument/2006/relationships/slideLayout" Target="../slideLayouts/slideLayout113.xml"/><Relationship Id="rId19" Type="http://schemas.openxmlformats.org/officeDocument/2006/relationships/slideLayout" Target="../slideLayouts/slideLayout122.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slideLayout" Target="../slideLayouts/slideLayout117.xml"/><Relationship Id="rId22" Type="http://schemas.openxmlformats.org/officeDocument/2006/relationships/tags" Target="../tags/tag8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18" Type="http://schemas.openxmlformats.org/officeDocument/2006/relationships/slideLayout" Target="../slideLayouts/slideLayout140.xml"/><Relationship Id="rId26" Type="http://schemas.openxmlformats.org/officeDocument/2006/relationships/image" Target="../media/image10.png"/><Relationship Id="rId3" Type="http://schemas.openxmlformats.org/officeDocument/2006/relationships/slideLayout" Target="../slideLayouts/slideLayout125.xml"/><Relationship Id="rId21" Type="http://schemas.openxmlformats.org/officeDocument/2006/relationships/theme" Target="../theme/theme9.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slideLayout" Target="../slideLayouts/slideLayout139.xml"/><Relationship Id="rId25" Type="http://schemas.openxmlformats.org/officeDocument/2006/relationships/image" Target="../media/image3.emf"/><Relationship Id="rId2" Type="http://schemas.openxmlformats.org/officeDocument/2006/relationships/slideLayout" Target="../slideLayouts/slideLayout124.xml"/><Relationship Id="rId16" Type="http://schemas.openxmlformats.org/officeDocument/2006/relationships/slideLayout" Target="../slideLayouts/slideLayout138.xml"/><Relationship Id="rId20" Type="http://schemas.openxmlformats.org/officeDocument/2006/relationships/slideLayout" Target="../slideLayouts/slideLayout142.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24" Type="http://schemas.openxmlformats.org/officeDocument/2006/relationships/oleObject" Target="../embeddings/oleObject13.bin"/><Relationship Id="rId5" Type="http://schemas.openxmlformats.org/officeDocument/2006/relationships/slideLayout" Target="../slideLayouts/slideLayout127.xml"/><Relationship Id="rId15" Type="http://schemas.openxmlformats.org/officeDocument/2006/relationships/slideLayout" Target="../slideLayouts/slideLayout137.xml"/><Relationship Id="rId23" Type="http://schemas.openxmlformats.org/officeDocument/2006/relationships/tags" Target="../tags/tag113.xml"/><Relationship Id="rId10" Type="http://schemas.openxmlformats.org/officeDocument/2006/relationships/slideLayout" Target="../slideLayouts/slideLayout132.xml"/><Relationship Id="rId19" Type="http://schemas.openxmlformats.org/officeDocument/2006/relationships/slideLayout" Target="../slideLayouts/slideLayout141.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 Id="rId22" Type="http://schemas.openxmlformats.org/officeDocument/2006/relationships/tags" Target="../tags/tag11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slideLayout" Target="../slideLayouts/slideLayout155.xml"/><Relationship Id="rId18" Type="http://schemas.openxmlformats.org/officeDocument/2006/relationships/slideLayout" Target="../slideLayouts/slideLayout160.xml"/><Relationship Id="rId26" Type="http://schemas.openxmlformats.org/officeDocument/2006/relationships/image" Target="../media/image3.emf"/><Relationship Id="rId3" Type="http://schemas.openxmlformats.org/officeDocument/2006/relationships/slideLayout" Target="../slideLayouts/slideLayout145.xml"/><Relationship Id="rId21" Type="http://schemas.openxmlformats.org/officeDocument/2006/relationships/slideLayout" Target="../slideLayouts/slideLayout163.xml"/><Relationship Id="rId7" Type="http://schemas.openxmlformats.org/officeDocument/2006/relationships/slideLayout" Target="../slideLayouts/slideLayout149.xml"/><Relationship Id="rId12" Type="http://schemas.openxmlformats.org/officeDocument/2006/relationships/slideLayout" Target="../slideLayouts/slideLayout154.xml"/><Relationship Id="rId17" Type="http://schemas.openxmlformats.org/officeDocument/2006/relationships/slideLayout" Target="../slideLayouts/slideLayout159.xml"/><Relationship Id="rId25" Type="http://schemas.openxmlformats.org/officeDocument/2006/relationships/oleObject" Target="../embeddings/oleObject13.bin"/><Relationship Id="rId2" Type="http://schemas.openxmlformats.org/officeDocument/2006/relationships/slideLayout" Target="../slideLayouts/slideLayout144.xml"/><Relationship Id="rId16" Type="http://schemas.openxmlformats.org/officeDocument/2006/relationships/slideLayout" Target="../slideLayouts/slideLayout158.xml"/><Relationship Id="rId20" Type="http://schemas.openxmlformats.org/officeDocument/2006/relationships/slideLayout" Target="../slideLayouts/slideLayout162.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24" Type="http://schemas.openxmlformats.org/officeDocument/2006/relationships/tags" Target="../tags/tag145.xml"/><Relationship Id="rId5" Type="http://schemas.openxmlformats.org/officeDocument/2006/relationships/slideLayout" Target="../slideLayouts/slideLayout147.xml"/><Relationship Id="rId15" Type="http://schemas.openxmlformats.org/officeDocument/2006/relationships/slideLayout" Target="../slideLayouts/slideLayout157.xml"/><Relationship Id="rId23" Type="http://schemas.openxmlformats.org/officeDocument/2006/relationships/tags" Target="../tags/tag144.xml"/><Relationship Id="rId10" Type="http://schemas.openxmlformats.org/officeDocument/2006/relationships/slideLayout" Target="../slideLayouts/slideLayout152.xml"/><Relationship Id="rId19" Type="http://schemas.openxmlformats.org/officeDocument/2006/relationships/slideLayout" Target="../slideLayouts/slideLayout161.xml"/><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slideLayout" Target="../slideLayouts/slideLayout156.xml"/><Relationship Id="rId22" Type="http://schemas.openxmlformats.org/officeDocument/2006/relationships/theme" Target="../theme/theme10.xml"/><Relationship Id="rId27" Type="http://schemas.openxmlformats.org/officeDocument/2006/relationships/image" Target="../media/image10.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71.xml"/><Relationship Id="rId13" Type="http://schemas.openxmlformats.org/officeDocument/2006/relationships/slideLayout" Target="../slideLayouts/slideLayout176.xml"/><Relationship Id="rId18" Type="http://schemas.openxmlformats.org/officeDocument/2006/relationships/slideLayout" Target="../slideLayouts/slideLayout181.xml"/><Relationship Id="rId26" Type="http://schemas.openxmlformats.org/officeDocument/2006/relationships/image" Target="../media/image3.emf"/><Relationship Id="rId3" Type="http://schemas.openxmlformats.org/officeDocument/2006/relationships/slideLayout" Target="../slideLayouts/slideLayout166.xml"/><Relationship Id="rId21" Type="http://schemas.openxmlformats.org/officeDocument/2006/relationships/slideLayout" Target="../slideLayouts/slideLayout184.xml"/><Relationship Id="rId7" Type="http://schemas.openxmlformats.org/officeDocument/2006/relationships/slideLayout" Target="../slideLayouts/slideLayout170.xml"/><Relationship Id="rId12" Type="http://schemas.openxmlformats.org/officeDocument/2006/relationships/slideLayout" Target="../slideLayouts/slideLayout175.xml"/><Relationship Id="rId17" Type="http://schemas.openxmlformats.org/officeDocument/2006/relationships/slideLayout" Target="../slideLayouts/slideLayout180.xml"/><Relationship Id="rId25" Type="http://schemas.openxmlformats.org/officeDocument/2006/relationships/oleObject" Target="../embeddings/oleObject13.bin"/><Relationship Id="rId2" Type="http://schemas.openxmlformats.org/officeDocument/2006/relationships/slideLayout" Target="../slideLayouts/slideLayout165.xml"/><Relationship Id="rId16" Type="http://schemas.openxmlformats.org/officeDocument/2006/relationships/slideLayout" Target="../slideLayouts/slideLayout179.xml"/><Relationship Id="rId20" Type="http://schemas.openxmlformats.org/officeDocument/2006/relationships/slideLayout" Target="../slideLayouts/slideLayout183.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24" Type="http://schemas.openxmlformats.org/officeDocument/2006/relationships/tags" Target="../tags/tag179.xml"/><Relationship Id="rId5" Type="http://schemas.openxmlformats.org/officeDocument/2006/relationships/slideLayout" Target="../slideLayouts/slideLayout168.xml"/><Relationship Id="rId15" Type="http://schemas.openxmlformats.org/officeDocument/2006/relationships/slideLayout" Target="../slideLayouts/slideLayout178.xml"/><Relationship Id="rId23" Type="http://schemas.openxmlformats.org/officeDocument/2006/relationships/tags" Target="../tags/tag178.xml"/><Relationship Id="rId10" Type="http://schemas.openxmlformats.org/officeDocument/2006/relationships/slideLayout" Target="../slideLayouts/slideLayout173.xml"/><Relationship Id="rId19" Type="http://schemas.openxmlformats.org/officeDocument/2006/relationships/slideLayout" Target="../slideLayouts/slideLayout182.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14" Type="http://schemas.openxmlformats.org/officeDocument/2006/relationships/slideLayout" Target="../slideLayouts/slideLayout177.xml"/><Relationship Id="rId22" Type="http://schemas.openxmlformats.org/officeDocument/2006/relationships/theme" Target="../theme/theme11.xml"/><Relationship Id="rId27"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92.xml"/><Relationship Id="rId13" Type="http://schemas.openxmlformats.org/officeDocument/2006/relationships/slideLayout" Target="../slideLayouts/slideLayout197.xml"/><Relationship Id="rId18" Type="http://schemas.openxmlformats.org/officeDocument/2006/relationships/slideLayout" Target="../slideLayouts/slideLayout202.xml"/><Relationship Id="rId26" Type="http://schemas.openxmlformats.org/officeDocument/2006/relationships/tags" Target="../tags/tag213.xml"/><Relationship Id="rId3" Type="http://schemas.openxmlformats.org/officeDocument/2006/relationships/slideLayout" Target="../slideLayouts/slideLayout187.xml"/><Relationship Id="rId21" Type="http://schemas.openxmlformats.org/officeDocument/2006/relationships/slideLayout" Target="../slideLayouts/slideLayout205.xml"/><Relationship Id="rId7" Type="http://schemas.openxmlformats.org/officeDocument/2006/relationships/slideLayout" Target="../slideLayouts/slideLayout191.xml"/><Relationship Id="rId12" Type="http://schemas.openxmlformats.org/officeDocument/2006/relationships/slideLayout" Target="../slideLayouts/slideLayout196.xml"/><Relationship Id="rId17" Type="http://schemas.openxmlformats.org/officeDocument/2006/relationships/slideLayout" Target="../slideLayouts/slideLayout201.xml"/><Relationship Id="rId25" Type="http://schemas.openxmlformats.org/officeDocument/2006/relationships/tags" Target="../tags/tag212.xml"/><Relationship Id="rId2" Type="http://schemas.openxmlformats.org/officeDocument/2006/relationships/slideLayout" Target="../slideLayouts/slideLayout186.xml"/><Relationship Id="rId16" Type="http://schemas.openxmlformats.org/officeDocument/2006/relationships/slideLayout" Target="../slideLayouts/slideLayout200.xml"/><Relationship Id="rId20" Type="http://schemas.openxmlformats.org/officeDocument/2006/relationships/slideLayout" Target="../slideLayouts/slideLayout204.xml"/><Relationship Id="rId29" Type="http://schemas.openxmlformats.org/officeDocument/2006/relationships/oleObject" Target="../embeddings/oleObject29.bin"/><Relationship Id="rId1" Type="http://schemas.openxmlformats.org/officeDocument/2006/relationships/slideLayout" Target="../slideLayouts/slideLayout185.xml"/><Relationship Id="rId6" Type="http://schemas.openxmlformats.org/officeDocument/2006/relationships/slideLayout" Target="../slideLayouts/slideLayout190.xml"/><Relationship Id="rId11" Type="http://schemas.openxmlformats.org/officeDocument/2006/relationships/slideLayout" Target="../slideLayouts/slideLayout195.xml"/><Relationship Id="rId24" Type="http://schemas.openxmlformats.org/officeDocument/2006/relationships/theme" Target="../theme/theme12.xml"/><Relationship Id="rId5" Type="http://schemas.openxmlformats.org/officeDocument/2006/relationships/slideLayout" Target="../slideLayouts/slideLayout189.xml"/><Relationship Id="rId15" Type="http://schemas.openxmlformats.org/officeDocument/2006/relationships/slideLayout" Target="../slideLayouts/slideLayout199.xml"/><Relationship Id="rId23" Type="http://schemas.openxmlformats.org/officeDocument/2006/relationships/slideLayout" Target="../slideLayouts/slideLayout207.xml"/><Relationship Id="rId28" Type="http://schemas.openxmlformats.org/officeDocument/2006/relationships/tags" Target="../tags/tag215.xml"/><Relationship Id="rId10" Type="http://schemas.openxmlformats.org/officeDocument/2006/relationships/slideLayout" Target="../slideLayouts/slideLayout194.xml"/><Relationship Id="rId19" Type="http://schemas.openxmlformats.org/officeDocument/2006/relationships/slideLayout" Target="../slideLayouts/slideLayout203.xml"/><Relationship Id="rId4" Type="http://schemas.openxmlformats.org/officeDocument/2006/relationships/slideLayout" Target="../slideLayouts/slideLayout188.xml"/><Relationship Id="rId9" Type="http://schemas.openxmlformats.org/officeDocument/2006/relationships/slideLayout" Target="../slideLayouts/slideLayout193.xml"/><Relationship Id="rId14" Type="http://schemas.openxmlformats.org/officeDocument/2006/relationships/slideLayout" Target="../slideLayouts/slideLayout198.xml"/><Relationship Id="rId22" Type="http://schemas.openxmlformats.org/officeDocument/2006/relationships/slideLayout" Target="../slideLayouts/slideLayout206.xml"/><Relationship Id="rId27" Type="http://schemas.openxmlformats.org/officeDocument/2006/relationships/tags" Target="../tags/tag214.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15.xml"/><Relationship Id="rId13" Type="http://schemas.openxmlformats.org/officeDocument/2006/relationships/slideLayout" Target="../slideLayouts/slideLayout220.xml"/><Relationship Id="rId18" Type="http://schemas.openxmlformats.org/officeDocument/2006/relationships/tags" Target="../tags/tag239.xml"/><Relationship Id="rId3" Type="http://schemas.openxmlformats.org/officeDocument/2006/relationships/slideLayout" Target="../slideLayouts/slideLayout210.xml"/><Relationship Id="rId21" Type="http://schemas.openxmlformats.org/officeDocument/2006/relationships/image" Target="../media/image55.png"/><Relationship Id="rId7" Type="http://schemas.openxmlformats.org/officeDocument/2006/relationships/slideLayout" Target="../slideLayouts/slideLayout214.xml"/><Relationship Id="rId12" Type="http://schemas.openxmlformats.org/officeDocument/2006/relationships/slideLayout" Target="../slideLayouts/slideLayout219.xml"/><Relationship Id="rId17" Type="http://schemas.openxmlformats.org/officeDocument/2006/relationships/theme" Target="../theme/theme13.xml"/><Relationship Id="rId2" Type="http://schemas.openxmlformats.org/officeDocument/2006/relationships/slideLayout" Target="../slideLayouts/slideLayout209.xml"/><Relationship Id="rId16" Type="http://schemas.openxmlformats.org/officeDocument/2006/relationships/slideLayout" Target="../slideLayouts/slideLayout223.xml"/><Relationship Id="rId20" Type="http://schemas.openxmlformats.org/officeDocument/2006/relationships/oleObject" Target="../embeddings/oleObject33.bin"/><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5" Type="http://schemas.openxmlformats.org/officeDocument/2006/relationships/slideLayout" Target="../slideLayouts/slideLayout212.xml"/><Relationship Id="rId15" Type="http://schemas.openxmlformats.org/officeDocument/2006/relationships/slideLayout" Target="../slideLayouts/slideLayout222.xml"/><Relationship Id="rId10" Type="http://schemas.openxmlformats.org/officeDocument/2006/relationships/slideLayout" Target="../slideLayouts/slideLayout217.xml"/><Relationship Id="rId19" Type="http://schemas.openxmlformats.org/officeDocument/2006/relationships/tags" Target="../tags/tag240.xml"/><Relationship Id="rId4" Type="http://schemas.openxmlformats.org/officeDocument/2006/relationships/slideLayout" Target="../slideLayouts/slideLayout211.xml"/><Relationship Id="rId9" Type="http://schemas.openxmlformats.org/officeDocument/2006/relationships/slideLayout" Target="../slideLayouts/slideLayout216.xml"/><Relationship Id="rId14" Type="http://schemas.openxmlformats.org/officeDocument/2006/relationships/slideLayout" Target="../slideLayouts/slideLayout22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31.xml"/><Relationship Id="rId13" Type="http://schemas.openxmlformats.org/officeDocument/2006/relationships/slideLayout" Target="../slideLayouts/slideLayout236.xml"/><Relationship Id="rId18" Type="http://schemas.openxmlformats.org/officeDocument/2006/relationships/slideLayout" Target="../slideLayouts/slideLayout241.xml"/><Relationship Id="rId26" Type="http://schemas.openxmlformats.org/officeDocument/2006/relationships/tags" Target="../tags/tag263.xml"/><Relationship Id="rId3" Type="http://schemas.openxmlformats.org/officeDocument/2006/relationships/slideLayout" Target="../slideLayouts/slideLayout226.xml"/><Relationship Id="rId21" Type="http://schemas.openxmlformats.org/officeDocument/2006/relationships/slideLayout" Target="../slideLayouts/slideLayout244.xml"/><Relationship Id="rId7" Type="http://schemas.openxmlformats.org/officeDocument/2006/relationships/slideLayout" Target="../slideLayouts/slideLayout230.xml"/><Relationship Id="rId12" Type="http://schemas.openxmlformats.org/officeDocument/2006/relationships/slideLayout" Target="../slideLayouts/slideLayout235.xml"/><Relationship Id="rId17" Type="http://schemas.openxmlformats.org/officeDocument/2006/relationships/slideLayout" Target="../slideLayouts/slideLayout240.xml"/><Relationship Id="rId25" Type="http://schemas.openxmlformats.org/officeDocument/2006/relationships/tags" Target="../tags/tag262.xml"/><Relationship Id="rId2" Type="http://schemas.openxmlformats.org/officeDocument/2006/relationships/slideLayout" Target="../slideLayouts/slideLayout225.xml"/><Relationship Id="rId16" Type="http://schemas.openxmlformats.org/officeDocument/2006/relationships/slideLayout" Target="../slideLayouts/slideLayout239.xml"/><Relationship Id="rId20" Type="http://schemas.openxmlformats.org/officeDocument/2006/relationships/slideLayout" Target="../slideLayouts/slideLayout243.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24" Type="http://schemas.openxmlformats.org/officeDocument/2006/relationships/tags" Target="../tags/tag261.xml"/><Relationship Id="rId5" Type="http://schemas.openxmlformats.org/officeDocument/2006/relationships/slideLayout" Target="../slideLayouts/slideLayout228.xml"/><Relationship Id="rId15" Type="http://schemas.openxmlformats.org/officeDocument/2006/relationships/slideLayout" Target="../slideLayouts/slideLayout238.xml"/><Relationship Id="rId23" Type="http://schemas.openxmlformats.org/officeDocument/2006/relationships/tags" Target="../tags/tag260.xml"/><Relationship Id="rId10" Type="http://schemas.openxmlformats.org/officeDocument/2006/relationships/slideLayout" Target="../slideLayouts/slideLayout233.xml"/><Relationship Id="rId19" Type="http://schemas.openxmlformats.org/officeDocument/2006/relationships/slideLayout" Target="../slideLayouts/slideLayout242.xml"/><Relationship Id="rId4" Type="http://schemas.openxmlformats.org/officeDocument/2006/relationships/slideLayout" Target="../slideLayouts/slideLayout227.xml"/><Relationship Id="rId9" Type="http://schemas.openxmlformats.org/officeDocument/2006/relationships/slideLayout" Target="../slideLayouts/slideLayout232.xml"/><Relationship Id="rId14" Type="http://schemas.openxmlformats.org/officeDocument/2006/relationships/slideLayout" Target="../slideLayouts/slideLayout237.xml"/><Relationship Id="rId22" Type="http://schemas.openxmlformats.org/officeDocument/2006/relationships/theme" Target="../theme/theme14.xml"/><Relationship Id="rId27" Type="http://schemas.openxmlformats.org/officeDocument/2006/relationships/oleObject" Target="../embeddings/oleObject36.bin"/></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52.xml"/><Relationship Id="rId13" Type="http://schemas.openxmlformats.org/officeDocument/2006/relationships/slideLayout" Target="../slideLayouts/slideLayout257.xml"/><Relationship Id="rId18" Type="http://schemas.openxmlformats.org/officeDocument/2006/relationships/image" Target="../media/image1.png"/><Relationship Id="rId3" Type="http://schemas.openxmlformats.org/officeDocument/2006/relationships/slideLayout" Target="../slideLayouts/slideLayout247.xml"/><Relationship Id="rId7" Type="http://schemas.openxmlformats.org/officeDocument/2006/relationships/slideLayout" Target="../slideLayouts/slideLayout251.xml"/><Relationship Id="rId12" Type="http://schemas.openxmlformats.org/officeDocument/2006/relationships/slideLayout" Target="../slideLayouts/slideLayout256.xml"/><Relationship Id="rId17" Type="http://schemas.openxmlformats.org/officeDocument/2006/relationships/theme" Target="../theme/theme15.xml"/><Relationship Id="rId2" Type="http://schemas.openxmlformats.org/officeDocument/2006/relationships/slideLayout" Target="../slideLayouts/slideLayout246.xml"/><Relationship Id="rId16" Type="http://schemas.openxmlformats.org/officeDocument/2006/relationships/slideLayout" Target="../slideLayouts/slideLayout260.xml"/><Relationship Id="rId1" Type="http://schemas.openxmlformats.org/officeDocument/2006/relationships/slideLayout" Target="../slideLayouts/slideLayout245.xml"/><Relationship Id="rId6" Type="http://schemas.openxmlformats.org/officeDocument/2006/relationships/slideLayout" Target="../slideLayouts/slideLayout250.xml"/><Relationship Id="rId11" Type="http://schemas.openxmlformats.org/officeDocument/2006/relationships/slideLayout" Target="../slideLayouts/slideLayout255.xml"/><Relationship Id="rId5" Type="http://schemas.openxmlformats.org/officeDocument/2006/relationships/slideLayout" Target="../slideLayouts/slideLayout249.xml"/><Relationship Id="rId15" Type="http://schemas.openxmlformats.org/officeDocument/2006/relationships/slideLayout" Target="../slideLayouts/slideLayout259.xml"/><Relationship Id="rId10" Type="http://schemas.openxmlformats.org/officeDocument/2006/relationships/slideLayout" Target="../slideLayouts/slideLayout254.xml"/><Relationship Id="rId19" Type="http://schemas.openxmlformats.org/officeDocument/2006/relationships/image" Target="../media/image11.png"/><Relationship Id="rId4" Type="http://schemas.openxmlformats.org/officeDocument/2006/relationships/slideLayout" Target="../slideLayouts/slideLayout248.xml"/><Relationship Id="rId9" Type="http://schemas.openxmlformats.org/officeDocument/2006/relationships/slideLayout" Target="../slideLayouts/slideLayout253.xml"/><Relationship Id="rId14" Type="http://schemas.openxmlformats.org/officeDocument/2006/relationships/slideLayout" Target="../slideLayouts/slideLayout258.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68.xml"/><Relationship Id="rId13" Type="http://schemas.openxmlformats.org/officeDocument/2006/relationships/slideLayout" Target="../slideLayouts/slideLayout273.xml"/><Relationship Id="rId18" Type="http://schemas.openxmlformats.org/officeDocument/2006/relationships/slideLayout" Target="../slideLayouts/slideLayout278.xml"/><Relationship Id="rId3" Type="http://schemas.openxmlformats.org/officeDocument/2006/relationships/slideLayout" Target="../slideLayouts/slideLayout263.xml"/><Relationship Id="rId21" Type="http://schemas.openxmlformats.org/officeDocument/2006/relationships/theme" Target="../theme/theme16.xml"/><Relationship Id="rId7" Type="http://schemas.openxmlformats.org/officeDocument/2006/relationships/slideLayout" Target="../slideLayouts/slideLayout267.xml"/><Relationship Id="rId12" Type="http://schemas.openxmlformats.org/officeDocument/2006/relationships/slideLayout" Target="../slideLayouts/slideLayout272.xml"/><Relationship Id="rId17" Type="http://schemas.openxmlformats.org/officeDocument/2006/relationships/slideLayout" Target="../slideLayouts/slideLayout277.xml"/><Relationship Id="rId2" Type="http://schemas.openxmlformats.org/officeDocument/2006/relationships/slideLayout" Target="../slideLayouts/slideLayout262.xml"/><Relationship Id="rId16" Type="http://schemas.openxmlformats.org/officeDocument/2006/relationships/slideLayout" Target="../slideLayouts/slideLayout276.xml"/><Relationship Id="rId20" Type="http://schemas.openxmlformats.org/officeDocument/2006/relationships/slideLayout" Target="../slideLayouts/slideLayout280.xml"/><Relationship Id="rId1" Type="http://schemas.openxmlformats.org/officeDocument/2006/relationships/slideLayout" Target="../slideLayouts/slideLayout261.xml"/><Relationship Id="rId6" Type="http://schemas.openxmlformats.org/officeDocument/2006/relationships/slideLayout" Target="../slideLayouts/slideLayout266.xml"/><Relationship Id="rId11" Type="http://schemas.openxmlformats.org/officeDocument/2006/relationships/slideLayout" Target="../slideLayouts/slideLayout271.xml"/><Relationship Id="rId5" Type="http://schemas.openxmlformats.org/officeDocument/2006/relationships/slideLayout" Target="../slideLayouts/slideLayout265.xml"/><Relationship Id="rId15" Type="http://schemas.openxmlformats.org/officeDocument/2006/relationships/slideLayout" Target="../slideLayouts/slideLayout275.xml"/><Relationship Id="rId23" Type="http://schemas.openxmlformats.org/officeDocument/2006/relationships/image" Target="../media/image11.png"/><Relationship Id="rId10" Type="http://schemas.openxmlformats.org/officeDocument/2006/relationships/slideLayout" Target="../slideLayouts/slideLayout270.xml"/><Relationship Id="rId19" Type="http://schemas.openxmlformats.org/officeDocument/2006/relationships/slideLayout" Target="../slideLayouts/slideLayout279.xml"/><Relationship Id="rId4" Type="http://schemas.openxmlformats.org/officeDocument/2006/relationships/slideLayout" Target="../slideLayouts/slideLayout264.xml"/><Relationship Id="rId9" Type="http://schemas.openxmlformats.org/officeDocument/2006/relationships/slideLayout" Target="../slideLayouts/slideLayout269.xml"/><Relationship Id="rId14" Type="http://schemas.openxmlformats.org/officeDocument/2006/relationships/slideLayout" Target="../slideLayouts/slideLayout274.xml"/><Relationship Id="rId22" Type="http://schemas.openxmlformats.org/officeDocument/2006/relationships/image" Target="../media/image1.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88.xml"/><Relationship Id="rId13" Type="http://schemas.openxmlformats.org/officeDocument/2006/relationships/slideLayout" Target="../slideLayouts/slideLayout293.xml"/><Relationship Id="rId18" Type="http://schemas.openxmlformats.org/officeDocument/2006/relationships/slideLayout" Target="../slideLayouts/slideLayout298.xml"/><Relationship Id="rId3" Type="http://schemas.openxmlformats.org/officeDocument/2006/relationships/slideLayout" Target="../slideLayouts/slideLayout283.xml"/><Relationship Id="rId21" Type="http://schemas.openxmlformats.org/officeDocument/2006/relationships/image" Target="../media/image1.png"/><Relationship Id="rId7" Type="http://schemas.openxmlformats.org/officeDocument/2006/relationships/slideLayout" Target="../slideLayouts/slideLayout287.xml"/><Relationship Id="rId12" Type="http://schemas.openxmlformats.org/officeDocument/2006/relationships/slideLayout" Target="../slideLayouts/slideLayout292.xml"/><Relationship Id="rId17" Type="http://schemas.openxmlformats.org/officeDocument/2006/relationships/slideLayout" Target="../slideLayouts/slideLayout297.xml"/><Relationship Id="rId2" Type="http://schemas.openxmlformats.org/officeDocument/2006/relationships/slideLayout" Target="../slideLayouts/slideLayout282.xml"/><Relationship Id="rId16" Type="http://schemas.openxmlformats.org/officeDocument/2006/relationships/slideLayout" Target="../slideLayouts/slideLayout296.xml"/><Relationship Id="rId20" Type="http://schemas.openxmlformats.org/officeDocument/2006/relationships/image" Target="../media/image59.jpg"/><Relationship Id="rId1" Type="http://schemas.openxmlformats.org/officeDocument/2006/relationships/slideLayout" Target="../slideLayouts/slideLayout281.xml"/><Relationship Id="rId6" Type="http://schemas.openxmlformats.org/officeDocument/2006/relationships/slideLayout" Target="../slideLayouts/slideLayout286.xml"/><Relationship Id="rId11" Type="http://schemas.openxmlformats.org/officeDocument/2006/relationships/slideLayout" Target="../slideLayouts/slideLayout291.xml"/><Relationship Id="rId5" Type="http://schemas.openxmlformats.org/officeDocument/2006/relationships/slideLayout" Target="../slideLayouts/slideLayout285.xml"/><Relationship Id="rId15" Type="http://schemas.openxmlformats.org/officeDocument/2006/relationships/slideLayout" Target="../slideLayouts/slideLayout295.xml"/><Relationship Id="rId10" Type="http://schemas.openxmlformats.org/officeDocument/2006/relationships/slideLayout" Target="../slideLayouts/slideLayout290.xml"/><Relationship Id="rId19" Type="http://schemas.openxmlformats.org/officeDocument/2006/relationships/theme" Target="../theme/theme17.xml"/><Relationship Id="rId4" Type="http://schemas.openxmlformats.org/officeDocument/2006/relationships/slideLayout" Target="../slideLayouts/slideLayout284.xml"/><Relationship Id="rId9" Type="http://schemas.openxmlformats.org/officeDocument/2006/relationships/slideLayout" Target="../slideLayouts/slideLayout289.xml"/><Relationship Id="rId14" Type="http://schemas.openxmlformats.org/officeDocument/2006/relationships/slideLayout" Target="../slideLayouts/slideLayout294.xml"/><Relationship Id="rId22" Type="http://schemas.openxmlformats.org/officeDocument/2006/relationships/image" Target="../media/image11.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slideLayout" Target="../slideLayouts/slideLayout311.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17" Type="http://schemas.openxmlformats.org/officeDocument/2006/relationships/image" Target="../media/image2.png"/><Relationship Id="rId2" Type="http://schemas.openxmlformats.org/officeDocument/2006/relationships/slideLayout" Target="../slideLayouts/slideLayout300.xml"/><Relationship Id="rId16" Type="http://schemas.openxmlformats.org/officeDocument/2006/relationships/image" Target="../media/image1.png"/><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5" Type="http://schemas.openxmlformats.org/officeDocument/2006/relationships/theme" Target="../theme/theme18.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 Id="rId14" Type="http://schemas.openxmlformats.org/officeDocument/2006/relationships/slideLayout" Target="../slideLayouts/slideLayout312.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320.xml"/><Relationship Id="rId13" Type="http://schemas.openxmlformats.org/officeDocument/2006/relationships/slideLayout" Target="../slideLayouts/slideLayout325.xml"/><Relationship Id="rId18" Type="http://schemas.openxmlformats.org/officeDocument/2006/relationships/slideLayout" Target="../slideLayouts/slideLayout330.xml"/><Relationship Id="rId3" Type="http://schemas.openxmlformats.org/officeDocument/2006/relationships/slideLayout" Target="../slideLayouts/slideLayout315.xml"/><Relationship Id="rId21" Type="http://schemas.openxmlformats.org/officeDocument/2006/relationships/image" Target="../media/image1.png"/><Relationship Id="rId7" Type="http://schemas.openxmlformats.org/officeDocument/2006/relationships/slideLayout" Target="../slideLayouts/slideLayout319.xml"/><Relationship Id="rId12" Type="http://schemas.openxmlformats.org/officeDocument/2006/relationships/slideLayout" Target="../slideLayouts/slideLayout324.xml"/><Relationship Id="rId17" Type="http://schemas.openxmlformats.org/officeDocument/2006/relationships/slideLayout" Target="../slideLayouts/slideLayout329.xml"/><Relationship Id="rId2" Type="http://schemas.openxmlformats.org/officeDocument/2006/relationships/slideLayout" Target="../slideLayouts/slideLayout314.xml"/><Relationship Id="rId16" Type="http://schemas.openxmlformats.org/officeDocument/2006/relationships/slideLayout" Target="../slideLayouts/slideLayout328.xml"/><Relationship Id="rId20" Type="http://schemas.openxmlformats.org/officeDocument/2006/relationships/theme" Target="../theme/theme19.xml"/><Relationship Id="rId1" Type="http://schemas.openxmlformats.org/officeDocument/2006/relationships/slideLayout" Target="../slideLayouts/slideLayout313.xml"/><Relationship Id="rId6" Type="http://schemas.openxmlformats.org/officeDocument/2006/relationships/slideLayout" Target="../slideLayouts/slideLayout318.xml"/><Relationship Id="rId11" Type="http://schemas.openxmlformats.org/officeDocument/2006/relationships/slideLayout" Target="../slideLayouts/slideLayout323.xml"/><Relationship Id="rId5" Type="http://schemas.openxmlformats.org/officeDocument/2006/relationships/slideLayout" Target="../slideLayouts/slideLayout317.xml"/><Relationship Id="rId15" Type="http://schemas.openxmlformats.org/officeDocument/2006/relationships/slideLayout" Target="../slideLayouts/slideLayout327.xml"/><Relationship Id="rId10" Type="http://schemas.openxmlformats.org/officeDocument/2006/relationships/slideLayout" Target="../slideLayouts/slideLayout322.xml"/><Relationship Id="rId19" Type="http://schemas.openxmlformats.org/officeDocument/2006/relationships/slideLayout" Target="../slideLayouts/slideLayout331.xml"/><Relationship Id="rId4" Type="http://schemas.openxmlformats.org/officeDocument/2006/relationships/slideLayout" Target="../slideLayouts/slideLayout316.xml"/><Relationship Id="rId9" Type="http://schemas.openxmlformats.org/officeDocument/2006/relationships/slideLayout" Target="../slideLayouts/slideLayout321.xml"/><Relationship Id="rId14" Type="http://schemas.openxmlformats.org/officeDocument/2006/relationships/slideLayout" Target="../slideLayouts/slideLayout326.xml"/><Relationship Id="rId22"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6"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3" name="Picture 2" descr="A close up of a logo&#10;&#10;Description automatically generated">
            <a:extLst>
              <a:ext uri="{FF2B5EF4-FFF2-40B4-BE49-F238E27FC236}">
                <a16:creationId xmlns:a16="http://schemas.microsoft.com/office/drawing/2014/main" id="{0C2C99F4-81E7-BF48-A387-0AB2841CC982}"/>
              </a:ext>
            </a:extLst>
          </p:cNvPr>
          <p:cNvPicPr>
            <a:picLocks noChangeAspect="1"/>
          </p:cNvPicPr>
          <p:nvPr userDrawn="1"/>
        </p:nvPicPr>
        <p:blipFill>
          <a:blip r:embed="rId17"/>
          <a:stretch>
            <a:fillRect/>
          </a:stretch>
        </p:blipFill>
        <p:spPr>
          <a:xfrm>
            <a:off x="798129" y="6235416"/>
            <a:ext cx="4536000" cy="308571"/>
          </a:xfrm>
          <a:prstGeom prst="rect">
            <a:avLst/>
          </a:prstGeom>
        </p:spPr>
      </p:pic>
    </p:spTree>
    <p:extLst>
      <p:ext uri="{BB962C8B-B14F-4D97-AF65-F5344CB8AC3E}">
        <p14:creationId xmlns:p14="http://schemas.microsoft.com/office/powerpoint/2010/main" val="3608193268"/>
      </p:ext>
    </p:extLst>
  </p:cSld>
  <p:clrMap bg1="lt1" tx1="dk1" bg2="lt2" tx2="dk2" accent1="accent1" accent2="accent2" accent3="accent3" accent4="accent4" accent5="accent5" accent6="accent6" hlink="hlink" folHlink="folHlink"/>
  <p:sldLayoutIdLst>
    <p:sldLayoutId id="2147484141"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 id="2147484138" r:id="rId13"/>
    <p:sldLayoutId id="2147484139" r:id="rId14"/>
  </p:sldLayoutIdLst>
  <p:transition spd="slow">
    <p:wipe/>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20"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21"/>
          <a:srcRect/>
          <a:stretch/>
        </p:blipFill>
        <p:spPr>
          <a:xfrm>
            <a:off x="798132" y="6235416"/>
            <a:ext cx="4535993" cy="308571"/>
          </a:xfrm>
          <a:prstGeom prst="rect">
            <a:avLst/>
          </a:prstGeom>
        </p:spPr>
      </p:pic>
    </p:spTree>
    <p:extLst>
      <p:ext uri="{BB962C8B-B14F-4D97-AF65-F5344CB8AC3E}">
        <p14:creationId xmlns:p14="http://schemas.microsoft.com/office/powerpoint/2010/main" val="3681636627"/>
      </p:ext>
    </p:extLst>
  </p:cSld>
  <p:clrMap bg1="lt1" tx1="dk1" bg2="lt2" tx2="dk2" accent1="accent1" accent2="accent2" accent3="accent3" accent4="accent4" accent5="accent5" accent6="accent6" hlink="hlink" folHlink="folHlink"/>
  <p:sldLayoutIdLst>
    <p:sldLayoutId id="2147484142" r:id="rId1"/>
    <p:sldLayoutId id="2147484056" r:id="rId2"/>
    <p:sldLayoutId id="2147484057" r:id="rId3"/>
    <p:sldLayoutId id="2147484058" r:id="rId4"/>
    <p:sldLayoutId id="2147484059" r:id="rId5"/>
    <p:sldLayoutId id="2147484060" r:id="rId6"/>
    <p:sldLayoutId id="2147484061" r:id="rId7"/>
    <p:sldLayoutId id="2147484062" r:id="rId8"/>
    <p:sldLayoutId id="2147484109" r:id="rId9"/>
    <p:sldLayoutId id="2147484063" r:id="rId10"/>
    <p:sldLayoutId id="2147484064" r:id="rId11"/>
    <p:sldLayoutId id="2147484065" r:id="rId12"/>
    <p:sldLayoutId id="2147484066" r:id="rId13"/>
    <p:sldLayoutId id="2147484067" r:id="rId14"/>
    <p:sldLayoutId id="2147484068" r:id="rId15"/>
    <p:sldLayoutId id="2147484119" r:id="rId16"/>
    <p:sldLayoutId id="2147484386" r:id="rId17"/>
    <p:sldLayoutId id="2147484444" r:id="rId18"/>
  </p:sldLayoutIdLst>
  <p:transition spd="slow">
    <p:wipe/>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AD0FD1A1-881D-C14F-BD85-5B94F730AF2C}"/>
              </a:ext>
            </a:extLst>
          </p:cNvPr>
          <p:cNvPicPr>
            <a:picLocks noChangeAspect="1"/>
          </p:cNvPicPr>
          <p:nvPr userDrawn="1"/>
        </p:nvPicPr>
        <p:blipFill>
          <a:blip r:embed="rId16"/>
          <a:srcRect/>
          <a:stretch/>
        </p:blipFill>
        <p:spPr>
          <a:xfrm>
            <a:off x="798132" y="6235416"/>
            <a:ext cx="4535993" cy="308570"/>
          </a:xfrm>
          <a:prstGeom prst="rect">
            <a:avLst/>
          </a:prstGeom>
        </p:spPr>
      </p:pic>
    </p:spTree>
    <p:extLst>
      <p:ext uri="{BB962C8B-B14F-4D97-AF65-F5344CB8AC3E}">
        <p14:creationId xmlns:p14="http://schemas.microsoft.com/office/powerpoint/2010/main" val="114929218"/>
      </p:ext>
    </p:extLst>
  </p:cSld>
  <p:clrMap bg1="lt1" tx1="dk1" bg2="lt2" tx2="dk2" accent1="accent1" accent2="accent2" accent3="accent3" accent4="accent4" accent5="accent5" accent6="accent6" hlink="hlink" folHlink="folHlink"/>
  <p:sldLayoutIdLst>
    <p:sldLayoutId id="2147484143"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110" r:id="rId11"/>
    <p:sldLayoutId id="2147484079" r:id="rId12"/>
    <p:sldLayoutId id="2147484120" r:id="rId13"/>
  </p:sldLayoutIdLst>
  <p:transition spd="slow">
    <p:wipe/>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7" name="Picture 6">
            <a:extLst>
              <a:ext uri="{FF2B5EF4-FFF2-40B4-BE49-F238E27FC236}">
                <a16:creationId xmlns:a16="http://schemas.microsoft.com/office/drawing/2014/main" id="{FC3B3E50-74F6-C44B-B7BB-491E0D0E402C}"/>
              </a:ext>
            </a:extLst>
          </p:cNvPr>
          <p:cNvPicPr>
            <a:picLocks noChangeAspect="1"/>
          </p:cNvPicPr>
          <p:nvPr userDrawn="1"/>
        </p:nvPicPr>
        <p:blipFill>
          <a:blip r:embed="rId14"/>
          <a:srcRect/>
          <a:stretch/>
        </p:blipFill>
        <p:spPr>
          <a:xfrm>
            <a:off x="798139" y="6235416"/>
            <a:ext cx="4535979" cy="308570"/>
          </a:xfrm>
          <a:prstGeom prst="rect">
            <a:avLst/>
          </a:prstGeom>
        </p:spPr>
      </p:pic>
    </p:spTree>
    <p:extLst>
      <p:ext uri="{BB962C8B-B14F-4D97-AF65-F5344CB8AC3E}">
        <p14:creationId xmlns:p14="http://schemas.microsoft.com/office/powerpoint/2010/main" val="98185699"/>
      </p:ext>
    </p:extLst>
  </p:cSld>
  <p:clrMap bg1="lt1" tx1="dk1" bg2="lt2" tx2="dk2" accent1="accent1" accent2="accent2" accent3="accent3" accent4="accent4" accent5="accent5" accent6="accent6" hlink="hlink" folHlink="folHlink"/>
  <p:sldLayoutIdLst>
    <p:sldLayoutId id="2147484144" r:id="rId1"/>
    <p:sldLayoutId id="2147484081" r:id="rId2"/>
    <p:sldLayoutId id="2147484082" r:id="rId3"/>
    <p:sldLayoutId id="2147484083" r:id="rId4"/>
    <p:sldLayoutId id="2147484084" r:id="rId5"/>
    <p:sldLayoutId id="2147484085" r:id="rId6"/>
    <p:sldLayoutId id="2147484086" r:id="rId7"/>
    <p:sldLayoutId id="2147484087" r:id="rId8"/>
    <p:sldLayoutId id="2147484111" r:id="rId9"/>
    <p:sldLayoutId id="2147484088" r:id="rId10"/>
    <p:sldLayoutId id="2147484121" r:id="rId11"/>
  </p:sldLayoutIdLst>
  <p:transition spd="slow">
    <p:wipe/>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6"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F479228C-2320-1E41-96BB-0E179451201A}"/>
              </a:ext>
            </a:extLst>
          </p:cNvPr>
          <p:cNvPicPr>
            <a:picLocks noChangeAspect="1"/>
          </p:cNvPicPr>
          <p:nvPr userDrawn="1"/>
        </p:nvPicPr>
        <p:blipFill>
          <a:blip r:embed="rId17"/>
          <a:srcRect/>
          <a:stretch/>
        </p:blipFill>
        <p:spPr>
          <a:xfrm>
            <a:off x="798139" y="6235416"/>
            <a:ext cx="4535979" cy="308570"/>
          </a:xfrm>
          <a:prstGeom prst="rect">
            <a:avLst/>
          </a:prstGeom>
        </p:spPr>
      </p:pic>
    </p:spTree>
    <p:extLst>
      <p:ext uri="{BB962C8B-B14F-4D97-AF65-F5344CB8AC3E}">
        <p14:creationId xmlns:p14="http://schemas.microsoft.com/office/powerpoint/2010/main" val="3493188284"/>
      </p:ext>
    </p:extLst>
  </p:cSld>
  <p:clrMap bg1="lt1" tx1="dk1" bg2="lt2" tx2="dk2" accent1="accent1" accent2="accent2" accent3="accent3" accent4="accent4" accent5="accent5" accent6="accent6" hlink="hlink" folHlink="folHlink"/>
  <p:sldLayoutIdLst>
    <p:sldLayoutId id="2147484145" r:id="rId1"/>
    <p:sldLayoutId id="2147484090" r:id="rId2"/>
    <p:sldLayoutId id="2147484091" r:id="rId3"/>
    <p:sldLayoutId id="2147484092" r:id="rId4"/>
    <p:sldLayoutId id="2147484093" r:id="rId5"/>
    <p:sldLayoutId id="2147484094" r:id="rId6"/>
    <p:sldLayoutId id="2147484097" r:id="rId7"/>
    <p:sldLayoutId id="2147484098" r:id="rId8"/>
    <p:sldLayoutId id="2147484112" r:id="rId9"/>
    <p:sldLayoutId id="2147484095" r:id="rId10"/>
    <p:sldLayoutId id="2147484096" r:id="rId11"/>
    <p:sldLayoutId id="2147484099" r:id="rId12"/>
    <p:sldLayoutId id="2147484100" r:id="rId13"/>
    <p:sldLayoutId id="2147484122" r:id="rId14"/>
  </p:sldLayoutIdLst>
  <p:transition spd="slow">
    <p:wipe/>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E1A9664-8185-7742-8DD4-6CB0D4296449}"/>
              </a:ext>
            </a:extLst>
          </p:cNvPr>
          <p:cNvPicPr>
            <a:picLocks noChangeAspect="1"/>
          </p:cNvPicPr>
          <p:nvPr userDrawn="1"/>
        </p:nvPicPr>
        <p:blipFill>
          <a:blip r:embed="rId16">
            <a:alphaModFix amt="50000"/>
          </a:blip>
          <a:srcRect/>
          <a:stretch/>
        </p:blipFill>
        <p:spPr>
          <a:xfrm>
            <a:off x="0" y="0"/>
            <a:ext cx="12192000" cy="6858000"/>
          </a:xfrm>
          <a:prstGeom prst="rect">
            <a:avLst/>
          </a:prstGeom>
        </p:spPr>
      </p:pic>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14"/>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345" imgH="355" progId="TCLayout.ActiveDocument.1">
                  <p:embed/>
                </p:oleObj>
              </mc:Choice>
              <mc:Fallback>
                <p:oleObj name="think-cell Slide" r:id="rId17"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1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Placeholder 1">
            <a:extLst>
              <a:ext uri="{FF2B5EF4-FFF2-40B4-BE49-F238E27FC236}">
                <a16:creationId xmlns:a16="http://schemas.microsoft.com/office/drawing/2014/main" id="{BD485BAD-1C8B-4441-B783-106FAC225FF6}"/>
              </a:ext>
            </a:extLst>
          </p:cNvPr>
          <p:cNvSpPr>
            <a:spLocks noGrp="1"/>
          </p:cNvSpPr>
          <p:nvPr>
            <p:ph type="title"/>
          </p:nvPr>
        </p:nvSpPr>
        <p:spPr>
          <a:xfrm>
            <a:off x="468000" y="468000"/>
            <a:ext cx="11262666" cy="443198"/>
          </a:xfrm>
          <a:prstGeom prst="rect">
            <a:avLst/>
          </a:prstGeom>
        </p:spPr>
        <p:txBody>
          <a:bodyPr vert="horz" wrap="square" lIns="0" tIns="0" rIns="0" bIns="0" rtlCol="0" anchor="t" anchorCtr="0">
            <a:spAutoFit/>
          </a:bodyPr>
          <a:lstStyle/>
          <a:p>
            <a:r>
              <a:rPr lang="en-US" noProof="0" dirty="0"/>
              <a:t>Header</a:t>
            </a:r>
          </a:p>
        </p:txBody>
      </p:sp>
      <p:sp>
        <p:nvSpPr>
          <p:cNvPr id="3" name="Text Placeholder 2">
            <a:extLst>
              <a:ext uri="{FF2B5EF4-FFF2-40B4-BE49-F238E27FC236}">
                <a16:creationId xmlns:a16="http://schemas.microsoft.com/office/drawing/2014/main" id="{4C34663B-7E49-9440-B293-C2E9E4CCE566}"/>
              </a:ext>
            </a:extLst>
          </p:cNvPr>
          <p:cNvSpPr>
            <a:spLocks noGrp="1"/>
          </p:cNvSpPr>
          <p:nvPr>
            <p:ph type="body" idx="1"/>
          </p:nvPr>
        </p:nvSpPr>
        <p:spPr>
          <a:xfrm>
            <a:off x="467999" y="1800000"/>
            <a:ext cx="11262666" cy="3208571"/>
          </a:xfrm>
          <a:prstGeom prst="rect">
            <a:avLst/>
          </a:prstGeom>
        </p:spPr>
        <p:txBody>
          <a:bodyPr vert="horz" wrap="square" lIns="0" tIns="0" rIns="0" bIns="0" rtlCol="0">
            <a:spAutoFit/>
          </a:bodyPr>
          <a:lstStyle/>
          <a:p>
            <a:pPr lvl="0"/>
            <a:r>
              <a:rPr lang="en-US" altLang="nl-NL" noProof="0" dirty="0"/>
              <a:t>Edit Master text styles</a:t>
            </a:r>
          </a:p>
          <a:p>
            <a:pPr lvl="1"/>
            <a:r>
              <a:rPr lang="en-US" altLang="nl-NL" noProof="0" dirty="0"/>
              <a:t>Second level</a:t>
            </a:r>
          </a:p>
          <a:p>
            <a:pPr lvl="2"/>
            <a:r>
              <a:rPr lang="en-US" altLang="nl-NL" noProof="0" dirty="0"/>
              <a:t>Third level</a:t>
            </a:r>
          </a:p>
          <a:p>
            <a:pPr lvl="3"/>
            <a:r>
              <a:rPr lang="en-US" altLang="nl-NL" noProof="0" dirty="0"/>
              <a:t>Fourth level</a:t>
            </a:r>
          </a:p>
          <a:p>
            <a:pPr lvl="4"/>
            <a:r>
              <a:rPr lang="en-US" altLang="nl-NL" noProof="0" dirty="0"/>
              <a:t>Fifth level</a:t>
            </a:r>
          </a:p>
          <a:p>
            <a:pPr lvl="5"/>
            <a:r>
              <a:rPr lang="en-US" altLang="nl-NL" noProof="0" dirty="0"/>
              <a:t>Sixth level</a:t>
            </a:r>
          </a:p>
          <a:p>
            <a:pPr lvl="6"/>
            <a:r>
              <a:rPr lang="en-US" altLang="nl-NL" noProof="0" dirty="0"/>
              <a:t>Seventh level</a:t>
            </a:r>
          </a:p>
          <a:p>
            <a:pPr lvl="7"/>
            <a:r>
              <a:rPr lang="en-US" altLang="nl-NL" noProof="0" dirty="0"/>
              <a:t>Eighth level</a:t>
            </a:r>
          </a:p>
          <a:p>
            <a:pPr lvl="8"/>
            <a:r>
              <a:rPr lang="en-US" altLang="nl-NL" noProof="0" dirty="0"/>
              <a:t>Ninth level</a:t>
            </a:r>
          </a:p>
          <a:p>
            <a:pPr lvl="7"/>
            <a:endParaRPr lang="en-US" altLang="nl-NL" noProof="0" dirty="0"/>
          </a:p>
        </p:txBody>
      </p:sp>
      <p:pic>
        <p:nvPicPr>
          <p:cNvPr id="8" name="Picture 7">
            <a:extLst>
              <a:ext uri="{FF2B5EF4-FFF2-40B4-BE49-F238E27FC236}">
                <a16:creationId xmlns:a16="http://schemas.microsoft.com/office/drawing/2014/main" id="{0EB26F52-2134-444C-B625-AC29ADC8DE55}"/>
              </a:ext>
            </a:extLst>
          </p:cNvPr>
          <p:cNvPicPr>
            <a:picLocks noChangeAspect="1"/>
          </p:cNvPicPr>
          <p:nvPr userDrawn="1"/>
        </p:nvPicPr>
        <p:blipFill rotWithShape="1">
          <a:blip r:embed="rId19"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Slide Number Placeholder 8">
            <a:extLst>
              <a:ext uri="{FF2B5EF4-FFF2-40B4-BE49-F238E27FC236}">
                <a16:creationId xmlns:a16="http://schemas.microsoft.com/office/drawing/2014/main" id="{D4C1C55B-7FBE-4698-9CB6-B4D9EFF5E5D1}"/>
              </a:ext>
            </a:extLst>
          </p:cNvPr>
          <p:cNvSpPr>
            <a:spLocks noGrp="1"/>
          </p:cNvSpPr>
          <p:nvPr>
            <p:ph type="sldNum" sz="quarter" idx="4"/>
          </p:nvPr>
        </p:nvSpPr>
        <p:spPr>
          <a:xfrm>
            <a:off x="468000" y="6339600"/>
            <a:ext cx="451163" cy="184666"/>
          </a:xfrm>
          <a:prstGeom prst="rect">
            <a:avLst/>
          </a:prstGeom>
        </p:spPr>
        <p:txBody>
          <a:bodyPr vert="horz" wrap="square" lIns="0" tIns="0" rIns="0" bIns="0" rtlCol="0" anchor="t" anchorCtr="0">
            <a:spAutoFit/>
          </a:bodyPr>
          <a:lstStyle>
            <a:lvl1pPr algn="l">
              <a:defRPr sz="1200" b="0" i="0">
                <a:solidFill>
                  <a:srgbClr val="B2B2B2"/>
                </a:solidFill>
                <a:latin typeface="+mn-lt"/>
              </a:defRPr>
            </a:lvl1pPr>
          </a:lstStyle>
          <a:p>
            <a:fld id="{EC50C849-B97A-2B45-B78A-6D9C352F693C}" type="slidenum">
              <a:rPr lang="en-US" noProof="0" smtClean="0"/>
              <a:pPr/>
              <a:t>‹#›</a:t>
            </a:fld>
            <a:endParaRPr lang="en-US" noProof="0" dirty="0"/>
          </a:p>
        </p:txBody>
      </p:sp>
      <p:sp>
        <p:nvSpPr>
          <p:cNvPr id="13" name="Footer Placeholder 4">
            <a:extLst>
              <a:ext uri="{FF2B5EF4-FFF2-40B4-BE49-F238E27FC236}">
                <a16:creationId xmlns:a16="http://schemas.microsoft.com/office/drawing/2014/main" id="{C4A352FF-86BC-4E1A-AA9A-CE84C72022FA}"/>
              </a:ext>
            </a:extLst>
          </p:cNvPr>
          <p:cNvSpPr>
            <a:spLocks noGrp="1"/>
          </p:cNvSpPr>
          <p:nvPr>
            <p:ph type="ftr" sz="quarter" idx="3"/>
          </p:nvPr>
        </p:nvSpPr>
        <p:spPr>
          <a:xfrm>
            <a:off x="1066799" y="6339600"/>
            <a:ext cx="6429375" cy="184666"/>
          </a:xfrm>
          <a:prstGeom prst="rect">
            <a:avLst/>
          </a:prstGeom>
        </p:spPr>
        <p:txBody>
          <a:bodyPr vert="horz" lIns="0" tIns="0" rIns="0" bIns="0" rtlCol="0" anchor="ctr">
            <a:noAutofit/>
          </a:bodyPr>
          <a:lstStyle>
            <a:lvl1pPr algn="l">
              <a:defRPr sz="1200">
                <a:solidFill>
                  <a:schemeClr val="bg1">
                    <a:lumMod val="75000"/>
                  </a:schemeClr>
                </a:solidFill>
                <a:latin typeface="+mn-lt"/>
              </a:defRPr>
            </a:lvl1pPr>
          </a:lstStyle>
          <a:p>
            <a:endParaRPr lang="en-US" noProof="0" dirty="0"/>
          </a:p>
        </p:txBody>
      </p:sp>
    </p:spTree>
    <p:extLst>
      <p:ext uri="{BB962C8B-B14F-4D97-AF65-F5344CB8AC3E}">
        <p14:creationId xmlns:p14="http://schemas.microsoft.com/office/powerpoint/2010/main" val="312410644"/>
      </p:ext>
    </p:extLst>
  </p:cSld>
  <p:clrMap bg1="lt1" tx1="dk1" bg2="lt2" tx2="dk2" accent1="accent1" accent2="accent2" accent3="accent3" accent4="accent4" accent5="accent5" accent6="accent6" hlink="hlink" folHlink="folHlink"/>
  <p:sldLayoutIdLst>
    <p:sldLayoutId id="2147484147" r:id="rId1"/>
    <p:sldLayoutId id="2147484148" r:id="rId2"/>
    <p:sldLayoutId id="2147484149" r:id="rId3"/>
    <p:sldLayoutId id="2147484150" r:id="rId4"/>
    <p:sldLayoutId id="2147484151" r:id="rId5"/>
    <p:sldLayoutId id="2147484152" r:id="rId6"/>
    <p:sldLayoutId id="2147484153" r:id="rId7"/>
    <p:sldLayoutId id="2147484154" r:id="rId8"/>
    <p:sldLayoutId id="2147484155" r:id="rId9"/>
    <p:sldLayoutId id="2147484156" r:id="rId10"/>
    <p:sldLayoutId id="2147484157" r:id="rId11"/>
    <p:sldLayoutId id="2147484159" r:id="rId12"/>
  </p:sldLayoutIdLst>
  <p:transition spd="slow">
    <p:wipe/>
  </p:transition>
  <p:hf hdr="0" ftr="0" dt="0"/>
  <p:txStyles>
    <p:title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23"/>
            </p:custDataLst>
            <p:extLst>
              <p:ext uri="{D42A27DB-BD31-4B8C-83A1-F6EECF244321}">
                <p14:modId xmlns:p14="http://schemas.microsoft.com/office/powerpoint/2010/main" val="38543290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5" imgW="345" imgH="355" progId="TCLayout.ActiveDocument.1">
                  <p:embed/>
                </p:oleObj>
              </mc:Choice>
              <mc:Fallback>
                <p:oleObj name="think-cell Slide" r:id="rId25"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2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2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Placeholder 1">
            <a:extLst>
              <a:ext uri="{FF2B5EF4-FFF2-40B4-BE49-F238E27FC236}">
                <a16:creationId xmlns:a16="http://schemas.microsoft.com/office/drawing/2014/main" id="{BD485BAD-1C8B-4441-B783-106FAC225FF6}"/>
              </a:ext>
            </a:extLst>
          </p:cNvPr>
          <p:cNvSpPr>
            <a:spLocks noGrp="1"/>
          </p:cNvSpPr>
          <p:nvPr>
            <p:ph type="title"/>
          </p:nvPr>
        </p:nvSpPr>
        <p:spPr>
          <a:xfrm>
            <a:off x="468000" y="468000"/>
            <a:ext cx="11262666" cy="443198"/>
          </a:xfrm>
          <a:prstGeom prst="rect">
            <a:avLst/>
          </a:prstGeom>
        </p:spPr>
        <p:txBody>
          <a:bodyPr vert="horz" wrap="square" lIns="0" tIns="0" rIns="0" bIns="0" rtlCol="0" anchor="t" anchorCtr="0">
            <a:spAutoFit/>
          </a:bodyPr>
          <a:lstStyle/>
          <a:p>
            <a:r>
              <a:rPr lang="en-US" dirty="0"/>
              <a:t>Header</a:t>
            </a:r>
          </a:p>
        </p:txBody>
      </p:sp>
      <p:sp>
        <p:nvSpPr>
          <p:cNvPr id="3" name="Text Placeholder 2">
            <a:extLst>
              <a:ext uri="{FF2B5EF4-FFF2-40B4-BE49-F238E27FC236}">
                <a16:creationId xmlns:a16="http://schemas.microsoft.com/office/drawing/2014/main" id="{4C34663B-7E49-9440-B293-C2E9E4CCE566}"/>
              </a:ext>
            </a:extLst>
          </p:cNvPr>
          <p:cNvSpPr>
            <a:spLocks noGrp="1"/>
          </p:cNvSpPr>
          <p:nvPr>
            <p:ph type="body" idx="1"/>
          </p:nvPr>
        </p:nvSpPr>
        <p:spPr>
          <a:xfrm>
            <a:off x="467999" y="1800000"/>
            <a:ext cx="11262666" cy="3208571"/>
          </a:xfrm>
          <a:prstGeom prst="rect">
            <a:avLst/>
          </a:prstGeom>
        </p:spPr>
        <p:txBody>
          <a:bodyPr vert="horz" wrap="square" lIns="0" tIns="0" rIns="0" bIns="0" rtlCol="0">
            <a:spAutoFit/>
          </a:bodyPr>
          <a:lstStyle/>
          <a:p>
            <a:pPr lvl="0"/>
            <a:r>
              <a:rPr lang="en-US" altLang="nl-NL" noProof="0" dirty="0"/>
              <a:t>Edit Master text styles</a:t>
            </a:r>
          </a:p>
          <a:p>
            <a:pPr lvl="1"/>
            <a:r>
              <a:rPr lang="en-US" altLang="nl-NL" noProof="0" dirty="0"/>
              <a:t>Second level</a:t>
            </a:r>
          </a:p>
          <a:p>
            <a:pPr lvl="2"/>
            <a:r>
              <a:rPr lang="en-US" altLang="nl-NL" noProof="0" dirty="0"/>
              <a:t>Third level</a:t>
            </a:r>
          </a:p>
          <a:p>
            <a:pPr lvl="3"/>
            <a:r>
              <a:rPr lang="en-US" altLang="nl-NL" noProof="0" dirty="0"/>
              <a:t>Fourth level</a:t>
            </a:r>
          </a:p>
          <a:p>
            <a:pPr lvl="4"/>
            <a:r>
              <a:rPr lang="en-US" altLang="nl-NL" noProof="0" dirty="0"/>
              <a:t>Fifth level</a:t>
            </a:r>
          </a:p>
          <a:p>
            <a:pPr lvl="5"/>
            <a:r>
              <a:rPr lang="en-US" altLang="nl-NL" noProof="0" dirty="0"/>
              <a:t>sixth level</a:t>
            </a:r>
          </a:p>
          <a:p>
            <a:pPr lvl="6"/>
            <a:r>
              <a:rPr lang="en-US" altLang="nl-NL" noProof="0" dirty="0"/>
              <a:t>Seventh level</a:t>
            </a:r>
          </a:p>
          <a:p>
            <a:pPr lvl="7"/>
            <a:r>
              <a:rPr lang="en-US" altLang="nl-NL" noProof="0" dirty="0"/>
              <a:t>Eight level</a:t>
            </a:r>
          </a:p>
          <a:p>
            <a:pPr lvl="8"/>
            <a:r>
              <a:rPr lang="en-US" altLang="nl-NL" noProof="0" dirty="0"/>
              <a:t>Ninth level</a:t>
            </a:r>
          </a:p>
          <a:p>
            <a:pPr lvl="7"/>
            <a:endParaRPr lang="en-US" altLang="nl-NL" noProof="0" dirty="0"/>
          </a:p>
        </p:txBody>
      </p:sp>
      <p:sp>
        <p:nvSpPr>
          <p:cNvPr id="12" name="Slide Number Placeholder 8">
            <a:extLst>
              <a:ext uri="{FF2B5EF4-FFF2-40B4-BE49-F238E27FC236}">
                <a16:creationId xmlns:a16="http://schemas.microsoft.com/office/drawing/2014/main" id="{D4C1C55B-7FBE-4698-9CB6-B4D9EFF5E5D1}"/>
              </a:ext>
            </a:extLst>
          </p:cNvPr>
          <p:cNvSpPr>
            <a:spLocks noGrp="1"/>
          </p:cNvSpPr>
          <p:nvPr>
            <p:ph type="sldNum" sz="quarter" idx="4"/>
          </p:nvPr>
        </p:nvSpPr>
        <p:spPr>
          <a:xfrm>
            <a:off x="468000" y="6339600"/>
            <a:ext cx="451163" cy="184666"/>
          </a:xfrm>
          <a:prstGeom prst="rect">
            <a:avLst/>
          </a:prstGeom>
        </p:spPr>
        <p:txBody>
          <a:bodyPr vert="horz" wrap="square" lIns="0" tIns="0" rIns="0" bIns="0" rtlCol="0" anchor="t" anchorCtr="0">
            <a:spAutoFit/>
          </a:bodyPr>
          <a:lstStyle>
            <a:lvl1pPr algn="l">
              <a:defRPr sz="1200" b="0" i="0">
                <a:solidFill>
                  <a:srgbClr val="B2B2B2"/>
                </a:solidFill>
                <a:latin typeface="+mn-lt"/>
              </a:defRPr>
            </a:lvl1pPr>
          </a:lstStyle>
          <a:p>
            <a:fld id="{EC50C849-B97A-2B45-B78A-6D9C352F693C}" type="slidenum">
              <a:rPr lang="en-US" smtClean="0"/>
              <a:pPr/>
              <a:t>‹#›</a:t>
            </a:fld>
            <a:endParaRPr lang="en-US" dirty="0"/>
          </a:p>
        </p:txBody>
      </p:sp>
      <p:sp>
        <p:nvSpPr>
          <p:cNvPr id="13" name="Footer Placeholder 4">
            <a:extLst>
              <a:ext uri="{FF2B5EF4-FFF2-40B4-BE49-F238E27FC236}">
                <a16:creationId xmlns:a16="http://schemas.microsoft.com/office/drawing/2014/main" id="{C4A352FF-86BC-4E1A-AA9A-CE84C72022FA}"/>
              </a:ext>
            </a:extLst>
          </p:cNvPr>
          <p:cNvSpPr>
            <a:spLocks noGrp="1"/>
          </p:cNvSpPr>
          <p:nvPr>
            <p:ph type="ftr" sz="quarter" idx="3"/>
          </p:nvPr>
        </p:nvSpPr>
        <p:spPr>
          <a:xfrm>
            <a:off x="1066799" y="6339600"/>
            <a:ext cx="6429375" cy="184666"/>
          </a:xfrm>
          <a:prstGeom prst="rect">
            <a:avLst/>
          </a:prstGeom>
        </p:spPr>
        <p:txBody>
          <a:bodyPr vert="horz" lIns="0" tIns="0" rIns="0" bIns="0" rtlCol="0" anchor="ctr">
            <a:noAutofit/>
          </a:bodyPr>
          <a:lstStyle>
            <a:lvl1pPr algn="l">
              <a:defRPr sz="1200">
                <a:solidFill>
                  <a:schemeClr val="bg1">
                    <a:lumMod val="75000"/>
                  </a:schemeClr>
                </a:solidFill>
                <a:latin typeface="+mn-lt"/>
              </a:defRPr>
            </a:lvl1pPr>
          </a:lstStyle>
          <a:p>
            <a:endParaRPr lang="en-US" dirty="0"/>
          </a:p>
        </p:txBody>
      </p:sp>
      <p:pic>
        <p:nvPicPr>
          <p:cNvPr id="8" name="Picture 7">
            <a:extLst>
              <a:ext uri="{FF2B5EF4-FFF2-40B4-BE49-F238E27FC236}">
                <a16:creationId xmlns:a16="http://schemas.microsoft.com/office/drawing/2014/main" id="{0EB26F52-2134-444C-B625-AC29ADC8DE55}"/>
              </a:ext>
            </a:extLst>
          </p:cNvPr>
          <p:cNvPicPr>
            <a:picLocks noChangeAspect="1"/>
          </p:cNvPicPr>
          <p:nvPr userDrawn="1"/>
        </p:nvPicPr>
        <p:blipFill rotWithShape="1">
          <a:blip r:embed="rId2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22680016"/>
      </p:ext>
    </p:extLst>
  </p:cSld>
  <p:clrMap bg1="lt1" tx1="dk1" bg2="lt2" tx2="dk2" accent1="accent1" accent2="accent2" accent3="accent3" accent4="accent4" accent5="accent5" accent6="accent6" hlink="hlink" folHlink="folHlink"/>
  <p:sldLayoutIdLst>
    <p:sldLayoutId id="2147484161" r:id="rId1"/>
    <p:sldLayoutId id="2147484162" r:id="rId2"/>
    <p:sldLayoutId id="2147484163" r:id="rId3"/>
    <p:sldLayoutId id="2147484164" r:id="rId4"/>
    <p:sldLayoutId id="2147484165" r:id="rId5"/>
    <p:sldLayoutId id="2147484166" r:id="rId6"/>
    <p:sldLayoutId id="2147484167" r:id="rId7"/>
    <p:sldLayoutId id="2147484168" r:id="rId8"/>
    <p:sldLayoutId id="2147484169" r:id="rId9"/>
    <p:sldLayoutId id="2147484170" r:id="rId10"/>
    <p:sldLayoutId id="2147484171" r:id="rId11"/>
    <p:sldLayoutId id="2147484172" r:id="rId12"/>
    <p:sldLayoutId id="2147484173" r:id="rId13"/>
    <p:sldLayoutId id="2147484174" r:id="rId14"/>
    <p:sldLayoutId id="2147484175" r:id="rId15"/>
    <p:sldLayoutId id="2147484176" r:id="rId16"/>
    <p:sldLayoutId id="2147484177" r:id="rId17"/>
    <p:sldLayoutId id="2147484178" r:id="rId18"/>
    <p:sldLayoutId id="2147484179" r:id="rId19"/>
    <p:sldLayoutId id="2147484180" r:id="rId20"/>
    <p:sldLayoutId id="2147484181" r:id="rId21"/>
  </p:sldLayoutIdLst>
  <p:transition spd="slow">
    <p:wipe/>
  </p:transition>
  <p:hf hdr="0" ftr="0" dt="0"/>
  <p:txStyles>
    <p:title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21"/>
            </p:custDataLst>
            <p:extLst>
              <p:ext uri="{D42A27DB-BD31-4B8C-83A1-F6EECF244321}">
                <p14:modId xmlns:p14="http://schemas.microsoft.com/office/powerpoint/2010/main" val="25671161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3" imgW="345" imgH="355" progId="TCLayout.ActiveDocument.1">
                  <p:embed/>
                </p:oleObj>
              </mc:Choice>
              <mc:Fallback>
                <p:oleObj name="think-cell Slide" r:id="rId23"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24"/>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2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Placeholder 1">
            <a:extLst>
              <a:ext uri="{FF2B5EF4-FFF2-40B4-BE49-F238E27FC236}">
                <a16:creationId xmlns:a16="http://schemas.microsoft.com/office/drawing/2014/main" id="{BD485BAD-1C8B-4441-B783-106FAC225FF6}"/>
              </a:ext>
            </a:extLst>
          </p:cNvPr>
          <p:cNvSpPr>
            <a:spLocks noGrp="1"/>
          </p:cNvSpPr>
          <p:nvPr>
            <p:ph type="title"/>
          </p:nvPr>
        </p:nvSpPr>
        <p:spPr>
          <a:xfrm>
            <a:off x="468000" y="468000"/>
            <a:ext cx="11262666" cy="443198"/>
          </a:xfrm>
          <a:prstGeom prst="rect">
            <a:avLst/>
          </a:prstGeom>
        </p:spPr>
        <p:txBody>
          <a:bodyPr vert="horz" wrap="square" lIns="0" tIns="0" rIns="0" bIns="0" rtlCol="0" anchor="t" anchorCtr="0">
            <a:spAutoFit/>
          </a:bodyPr>
          <a:lstStyle/>
          <a:p>
            <a:r>
              <a:rPr lang="en-US" dirty="0"/>
              <a:t>Header</a:t>
            </a:r>
          </a:p>
        </p:txBody>
      </p:sp>
      <p:sp>
        <p:nvSpPr>
          <p:cNvPr id="3" name="Text Placeholder 2">
            <a:extLst>
              <a:ext uri="{FF2B5EF4-FFF2-40B4-BE49-F238E27FC236}">
                <a16:creationId xmlns:a16="http://schemas.microsoft.com/office/drawing/2014/main" id="{4C34663B-7E49-9440-B293-C2E9E4CCE566}"/>
              </a:ext>
            </a:extLst>
          </p:cNvPr>
          <p:cNvSpPr>
            <a:spLocks noGrp="1"/>
          </p:cNvSpPr>
          <p:nvPr>
            <p:ph type="body" idx="1"/>
          </p:nvPr>
        </p:nvSpPr>
        <p:spPr>
          <a:xfrm>
            <a:off x="467999" y="1800000"/>
            <a:ext cx="11262666" cy="3208571"/>
          </a:xfrm>
          <a:prstGeom prst="rect">
            <a:avLst/>
          </a:prstGeom>
        </p:spPr>
        <p:txBody>
          <a:bodyPr vert="horz" wrap="square" lIns="0" tIns="0" rIns="0" bIns="0" rtlCol="0">
            <a:spAutoFit/>
          </a:bodyPr>
          <a:lstStyle/>
          <a:p>
            <a:pPr lvl="0"/>
            <a:r>
              <a:rPr lang="en-US" altLang="nl-NL" noProof="0" dirty="0"/>
              <a:t>Edit Master text styles</a:t>
            </a:r>
          </a:p>
          <a:p>
            <a:pPr lvl="1"/>
            <a:r>
              <a:rPr lang="en-US" altLang="nl-NL" noProof="0" dirty="0"/>
              <a:t>Second level</a:t>
            </a:r>
          </a:p>
          <a:p>
            <a:pPr lvl="2"/>
            <a:r>
              <a:rPr lang="en-US" altLang="nl-NL" noProof="0" dirty="0"/>
              <a:t>Third level</a:t>
            </a:r>
          </a:p>
          <a:p>
            <a:pPr lvl="3"/>
            <a:r>
              <a:rPr lang="en-US" altLang="nl-NL" noProof="0" dirty="0"/>
              <a:t>Fourth level</a:t>
            </a:r>
          </a:p>
          <a:p>
            <a:pPr lvl="4"/>
            <a:r>
              <a:rPr lang="en-US" altLang="nl-NL" noProof="0" dirty="0"/>
              <a:t>Fifth level</a:t>
            </a:r>
          </a:p>
          <a:p>
            <a:pPr lvl="5"/>
            <a:r>
              <a:rPr lang="en-US" altLang="nl-NL" noProof="0" dirty="0"/>
              <a:t>sixth level</a:t>
            </a:r>
          </a:p>
          <a:p>
            <a:pPr lvl="6"/>
            <a:r>
              <a:rPr lang="en-US" altLang="nl-NL" noProof="0" dirty="0"/>
              <a:t>Seventh level</a:t>
            </a:r>
          </a:p>
          <a:p>
            <a:pPr lvl="7"/>
            <a:r>
              <a:rPr lang="en-US" altLang="nl-NL" noProof="0" dirty="0"/>
              <a:t>Eight level</a:t>
            </a:r>
          </a:p>
          <a:p>
            <a:pPr lvl="8"/>
            <a:r>
              <a:rPr lang="en-US" altLang="nl-NL" noProof="0" dirty="0"/>
              <a:t>Ninth level</a:t>
            </a:r>
          </a:p>
          <a:p>
            <a:pPr lvl="7"/>
            <a:endParaRPr lang="en-US" altLang="nl-NL" noProof="0" dirty="0"/>
          </a:p>
        </p:txBody>
      </p:sp>
      <p:sp>
        <p:nvSpPr>
          <p:cNvPr id="12" name="Slide Number Placeholder 8">
            <a:extLst>
              <a:ext uri="{FF2B5EF4-FFF2-40B4-BE49-F238E27FC236}">
                <a16:creationId xmlns:a16="http://schemas.microsoft.com/office/drawing/2014/main" id="{D4C1C55B-7FBE-4698-9CB6-B4D9EFF5E5D1}"/>
              </a:ext>
            </a:extLst>
          </p:cNvPr>
          <p:cNvSpPr>
            <a:spLocks noGrp="1"/>
          </p:cNvSpPr>
          <p:nvPr>
            <p:ph type="sldNum" sz="quarter" idx="4"/>
          </p:nvPr>
        </p:nvSpPr>
        <p:spPr>
          <a:xfrm>
            <a:off x="468000" y="6339600"/>
            <a:ext cx="451163" cy="184666"/>
          </a:xfrm>
          <a:prstGeom prst="rect">
            <a:avLst/>
          </a:prstGeom>
        </p:spPr>
        <p:txBody>
          <a:bodyPr vert="horz" wrap="square" lIns="0" tIns="0" rIns="0" bIns="0" rtlCol="0" anchor="t" anchorCtr="0">
            <a:spAutoFit/>
          </a:bodyPr>
          <a:lstStyle>
            <a:lvl1pPr algn="l">
              <a:defRPr sz="1200" b="0" i="0">
                <a:solidFill>
                  <a:srgbClr val="B2B2B2"/>
                </a:solidFill>
                <a:latin typeface="+mn-lt"/>
              </a:defRPr>
            </a:lvl1pPr>
          </a:lstStyle>
          <a:p>
            <a:fld id="{EC50C849-B97A-2B45-B78A-6D9C352F693C}" type="slidenum">
              <a:rPr lang="en-US" smtClean="0"/>
              <a:pPr/>
              <a:t>‹#›</a:t>
            </a:fld>
            <a:endParaRPr lang="en-US" dirty="0"/>
          </a:p>
        </p:txBody>
      </p:sp>
      <p:sp>
        <p:nvSpPr>
          <p:cNvPr id="13" name="Footer Placeholder 4">
            <a:extLst>
              <a:ext uri="{FF2B5EF4-FFF2-40B4-BE49-F238E27FC236}">
                <a16:creationId xmlns:a16="http://schemas.microsoft.com/office/drawing/2014/main" id="{C4A352FF-86BC-4E1A-AA9A-CE84C72022FA}"/>
              </a:ext>
            </a:extLst>
          </p:cNvPr>
          <p:cNvSpPr>
            <a:spLocks noGrp="1"/>
          </p:cNvSpPr>
          <p:nvPr>
            <p:ph type="ftr" sz="quarter" idx="3"/>
          </p:nvPr>
        </p:nvSpPr>
        <p:spPr>
          <a:xfrm>
            <a:off x="1066799" y="6339600"/>
            <a:ext cx="6429375" cy="184666"/>
          </a:xfrm>
          <a:prstGeom prst="rect">
            <a:avLst/>
          </a:prstGeom>
        </p:spPr>
        <p:txBody>
          <a:bodyPr vert="horz" lIns="0" tIns="0" rIns="0" bIns="0" rtlCol="0" anchor="ctr">
            <a:noAutofit/>
          </a:bodyPr>
          <a:lstStyle>
            <a:lvl1pPr algn="l">
              <a:defRPr sz="1200">
                <a:solidFill>
                  <a:schemeClr val="bg1">
                    <a:lumMod val="75000"/>
                  </a:schemeClr>
                </a:solidFill>
                <a:latin typeface="+mn-lt"/>
              </a:defRPr>
            </a:lvl1pPr>
          </a:lstStyle>
          <a:p>
            <a:endParaRPr lang="en-US" dirty="0"/>
          </a:p>
        </p:txBody>
      </p:sp>
      <p:pic>
        <p:nvPicPr>
          <p:cNvPr id="8" name="Picture 7">
            <a:extLst>
              <a:ext uri="{FF2B5EF4-FFF2-40B4-BE49-F238E27FC236}">
                <a16:creationId xmlns:a16="http://schemas.microsoft.com/office/drawing/2014/main" id="{0EB26F52-2134-444C-B625-AC29ADC8DE55}"/>
              </a:ext>
            </a:extLst>
          </p:cNvPr>
          <p:cNvPicPr>
            <a:picLocks noChangeAspect="1"/>
          </p:cNvPicPr>
          <p:nvPr userDrawn="1"/>
        </p:nvPicPr>
        <p:blipFill rotWithShape="1">
          <a:blip r:embed="rId25"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096274901"/>
      </p:ext>
    </p:extLst>
  </p:cSld>
  <p:clrMap bg1="lt1" tx1="dk1" bg2="lt2" tx2="dk2" accent1="accent1" accent2="accent2" accent3="accent3" accent4="accent4" accent5="accent5" accent6="accent6" hlink="hlink" folHlink="folHlink"/>
  <p:sldLayoutIdLst>
    <p:sldLayoutId id="2147484183" r:id="rId1"/>
    <p:sldLayoutId id="2147484184" r:id="rId2"/>
    <p:sldLayoutId id="2147484185" r:id="rId3"/>
    <p:sldLayoutId id="2147484186" r:id="rId4"/>
    <p:sldLayoutId id="2147484187" r:id="rId5"/>
    <p:sldLayoutId id="2147484188" r:id="rId6"/>
    <p:sldLayoutId id="2147484189" r:id="rId7"/>
    <p:sldLayoutId id="2147484190" r:id="rId8"/>
    <p:sldLayoutId id="2147484191" r:id="rId9"/>
    <p:sldLayoutId id="2147484192" r:id="rId10"/>
    <p:sldLayoutId id="2147484193" r:id="rId11"/>
    <p:sldLayoutId id="2147484194" r:id="rId12"/>
    <p:sldLayoutId id="2147484195" r:id="rId13"/>
    <p:sldLayoutId id="2147484196" r:id="rId14"/>
    <p:sldLayoutId id="2147484198" r:id="rId15"/>
    <p:sldLayoutId id="2147484199" r:id="rId16"/>
    <p:sldLayoutId id="2147484200" r:id="rId17"/>
    <p:sldLayoutId id="2147484202" r:id="rId18"/>
    <p:sldLayoutId id="2147484203" r:id="rId19"/>
  </p:sldLayoutIdLst>
  <p:transition spd="slow">
    <p:wipe/>
  </p:transition>
  <p:hf hdr="0" ftr="0" dt="0"/>
  <p:txStyles>
    <p:title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22"/>
            </p:custDataLst>
            <p:extLst>
              <p:ext uri="{D42A27DB-BD31-4B8C-83A1-F6EECF244321}">
                <p14:modId xmlns:p14="http://schemas.microsoft.com/office/powerpoint/2010/main" val="39261658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4" imgW="345" imgH="355" progId="TCLayout.ActiveDocument.1">
                  <p:embed/>
                </p:oleObj>
              </mc:Choice>
              <mc:Fallback>
                <p:oleObj name="think-cell Slide" r:id="rId24"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2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Placeholder 1">
            <a:extLst>
              <a:ext uri="{FF2B5EF4-FFF2-40B4-BE49-F238E27FC236}">
                <a16:creationId xmlns:a16="http://schemas.microsoft.com/office/drawing/2014/main" id="{BD485BAD-1C8B-4441-B783-106FAC225FF6}"/>
              </a:ext>
            </a:extLst>
          </p:cNvPr>
          <p:cNvSpPr>
            <a:spLocks noGrp="1"/>
          </p:cNvSpPr>
          <p:nvPr>
            <p:ph type="title"/>
          </p:nvPr>
        </p:nvSpPr>
        <p:spPr>
          <a:xfrm>
            <a:off x="468000" y="468000"/>
            <a:ext cx="11262666" cy="443198"/>
          </a:xfrm>
          <a:prstGeom prst="rect">
            <a:avLst/>
          </a:prstGeom>
        </p:spPr>
        <p:txBody>
          <a:bodyPr vert="horz" wrap="square" lIns="0" tIns="0" rIns="0" bIns="0" rtlCol="0" anchor="t" anchorCtr="0">
            <a:spAutoFit/>
          </a:bodyPr>
          <a:lstStyle/>
          <a:p>
            <a:r>
              <a:rPr lang="en-US" dirty="0"/>
              <a:t>Header</a:t>
            </a:r>
          </a:p>
        </p:txBody>
      </p:sp>
      <p:sp>
        <p:nvSpPr>
          <p:cNvPr id="3" name="Text Placeholder 2">
            <a:extLst>
              <a:ext uri="{FF2B5EF4-FFF2-40B4-BE49-F238E27FC236}">
                <a16:creationId xmlns:a16="http://schemas.microsoft.com/office/drawing/2014/main" id="{4C34663B-7E49-9440-B293-C2E9E4CCE566}"/>
              </a:ext>
            </a:extLst>
          </p:cNvPr>
          <p:cNvSpPr>
            <a:spLocks noGrp="1"/>
          </p:cNvSpPr>
          <p:nvPr>
            <p:ph type="body" idx="1"/>
          </p:nvPr>
        </p:nvSpPr>
        <p:spPr>
          <a:xfrm>
            <a:off x="467999" y="1800000"/>
            <a:ext cx="11262666" cy="3208571"/>
          </a:xfrm>
          <a:prstGeom prst="rect">
            <a:avLst/>
          </a:prstGeom>
        </p:spPr>
        <p:txBody>
          <a:bodyPr vert="horz" wrap="square" lIns="0" tIns="0" rIns="0" bIns="0" rtlCol="0">
            <a:spAutoFit/>
          </a:bodyPr>
          <a:lstStyle/>
          <a:p>
            <a:pPr lvl="0"/>
            <a:r>
              <a:rPr lang="en-US" altLang="nl-NL" noProof="0" dirty="0"/>
              <a:t>Edit Master text styles</a:t>
            </a:r>
          </a:p>
          <a:p>
            <a:pPr lvl="1"/>
            <a:r>
              <a:rPr lang="en-US" altLang="nl-NL" noProof="0" dirty="0"/>
              <a:t>Second level</a:t>
            </a:r>
          </a:p>
          <a:p>
            <a:pPr lvl="2"/>
            <a:r>
              <a:rPr lang="en-US" altLang="nl-NL" noProof="0" dirty="0"/>
              <a:t>Third level</a:t>
            </a:r>
          </a:p>
          <a:p>
            <a:pPr lvl="3"/>
            <a:r>
              <a:rPr lang="en-US" altLang="nl-NL" noProof="0" dirty="0"/>
              <a:t>Fourth level</a:t>
            </a:r>
          </a:p>
          <a:p>
            <a:pPr lvl="4"/>
            <a:r>
              <a:rPr lang="en-US" altLang="nl-NL" noProof="0" dirty="0"/>
              <a:t>Fifth level</a:t>
            </a:r>
          </a:p>
          <a:p>
            <a:pPr lvl="5"/>
            <a:r>
              <a:rPr lang="en-US" altLang="nl-NL" noProof="0" dirty="0"/>
              <a:t>sixth level</a:t>
            </a:r>
          </a:p>
          <a:p>
            <a:pPr lvl="6"/>
            <a:r>
              <a:rPr lang="en-US" altLang="nl-NL" noProof="0" dirty="0"/>
              <a:t>Seventh level</a:t>
            </a:r>
          </a:p>
          <a:p>
            <a:pPr lvl="7"/>
            <a:r>
              <a:rPr lang="en-US" altLang="nl-NL" noProof="0" dirty="0"/>
              <a:t>Eight level</a:t>
            </a:r>
          </a:p>
          <a:p>
            <a:pPr lvl="8"/>
            <a:r>
              <a:rPr lang="en-US" altLang="nl-NL" noProof="0" dirty="0"/>
              <a:t>Ninth level</a:t>
            </a:r>
          </a:p>
          <a:p>
            <a:pPr lvl="7"/>
            <a:endParaRPr lang="en-US" altLang="nl-NL" noProof="0" dirty="0"/>
          </a:p>
        </p:txBody>
      </p:sp>
      <p:sp>
        <p:nvSpPr>
          <p:cNvPr id="12" name="Slide Number Placeholder 8">
            <a:extLst>
              <a:ext uri="{FF2B5EF4-FFF2-40B4-BE49-F238E27FC236}">
                <a16:creationId xmlns:a16="http://schemas.microsoft.com/office/drawing/2014/main" id="{D4C1C55B-7FBE-4698-9CB6-B4D9EFF5E5D1}"/>
              </a:ext>
            </a:extLst>
          </p:cNvPr>
          <p:cNvSpPr>
            <a:spLocks noGrp="1"/>
          </p:cNvSpPr>
          <p:nvPr>
            <p:ph type="sldNum" sz="quarter" idx="4"/>
          </p:nvPr>
        </p:nvSpPr>
        <p:spPr>
          <a:xfrm>
            <a:off x="468000" y="6339600"/>
            <a:ext cx="451163" cy="184666"/>
          </a:xfrm>
          <a:prstGeom prst="rect">
            <a:avLst/>
          </a:prstGeom>
        </p:spPr>
        <p:txBody>
          <a:bodyPr vert="horz" wrap="square" lIns="0" tIns="0" rIns="0" bIns="0" rtlCol="0" anchor="t" anchorCtr="0">
            <a:spAutoFit/>
          </a:bodyPr>
          <a:lstStyle>
            <a:lvl1pPr algn="l">
              <a:defRPr sz="1200" b="0" i="0">
                <a:solidFill>
                  <a:srgbClr val="B2B2B2"/>
                </a:solidFill>
                <a:latin typeface="+mn-lt"/>
              </a:defRPr>
            </a:lvl1pPr>
          </a:lstStyle>
          <a:p>
            <a:fld id="{EC50C849-B97A-2B45-B78A-6D9C352F693C}" type="slidenum">
              <a:rPr lang="en-US" smtClean="0"/>
              <a:pPr/>
              <a:t>‹#›</a:t>
            </a:fld>
            <a:endParaRPr lang="en-US" dirty="0"/>
          </a:p>
        </p:txBody>
      </p:sp>
      <p:sp>
        <p:nvSpPr>
          <p:cNvPr id="13" name="Footer Placeholder 4">
            <a:extLst>
              <a:ext uri="{FF2B5EF4-FFF2-40B4-BE49-F238E27FC236}">
                <a16:creationId xmlns:a16="http://schemas.microsoft.com/office/drawing/2014/main" id="{C4A352FF-86BC-4E1A-AA9A-CE84C72022FA}"/>
              </a:ext>
            </a:extLst>
          </p:cNvPr>
          <p:cNvSpPr>
            <a:spLocks noGrp="1"/>
          </p:cNvSpPr>
          <p:nvPr>
            <p:ph type="ftr" sz="quarter" idx="3"/>
          </p:nvPr>
        </p:nvSpPr>
        <p:spPr>
          <a:xfrm>
            <a:off x="1066799" y="6339600"/>
            <a:ext cx="6429375" cy="184666"/>
          </a:xfrm>
          <a:prstGeom prst="rect">
            <a:avLst/>
          </a:prstGeom>
        </p:spPr>
        <p:txBody>
          <a:bodyPr vert="horz" lIns="0" tIns="0" rIns="0" bIns="0" rtlCol="0" anchor="ctr">
            <a:noAutofit/>
          </a:bodyPr>
          <a:lstStyle>
            <a:lvl1pPr algn="l">
              <a:defRPr sz="1200">
                <a:solidFill>
                  <a:schemeClr val="bg1">
                    <a:lumMod val="75000"/>
                  </a:schemeClr>
                </a:solidFill>
                <a:latin typeface="+mn-lt"/>
              </a:defRPr>
            </a:lvl1pPr>
          </a:lstStyle>
          <a:p>
            <a:endParaRPr lang="en-US" dirty="0"/>
          </a:p>
        </p:txBody>
      </p:sp>
      <p:pic>
        <p:nvPicPr>
          <p:cNvPr id="8" name="Picture 7">
            <a:extLst>
              <a:ext uri="{FF2B5EF4-FFF2-40B4-BE49-F238E27FC236}">
                <a16:creationId xmlns:a16="http://schemas.microsoft.com/office/drawing/2014/main" id="{0EB26F52-2134-444C-B625-AC29ADC8DE55}"/>
              </a:ext>
            </a:extLst>
          </p:cNvPr>
          <p:cNvPicPr>
            <a:picLocks noChangeAspect="1"/>
          </p:cNvPicPr>
          <p:nvPr userDrawn="1"/>
        </p:nvPicPr>
        <p:blipFill rotWithShape="1">
          <a:blip r:embed="rId26"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4218426557"/>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7" r:id="rId3"/>
    <p:sldLayoutId id="2147484208" r:id="rId4"/>
    <p:sldLayoutId id="2147484209" r:id="rId5"/>
    <p:sldLayoutId id="2147484210" r:id="rId6"/>
    <p:sldLayoutId id="2147484211" r:id="rId7"/>
    <p:sldLayoutId id="2147484212" r:id="rId8"/>
    <p:sldLayoutId id="2147484213" r:id="rId9"/>
    <p:sldLayoutId id="2147484214" r:id="rId10"/>
    <p:sldLayoutId id="2147484215" r:id="rId11"/>
    <p:sldLayoutId id="2147484216" r:id="rId12"/>
    <p:sldLayoutId id="2147484217" r:id="rId13"/>
    <p:sldLayoutId id="2147484218" r:id="rId14"/>
    <p:sldLayoutId id="2147484219" r:id="rId15"/>
    <p:sldLayoutId id="2147484220" r:id="rId16"/>
    <p:sldLayoutId id="2147484221" r:id="rId17"/>
    <p:sldLayoutId id="2147484222" r:id="rId18"/>
    <p:sldLayoutId id="2147484223" r:id="rId19"/>
    <p:sldLayoutId id="2147484225" r:id="rId20"/>
  </p:sldLayoutIdLst>
  <p:transition spd="slow">
    <p:wipe/>
  </p:transition>
  <p:hf hdr="0" ftr="0" dt="0"/>
  <p:txStyles>
    <p:title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23"/>
            </p:custDataLst>
            <p:extLst>
              <p:ext uri="{D42A27DB-BD31-4B8C-83A1-F6EECF244321}">
                <p14:modId xmlns:p14="http://schemas.microsoft.com/office/powerpoint/2010/main" val="22664782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5" imgW="345" imgH="355" progId="TCLayout.ActiveDocument.1">
                  <p:embed/>
                </p:oleObj>
              </mc:Choice>
              <mc:Fallback>
                <p:oleObj name="think-cell Slide" r:id="rId25"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2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2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Placeholder 1">
            <a:extLst>
              <a:ext uri="{FF2B5EF4-FFF2-40B4-BE49-F238E27FC236}">
                <a16:creationId xmlns:a16="http://schemas.microsoft.com/office/drawing/2014/main" id="{BD485BAD-1C8B-4441-B783-106FAC225FF6}"/>
              </a:ext>
            </a:extLst>
          </p:cNvPr>
          <p:cNvSpPr>
            <a:spLocks noGrp="1"/>
          </p:cNvSpPr>
          <p:nvPr>
            <p:ph type="title"/>
          </p:nvPr>
        </p:nvSpPr>
        <p:spPr>
          <a:xfrm>
            <a:off x="468000" y="468000"/>
            <a:ext cx="11262666" cy="443198"/>
          </a:xfrm>
          <a:prstGeom prst="rect">
            <a:avLst/>
          </a:prstGeom>
        </p:spPr>
        <p:txBody>
          <a:bodyPr vert="horz" wrap="square" lIns="0" tIns="0" rIns="0" bIns="0" rtlCol="0" anchor="t" anchorCtr="0">
            <a:spAutoFit/>
          </a:bodyPr>
          <a:lstStyle/>
          <a:p>
            <a:r>
              <a:rPr lang="en-US" dirty="0"/>
              <a:t>Header</a:t>
            </a:r>
          </a:p>
        </p:txBody>
      </p:sp>
      <p:sp>
        <p:nvSpPr>
          <p:cNvPr id="3" name="Text Placeholder 2">
            <a:extLst>
              <a:ext uri="{FF2B5EF4-FFF2-40B4-BE49-F238E27FC236}">
                <a16:creationId xmlns:a16="http://schemas.microsoft.com/office/drawing/2014/main" id="{4C34663B-7E49-9440-B293-C2E9E4CCE566}"/>
              </a:ext>
            </a:extLst>
          </p:cNvPr>
          <p:cNvSpPr>
            <a:spLocks noGrp="1"/>
          </p:cNvSpPr>
          <p:nvPr>
            <p:ph type="body" idx="1"/>
          </p:nvPr>
        </p:nvSpPr>
        <p:spPr>
          <a:xfrm>
            <a:off x="467999" y="1800000"/>
            <a:ext cx="11262666" cy="3208571"/>
          </a:xfrm>
          <a:prstGeom prst="rect">
            <a:avLst/>
          </a:prstGeom>
        </p:spPr>
        <p:txBody>
          <a:bodyPr vert="horz" wrap="square" lIns="0" tIns="0" rIns="0" bIns="0" rtlCol="0">
            <a:spAutoFit/>
          </a:bodyPr>
          <a:lstStyle/>
          <a:p>
            <a:pPr lvl="0"/>
            <a:r>
              <a:rPr lang="en-US" altLang="nl-NL" noProof="0" dirty="0"/>
              <a:t>Edit Master text styles</a:t>
            </a:r>
          </a:p>
          <a:p>
            <a:pPr lvl="1"/>
            <a:r>
              <a:rPr lang="en-US" altLang="nl-NL" noProof="0" dirty="0"/>
              <a:t>Second level</a:t>
            </a:r>
          </a:p>
          <a:p>
            <a:pPr lvl="2"/>
            <a:r>
              <a:rPr lang="en-US" altLang="nl-NL" noProof="0" dirty="0"/>
              <a:t>Third level</a:t>
            </a:r>
          </a:p>
          <a:p>
            <a:pPr lvl="3"/>
            <a:r>
              <a:rPr lang="en-US" altLang="nl-NL" noProof="0" dirty="0"/>
              <a:t>Fourth level</a:t>
            </a:r>
          </a:p>
          <a:p>
            <a:pPr lvl="4"/>
            <a:r>
              <a:rPr lang="en-US" altLang="nl-NL" noProof="0" dirty="0"/>
              <a:t>Fifth level</a:t>
            </a:r>
          </a:p>
          <a:p>
            <a:pPr lvl="5"/>
            <a:r>
              <a:rPr lang="en-US" altLang="nl-NL" noProof="0" dirty="0"/>
              <a:t>sixth level</a:t>
            </a:r>
          </a:p>
          <a:p>
            <a:pPr lvl="6"/>
            <a:r>
              <a:rPr lang="en-US" altLang="nl-NL" noProof="0" dirty="0"/>
              <a:t>Seventh level</a:t>
            </a:r>
          </a:p>
          <a:p>
            <a:pPr lvl="7"/>
            <a:r>
              <a:rPr lang="en-US" altLang="nl-NL" noProof="0" dirty="0"/>
              <a:t>Eight level</a:t>
            </a:r>
          </a:p>
          <a:p>
            <a:pPr lvl="8"/>
            <a:r>
              <a:rPr lang="en-US" altLang="nl-NL" noProof="0" dirty="0"/>
              <a:t>Ninth level</a:t>
            </a:r>
          </a:p>
          <a:p>
            <a:pPr lvl="7"/>
            <a:endParaRPr lang="en-US" altLang="nl-NL" noProof="0" dirty="0"/>
          </a:p>
        </p:txBody>
      </p:sp>
      <p:sp>
        <p:nvSpPr>
          <p:cNvPr id="12" name="Slide Number Placeholder 8">
            <a:extLst>
              <a:ext uri="{FF2B5EF4-FFF2-40B4-BE49-F238E27FC236}">
                <a16:creationId xmlns:a16="http://schemas.microsoft.com/office/drawing/2014/main" id="{D4C1C55B-7FBE-4698-9CB6-B4D9EFF5E5D1}"/>
              </a:ext>
            </a:extLst>
          </p:cNvPr>
          <p:cNvSpPr>
            <a:spLocks noGrp="1"/>
          </p:cNvSpPr>
          <p:nvPr>
            <p:ph type="sldNum" sz="quarter" idx="4"/>
          </p:nvPr>
        </p:nvSpPr>
        <p:spPr>
          <a:xfrm>
            <a:off x="468000" y="6339600"/>
            <a:ext cx="451163" cy="184666"/>
          </a:xfrm>
          <a:prstGeom prst="rect">
            <a:avLst/>
          </a:prstGeom>
        </p:spPr>
        <p:txBody>
          <a:bodyPr vert="horz" wrap="square" lIns="0" tIns="0" rIns="0" bIns="0" rtlCol="0" anchor="t" anchorCtr="0">
            <a:spAutoFit/>
          </a:bodyPr>
          <a:lstStyle>
            <a:lvl1pPr algn="l">
              <a:defRPr sz="1200" b="0" i="0">
                <a:solidFill>
                  <a:srgbClr val="B2B2B2"/>
                </a:solidFill>
                <a:latin typeface="+mn-lt"/>
              </a:defRPr>
            </a:lvl1pPr>
          </a:lstStyle>
          <a:p>
            <a:fld id="{EC50C849-B97A-2B45-B78A-6D9C352F693C}" type="slidenum">
              <a:rPr lang="en-US" smtClean="0"/>
              <a:pPr/>
              <a:t>‹#›</a:t>
            </a:fld>
            <a:endParaRPr lang="en-US" dirty="0"/>
          </a:p>
        </p:txBody>
      </p:sp>
      <p:sp>
        <p:nvSpPr>
          <p:cNvPr id="13" name="Footer Placeholder 4">
            <a:extLst>
              <a:ext uri="{FF2B5EF4-FFF2-40B4-BE49-F238E27FC236}">
                <a16:creationId xmlns:a16="http://schemas.microsoft.com/office/drawing/2014/main" id="{C4A352FF-86BC-4E1A-AA9A-CE84C72022FA}"/>
              </a:ext>
            </a:extLst>
          </p:cNvPr>
          <p:cNvSpPr>
            <a:spLocks noGrp="1"/>
          </p:cNvSpPr>
          <p:nvPr>
            <p:ph type="ftr" sz="quarter" idx="3"/>
          </p:nvPr>
        </p:nvSpPr>
        <p:spPr>
          <a:xfrm>
            <a:off x="1066799" y="6339600"/>
            <a:ext cx="6429375" cy="184666"/>
          </a:xfrm>
          <a:prstGeom prst="rect">
            <a:avLst/>
          </a:prstGeom>
        </p:spPr>
        <p:txBody>
          <a:bodyPr vert="horz" lIns="0" tIns="0" rIns="0" bIns="0" rtlCol="0" anchor="ctr">
            <a:noAutofit/>
          </a:bodyPr>
          <a:lstStyle>
            <a:lvl1pPr algn="l">
              <a:defRPr sz="1200">
                <a:solidFill>
                  <a:schemeClr val="bg1">
                    <a:lumMod val="75000"/>
                  </a:schemeClr>
                </a:solidFill>
                <a:latin typeface="+mn-lt"/>
              </a:defRPr>
            </a:lvl1pPr>
          </a:lstStyle>
          <a:p>
            <a:endParaRPr lang="en-US" dirty="0"/>
          </a:p>
        </p:txBody>
      </p:sp>
      <p:pic>
        <p:nvPicPr>
          <p:cNvPr id="8" name="Picture 7">
            <a:extLst>
              <a:ext uri="{FF2B5EF4-FFF2-40B4-BE49-F238E27FC236}">
                <a16:creationId xmlns:a16="http://schemas.microsoft.com/office/drawing/2014/main" id="{0EB26F52-2134-444C-B625-AC29ADC8DE55}"/>
              </a:ext>
            </a:extLst>
          </p:cNvPr>
          <p:cNvPicPr>
            <a:picLocks noChangeAspect="1"/>
          </p:cNvPicPr>
          <p:nvPr userDrawn="1"/>
        </p:nvPicPr>
        <p:blipFill rotWithShape="1">
          <a:blip r:embed="rId2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417773753"/>
      </p:ext>
    </p:extLst>
  </p:cSld>
  <p:clrMap bg1="lt1" tx1="dk1" bg2="lt2" tx2="dk2" accent1="accent1" accent2="accent2" accent3="accent3" accent4="accent4" accent5="accent5" accent6="accent6" hlink="hlink" folHlink="folHlink"/>
  <p:sldLayoutIdLst>
    <p:sldLayoutId id="2147484227" r:id="rId1"/>
    <p:sldLayoutId id="2147484228" r:id="rId2"/>
    <p:sldLayoutId id="2147484229" r:id="rId3"/>
    <p:sldLayoutId id="2147484230" r:id="rId4"/>
    <p:sldLayoutId id="2147484231" r:id="rId5"/>
    <p:sldLayoutId id="2147484232" r:id="rId6"/>
    <p:sldLayoutId id="2147484233" r:id="rId7"/>
    <p:sldLayoutId id="2147484234" r:id="rId8"/>
    <p:sldLayoutId id="2147484235" r:id="rId9"/>
    <p:sldLayoutId id="2147484236" r:id="rId10"/>
    <p:sldLayoutId id="2147484237" r:id="rId11"/>
    <p:sldLayoutId id="2147484238" r:id="rId12"/>
    <p:sldLayoutId id="2147484239" r:id="rId13"/>
    <p:sldLayoutId id="2147484240" r:id="rId14"/>
    <p:sldLayoutId id="2147484241" r:id="rId15"/>
    <p:sldLayoutId id="2147484242" r:id="rId16"/>
    <p:sldLayoutId id="2147484243" r:id="rId17"/>
    <p:sldLayoutId id="2147484244" r:id="rId18"/>
    <p:sldLayoutId id="2147484245" r:id="rId19"/>
    <p:sldLayoutId id="2147484246" r:id="rId20"/>
    <p:sldLayoutId id="2147484247" r:id="rId21"/>
  </p:sldLayoutIdLst>
  <p:transition spd="slow">
    <p:wipe/>
  </p:transition>
  <p:hf hdr="0" ftr="0" dt="0"/>
  <p:txStyles>
    <p:title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23"/>
            </p:custDataLst>
            <p:extLst>
              <p:ext uri="{D42A27DB-BD31-4B8C-83A1-F6EECF244321}">
                <p14:modId xmlns:p14="http://schemas.microsoft.com/office/powerpoint/2010/main" val="30725651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5" imgW="345" imgH="355" progId="TCLayout.ActiveDocument.1">
                  <p:embed/>
                </p:oleObj>
              </mc:Choice>
              <mc:Fallback>
                <p:oleObj name="think-cell Slide" r:id="rId25"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2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2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Placeholder 1">
            <a:extLst>
              <a:ext uri="{FF2B5EF4-FFF2-40B4-BE49-F238E27FC236}">
                <a16:creationId xmlns:a16="http://schemas.microsoft.com/office/drawing/2014/main" id="{BD485BAD-1C8B-4441-B783-106FAC225FF6}"/>
              </a:ext>
            </a:extLst>
          </p:cNvPr>
          <p:cNvSpPr>
            <a:spLocks noGrp="1"/>
          </p:cNvSpPr>
          <p:nvPr>
            <p:ph type="title"/>
          </p:nvPr>
        </p:nvSpPr>
        <p:spPr>
          <a:xfrm>
            <a:off x="468000" y="468000"/>
            <a:ext cx="11262666" cy="443198"/>
          </a:xfrm>
          <a:prstGeom prst="rect">
            <a:avLst/>
          </a:prstGeom>
        </p:spPr>
        <p:txBody>
          <a:bodyPr vert="horz" wrap="square" lIns="0" tIns="0" rIns="0" bIns="0" rtlCol="0" anchor="t" anchorCtr="0">
            <a:spAutoFit/>
          </a:bodyPr>
          <a:lstStyle/>
          <a:p>
            <a:r>
              <a:rPr lang="en-US" dirty="0"/>
              <a:t>Header</a:t>
            </a:r>
          </a:p>
        </p:txBody>
      </p:sp>
      <p:sp>
        <p:nvSpPr>
          <p:cNvPr id="3" name="Text Placeholder 2">
            <a:extLst>
              <a:ext uri="{FF2B5EF4-FFF2-40B4-BE49-F238E27FC236}">
                <a16:creationId xmlns:a16="http://schemas.microsoft.com/office/drawing/2014/main" id="{4C34663B-7E49-9440-B293-C2E9E4CCE566}"/>
              </a:ext>
            </a:extLst>
          </p:cNvPr>
          <p:cNvSpPr>
            <a:spLocks noGrp="1"/>
          </p:cNvSpPr>
          <p:nvPr>
            <p:ph type="body" idx="1"/>
          </p:nvPr>
        </p:nvSpPr>
        <p:spPr>
          <a:xfrm>
            <a:off x="467999" y="1800000"/>
            <a:ext cx="11262666" cy="3208571"/>
          </a:xfrm>
          <a:prstGeom prst="rect">
            <a:avLst/>
          </a:prstGeom>
        </p:spPr>
        <p:txBody>
          <a:bodyPr vert="horz" wrap="square" lIns="0" tIns="0" rIns="0" bIns="0" rtlCol="0">
            <a:spAutoFit/>
          </a:bodyPr>
          <a:lstStyle/>
          <a:p>
            <a:pPr lvl="0"/>
            <a:r>
              <a:rPr lang="en-US" altLang="nl-NL" noProof="0" dirty="0"/>
              <a:t>Edit Master text styles</a:t>
            </a:r>
          </a:p>
          <a:p>
            <a:pPr lvl="1"/>
            <a:r>
              <a:rPr lang="en-US" altLang="nl-NL" noProof="0" dirty="0"/>
              <a:t>Second level</a:t>
            </a:r>
          </a:p>
          <a:p>
            <a:pPr lvl="2"/>
            <a:r>
              <a:rPr lang="en-US" altLang="nl-NL" noProof="0" dirty="0"/>
              <a:t>Third level</a:t>
            </a:r>
          </a:p>
          <a:p>
            <a:pPr lvl="3"/>
            <a:r>
              <a:rPr lang="en-US" altLang="nl-NL" noProof="0" dirty="0"/>
              <a:t>Fourth level</a:t>
            </a:r>
          </a:p>
          <a:p>
            <a:pPr lvl="4"/>
            <a:r>
              <a:rPr lang="en-US" altLang="nl-NL" noProof="0" dirty="0"/>
              <a:t>Fifth level</a:t>
            </a:r>
          </a:p>
          <a:p>
            <a:pPr lvl="5"/>
            <a:r>
              <a:rPr lang="en-US" altLang="nl-NL" noProof="0" dirty="0"/>
              <a:t>sixth level</a:t>
            </a:r>
          </a:p>
          <a:p>
            <a:pPr lvl="6"/>
            <a:r>
              <a:rPr lang="en-US" altLang="nl-NL" noProof="0" dirty="0"/>
              <a:t>Seventh level</a:t>
            </a:r>
          </a:p>
          <a:p>
            <a:pPr lvl="7"/>
            <a:r>
              <a:rPr lang="en-US" altLang="nl-NL" noProof="0" dirty="0"/>
              <a:t>Eight level</a:t>
            </a:r>
          </a:p>
          <a:p>
            <a:pPr lvl="8"/>
            <a:r>
              <a:rPr lang="en-US" altLang="nl-NL" noProof="0" dirty="0"/>
              <a:t>Ninth level</a:t>
            </a:r>
          </a:p>
          <a:p>
            <a:pPr lvl="7"/>
            <a:endParaRPr lang="en-US" altLang="nl-NL" noProof="0" dirty="0"/>
          </a:p>
        </p:txBody>
      </p:sp>
      <p:sp>
        <p:nvSpPr>
          <p:cNvPr id="12" name="Slide Number Placeholder 8">
            <a:extLst>
              <a:ext uri="{FF2B5EF4-FFF2-40B4-BE49-F238E27FC236}">
                <a16:creationId xmlns:a16="http://schemas.microsoft.com/office/drawing/2014/main" id="{D4C1C55B-7FBE-4698-9CB6-B4D9EFF5E5D1}"/>
              </a:ext>
            </a:extLst>
          </p:cNvPr>
          <p:cNvSpPr>
            <a:spLocks noGrp="1"/>
          </p:cNvSpPr>
          <p:nvPr>
            <p:ph type="sldNum" sz="quarter" idx="4"/>
          </p:nvPr>
        </p:nvSpPr>
        <p:spPr>
          <a:xfrm>
            <a:off x="468000" y="6339600"/>
            <a:ext cx="451163" cy="184666"/>
          </a:xfrm>
          <a:prstGeom prst="rect">
            <a:avLst/>
          </a:prstGeom>
        </p:spPr>
        <p:txBody>
          <a:bodyPr vert="horz" wrap="square" lIns="0" tIns="0" rIns="0" bIns="0" rtlCol="0" anchor="t" anchorCtr="0">
            <a:spAutoFit/>
          </a:bodyPr>
          <a:lstStyle>
            <a:lvl1pPr algn="l">
              <a:defRPr sz="1200" b="0" i="0">
                <a:solidFill>
                  <a:srgbClr val="B2B2B2"/>
                </a:solidFill>
                <a:latin typeface="+mn-lt"/>
              </a:defRPr>
            </a:lvl1pPr>
          </a:lstStyle>
          <a:p>
            <a:fld id="{EC50C849-B97A-2B45-B78A-6D9C352F693C}" type="slidenum">
              <a:rPr lang="en-US" smtClean="0"/>
              <a:pPr/>
              <a:t>‹#›</a:t>
            </a:fld>
            <a:endParaRPr lang="en-US" dirty="0"/>
          </a:p>
        </p:txBody>
      </p:sp>
      <p:sp>
        <p:nvSpPr>
          <p:cNvPr id="13" name="Footer Placeholder 4">
            <a:extLst>
              <a:ext uri="{FF2B5EF4-FFF2-40B4-BE49-F238E27FC236}">
                <a16:creationId xmlns:a16="http://schemas.microsoft.com/office/drawing/2014/main" id="{C4A352FF-86BC-4E1A-AA9A-CE84C72022FA}"/>
              </a:ext>
            </a:extLst>
          </p:cNvPr>
          <p:cNvSpPr>
            <a:spLocks noGrp="1"/>
          </p:cNvSpPr>
          <p:nvPr>
            <p:ph type="ftr" sz="quarter" idx="3"/>
          </p:nvPr>
        </p:nvSpPr>
        <p:spPr>
          <a:xfrm>
            <a:off x="1066799" y="6339600"/>
            <a:ext cx="6429375" cy="184666"/>
          </a:xfrm>
          <a:prstGeom prst="rect">
            <a:avLst/>
          </a:prstGeom>
        </p:spPr>
        <p:txBody>
          <a:bodyPr vert="horz" lIns="0" tIns="0" rIns="0" bIns="0" rtlCol="0" anchor="ctr">
            <a:noAutofit/>
          </a:bodyPr>
          <a:lstStyle>
            <a:lvl1pPr algn="l">
              <a:defRPr sz="1200">
                <a:solidFill>
                  <a:schemeClr val="bg1">
                    <a:lumMod val="75000"/>
                  </a:schemeClr>
                </a:solidFill>
                <a:latin typeface="+mn-lt"/>
              </a:defRPr>
            </a:lvl1pPr>
          </a:lstStyle>
          <a:p>
            <a:endParaRPr lang="en-US" dirty="0"/>
          </a:p>
        </p:txBody>
      </p:sp>
      <p:pic>
        <p:nvPicPr>
          <p:cNvPr id="8" name="Picture 7">
            <a:extLst>
              <a:ext uri="{FF2B5EF4-FFF2-40B4-BE49-F238E27FC236}">
                <a16:creationId xmlns:a16="http://schemas.microsoft.com/office/drawing/2014/main" id="{0EB26F52-2134-444C-B625-AC29ADC8DE55}"/>
              </a:ext>
            </a:extLst>
          </p:cNvPr>
          <p:cNvPicPr>
            <a:picLocks noChangeAspect="1"/>
          </p:cNvPicPr>
          <p:nvPr userDrawn="1"/>
        </p:nvPicPr>
        <p:blipFill rotWithShape="1">
          <a:blip r:embed="rId2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937750825"/>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 id="2147484261" r:id="rId13"/>
    <p:sldLayoutId id="2147484262" r:id="rId14"/>
    <p:sldLayoutId id="2147484263" r:id="rId15"/>
    <p:sldLayoutId id="2147484264" r:id="rId16"/>
    <p:sldLayoutId id="2147484265" r:id="rId17"/>
    <p:sldLayoutId id="2147484266" r:id="rId18"/>
    <p:sldLayoutId id="2147484267" r:id="rId19"/>
    <p:sldLayoutId id="2147484268" r:id="rId20"/>
    <p:sldLayoutId id="2147484269" r:id="rId21"/>
  </p:sldLayoutIdLst>
  <p:transition spd="slow">
    <p:wipe/>
  </p:transition>
  <p:hf hdr="0" ftr="0" dt="0"/>
  <p:txStyles>
    <p:title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 name="Freeform 30">
            <a:extLst>
              <a:ext uri="{FF2B5EF4-FFF2-40B4-BE49-F238E27FC236}">
                <a16:creationId xmlns:a16="http://schemas.microsoft.com/office/drawing/2014/main" id="{5CE6C0A0-B904-B643-8265-39985D4DAB3C}"/>
              </a:ext>
            </a:extLst>
          </p:cNvPr>
          <p:cNvSpPr>
            <a:spLocks/>
          </p:cNvSpPr>
          <p:nvPr userDrawn="1">
            <p:custDataLst>
              <p:tags r:id="rId25"/>
            </p:custDataLst>
          </p:nvPr>
        </p:nvSpPr>
        <p:spPr bwMode="auto">
          <a:xfrm>
            <a:off x="0" y="4864080"/>
            <a:ext cx="12192000" cy="1993920"/>
          </a:xfrm>
          <a:custGeom>
            <a:avLst/>
            <a:gdLst>
              <a:gd name="T0" fmla="*/ 5768 w 5768"/>
              <a:gd name="T1" fmla="*/ 972 h 974"/>
              <a:gd name="T2" fmla="*/ 3 w 5768"/>
              <a:gd name="T3" fmla="*/ 959 h 974"/>
              <a:gd name="T4" fmla="*/ 0 w 5768"/>
              <a:gd name="T5" fmla="*/ 504 h 974"/>
              <a:gd name="T6" fmla="*/ 0 w 5768"/>
              <a:gd name="T7" fmla="*/ 504 h 974"/>
              <a:gd name="T8" fmla="*/ 212 w 5768"/>
              <a:gd name="T9" fmla="*/ 516 h 974"/>
              <a:gd name="T10" fmla="*/ 424 w 5768"/>
              <a:gd name="T11" fmla="*/ 526 h 974"/>
              <a:gd name="T12" fmla="*/ 632 w 5768"/>
              <a:gd name="T13" fmla="*/ 534 h 974"/>
              <a:gd name="T14" fmla="*/ 840 w 5768"/>
              <a:gd name="T15" fmla="*/ 540 h 974"/>
              <a:gd name="T16" fmla="*/ 1048 w 5768"/>
              <a:gd name="T17" fmla="*/ 544 h 974"/>
              <a:gd name="T18" fmla="*/ 1252 w 5768"/>
              <a:gd name="T19" fmla="*/ 546 h 974"/>
              <a:gd name="T20" fmla="*/ 1456 w 5768"/>
              <a:gd name="T21" fmla="*/ 546 h 974"/>
              <a:gd name="T22" fmla="*/ 1656 w 5768"/>
              <a:gd name="T23" fmla="*/ 544 h 974"/>
              <a:gd name="T24" fmla="*/ 1856 w 5768"/>
              <a:gd name="T25" fmla="*/ 540 h 974"/>
              <a:gd name="T26" fmla="*/ 2054 w 5768"/>
              <a:gd name="T27" fmla="*/ 536 h 974"/>
              <a:gd name="T28" fmla="*/ 2250 w 5768"/>
              <a:gd name="T29" fmla="*/ 528 h 974"/>
              <a:gd name="T30" fmla="*/ 2444 w 5768"/>
              <a:gd name="T31" fmla="*/ 520 h 974"/>
              <a:gd name="T32" fmla="*/ 2634 w 5768"/>
              <a:gd name="T33" fmla="*/ 510 h 974"/>
              <a:gd name="T34" fmla="*/ 2824 w 5768"/>
              <a:gd name="T35" fmla="*/ 498 h 974"/>
              <a:gd name="T36" fmla="*/ 3010 w 5768"/>
              <a:gd name="T37" fmla="*/ 484 h 974"/>
              <a:gd name="T38" fmla="*/ 3196 w 5768"/>
              <a:gd name="T39" fmla="*/ 468 h 974"/>
              <a:gd name="T40" fmla="*/ 3378 w 5768"/>
              <a:gd name="T41" fmla="*/ 450 h 974"/>
              <a:gd name="T42" fmla="*/ 3556 w 5768"/>
              <a:gd name="T43" fmla="*/ 430 h 974"/>
              <a:gd name="T44" fmla="*/ 3734 w 5768"/>
              <a:gd name="T45" fmla="*/ 410 h 974"/>
              <a:gd name="T46" fmla="*/ 3908 w 5768"/>
              <a:gd name="T47" fmla="*/ 388 h 974"/>
              <a:gd name="T48" fmla="*/ 4078 w 5768"/>
              <a:gd name="T49" fmla="*/ 364 h 974"/>
              <a:gd name="T50" fmla="*/ 4248 w 5768"/>
              <a:gd name="T51" fmla="*/ 338 h 974"/>
              <a:gd name="T52" fmla="*/ 4414 w 5768"/>
              <a:gd name="T53" fmla="*/ 312 h 974"/>
              <a:gd name="T54" fmla="*/ 4576 w 5768"/>
              <a:gd name="T55" fmla="*/ 282 h 974"/>
              <a:gd name="T56" fmla="*/ 4736 w 5768"/>
              <a:gd name="T57" fmla="*/ 252 h 974"/>
              <a:gd name="T58" fmla="*/ 4892 w 5768"/>
              <a:gd name="T59" fmla="*/ 222 h 974"/>
              <a:gd name="T60" fmla="*/ 5044 w 5768"/>
              <a:gd name="T61" fmla="*/ 188 h 974"/>
              <a:gd name="T62" fmla="*/ 5194 w 5768"/>
              <a:gd name="T63" fmla="*/ 154 h 974"/>
              <a:gd name="T64" fmla="*/ 5342 w 5768"/>
              <a:gd name="T65" fmla="*/ 118 h 974"/>
              <a:gd name="T66" fmla="*/ 5484 w 5768"/>
              <a:gd name="T67" fmla="*/ 80 h 974"/>
              <a:gd name="T68" fmla="*/ 5624 w 5768"/>
              <a:gd name="T69" fmla="*/ 42 h 974"/>
              <a:gd name="T70" fmla="*/ 5760 w 5768"/>
              <a:gd name="T71" fmla="*/ 0 h 974"/>
              <a:gd name="T72" fmla="*/ 5765 w 5768"/>
              <a:gd name="T73" fmla="*/ 974 h 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68" h="974">
                <a:moveTo>
                  <a:pt x="5768" y="972"/>
                </a:moveTo>
                <a:lnTo>
                  <a:pt x="3" y="959"/>
                </a:lnTo>
                <a:lnTo>
                  <a:pt x="0" y="504"/>
                </a:lnTo>
                <a:lnTo>
                  <a:pt x="212" y="516"/>
                </a:lnTo>
                <a:lnTo>
                  <a:pt x="424" y="526"/>
                </a:lnTo>
                <a:lnTo>
                  <a:pt x="632" y="534"/>
                </a:lnTo>
                <a:lnTo>
                  <a:pt x="840" y="540"/>
                </a:lnTo>
                <a:lnTo>
                  <a:pt x="1048" y="544"/>
                </a:lnTo>
                <a:lnTo>
                  <a:pt x="1252" y="546"/>
                </a:lnTo>
                <a:lnTo>
                  <a:pt x="1456" y="546"/>
                </a:lnTo>
                <a:lnTo>
                  <a:pt x="1656" y="544"/>
                </a:lnTo>
                <a:lnTo>
                  <a:pt x="1856" y="540"/>
                </a:lnTo>
                <a:lnTo>
                  <a:pt x="2054" y="536"/>
                </a:lnTo>
                <a:lnTo>
                  <a:pt x="2250" y="528"/>
                </a:lnTo>
                <a:lnTo>
                  <a:pt x="2444" y="520"/>
                </a:lnTo>
                <a:lnTo>
                  <a:pt x="2634" y="510"/>
                </a:lnTo>
                <a:lnTo>
                  <a:pt x="2824" y="498"/>
                </a:lnTo>
                <a:lnTo>
                  <a:pt x="3010" y="484"/>
                </a:lnTo>
                <a:lnTo>
                  <a:pt x="3196" y="468"/>
                </a:lnTo>
                <a:lnTo>
                  <a:pt x="3378" y="450"/>
                </a:lnTo>
                <a:lnTo>
                  <a:pt x="3556" y="430"/>
                </a:lnTo>
                <a:lnTo>
                  <a:pt x="3734" y="410"/>
                </a:lnTo>
                <a:lnTo>
                  <a:pt x="3908" y="388"/>
                </a:lnTo>
                <a:lnTo>
                  <a:pt x="4078" y="364"/>
                </a:lnTo>
                <a:lnTo>
                  <a:pt x="4248" y="338"/>
                </a:lnTo>
                <a:lnTo>
                  <a:pt x="4414" y="312"/>
                </a:lnTo>
                <a:lnTo>
                  <a:pt x="4576" y="282"/>
                </a:lnTo>
                <a:lnTo>
                  <a:pt x="4736" y="252"/>
                </a:lnTo>
                <a:lnTo>
                  <a:pt x="4892" y="222"/>
                </a:lnTo>
                <a:lnTo>
                  <a:pt x="5044" y="188"/>
                </a:lnTo>
                <a:lnTo>
                  <a:pt x="5194" y="154"/>
                </a:lnTo>
                <a:lnTo>
                  <a:pt x="5342" y="118"/>
                </a:lnTo>
                <a:lnTo>
                  <a:pt x="5484" y="80"/>
                </a:lnTo>
                <a:lnTo>
                  <a:pt x="5624" y="42"/>
                </a:lnTo>
                <a:lnTo>
                  <a:pt x="5760" y="0"/>
                </a:lnTo>
                <a:lnTo>
                  <a:pt x="5765" y="974"/>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nl-NL" sz="1620">
              <a:solidFill>
                <a:srgbClr val="000000"/>
              </a:solidFill>
            </a:endParaRPr>
          </a:p>
        </p:txBody>
      </p:sp>
      <p:graphicFrame>
        <p:nvGraphicFramePr>
          <p:cNvPr id="1027" name="Rectangle 2" hidden="1"/>
          <p:cNvGraphicFramePr>
            <a:graphicFrameLocks/>
          </p:cNvGraphicFramePr>
          <p:nvPr>
            <p:custDataLst>
              <p:tags r:id="rId26"/>
            </p:custDataLst>
          </p:nvPr>
        </p:nvGraphicFramePr>
        <p:xfrm>
          <a:off x="0" y="2"/>
          <a:ext cx="211667" cy="158751"/>
        </p:xfrm>
        <a:graphic>
          <a:graphicData uri="http://schemas.openxmlformats.org/presentationml/2006/ole">
            <mc:AlternateContent xmlns:mc="http://schemas.openxmlformats.org/markup-compatibility/2006">
              <mc:Choice xmlns:v="urn:schemas-microsoft-com:vml" Requires="v">
                <p:oleObj name="think-cell Slide" r:id="rId29" imgW="0" imgH="0" progId="TCLayout.ActiveDocument.1">
                  <p:embed/>
                </p:oleObj>
              </mc:Choice>
              <mc:Fallback>
                <p:oleObj name="think-cell Slide" r:id="rId29" imgW="0" imgH="0" progId="TCLayout.ActiveDocument.1">
                  <p:embed/>
                  <p:pic>
                    <p:nvPicPr>
                      <p:cNvPr id="1027"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2"/>
                        <a:ext cx="211667" cy="15875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8" name="Rectangle 3"/>
          <p:cNvSpPr>
            <a:spLocks noGrp="1" noChangeArrowheads="1"/>
          </p:cNvSpPr>
          <p:nvPr>
            <p:ph type="title"/>
          </p:nvPr>
        </p:nvSpPr>
        <p:spPr bwMode="auto">
          <a:xfrm>
            <a:off x="956738" y="1027598"/>
            <a:ext cx="8657167" cy="4678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en-GB" altLang="en-US" noProof="0" dirty="0"/>
              <a:t>Click to edit Master title style</a:t>
            </a:r>
          </a:p>
        </p:txBody>
      </p:sp>
      <p:sp>
        <p:nvSpPr>
          <p:cNvPr id="1029" name="Rectangle 4"/>
          <p:cNvSpPr>
            <a:spLocks noGrp="1" noChangeArrowheads="1"/>
          </p:cNvSpPr>
          <p:nvPr>
            <p:ph type="body" idx="1"/>
          </p:nvPr>
        </p:nvSpPr>
        <p:spPr bwMode="auto">
          <a:xfrm>
            <a:off x="969433" y="1773240"/>
            <a:ext cx="8763000" cy="16825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nl-NL" altLang="en-US" dirty="0"/>
              <a:t>Click </a:t>
            </a:r>
            <a:r>
              <a:rPr lang="nl-NL" altLang="en-US" dirty="0" err="1"/>
              <a:t>to</a:t>
            </a:r>
            <a:r>
              <a:rPr lang="nl-NL" altLang="en-US" dirty="0"/>
              <a:t> </a:t>
            </a:r>
            <a:r>
              <a:rPr lang="nl-NL" altLang="en-US" dirty="0" err="1"/>
              <a:t>edit</a:t>
            </a:r>
            <a:r>
              <a:rPr lang="nl-NL" altLang="en-US" dirty="0"/>
              <a:t> Master </a:t>
            </a:r>
            <a:r>
              <a:rPr lang="nl-NL" altLang="en-US" dirty="0" err="1"/>
              <a:t>text</a:t>
            </a:r>
            <a:r>
              <a:rPr lang="nl-NL" altLang="en-US" dirty="0"/>
              <a:t> </a:t>
            </a:r>
            <a:r>
              <a:rPr lang="nl-NL" altLang="en-US" dirty="0" err="1"/>
              <a:t>styles</a:t>
            </a:r>
            <a:endParaRPr lang="nl-NL" altLang="en-US" dirty="0"/>
          </a:p>
          <a:p>
            <a:pPr lvl="1"/>
            <a:r>
              <a:rPr lang="nl-NL" altLang="en-US" dirty="0"/>
              <a:t>Second level</a:t>
            </a:r>
          </a:p>
          <a:p>
            <a:pPr lvl="2"/>
            <a:r>
              <a:rPr lang="nl-NL" altLang="en-US" dirty="0" err="1"/>
              <a:t>Third</a:t>
            </a:r>
            <a:r>
              <a:rPr lang="nl-NL" altLang="en-US" dirty="0"/>
              <a:t> level</a:t>
            </a:r>
          </a:p>
          <a:p>
            <a:pPr lvl="3"/>
            <a:r>
              <a:rPr lang="nl-NL" altLang="en-US" dirty="0" err="1"/>
              <a:t>Fourth</a:t>
            </a:r>
            <a:r>
              <a:rPr lang="nl-NL" altLang="en-US" dirty="0"/>
              <a:t> level</a:t>
            </a:r>
          </a:p>
          <a:p>
            <a:pPr lvl="4"/>
            <a:r>
              <a:rPr lang="nl-NL" altLang="en-US" dirty="0" err="1"/>
              <a:t>Fifth</a:t>
            </a:r>
            <a:r>
              <a:rPr lang="nl-NL" altLang="en-US" dirty="0"/>
              <a:t> level</a:t>
            </a:r>
          </a:p>
        </p:txBody>
      </p:sp>
      <p:sp>
        <p:nvSpPr>
          <p:cNvPr id="3" name="TextBox 2"/>
          <p:cNvSpPr txBox="1"/>
          <p:nvPr userDrawn="1">
            <p:custDataLst>
              <p:tags r:id="rId27"/>
            </p:custDataLst>
          </p:nvPr>
        </p:nvSpPr>
        <p:spPr>
          <a:xfrm>
            <a:off x="5" y="2"/>
            <a:ext cx="184731" cy="341632"/>
          </a:xfrm>
          <a:prstGeom prst="rect">
            <a:avLst/>
          </a:prstGeom>
          <a:noFill/>
        </p:spPr>
        <p:txBody>
          <a:bodyPr vert="horz" wrap="none" rtlCol="0">
            <a:spAutoFit/>
          </a:bodyPr>
          <a:lstStyle/>
          <a:p>
            <a:endParaRPr lang="nl-NL" sz="1620">
              <a:solidFill>
                <a:srgbClr val="000000"/>
              </a:solidFill>
            </a:endParaRPr>
          </a:p>
        </p:txBody>
      </p:sp>
      <p:sp>
        <p:nvSpPr>
          <p:cNvPr id="1033" name="Text Box 34"/>
          <p:cNvSpPr txBox="1">
            <a:spLocks noChangeArrowheads="1"/>
          </p:cNvSpPr>
          <p:nvPr>
            <p:custDataLst>
              <p:tags r:id="rId28"/>
            </p:custDataLst>
          </p:nvPr>
        </p:nvSpPr>
        <p:spPr bwMode="auto">
          <a:xfrm>
            <a:off x="982138" y="279401"/>
            <a:ext cx="65" cy="1384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nl-NL" altLang="en-US" sz="900" dirty="0">
              <a:solidFill>
                <a:srgbClr val="5F5F5F"/>
              </a:solidFill>
            </a:endParaRPr>
          </a:p>
        </p:txBody>
      </p:sp>
    </p:spTree>
    <p:extLst>
      <p:ext uri="{BB962C8B-B14F-4D97-AF65-F5344CB8AC3E}">
        <p14:creationId xmlns:p14="http://schemas.microsoft.com/office/powerpoint/2010/main" val="3882665947"/>
      </p:ext>
    </p:extLst>
  </p:cSld>
  <p:clrMap bg1="lt1" tx1="dk1" bg2="lt2" tx2="dk2" accent1="accent1" accent2="accent2" accent3="accent3" accent4="accent4" accent5="accent5" accent6="accent6" hlink="hlink" folHlink="folHlink"/>
  <p:sldLayoutIdLst>
    <p:sldLayoutId id="2147484271" r:id="rId1"/>
    <p:sldLayoutId id="2147484272" r:id="rId2"/>
    <p:sldLayoutId id="2147484273" r:id="rId3"/>
    <p:sldLayoutId id="2147484274" r:id="rId4"/>
    <p:sldLayoutId id="2147484275" r:id="rId5"/>
    <p:sldLayoutId id="2147484276" r:id="rId6"/>
    <p:sldLayoutId id="2147484277" r:id="rId7"/>
    <p:sldLayoutId id="2147484278" r:id="rId8"/>
    <p:sldLayoutId id="2147484279" r:id="rId9"/>
    <p:sldLayoutId id="2147484280" r:id="rId10"/>
    <p:sldLayoutId id="2147484281" r:id="rId11"/>
    <p:sldLayoutId id="2147484282" r:id="rId12"/>
    <p:sldLayoutId id="2147484283" r:id="rId13"/>
    <p:sldLayoutId id="2147484284" r:id="rId14"/>
    <p:sldLayoutId id="2147484285" r:id="rId15"/>
    <p:sldLayoutId id="2147484286" r:id="rId16"/>
    <p:sldLayoutId id="2147484287" r:id="rId17"/>
    <p:sldLayoutId id="2147484288" r:id="rId18"/>
    <p:sldLayoutId id="2147484289" r:id="rId19"/>
    <p:sldLayoutId id="2147484290" r:id="rId20"/>
    <p:sldLayoutId id="2147484291" r:id="rId21"/>
    <p:sldLayoutId id="2147484292" r:id="rId22"/>
    <p:sldLayoutId id="2147484293" r:id="rId23"/>
  </p:sldLayoutIdLst>
  <p:transition spd="slow">
    <p:wipe/>
  </p:transition>
  <p:hf hdr="0" ftr="0"/>
  <p:txStyles>
    <p:titleStyle>
      <a:lvl1pPr algn="l" rtl="0" eaLnBrk="0" fontAlgn="base" hangingPunct="0">
        <a:lnSpc>
          <a:spcPct val="95000"/>
        </a:lnSpc>
        <a:spcBef>
          <a:spcPct val="0"/>
        </a:spcBef>
        <a:spcAft>
          <a:spcPct val="0"/>
        </a:spcAft>
        <a:defRPr sz="3200" b="1">
          <a:solidFill>
            <a:srgbClr val="5F9E4B"/>
          </a:solidFill>
          <a:latin typeface="+mj-lt"/>
          <a:ea typeface="+mj-ea"/>
          <a:cs typeface="+mj-cs"/>
        </a:defRPr>
      </a:lvl1pPr>
      <a:lvl2pPr algn="l" rtl="0" eaLnBrk="0" fontAlgn="base" hangingPunct="0">
        <a:lnSpc>
          <a:spcPct val="95000"/>
        </a:lnSpc>
        <a:spcBef>
          <a:spcPct val="0"/>
        </a:spcBef>
        <a:spcAft>
          <a:spcPct val="0"/>
        </a:spcAft>
        <a:defRPr sz="2880" b="1">
          <a:solidFill>
            <a:schemeClr val="folHlink"/>
          </a:solidFill>
          <a:latin typeface="Trebuchet MS" pitchFamily="34" charset="0"/>
          <a:cs typeface="Arial" charset="0"/>
        </a:defRPr>
      </a:lvl2pPr>
      <a:lvl3pPr algn="l" rtl="0" eaLnBrk="0" fontAlgn="base" hangingPunct="0">
        <a:lnSpc>
          <a:spcPct val="95000"/>
        </a:lnSpc>
        <a:spcBef>
          <a:spcPct val="0"/>
        </a:spcBef>
        <a:spcAft>
          <a:spcPct val="0"/>
        </a:spcAft>
        <a:defRPr sz="2880" b="1">
          <a:solidFill>
            <a:schemeClr val="folHlink"/>
          </a:solidFill>
          <a:latin typeface="Trebuchet MS" pitchFamily="34" charset="0"/>
          <a:cs typeface="Arial" charset="0"/>
        </a:defRPr>
      </a:lvl3pPr>
      <a:lvl4pPr algn="l" rtl="0" eaLnBrk="0" fontAlgn="base" hangingPunct="0">
        <a:lnSpc>
          <a:spcPct val="95000"/>
        </a:lnSpc>
        <a:spcBef>
          <a:spcPct val="0"/>
        </a:spcBef>
        <a:spcAft>
          <a:spcPct val="0"/>
        </a:spcAft>
        <a:defRPr sz="2880" b="1">
          <a:solidFill>
            <a:schemeClr val="folHlink"/>
          </a:solidFill>
          <a:latin typeface="Trebuchet MS" pitchFamily="34" charset="0"/>
          <a:cs typeface="Arial" charset="0"/>
        </a:defRPr>
      </a:lvl4pPr>
      <a:lvl5pPr algn="l" rtl="0" eaLnBrk="0" fontAlgn="base" hangingPunct="0">
        <a:lnSpc>
          <a:spcPct val="95000"/>
        </a:lnSpc>
        <a:spcBef>
          <a:spcPct val="0"/>
        </a:spcBef>
        <a:spcAft>
          <a:spcPct val="0"/>
        </a:spcAft>
        <a:defRPr sz="2880" b="1">
          <a:solidFill>
            <a:schemeClr val="folHlink"/>
          </a:solidFill>
          <a:latin typeface="Trebuchet MS" pitchFamily="34" charset="0"/>
          <a:cs typeface="Arial" charset="0"/>
        </a:defRPr>
      </a:lvl5pPr>
      <a:lvl6pPr marL="411470" algn="l" rtl="0" fontAlgn="base">
        <a:lnSpc>
          <a:spcPct val="95000"/>
        </a:lnSpc>
        <a:spcBef>
          <a:spcPct val="0"/>
        </a:spcBef>
        <a:spcAft>
          <a:spcPct val="0"/>
        </a:spcAft>
        <a:defRPr sz="2880" b="1">
          <a:solidFill>
            <a:schemeClr val="folHlink"/>
          </a:solidFill>
          <a:latin typeface="Trebuchet MS" pitchFamily="34" charset="0"/>
          <a:cs typeface="Arial" charset="0"/>
        </a:defRPr>
      </a:lvl6pPr>
      <a:lvl7pPr marL="822939" algn="l" rtl="0" fontAlgn="base">
        <a:lnSpc>
          <a:spcPct val="95000"/>
        </a:lnSpc>
        <a:spcBef>
          <a:spcPct val="0"/>
        </a:spcBef>
        <a:spcAft>
          <a:spcPct val="0"/>
        </a:spcAft>
        <a:defRPr sz="2880" b="1">
          <a:solidFill>
            <a:schemeClr val="folHlink"/>
          </a:solidFill>
          <a:latin typeface="Trebuchet MS" pitchFamily="34" charset="0"/>
          <a:cs typeface="Arial" charset="0"/>
        </a:defRPr>
      </a:lvl7pPr>
      <a:lvl8pPr marL="1234409" algn="l" rtl="0" fontAlgn="base">
        <a:lnSpc>
          <a:spcPct val="95000"/>
        </a:lnSpc>
        <a:spcBef>
          <a:spcPct val="0"/>
        </a:spcBef>
        <a:spcAft>
          <a:spcPct val="0"/>
        </a:spcAft>
        <a:defRPr sz="2880" b="1">
          <a:solidFill>
            <a:schemeClr val="folHlink"/>
          </a:solidFill>
          <a:latin typeface="Trebuchet MS" pitchFamily="34" charset="0"/>
          <a:cs typeface="Arial" charset="0"/>
        </a:defRPr>
      </a:lvl8pPr>
      <a:lvl9pPr marL="1645879" algn="l" rtl="0" fontAlgn="base">
        <a:lnSpc>
          <a:spcPct val="95000"/>
        </a:lnSpc>
        <a:spcBef>
          <a:spcPct val="0"/>
        </a:spcBef>
        <a:spcAft>
          <a:spcPct val="0"/>
        </a:spcAft>
        <a:defRPr sz="2880" b="1">
          <a:solidFill>
            <a:schemeClr val="folHlink"/>
          </a:solidFill>
          <a:latin typeface="Trebuchet MS" pitchFamily="34" charset="0"/>
          <a:cs typeface="Arial" charset="0"/>
        </a:defRPr>
      </a:lvl9pPr>
    </p:titleStyle>
    <p:bodyStyle>
      <a:lvl1pPr marL="308603" indent="-308603" algn="l" rtl="0" eaLnBrk="0" fontAlgn="base" hangingPunct="0">
        <a:spcBef>
          <a:spcPts val="0"/>
        </a:spcBef>
        <a:spcAft>
          <a:spcPts val="400"/>
        </a:spcAft>
        <a:buChar char="•"/>
        <a:defRPr sz="2400">
          <a:solidFill>
            <a:schemeClr val="tx1"/>
          </a:solidFill>
          <a:latin typeface="+mn-lt"/>
          <a:ea typeface="+mn-ea"/>
          <a:cs typeface="+mn-cs"/>
        </a:defRPr>
      </a:lvl1pPr>
      <a:lvl2pPr marL="668639" indent="-257170" algn="l" rtl="0" eaLnBrk="0" fontAlgn="base" hangingPunct="0">
        <a:spcBef>
          <a:spcPts val="0"/>
        </a:spcBef>
        <a:spcAft>
          <a:spcPts val="400"/>
        </a:spcAft>
        <a:buChar char="–"/>
        <a:defRPr sz="2133">
          <a:solidFill>
            <a:schemeClr val="tx1"/>
          </a:solidFill>
          <a:latin typeface="+mn-lt"/>
          <a:cs typeface="+mn-cs"/>
        </a:defRPr>
      </a:lvl2pPr>
      <a:lvl3pPr marL="1028674" indent="-205735" algn="l" rtl="0" eaLnBrk="0" fontAlgn="base" hangingPunct="0">
        <a:spcBef>
          <a:spcPts val="0"/>
        </a:spcBef>
        <a:spcAft>
          <a:spcPts val="400"/>
        </a:spcAft>
        <a:buChar char="•"/>
        <a:defRPr sz="1867">
          <a:solidFill>
            <a:schemeClr val="tx1"/>
          </a:solidFill>
          <a:latin typeface="+mn-lt"/>
          <a:cs typeface="+mn-cs"/>
        </a:defRPr>
      </a:lvl3pPr>
      <a:lvl4pPr marL="1440144" indent="-205735" algn="l" rtl="0" eaLnBrk="0" fontAlgn="base" hangingPunct="0">
        <a:spcBef>
          <a:spcPts val="0"/>
        </a:spcBef>
        <a:spcAft>
          <a:spcPts val="400"/>
        </a:spcAft>
        <a:buChar char="–"/>
        <a:defRPr sz="1600">
          <a:solidFill>
            <a:schemeClr val="tx1"/>
          </a:solidFill>
          <a:latin typeface="+mn-lt"/>
          <a:cs typeface="+mn-cs"/>
        </a:defRPr>
      </a:lvl4pPr>
      <a:lvl5pPr marL="1851614" indent="-205735" algn="l" rtl="0" eaLnBrk="0" fontAlgn="base" hangingPunct="0">
        <a:spcBef>
          <a:spcPts val="0"/>
        </a:spcBef>
        <a:spcAft>
          <a:spcPts val="400"/>
        </a:spcAft>
        <a:buChar char="»"/>
        <a:defRPr sz="1467">
          <a:solidFill>
            <a:schemeClr val="tx1"/>
          </a:solidFill>
          <a:latin typeface="+mn-lt"/>
          <a:cs typeface="+mn-cs"/>
        </a:defRPr>
      </a:lvl5pPr>
      <a:lvl6pPr marL="2263083" indent="-205735" algn="l" rtl="0" fontAlgn="base">
        <a:spcBef>
          <a:spcPct val="0"/>
        </a:spcBef>
        <a:spcAft>
          <a:spcPct val="0"/>
        </a:spcAft>
        <a:buChar char="»"/>
        <a:defRPr>
          <a:solidFill>
            <a:schemeClr val="tx1"/>
          </a:solidFill>
          <a:latin typeface="+mn-lt"/>
          <a:cs typeface="+mn-cs"/>
        </a:defRPr>
      </a:lvl6pPr>
      <a:lvl7pPr marL="2674553" indent="-205735" algn="l" rtl="0" fontAlgn="base">
        <a:spcBef>
          <a:spcPct val="0"/>
        </a:spcBef>
        <a:spcAft>
          <a:spcPct val="0"/>
        </a:spcAft>
        <a:buChar char="»"/>
        <a:defRPr>
          <a:solidFill>
            <a:schemeClr val="tx1"/>
          </a:solidFill>
          <a:latin typeface="+mn-lt"/>
          <a:cs typeface="+mn-cs"/>
        </a:defRPr>
      </a:lvl7pPr>
      <a:lvl8pPr marL="3086023" indent="-205735" algn="l" rtl="0" fontAlgn="base">
        <a:spcBef>
          <a:spcPct val="0"/>
        </a:spcBef>
        <a:spcAft>
          <a:spcPct val="0"/>
        </a:spcAft>
        <a:buChar char="»"/>
        <a:defRPr>
          <a:solidFill>
            <a:schemeClr val="tx1"/>
          </a:solidFill>
          <a:latin typeface="+mn-lt"/>
          <a:cs typeface="+mn-cs"/>
        </a:defRPr>
      </a:lvl8pPr>
      <a:lvl9pPr marL="3497493" indent="-205735" algn="l" rtl="0" fontAlgn="base">
        <a:spcBef>
          <a:spcPct val="0"/>
        </a:spcBef>
        <a:spcAft>
          <a:spcPct val="0"/>
        </a:spcAft>
        <a:buChar char="»"/>
        <a:defRPr>
          <a:solidFill>
            <a:schemeClr val="tx1"/>
          </a:solidFill>
          <a:latin typeface="+mn-lt"/>
          <a:cs typeface="+mn-cs"/>
        </a:defRPr>
      </a:lvl9pPr>
    </p:bodyStyle>
    <p:otherStyle>
      <a:defPPr>
        <a:defRPr lang="de-DE"/>
      </a:defPPr>
      <a:lvl1pPr marL="0" algn="l" defTabSz="822939" rtl="0" eaLnBrk="1" latinLnBrk="0" hangingPunct="1">
        <a:defRPr sz="1620" kern="1200">
          <a:solidFill>
            <a:schemeClr val="tx1"/>
          </a:solidFill>
          <a:latin typeface="+mn-lt"/>
          <a:ea typeface="+mn-ea"/>
          <a:cs typeface="+mn-cs"/>
        </a:defRPr>
      </a:lvl1pPr>
      <a:lvl2pPr marL="411470" algn="l" defTabSz="822939" rtl="0" eaLnBrk="1" latinLnBrk="0" hangingPunct="1">
        <a:defRPr sz="1620" kern="1200">
          <a:solidFill>
            <a:schemeClr val="tx1"/>
          </a:solidFill>
          <a:latin typeface="+mn-lt"/>
          <a:ea typeface="+mn-ea"/>
          <a:cs typeface="+mn-cs"/>
        </a:defRPr>
      </a:lvl2pPr>
      <a:lvl3pPr marL="822939" algn="l" defTabSz="822939" rtl="0" eaLnBrk="1" latinLnBrk="0" hangingPunct="1">
        <a:defRPr sz="1620" kern="1200">
          <a:solidFill>
            <a:schemeClr val="tx1"/>
          </a:solidFill>
          <a:latin typeface="+mn-lt"/>
          <a:ea typeface="+mn-ea"/>
          <a:cs typeface="+mn-cs"/>
        </a:defRPr>
      </a:lvl3pPr>
      <a:lvl4pPr marL="1234409" algn="l" defTabSz="822939" rtl="0" eaLnBrk="1" latinLnBrk="0" hangingPunct="1">
        <a:defRPr sz="1620" kern="1200">
          <a:solidFill>
            <a:schemeClr val="tx1"/>
          </a:solidFill>
          <a:latin typeface="+mn-lt"/>
          <a:ea typeface="+mn-ea"/>
          <a:cs typeface="+mn-cs"/>
        </a:defRPr>
      </a:lvl4pPr>
      <a:lvl5pPr marL="1645879" algn="l" defTabSz="822939" rtl="0" eaLnBrk="1" latinLnBrk="0" hangingPunct="1">
        <a:defRPr sz="1620" kern="1200">
          <a:solidFill>
            <a:schemeClr val="tx1"/>
          </a:solidFill>
          <a:latin typeface="+mn-lt"/>
          <a:ea typeface="+mn-ea"/>
          <a:cs typeface="+mn-cs"/>
        </a:defRPr>
      </a:lvl5pPr>
      <a:lvl6pPr marL="2057349" algn="l" defTabSz="822939" rtl="0" eaLnBrk="1" latinLnBrk="0" hangingPunct="1">
        <a:defRPr sz="1620" kern="1200">
          <a:solidFill>
            <a:schemeClr val="tx1"/>
          </a:solidFill>
          <a:latin typeface="+mn-lt"/>
          <a:ea typeface="+mn-ea"/>
          <a:cs typeface="+mn-cs"/>
        </a:defRPr>
      </a:lvl6pPr>
      <a:lvl7pPr marL="2468818" algn="l" defTabSz="822939" rtl="0" eaLnBrk="1" latinLnBrk="0" hangingPunct="1">
        <a:defRPr sz="1620" kern="1200">
          <a:solidFill>
            <a:schemeClr val="tx1"/>
          </a:solidFill>
          <a:latin typeface="+mn-lt"/>
          <a:ea typeface="+mn-ea"/>
          <a:cs typeface="+mn-cs"/>
        </a:defRPr>
      </a:lvl7pPr>
      <a:lvl8pPr marL="2880288" algn="l" defTabSz="822939" rtl="0" eaLnBrk="1" latinLnBrk="0" hangingPunct="1">
        <a:defRPr sz="1620" kern="1200">
          <a:solidFill>
            <a:schemeClr val="tx1"/>
          </a:solidFill>
          <a:latin typeface="+mn-lt"/>
          <a:ea typeface="+mn-ea"/>
          <a:cs typeface="+mn-cs"/>
        </a:defRPr>
      </a:lvl8pPr>
      <a:lvl9pPr marL="3291758" algn="l" defTabSz="822939" rtl="0" eaLnBrk="1" latinLnBrk="0" hangingPunct="1">
        <a:defRPr sz="162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graphicFrame>
        <p:nvGraphicFramePr>
          <p:cNvPr id="1027" name="Rectangle 2" hidden="1"/>
          <p:cNvGraphicFramePr>
            <a:graphicFrameLocks/>
          </p:cNvGraphicFramePr>
          <p:nvPr>
            <p:custDataLst>
              <p:tags r:id="rId18"/>
            </p:custDataLst>
          </p:nvPr>
        </p:nvGraphicFramePr>
        <p:xfrm>
          <a:off x="0" y="2"/>
          <a:ext cx="211667" cy="158751"/>
        </p:xfrm>
        <a:graphic>
          <a:graphicData uri="http://schemas.openxmlformats.org/presentationml/2006/ole">
            <mc:AlternateContent xmlns:mc="http://schemas.openxmlformats.org/markup-compatibility/2006">
              <mc:Choice xmlns:v="urn:schemas-microsoft-com:vml" Requires="v">
                <p:oleObj name="think-cell Slide" r:id="rId20" imgW="0" imgH="0" progId="TCLayout.ActiveDocument.1">
                  <p:embed/>
                </p:oleObj>
              </mc:Choice>
              <mc:Fallback>
                <p:oleObj name="think-cell Slide" r:id="rId20" imgW="0" imgH="0" progId="TCLayout.ActiveDocument.1">
                  <p:embed/>
                  <p:pic>
                    <p:nvPicPr>
                      <p:cNvPr id="1027"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2"/>
                        <a:ext cx="211667" cy="15875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8" name="Rectangle 3"/>
          <p:cNvSpPr>
            <a:spLocks noGrp="1" noChangeArrowheads="1"/>
          </p:cNvSpPr>
          <p:nvPr>
            <p:ph type="title"/>
          </p:nvPr>
        </p:nvSpPr>
        <p:spPr bwMode="auto">
          <a:xfrm>
            <a:off x="540000" y="540000"/>
            <a:ext cx="8657167" cy="467820"/>
          </a:xfrm>
          <a:prstGeom prst="rect">
            <a:avLst/>
          </a:prstGeom>
          <a:noFill/>
          <a:ln>
            <a:noFill/>
          </a:ln>
          <a:effectLst>
            <a:outerShdw blurRad="63500" dist="38100" dir="2700000" algn="tl" rotWithShape="0">
              <a:prstClr val="black">
                <a:alpha val="30000"/>
              </a:prst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GB" altLang="en-US" noProof="0" dirty="0"/>
              <a:t>Click to edit Master title style</a:t>
            </a:r>
          </a:p>
        </p:txBody>
      </p:sp>
      <p:sp>
        <p:nvSpPr>
          <p:cNvPr id="1029" name="Rectangle 4"/>
          <p:cNvSpPr>
            <a:spLocks noGrp="1" noChangeArrowheads="1"/>
          </p:cNvSpPr>
          <p:nvPr>
            <p:ph type="body" idx="1"/>
          </p:nvPr>
        </p:nvSpPr>
        <p:spPr bwMode="auto">
          <a:xfrm>
            <a:off x="540000" y="1260000"/>
            <a:ext cx="8763000" cy="16825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nl-NL" altLang="en-US" dirty="0"/>
              <a:t>Click </a:t>
            </a:r>
            <a:r>
              <a:rPr lang="nl-NL" altLang="en-US" dirty="0" err="1"/>
              <a:t>to</a:t>
            </a:r>
            <a:r>
              <a:rPr lang="nl-NL" altLang="en-US" dirty="0"/>
              <a:t> </a:t>
            </a:r>
            <a:r>
              <a:rPr lang="nl-NL" altLang="en-US" dirty="0" err="1"/>
              <a:t>edit</a:t>
            </a:r>
            <a:r>
              <a:rPr lang="nl-NL" altLang="en-US" dirty="0"/>
              <a:t> Master </a:t>
            </a:r>
            <a:r>
              <a:rPr lang="nl-NL" altLang="en-US" dirty="0" err="1"/>
              <a:t>text</a:t>
            </a:r>
            <a:r>
              <a:rPr lang="nl-NL" altLang="en-US" dirty="0"/>
              <a:t> </a:t>
            </a:r>
            <a:r>
              <a:rPr lang="nl-NL" altLang="en-US" dirty="0" err="1"/>
              <a:t>styles</a:t>
            </a:r>
            <a:endParaRPr lang="nl-NL" altLang="en-US" dirty="0"/>
          </a:p>
          <a:p>
            <a:pPr lvl="1"/>
            <a:r>
              <a:rPr lang="nl-NL" altLang="en-US" dirty="0"/>
              <a:t>Second level</a:t>
            </a:r>
          </a:p>
          <a:p>
            <a:pPr lvl="2"/>
            <a:r>
              <a:rPr lang="nl-NL" altLang="en-US" dirty="0" err="1"/>
              <a:t>Third</a:t>
            </a:r>
            <a:r>
              <a:rPr lang="nl-NL" altLang="en-US" dirty="0"/>
              <a:t> level</a:t>
            </a:r>
          </a:p>
          <a:p>
            <a:pPr lvl="3"/>
            <a:r>
              <a:rPr lang="nl-NL" altLang="en-US" dirty="0" err="1"/>
              <a:t>Fourth</a:t>
            </a:r>
            <a:r>
              <a:rPr lang="nl-NL" altLang="en-US" dirty="0"/>
              <a:t> level</a:t>
            </a:r>
          </a:p>
          <a:p>
            <a:pPr lvl="4"/>
            <a:r>
              <a:rPr lang="nl-NL" altLang="en-US" dirty="0" err="1"/>
              <a:t>Fifth</a:t>
            </a:r>
            <a:r>
              <a:rPr lang="nl-NL" altLang="en-US" dirty="0"/>
              <a:t> level</a:t>
            </a:r>
          </a:p>
        </p:txBody>
      </p:sp>
      <p:sp>
        <p:nvSpPr>
          <p:cNvPr id="1033" name="Text Box 34"/>
          <p:cNvSpPr txBox="1">
            <a:spLocks noChangeArrowheads="1"/>
          </p:cNvSpPr>
          <p:nvPr>
            <p:custDataLst>
              <p:tags r:id="rId19"/>
            </p:custDataLst>
          </p:nvPr>
        </p:nvSpPr>
        <p:spPr bwMode="auto">
          <a:xfrm>
            <a:off x="982138" y="279401"/>
            <a:ext cx="65" cy="1384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nl-NL" altLang="en-US" sz="900" dirty="0">
              <a:solidFill>
                <a:srgbClr val="5F5F5F"/>
              </a:solidFill>
            </a:endParaRPr>
          </a:p>
        </p:txBody>
      </p:sp>
      <p:sp>
        <p:nvSpPr>
          <p:cNvPr id="2" name="hl" descr="FOR INTERNAL USE ONLY"/>
          <p:cNvSpPr txBox="1"/>
          <p:nvPr userDrawn="1"/>
        </p:nvSpPr>
        <p:spPr>
          <a:xfrm>
            <a:off x="0" y="0"/>
            <a:ext cx="12192000" cy="210058"/>
          </a:xfrm>
          <a:prstGeom prst="rect">
            <a:avLst/>
          </a:prstGeom>
          <a:noFill/>
        </p:spPr>
        <p:txBody>
          <a:bodyPr vert="horz" rtlCol="0">
            <a:spAutoFit/>
          </a:bodyPr>
          <a:lstStyle/>
          <a:p>
            <a:pPr algn="l"/>
            <a:r>
              <a:rPr lang="en-US" sz="765" b="0" i="0" u="none" baseline="0" dirty="0">
                <a:solidFill>
                  <a:schemeClr val="bg1"/>
                </a:solidFill>
                <a:latin typeface="trebuchet ms" panose="020B0603020202020204" pitchFamily="34" charset="0"/>
              </a:rPr>
              <a:t>FOR INTERNAL USE ONLY</a:t>
            </a:r>
          </a:p>
        </p:txBody>
      </p:sp>
      <p:pic>
        <p:nvPicPr>
          <p:cNvPr id="11" name="Picture 10">
            <a:extLst>
              <a:ext uri="{FF2B5EF4-FFF2-40B4-BE49-F238E27FC236}">
                <a16:creationId xmlns:a16="http://schemas.microsoft.com/office/drawing/2014/main" id="{5BDE0268-7BFC-FD40-9462-8CFBE64E23AE}"/>
              </a:ext>
            </a:extLst>
          </p:cNvPr>
          <p:cNvPicPr>
            <a:picLocks noChangeAspect="1"/>
          </p:cNvPicPr>
          <p:nvPr userDrawn="1"/>
        </p:nvPicPr>
        <p:blipFill rotWithShape="1">
          <a:blip r:embed="rId21" cstate="screen">
            <a:extLst>
              <a:ext uri="{28A0092B-C50C-407E-A947-70E740481C1C}">
                <a14:useLocalDpi xmlns:a14="http://schemas.microsoft.com/office/drawing/2010/main"/>
              </a:ext>
            </a:extLst>
          </a:blip>
          <a:srcRect r="-10"/>
          <a:stretch/>
        </p:blipFill>
        <p:spPr>
          <a:xfrm>
            <a:off x="1200" y="4877999"/>
            <a:ext cx="12193200" cy="1980001"/>
          </a:xfrm>
          <a:prstGeom prst="rect">
            <a:avLst/>
          </a:prstGeom>
        </p:spPr>
      </p:pic>
    </p:spTree>
    <p:extLst>
      <p:ext uri="{BB962C8B-B14F-4D97-AF65-F5344CB8AC3E}">
        <p14:creationId xmlns:p14="http://schemas.microsoft.com/office/powerpoint/2010/main" val="477339037"/>
      </p:ext>
    </p:extLst>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21" r:id="rId5"/>
    <p:sldLayoutId id="2147484322" r:id="rId6"/>
    <p:sldLayoutId id="2147484323" r:id="rId7"/>
    <p:sldLayoutId id="2147484324" r:id="rId8"/>
    <p:sldLayoutId id="2147484325" r:id="rId9"/>
    <p:sldLayoutId id="2147484326" r:id="rId10"/>
    <p:sldLayoutId id="2147484327" r:id="rId11"/>
    <p:sldLayoutId id="2147484328" r:id="rId12"/>
    <p:sldLayoutId id="2147484329" r:id="rId13"/>
    <p:sldLayoutId id="2147484330" r:id="rId14"/>
    <p:sldLayoutId id="2147484331" r:id="rId15"/>
    <p:sldLayoutId id="2147484332" r:id="rId16"/>
  </p:sldLayoutIdLst>
  <p:transition spd="slow">
    <p:wipe/>
  </p:transition>
  <p:hf hdr="0" ftr="0"/>
  <p:txStyles>
    <p:titleStyle>
      <a:lvl1pPr algn="l" rtl="0" eaLnBrk="0" fontAlgn="base" hangingPunct="0">
        <a:lnSpc>
          <a:spcPct val="95000"/>
        </a:lnSpc>
        <a:spcBef>
          <a:spcPct val="0"/>
        </a:spcBef>
        <a:spcAft>
          <a:spcPct val="0"/>
        </a:spcAft>
        <a:defRPr sz="3200" b="1">
          <a:solidFill>
            <a:schemeClr val="bg1"/>
          </a:solidFill>
          <a:latin typeface="+mj-lt"/>
          <a:ea typeface="+mj-ea"/>
          <a:cs typeface="+mj-cs"/>
        </a:defRPr>
      </a:lvl1pPr>
      <a:lvl2pPr algn="l" rtl="0" eaLnBrk="0" fontAlgn="base" hangingPunct="0">
        <a:lnSpc>
          <a:spcPct val="95000"/>
        </a:lnSpc>
        <a:spcBef>
          <a:spcPct val="0"/>
        </a:spcBef>
        <a:spcAft>
          <a:spcPct val="0"/>
        </a:spcAft>
        <a:defRPr sz="2880" b="1">
          <a:solidFill>
            <a:schemeClr val="folHlink"/>
          </a:solidFill>
          <a:latin typeface="Trebuchet MS" pitchFamily="34" charset="0"/>
          <a:cs typeface="Arial" charset="0"/>
        </a:defRPr>
      </a:lvl2pPr>
      <a:lvl3pPr algn="l" rtl="0" eaLnBrk="0" fontAlgn="base" hangingPunct="0">
        <a:lnSpc>
          <a:spcPct val="95000"/>
        </a:lnSpc>
        <a:spcBef>
          <a:spcPct val="0"/>
        </a:spcBef>
        <a:spcAft>
          <a:spcPct val="0"/>
        </a:spcAft>
        <a:defRPr sz="2880" b="1">
          <a:solidFill>
            <a:schemeClr val="folHlink"/>
          </a:solidFill>
          <a:latin typeface="Trebuchet MS" pitchFamily="34" charset="0"/>
          <a:cs typeface="Arial" charset="0"/>
        </a:defRPr>
      </a:lvl3pPr>
      <a:lvl4pPr algn="l" rtl="0" eaLnBrk="0" fontAlgn="base" hangingPunct="0">
        <a:lnSpc>
          <a:spcPct val="95000"/>
        </a:lnSpc>
        <a:spcBef>
          <a:spcPct val="0"/>
        </a:spcBef>
        <a:spcAft>
          <a:spcPct val="0"/>
        </a:spcAft>
        <a:defRPr sz="2880" b="1">
          <a:solidFill>
            <a:schemeClr val="folHlink"/>
          </a:solidFill>
          <a:latin typeface="Trebuchet MS" pitchFamily="34" charset="0"/>
          <a:cs typeface="Arial" charset="0"/>
        </a:defRPr>
      </a:lvl4pPr>
      <a:lvl5pPr algn="l" rtl="0" eaLnBrk="0" fontAlgn="base" hangingPunct="0">
        <a:lnSpc>
          <a:spcPct val="95000"/>
        </a:lnSpc>
        <a:spcBef>
          <a:spcPct val="0"/>
        </a:spcBef>
        <a:spcAft>
          <a:spcPct val="0"/>
        </a:spcAft>
        <a:defRPr sz="2880" b="1">
          <a:solidFill>
            <a:schemeClr val="folHlink"/>
          </a:solidFill>
          <a:latin typeface="Trebuchet MS" pitchFamily="34" charset="0"/>
          <a:cs typeface="Arial" charset="0"/>
        </a:defRPr>
      </a:lvl5pPr>
      <a:lvl6pPr marL="411470" algn="l" rtl="0" fontAlgn="base">
        <a:lnSpc>
          <a:spcPct val="95000"/>
        </a:lnSpc>
        <a:spcBef>
          <a:spcPct val="0"/>
        </a:spcBef>
        <a:spcAft>
          <a:spcPct val="0"/>
        </a:spcAft>
        <a:defRPr sz="2880" b="1">
          <a:solidFill>
            <a:schemeClr val="folHlink"/>
          </a:solidFill>
          <a:latin typeface="Trebuchet MS" pitchFamily="34" charset="0"/>
          <a:cs typeface="Arial" charset="0"/>
        </a:defRPr>
      </a:lvl6pPr>
      <a:lvl7pPr marL="822939" algn="l" rtl="0" fontAlgn="base">
        <a:lnSpc>
          <a:spcPct val="95000"/>
        </a:lnSpc>
        <a:spcBef>
          <a:spcPct val="0"/>
        </a:spcBef>
        <a:spcAft>
          <a:spcPct val="0"/>
        </a:spcAft>
        <a:defRPr sz="2880" b="1">
          <a:solidFill>
            <a:schemeClr val="folHlink"/>
          </a:solidFill>
          <a:latin typeface="Trebuchet MS" pitchFamily="34" charset="0"/>
          <a:cs typeface="Arial" charset="0"/>
        </a:defRPr>
      </a:lvl7pPr>
      <a:lvl8pPr marL="1234409" algn="l" rtl="0" fontAlgn="base">
        <a:lnSpc>
          <a:spcPct val="95000"/>
        </a:lnSpc>
        <a:spcBef>
          <a:spcPct val="0"/>
        </a:spcBef>
        <a:spcAft>
          <a:spcPct val="0"/>
        </a:spcAft>
        <a:defRPr sz="2880" b="1">
          <a:solidFill>
            <a:schemeClr val="folHlink"/>
          </a:solidFill>
          <a:latin typeface="Trebuchet MS" pitchFamily="34" charset="0"/>
          <a:cs typeface="Arial" charset="0"/>
        </a:defRPr>
      </a:lvl8pPr>
      <a:lvl9pPr marL="1645879" algn="l" rtl="0" fontAlgn="base">
        <a:lnSpc>
          <a:spcPct val="95000"/>
        </a:lnSpc>
        <a:spcBef>
          <a:spcPct val="0"/>
        </a:spcBef>
        <a:spcAft>
          <a:spcPct val="0"/>
        </a:spcAft>
        <a:defRPr sz="2880" b="1">
          <a:solidFill>
            <a:schemeClr val="folHlink"/>
          </a:solidFill>
          <a:latin typeface="Trebuchet MS" pitchFamily="34" charset="0"/>
          <a:cs typeface="Arial" charset="0"/>
        </a:defRPr>
      </a:lvl9pPr>
    </p:titleStyle>
    <p:bodyStyle>
      <a:lvl1pPr marL="308603" indent="-308603" algn="l" rtl="0" eaLnBrk="0" fontAlgn="base" hangingPunct="0">
        <a:spcBef>
          <a:spcPts val="0"/>
        </a:spcBef>
        <a:spcAft>
          <a:spcPts val="400"/>
        </a:spcAft>
        <a:buChar char="•"/>
        <a:defRPr sz="2400">
          <a:solidFill>
            <a:schemeClr val="bg1"/>
          </a:solidFill>
          <a:latin typeface="+mn-lt"/>
          <a:ea typeface="+mn-ea"/>
          <a:cs typeface="+mn-cs"/>
        </a:defRPr>
      </a:lvl1pPr>
      <a:lvl2pPr marL="668639" indent="-257170" algn="l" rtl="0" eaLnBrk="0" fontAlgn="base" hangingPunct="0">
        <a:spcBef>
          <a:spcPts val="0"/>
        </a:spcBef>
        <a:spcAft>
          <a:spcPts val="400"/>
        </a:spcAft>
        <a:buChar char="–"/>
        <a:defRPr sz="2133">
          <a:solidFill>
            <a:schemeClr val="bg1"/>
          </a:solidFill>
          <a:latin typeface="+mn-lt"/>
          <a:cs typeface="+mn-cs"/>
        </a:defRPr>
      </a:lvl2pPr>
      <a:lvl3pPr marL="1028674" indent="-205735" algn="l" rtl="0" eaLnBrk="0" fontAlgn="base" hangingPunct="0">
        <a:spcBef>
          <a:spcPts val="0"/>
        </a:spcBef>
        <a:spcAft>
          <a:spcPts val="400"/>
        </a:spcAft>
        <a:buChar char="•"/>
        <a:defRPr sz="1867">
          <a:solidFill>
            <a:schemeClr val="bg1"/>
          </a:solidFill>
          <a:latin typeface="+mn-lt"/>
          <a:cs typeface="+mn-cs"/>
        </a:defRPr>
      </a:lvl3pPr>
      <a:lvl4pPr marL="1440144" indent="-205735" algn="l" rtl="0" eaLnBrk="0" fontAlgn="base" hangingPunct="0">
        <a:spcBef>
          <a:spcPts val="0"/>
        </a:spcBef>
        <a:spcAft>
          <a:spcPts val="400"/>
        </a:spcAft>
        <a:buChar char="–"/>
        <a:defRPr sz="1600">
          <a:solidFill>
            <a:schemeClr val="bg1"/>
          </a:solidFill>
          <a:latin typeface="+mn-lt"/>
          <a:cs typeface="+mn-cs"/>
        </a:defRPr>
      </a:lvl4pPr>
      <a:lvl5pPr marL="1851614" indent="-205735" algn="l" rtl="0" eaLnBrk="0" fontAlgn="base" hangingPunct="0">
        <a:spcBef>
          <a:spcPts val="0"/>
        </a:spcBef>
        <a:spcAft>
          <a:spcPts val="400"/>
        </a:spcAft>
        <a:buChar char="»"/>
        <a:defRPr sz="1467">
          <a:solidFill>
            <a:schemeClr val="bg1"/>
          </a:solidFill>
          <a:latin typeface="+mn-lt"/>
          <a:cs typeface="+mn-cs"/>
        </a:defRPr>
      </a:lvl5pPr>
      <a:lvl6pPr marL="2263083" indent="-205735" algn="l" rtl="0" fontAlgn="base">
        <a:spcBef>
          <a:spcPct val="0"/>
        </a:spcBef>
        <a:spcAft>
          <a:spcPct val="0"/>
        </a:spcAft>
        <a:buChar char="»"/>
        <a:defRPr>
          <a:solidFill>
            <a:schemeClr val="tx1"/>
          </a:solidFill>
          <a:latin typeface="+mn-lt"/>
          <a:cs typeface="+mn-cs"/>
        </a:defRPr>
      </a:lvl6pPr>
      <a:lvl7pPr marL="2674553" indent="-205735" algn="l" rtl="0" fontAlgn="base">
        <a:spcBef>
          <a:spcPct val="0"/>
        </a:spcBef>
        <a:spcAft>
          <a:spcPct val="0"/>
        </a:spcAft>
        <a:buChar char="»"/>
        <a:defRPr>
          <a:solidFill>
            <a:schemeClr val="tx1"/>
          </a:solidFill>
          <a:latin typeface="+mn-lt"/>
          <a:cs typeface="+mn-cs"/>
        </a:defRPr>
      </a:lvl7pPr>
      <a:lvl8pPr marL="3086023" indent="-205735" algn="l" rtl="0" fontAlgn="base">
        <a:spcBef>
          <a:spcPct val="0"/>
        </a:spcBef>
        <a:spcAft>
          <a:spcPct val="0"/>
        </a:spcAft>
        <a:buChar char="»"/>
        <a:defRPr>
          <a:solidFill>
            <a:schemeClr val="tx1"/>
          </a:solidFill>
          <a:latin typeface="+mn-lt"/>
          <a:cs typeface="+mn-cs"/>
        </a:defRPr>
      </a:lvl8pPr>
      <a:lvl9pPr marL="3497493" indent="-205735" algn="l" rtl="0" fontAlgn="base">
        <a:spcBef>
          <a:spcPct val="0"/>
        </a:spcBef>
        <a:spcAft>
          <a:spcPct val="0"/>
        </a:spcAft>
        <a:buChar char="»"/>
        <a:defRPr>
          <a:solidFill>
            <a:schemeClr val="tx1"/>
          </a:solidFill>
          <a:latin typeface="+mn-lt"/>
          <a:cs typeface="+mn-cs"/>
        </a:defRPr>
      </a:lvl9pPr>
    </p:bodyStyle>
    <p:otherStyle>
      <a:defPPr>
        <a:defRPr lang="de-DE"/>
      </a:defPPr>
      <a:lvl1pPr marL="0" algn="l" defTabSz="822939" rtl="0" eaLnBrk="1" latinLnBrk="0" hangingPunct="1">
        <a:defRPr sz="1620" kern="1200">
          <a:solidFill>
            <a:schemeClr val="tx1"/>
          </a:solidFill>
          <a:latin typeface="+mn-lt"/>
          <a:ea typeface="+mn-ea"/>
          <a:cs typeface="+mn-cs"/>
        </a:defRPr>
      </a:lvl1pPr>
      <a:lvl2pPr marL="411470" algn="l" defTabSz="822939" rtl="0" eaLnBrk="1" latinLnBrk="0" hangingPunct="1">
        <a:defRPr sz="1620" kern="1200">
          <a:solidFill>
            <a:schemeClr val="tx1"/>
          </a:solidFill>
          <a:latin typeface="+mn-lt"/>
          <a:ea typeface="+mn-ea"/>
          <a:cs typeface="+mn-cs"/>
        </a:defRPr>
      </a:lvl2pPr>
      <a:lvl3pPr marL="822939" algn="l" defTabSz="822939" rtl="0" eaLnBrk="1" latinLnBrk="0" hangingPunct="1">
        <a:defRPr sz="1620" kern="1200">
          <a:solidFill>
            <a:schemeClr val="tx1"/>
          </a:solidFill>
          <a:latin typeface="+mn-lt"/>
          <a:ea typeface="+mn-ea"/>
          <a:cs typeface="+mn-cs"/>
        </a:defRPr>
      </a:lvl3pPr>
      <a:lvl4pPr marL="1234409" algn="l" defTabSz="822939" rtl="0" eaLnBrk="1" latinLnBrk="0" hangingPunct="1">
        <a:defRPr sz="1620" kern="1200">
          <a:solidFill>
            <a:schemeClr val="tx1"/>
          </a:solidFill>
          <a:latin typeface="+mn-lt"/>
          <a:ea typeface="+mn-ea"/>
          <a:cs typeface="+mn-cs"/>
        </a:defRPr>
      </a:lvl4pPr>
      <a:lvl5pPr marL="1645879" algn="l" defTabSz="822939" rtl="0" eaLnBrk="1" latinLnBrk="0" hangingPunct="1">
        <a:defRPr sz="1620" kern="1200">
          <a:solidFill>
            <a:schemeClr val="tx1"/>
          </a:solidFill>
          <a:latin typeface="+mn-lt"/>
          <a:ea typeface="+mn-ea"/>
          <a:cs typeface="+mn-cs"/>
        </a:defRPr>
      </a:lvl5pPr>
      <a:lvl6pPr marL="2057349" algn="l" defTabSz="822939" rtl="0" eaLnBrk="1" latinLnBrk="0" hangingPunct="1">
        <a:defRPr sz="1620" kern="1200">
          <a:solidFill>
            <a:schemeClr val="tx1"/>
          </a:solidFill>
          <a:latin typeface="+mn-lt"/>
          <a:ea typeface="+mn-ea"/>
          <a:cs typeface="+mn-cs"/>
        </a:defRPr>
      </a:lvl6pPr>
      <a:lvl7pPr marL="2468818" algn="l" defTabSz="822939" rtl="0" eaLnBrk="1" latinLnBrk="0" hangingPunct="1">
        <a:defRPr sz="1620" kern="1200">
          <a:solidFill>
            <a:schemeClr val="tx1"/>
          </a:solidFill>
          <a:latin typeface="+mn-lt"/>
          <a:ea typeface="+mn-ea"/>
          <a:cs typeface="+mn-cs"/>
        </a:defRPr>
      </a:lvl7pPr>
      <a:lvl8pPr marL="2880288" algn="l" defTabSz="822939" rtl="0" eaLnBrk="1" latinLnBrk="0" hangingPunct="1">
        <a:defRPr sz="1620" kern="1200">
          <a:solidFill>
            <a:schemeClr val="tx1"/>
          </a:solidFill>
          <a:latin typeface="+mn-lt"/>
          <a:ea typeface="+mn-ea"/>
          <a:cs typeface="+mn-cs"/>
        </a:defRPr>
      </a:lvl8pPr>
      <a:lvl9pPr marL="3291758" algn="l" defTabSz="822939" rtl="0" eaLnBrk="1" latinLnBrk="0" hangingPunct="1">
        <a:defRPr sz="162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 name="Freeform 30">
            <a:extLst>
              <a:ext uri="{FF2B5EF4-FFF2-40B4-BE49-F238E27FC236}">
                <a16:creationId xmlns:a16="http://schemas.microsoft.com/office/drawing/2014/main" id="{5CE6C0A0-B904-B643-8265-39985D4DAB3C}"/>
              </a:ext>
            </a:extLst>
          </p:cNvPr>
          <p:cNvSpPr>
            <a:spLocks/>
          </p:cNvSpPr>
          <p:nvPr userDrawn="1">
            <p:custDataLst>
              <p:tags r:id="rId23"/>
            </p:custDataLst>
          </p:nvPr>
        </p:nvSpPr>
        <p:spPr bwMode="auto">
          <a:xfrm>
            <a:off x="0" y="4864080"/>
            <a:ext cx="12192000" cy="1993920"/>
          </a:xfrm>
          <a:custGeom>
            <a:avLst/>
            <a:gdLst>
              <a:gd name="T0" fmla="*/ 5768 w 5768"/>
              <a:gd name="T1" fmla="*/ 972 h 974"/>
              <a:gd name="T2" fmla="*/ 3 w 5768"/>
              <a:gd name="T3" fmla="*/ 959 h 974"/>
              <a:gd name="T4" fmla="*/ 0 w 5768"/>
              <a:gd name="T5" fmla="*/ 504 h 974"/>
              <a:gd name="T6" fmla="*/ 0 w 5768"/>
              <a:gd name="T7" fmla="*/ 504 h 974"/>
              <a:gd name="T8" fmla="*/ 212 w 5768"/>
              <a:gd name="T9" fmla="*/ 516 h 974"/>
              <a:gd name="T10" fmla="*/ 424 w 5768"/>
              <a:gd name="T11" fmla="*/ 526 h 974"/>
              <a:gd name="T12" fmla="*/ 632 w 5768"/>
              <a:gd name="T13" fmla="*/ 534 h 974"/>
              <a:gd name="T14" fmla="*/ 840 w 5768"/>
              <a:gd name="T15" fmla="*/ 540 h 974"/>
              <a:gd name="T16" fmla="*/ 1048 w 5768"/>
              <a:gd name="T17" fmla="*/ 544 h 974"/>
              <a:gd name="T18" fmla="*/ 1252 w 5768"/>
              <a:gd name="T19" fmla="*/ 546 h 974"/>
              <a:gd name="T20" fmla="*/ 1456 w 5768"/>
              <a:gd name="T21" fmla="*/ 546 h 974"/>
              <a:gd name="T22" fmla="*/ 1656 w 5768"/>
              <a:gd name="T23" fmla="*/ 544 h 974"/>
              <a:gd name="T24" fmla="*/ 1856 w 5768"/>
              <a:gd name="T25" fmla="*/ 540 h 974"/>
              <a:gd name="T26" fmla="*/ 2054 w 5768"/>
              <a:gd name="T27" fmla="*/ 536 h 974"/>
              <a:gd name="T28" fmla="*/ 2250 w 5768"/>
              <a:gd name="T29" fmla="*/ 528 h 974"/>
              <a:gd name="T30" fmla="*/ 2444 w 5768"/>
              <a:gd name="T31" fmla="*/ 520 h 974"/>
              <a:gd name="T32" fmla="*/ 2634 w 5768"/>
              <a:gd name="T33" fmla="*/ 510 h 974"/>
              <a:gd name="T34" fmla="*/ 2824 w 5768"/>
              <a:gd name="T35" fmla="*/ 498 h 974"/>
              <a:gd name="T36" fmla="*/ 3010 w 5768"/>
              <a:gd name="T37" fmla="*/ 484 h 974"/>
              <a:gd name="T38" fmla="*/ 3196 w 5768"/>
              <a:gd name="T39" fmla="*/ 468 h 974"/>
              <a:gd name="T40" fmla="*/ 3378 w 5768"/>
              <a:gd name="T41" fmla="*/ 450 h 974"/>
              <a:gd name="T42" fmla="*/ 3556 w 5768"/>
              <a:gd name="T43" fmla="*/ 430 h 974"/>
              <a:gd name="T44" fmla="*/ 3734 w 5768"/>
              <a:gd name="T45" fmla="*/ 410 h 974"/>
              <a:gd name="T46" fmla="*/ 3908 w 5768"/>
              <a:gd name="T47" fmla="*/ 388 h 974"/>
              <a:gd name="T48" fmla="*/ 4078 w 5768"/>
              <a:gd name="T49" fmla="*/ 364 h 974"/>
              <a:gd name="T50" fmla="*/ 4248 w 5768"/>
              <a:gd name="T51" fmla="*/ 338 h 974"/>
              <a:gd name="T52" fmla="*/ 4414 w 5768"/>
              <a:gd name="T53" fmla="*/ 312 h 974"/>
              <a:gd name="T54" fmla="*/ 4576 w 5768"/>
              <a:gd name="T55" fmla="*/ 282 h 974"/>
              <a:gd name="T56" fmla="*/ 4736 w 5768"/>
              <a:gd name="T57" fmla="*/ 252 h 974"/>
              <a:gd name="T58" fmla="*/ 4892 w 5768"/>
              <a:gd name="T59" fmla="*/ 222 h 974"/>
              <a:gd name="T60" fmla="*/ 5044 w 5768"/>
              <a:gd name="T61" fmla="*/ 188 h 974"/>
              <a:gd name="T62" fmla="*/ 5194 w 5768"/>
              <a:gd name="T63" fmla="*/ 154 h 974"/>
              <a:gd name="T64" fmla="*/ 5342 w 5768"/>
              <a:gd name="T65" fmla="*/ 118 h 974"/>
              <a:gd name="T66" fmla="*/ 5484 w 5768"/>
              <a:gd name="T67" fmla="*/ 80 h 974"/>
              <a:gd name="T68" fmla="*/ 5624 w 5768"/>
              <a:gd name="T69" fmla="*/ 42 h 974"/>
              <a:gd name="T70" fmla="*/ 5760 w 5768"/>
              <a:gd name="T71" fmla="*/ 0 h 974"/>
              <a:gd name="T72" fmla="*/ 5765 w 5768"/>
              <a:gd name="T73" fmla="*/ 974 h 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68" h="974">
                <a:moveTo>
                  <a:pt x="5768" y="972"/>
                </a:moveTo>
                <a:lnTo>
                  <a:pt x="3" y="959"/>
                </a:lnTo>
                <a:lnTo>
                  <a:pt x="0" y="504"/>
                </a:lnTo>
                <a:lnTo>
                  <a:pt x="212" y="516"/>
                </a:lnTo>
                <a:lnTo>
                  <a:pt x="424" y="526"/>
                </a:lnTo>
                <a:lnTo>
                  <a:pt x="632" y="534"/>
                </a:lnTo>
                <a:lnTo>
                  <a:pt x="840" y="540"/>
                </a:lnTo>
                <a:lnTo>
                  <a:pt x="1048" y="544"/>
                </a:lnTo>
                <a:lnTo>
                  <a:pt x="1252" y="546"/>
                </a:lnTo>
                <a:lnTo>
                  <a:pt x="1456" y="546"/>
                </a:lnTo>
                <a:lnTo>
                  <a:pt x="1656" y="544"/>
                </a:lnTo>
                <a:lnTo>
                  <a:pt x="1856" y="540"/>
                </a:lnTo>
                <a:lnTo>
                  <a:pt x="2054" y="536"/>
                </a:lnTo>
                <a:lnTo>
                  <a:pt x="2250" y="528"/>
                </a:lnTo>
                <a:lnTo>
                  <a:pt x="2444" y="520"/>
                </a:lnTo>
                <a:lnTo>
                  <a:pt x="2634" y="510"/>
                </a:lnTo>
                <a:lnTo>
                  <a:pt x="2824" y="498"/>
                </a:lnTo>
                <a:lnTo>
                  <a:pt x="3010" y="484"/>
                </a:lnTo>
                <a:lnTo>
                  <a:pt x="3196" y="468"/>
                </a:lnTo>
                <a:lnTo>
                  <a:pt x="3378" y="450"/>
                </a:lnTo>
                <a:lnTo>
                  <a:pt x="3556" y="430"/>
                </a:lnTo>
                <a:lnTo>
                  <a:pt x="3734" y="410"/>
                </a:lnTo>
                <a:lnTo>
                  <a:pt x="3908" y="388"/>
                </a:lnTo>
                <a:lnTo>
                  <a:pt x="4078" y="364"/>
                </a:lnTo>
                <a:lnTo>
                  <a:pt x="4248" y="338"/>
                </a:lnTo>
                <a:lnTo>
                  <a:pt x="4414" y="312"/>
                </a:lnTo>
                <a:lnTo>
                  <a:pt x="4576" y="282"/>
                </a:lnTo>
                <a:lnTo>
                  <a:pt x="4736" y="252"/>
                </a:lnTo>
                <a:lnTo>
                  <a:pt x="4892" y="222"/>
                </a:lnTo>
                <a:lnTo>
                  <a:pt x="5044" y="188"/>
                </a:lnTo>
                <a:lnTo>
                  <a:pt x="5194" y="154"/>
                </a:lnTo>
                <a:lnTo>
                  <a:pt x="5342" y="118"/>
                </a:lnTo>
                <a:lnTo>
                  <a:pt x="5484" y="80"/>
                </a:lnTo>
                <a:lnTo>
                  <a:pt x="5624" y="42"/>
                </a:lnTo>
                <a:lnTo>
                  <a:pt x="5760" y="0"/>
                </a:lnTo>
                <a:lnTo>
                  <a:pt x="5765" y="974"/>
                </a:lnTo>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l-NL" sz="1620">
              <a:solidFill>
                <a:srgbClr val="000000"/>
              </a:solidFill>
            </a:endParaRPr>
          </a:p>
        </p:txBody>
      </p:sp>
      <p:graphicFrame>
        <p:nvGraphicFramePr>
          <p:cNvPr id="1027" name="Rectangle 2" hidden="1"/>
          <p:cNvGraphicFramePr>
            <a:graphicFrameLocks/>
          </p:cNvGraphicFramePr>
          <p:nvPr>
            <p:custDataLst>
              <p:tags r:id="rId24"/>
            </p:custDataLst>
          </p:nvPr>
        </p:nvGraphicFramePr>
        <p:xfrm>
          <a:off x="0" y="2"/>
          <a:ext cx="211667" cy="158751"/>
        </p:xfrm>
        <a:graphic>
          <a:graphicData uri="http://schemas.openxmlformats.org/presentationml/2006/ole">
            <mc:AlternateContent xmlns:mc="http://schemas.openxmlformats.org/markup-compatibility/2006">
              <mc:Choice xmlns:v="urn:schemas-microsoft-com:vml" Requires="v">
                <p:oleObj name="think-cell Slide" r:id="rId27" imgW="0" imgH="0" progId="TCLayout.ActiveDocument.1">
                  <p:embed/>
                </p:oleObj>
              </mc:Choice>
              <mc:Fallback>
                <p:oleObj name="think-cell Slide" r:id="rId27" imgW="0" imgH="0" progId="TCLayout.ActiveDocument.1">
                  <p:embed/>
                  <p:pic>
                    <p:nvPicPr>
                      <p:cNvPr id="1027"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2"/>
                        <a:ext cx="211667" cy="15875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sp>
        <p:nvSpPr>
          <p:cNvPr id="1028" name="Rectangle 3"/>
          <p:cNvSpPr>
            <a:spLocks noGrp="1" noChangeArrowheads="1"/>
          </p:cNvSpPr>
          <p:nvPr>
            <p:ph type="title"/>
          </p:nvPr>
        </p:nvSpPr>
        <p:spPr bwMode="auto">
          <a:xfrm>
            <a:off x="956738" y="1027598"/>
            <a:ext cx="8657167" cy="4678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en-GB" altLang="en-US" noProof="0" dirty="0"/>
              <a:t>Click to edit Master title style</a:t>
            </a:r>
          </a:p>
        </p:txBody>
      </p:sp>
      <p:sp>
        <p:nvSpPr>
          <p:cNvPr id="1029" name="Rectangle 4"/>
          <p:cNvSpPr>
            <a:spLocks noGrp="1" noChangeArrowheads="1"/>
          </p:cNvSpPr>
          <p:nvPr>
            <p:ph type="body" idx="1"/>
          </p:nvPr>
        </p:nvSpPr>
        <p:spPr bwMode="auto">
          <a:xfrm>
            <a:off x="969433" y="1773240"/>
            <a:ext cx="8763000" cy="16825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nl-NL" altLang="en-US" dirty="0"/>
              <a:t>Click </a:t>
            </a:r>
            <a:r>
              <a:rPr lang="nl-NL" altLang="en-US" dirty="0" err="1"/>
              <a:t>to</a:t>
            </a:r>
            <a:r>
              <a:rPr lang="nl-NL" altLang="en-US" dirty="0"/>
              <a:t> </a:t>
            </a:r>
            <a:r>
              <a:rPr lang="nl-NL" altLang="en-US" dirty="0" err="1"/>
              <a:t>edit</a:t>
            </a:r>
            <a:r>
              <a:rPr lang="nl-NL" altLang="en-US" dirty="0"/>
              <a:t> Master </a:t>
            </a:r>
            <a:r>
              <a:rPr lang="nl-NL" altLang="en-US" dirty="0" err="1"/>
              <a:t>text</a:t>
            </a:r>
            <a:r>
              <a:rPr lang="nl-NL" altLang="en-US" dirty="0"/>
              <a:t> </a:t>
            </a:r>
            <a:r>
              <a:rPr lang="nl-NL" altLang="en-US" dirty="0" err="1"/>
              <a:t>styles</a:t>
            </a:r>
            <a:endParaRPr lang="nl-NL" altLang="en-US" dirty="0"/>
          </a:p>
          <a:p>
            <a:pPr lvl="1"/>
            <a:r>
              <a:rPr lang="nl-NL" altLang="en-US" dirty="0"/>
              <a:t>Second level</a:t>
            </a:r>
          </a:p>
          <a:p>
            <a:pPr lvl="2"/>
            <a:r>
              <a:rPr lang="nl-NL" altLang="en-US" dirty="0" err="1"/>
              <a:t>Third</a:t>
            </a:r>
            <a:r>
              <a:rPr lang="nl-NL" altLang="en-US" dirty="0"/>
              <a:t> level</a:t>
            </a:r>
          </a:p>
          <a:p>
            <a:pPr lvl="3"/>
            <a:r>
              <a:rPr lang="nl-NL" altLang="en-US" dirty="0" err="1"/>
              <a:t>Fourth</a:t>
            </a:r>
            <a:r>
              <a:rPr lang="nl-NL" altLang="en-US" dirty="0"/>
              <a:t> level</a:t>
            </a:r>
          </a:p>
          <a:p>
            <a:pPr lvl="4"/>
            <a:r>
              <a:rPr lang="nl-NL" altLang="en-US" dirty="0" err="1"/>
              <a:t>Fifth</a:t>
            </a:r>
            <a:r>
              <a:rPr lang="nl-NL" altLang="en-US" dirty="0"/>
              <a:t> level</a:t>
            </a:r>
          </a:p>
        </p:txBody>
      </p:sp>
      <p:sp>
        <p:nvSpPr>
          <p:cNvPr id="3" name="TextBox 2"/>
          <p:cNvSpPr txBox="1"/>
          <p:nvPr userDrawn="1">
            <p:custDataLst>
              <p:tags r:id="rId25"/>
            </p:custDataLst>
          </p:nvPr>
        </p:nvSpPr>
        <p:spPr>
          <a:xfrm>
            <a:off x="5" y="2"/>
            <a:ext cx="184731" cy="341632"/>
          </a:xfrm>
          <a:prstGeom prst="rect">
            <a:avLst/>
          </a:prstGeom>
          <a:noFill/>
        </p:spPr>
        <p:txBody>
          <a:bodyPr vert="horz" wrap="none" rtlCol="0">
            <a:spAutoFit/>
          </a:bodyPr>
          <a:lstStyle/>
          <a:p>
            <a:endParaRPr lang="nl-NL" sz="1620">
              <a:solidFill>
                <a:srgbClr val="000000"/>
              </a:solidFill>
            </a:endParaRPr>
          </a:p>
        </p:txBody>
      </p:sp>
      <p:sp>
        <p:nvSpPr>
          <p:cNvPr id="1033" name="Text Box 34"/>
          <p:cNvSpPr txBox="1">
            <a:spLocks noChangeArrowheads="1"/>
          </p:cNvSpPr>
          <p:nvPr>
            <p:custDataLst>
              <p:tags r:id="rId26"/>
            </p:custDataLst>
          </p:nvPr>
        </p:nvSpPr>
        <p:spPr bwMode="auto">
          <a:xfrm>
            <a:off x="982138" y="279401"/>
            <a:ext cx="65" cy="1384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nl-NL" altLang="en-US" sz="900" dirty="0">
              <a:solidFill>
                <a:srgbClr val="5F5F5F"/>
              </a:solidFill>
            </a:endParaRPr>
          </a:p>
        </p:txBody>
      </p:sp>
      <p:sp>
        <p:nvSpPr>
          <p:cNvPr id="2" name="hl" descr="FOR INTERNAL USE ONLY"/>
          <p:cNvSpPr txBox="1"/>
          <p:nvPr userDrawn="1"/>
        </p:nvSpPr>
        <p:spPr>
          <a:xfrm>
            <a:off x="0" y="0"/>
            <a:ext cx="12192000" cy="210058"/>
          </a:xfrm>
          <a:prstGeom prst="rect">
            <a:avLst/>
          </a:prstGeom>
          <a:noFill/>
        </p:spPr>
        <p:txBody>
          <a:bodyPr vert="horz" rtlCol="0">
            <a:spAutoFit/>
          </a:bodyPr>
          <a:lstStyle/>
          <a:p>
            <a:pPr algn="l"/>
            <a:r>
              <a:rPr lang="en-US" sz="765" b="0" i="0" u="none" baseline="0" dirty="0">
                <a:solidFill>
                  <a:srgbClr val="5F5F5F"/>
                </a:solidFill>
                <a:latin typeface="trebuchet ms" panose="020B0603020202020204" pitchFamily="34" charset="0"/>
              </a:rPr>
              <a:t>FOR INTERNAL USE ONLY</a:t>
            </a:r>
          </a:p>
        </p:txBody>
      </p:sp>
    </p:spTree>
    <p:extLst>
      <p:ext uri="{BB962C8B-B14F-4D97-AF65-F5344CB8AC3E}">
        <p14:creationId xmlns:p14="http://schemas.microsoft.com/office/powerpoint/2010/main" val="870335734"/>
      </p:ext>
    </p:extLst>
  </p:cSld>
  <p:clrMap bg1="lt1" tx1="dk1" bg2="lt2" tx2="dk2" accent1="accent1" accent2="accent2" accent3="accent3" accent4="accent4" accent5="accent5" accent6="accent6" hlink="hlink" folHlink="folHlink"/>
  <p:sldLayoutIdLst>
    <p:sldLayoutId id="2147484334" r:id="rId1"/>
    <p:sldLayoutId id="2147484335" r:id="rId2"/>
    <p:sldLayoutId id="2147484336" r:id="rId3"/>
    <p:sldLayoutId id="2147484337" r:id="rId4"/>
    <p:sldLayoutId id="2147484338" r:id="rId5"/>
    <p:sldLayoutId id="2147484339" r:id="rId6"/>
    <p:sldLayoutId id="2147484340" r:id="rId7"/>
    <p:sldLayoutId id="2147484341" r:id="rId8"/>
    <p:sldLayoutId id="2147484342" r:id="rId9"/>
    <p:sldLayoutId id="2147484343" r:id="rId10"/>
    <p:sldLayoutId id="2147484344" r:id="rId11"/>
    <p:sldLayoutId id="2147484345" r:id="rId12"/>
    <p:sldLayoutId id="2147484346" r:id="rId13"/>
    <p:sldLayoutId id="2147484347" r:id="rId14"/>
    <p:sldLayoutId id="2147484348" r:id="rId15"/>
    <p:sldLayoutId id="2147484349" r:id="rId16"/>
    <p:sldLayoutId id="2147484350" r:id="rId17"/>
    <p:sldLayoutId id="2147484351" r:id="rId18"/>
    <p:sldLayoutId id="2147484352" r:id="rId19"/>
    <p:sldLayoutId id="2147484353" r:id="rId20"/>
    <p:sldLayoutId id="2147484354" r:id="rId21"/>
  </p:sldLayoutIdLst>
  <p:transition spd="slow">
    <p:wipe/>
  </p:transition>
  <p:hf hdr="0" ftr="0"/>
  <p:txStyles>
    <p:titleStyle>
      <a:lvl1pPr algn="l" rtl="0" eaLnBrk="0" fontAlgn="base" hangingPunct="0">
        <a:lnSpc>
          <a:spcPct val="95000"/>
        </a:lnSpc>
        <a:spcBef>
          <a:spcPct val="0"/>
        </a:spcBef>
        <a:spcAft>
          <a:spcPct val="0"/>
        </a:spcAft>
        <a:defRPr sz="3200" b="1">
          <a:solidFill>
            <a:srgbClr val="5F9E4B"/>
          </a:solidFill>
          <a:latin typeface="+mj-lt"/>
          <a:ea typeface="+mj-ea"/>
          <a:cs typeface="+mj-cs"/>
        </a:defRPr>
      </a:lvl1pPr>
      <a:lvl2pPr algn="l" rtl="0" eaLnBrk="0" fontAlgn="base" hangingPunct="0">
        <a:lnSpc>
          <a:spcPct val="95000"/>
        </a:lnSpc>
        <a:spcBef>
          <a:spcPct val="0"/>
        </a:spcBef>
        <a:spcAft>
          <a:spcPct val="0"/>
        </a:spcAft>
        <a:defRPr sz="2880" b="1">
          <a:solidFill>
            <a:schemeClr val="folHlink"/>
          </a:solidFill>
          <a:latin typeface="Trebuchet MS" pitchFamily="34" charset="0"/>
          <a:cs typeface="Arial" charset="0"/>
        </a:defRPr>
      </a:lvl2pPr>
      <a:lvl3pPr algn="l" rtl="0" eaLnBrk="0" fontAlgn="base" hangingPunct="0">
        <a:lnSpc>
          <a:spcPct val="95000"/>
        </a:lnSpc>
        <a:spcBef>
          <a:spcPct val="0"/>
        </a:spcBef>
        <a:spcAft>
          <a:spcPct val="0"/>
        </a:spcAft>
        <a:defRPr sz="2880" b="1">
          <a:solidFill>
            <a:schemeClr val="folHlink"/>
          </a:solidFill>
          <a:latin typeface="Trebuchet MS" pitchFamily="34" charset="0"/>
          <a:cs typeface="Arial" charset="0"/>
        </a:defRPr>
      </a:lvl3pPr>
      <a:lvl4pPr algn="l" rtl="0" eaLnBrk="0" fontAlgn="base" hangingPunct="0">
        <a:lnSpc>
          <a:spcPct val="95000"/>
        </a:lnSpc>
        <a:spcBef>
          <a:spcPct val="0"/>
        </a:spcBef>
        <a:spcAft>
          <a:spcPct val="0"/>
        </a:spcAft>
        <a:defRPr sz="2880" b="1">
          <a:solidFill>
            <a:schemeClr val="folHlink"/>
          </a:solidFill>
          <a:latin typeface="Trebuchet MS" pitchFamily="34" charset="0"/>
          <a:cs typeface="Arial" charset="0"/>
        </a:defRPr>
      </a:lvl4pPr>
      <a:lvl5pPr algn="l" rtl="0" eaLnBrk="0" fontAlgn="base" hangingPunct="0">
        <a:lnSpc>
          <a:spcPct val="95000"/>
        </a:lnSpc>
        <a:spcBef>
          <a:spcPct val="0"/>
        </a:spcBef>
        <a:spcAft>
          <a:spcPct val="0"/>
        </a:spcAft>
        <a:defRPr sz="2880" b="1">
          <a:solidFill>
            <a:schemeClr val="folHlink"/>
          </a:solidFill>
          <a:latin typeface="Trebuchet MS" pitchFamily="34" charset="0"/>
          <a:cs typeface="Arial" charset="0"/>
        </a:defRPr>
      </a:lvl5pPr>
      <a:lvl6pPr marL="411470" algn="l" rtl="0" fontAlgn="base">
        <a:lnSpc>
          <a:spcPct val="95000"/>
        </a:lnSpc>
        <a:spcBef>
          <a:spcPct val="0"/>
        </a:spcBef>
        <a:spcAft>
          <a:spcPct val="0"/>
        </a:spcAft>
        <a:defRPr sz="2880" b="1">
          <a:solidFill>
            <a:schemeClr val="folHlink"/>
          </a:solidFill>
          <a:latin typeface="Trebuchet MS" pitchFamily="34" charset="0"/>
          <a:cs typeface="Arial" charset="0"/>
        </a:defRPr>
      </a:lvl6pPr>
      <a:lvl7pPr marL="822939" algn="l" rtl="0" fontAlgn="base">
        <a:lnSpc>
          <a:spcPct val="95000"/>
        </a:lnSpc>
        <a:spcBef>
          <a:spcPct val="0"/>
        </a:spcBef>
        <a:spcAft>
          <a:spcPct val="0"/>
        </a:spcAft>
        <a:defRPr sz="2880" b="1">
          <a:solidFill>
            <a:schemeClr val="folHlink"/>
          </a:solidFill>
          <a:latin typeface="Trebuchet MS" pitchFamily="34" charset="0"/>
          <a:cs typeface="Arial" charset="0"/>
        </a:defRPr>
      </a:lvl7pPr>
      <a:lvl8pPr marL="1234409" algn="l" rtl="0" fontAlgn="base">
        <a:lnSpc>
          <a:spcPct val="95000"/>
        </a:lnSpc>
        <a:spcBef>
          <a:spcPct val="0"/>
        </a:spcBef>
        <a:spcAft>
          <a:spcPct val="0"/>
        </a:spcAft>
        <a:defRPr sz="2880" b="1">
          <a:solidFill>
            <a:schemeClr val="folHlink"/>
          </a:solidFill>
          <a:latin typeface="Trebuchet MS" pitchFamily="34" charset="0"/>
          <a:cs typeface="Arial" charset="0"/>
        </a:defRPr>
      </a:lvl8pPr>
      <a:lvl9pPr marL="1645879" algn="l" rtl="0" fontAlgn="base">
        <a:lnSpc>
          <a:spcPct val="95000"/>
        </a:lnSpc>
        <a:spcBef>
          <a:spcPct val="0"/>
        </a:spcBef>
        <a:spcAft>
          <a:spcPct val="0"/>
        </a:spcAft>
        <a:defRPr sz="2880" b="1">
          <a:solidFill>
            <a:schemeClr val="folHlink"/>
          </a:solidFill>
          <a:latin typeface="Trebuchet MS" pitchFamily="34" charset="0"/>
          <a:cs typeface="Arial" charset="0"/>
        </a:defRPr>
      </a:lvl9pPr>
    </p:titleStyle>
    <p:bodyStyle>
      <a:lvl1pPr marL="308603" indent="-308603" algn="l" rtl="0" eaLnBrk="0" fontAlgn="base" hangingPunct="0">
        <a:spcBef>
          <a:spcPts val="0"/>
        </a:spcBef>
        <a:spcAft>
          <a:spcPts val="400"/>
        </a:spcAft>
        <a:buChar char="•"/>
        <a:defRPr sz="2400">
          <a:solidFill>
            <a:schemeClr val="tx1"/>
          </a:solidFill>
          <a:latin typeface="+mn-lt"/>
          <a:ea typeface="+mn-ea"/>
          <a:cs typeface="+mn-cs"/>
        </a:defRPr>
      </a:lvl1pPr>
      <a:lvl2pPr marL="668639" indent="-257170" algn="l" rtl="0" eaLnBrk="0" fontAlgn="base" hangingPunct="0">
        <a:spcBef>
          <a:spcPts val="0"/>
        </a:spcBef>
        <a:spcAft>
          <a:spcPts val="400"/>
        </a:spcAft>
        <a:buChar char="–"/>
        <a:defRPr sz="2133">
          <a:solidFill>
            <a:schemeClr val="tx1"/>
          </a:solidFill>
          <a:latin typeface="+mn-lt"/>
          <a:cs typeface="+mn-cs"/>
        </a:defRPr>
      </a:lvl2pPr>
      <a:lvl3pPr marL="1028674" indent="-205735" algn="l" rtl="0" eaLnBrk="0" fontAlgn="base" hangingPunct="0">
        <a:spcBef>
          <a:spcPts val="0"/>
        </a:spcBef>
        <a:spcAft>
          <a:spcPts val="400"/>
        </a:spcAft>
        <a:buChar char="•"/>
        <a:defRPr sz="1867">
          <a:solidFill>
            <a:schemeClr val="tx1"/>
          </a:solidFill>
          <a:latin typeface="+mn-lt"/>
          <a:cs typeface="+mn-cs"/>
        </a:defRPr>
      </a:lvl3pPr>
      <a:lvl4pPr marL="1440144" indent="-205735" algn="l" rtl="0" eaLnBrk="0" fontAlgn="base" hangingPunct="0">
        <a:spcBef>
          <a:spcPts val="0"/>
        </a:spcBef>
        <a:spcAft>
          <a:spcPts val="400"/>
        </a:spcAft>
        <a:buChar char="–"/>
        <a:defRPr sz="1600">
          <a:solidFill>
            <a:schemeClr val="tx1"/>
          </a:solidFill>
          <a:latin typeface="+mn-lt"/>
          <a:cs typeface="+mn-cs"/>
        </a:defRPr>
      </a:lvl4pPr>
      <a:lvl5pPr marL="1851614" indent="-205735" algn="l" rtl="0" eaLnBrk="0" fontAlgn="base" hangingPunct="0">
        <a:spcBef>
          <a:spcPts val="0"/>
        </a:spcBef>
        <a:spcAft>
          <a:spcPts val="400"/>
        </a:spcAft>
        <a:buChar char="»"/>
        <a:defRPr sz="1467">
          <a:solidFill>
            <a:schemeClr val="tx1"/>
          </a:solidFill>
          <a:latin typeface="+mn-lt"/>
          <a:cs typeface="+mn-cs"/>
        </a:defRPr>
      </a:lvl5pPr>
      <a:lvl6pPr marL="2263083" indent="-205735" algn="l" rtl="0" fontAlgn="base">
        <a:spcBef>
          <a:spcPct val="0"/>
        </a:spcBef>
        <a:spcAft>
          <a:spcPct val="0"/>
        </a:spcAft>
        <a:buChar char="»"/>
        <a:defRPr>
          <a:solidFill>
            <a:schemeClr val="tx1"/>
          </a:solidFill>
          <a:latin typeface="+mn-lt"/>
          <a:cs typeface="+mn-cs"/>
        </a:defRPr>
      </a:lvl6pPr>
      <a:lvl7pPr marL="2674553" indent="-205735" algn="l" rtl="0" fontAlgn="base">
        <a:spcBef>
          <a:spcPct val="0"/>
        </a:spcBef>
        <a:spcAft>
          <a:spcPct val="0"/>
        </a:spcAft>
        <a:buChar char="»"/>
        <a:defRPr>
          <a:solidFill>
            <a:schemeClr val="tx1"/>
          </a:solidFill>
          <a:latin typeface="+mn-lt"/>
          <a:cs typeface="+mn-cs"/>
        </a:defRPr>
      </a:lvl7pPr>
      <a:lvl8pPr marL="3086023" indent="-205735" algn="l" rtl="0" fontAlgn="base">
        <a:spcBef>
          <a:spcPct val="0"/>
        </a:spcBef>
        <a:spcAft>
          <a:spcPct val="0"/>
        </a:spcAft>
        <a:buChar char="»"/>
        <a:defRPr>
          <a:solidFill>
            <a:schemeClr val="tx1"/>
          </a:solidFill>
          <a:latin typeface="+mn-lt"/>
          <a:cs typeface="+mn-cs"/>
        </a:defRPr>
      </a:lvl8pPr>
      <a:lvl9pPr marL="3497493" indent="-205735" algn="l" rtl="0" fontAlgn="base">
        <a:spcBef>
          <a:spcPct val="0"/>
        </a:spcBef>
        <a:spcAft>
          <a:spcPct val="0"/>
        </a:spcAft>
        <a:buChar char="»"/>
        <a:defRPr>
          <a:solidFill>
            <a:schemeClr val="tx1"/>
          </a:solidFill>
          <a:latin typeface="+mn-lt"/>
          <a:cs typeface="+mn-cs"/>
        </a:defRPr>
      </a:lvl9pPr>
    </p:bodyStyle>
    <p:otherStyle>
      <a:defPPr>
        <a:defRPr lang="de-DE"/>
      </a:defPPr>
      <a:lvl1pPr marL="0" algn="l" defTabSz="822939" rtl="0" eaLnBrk="1" latinLnBrk="0" hangingPunct="1">
        <a:defRPr sz="1620" kern="1200">
          <a:solidFill>
            <a:schemeClr val="tx1"/>
          </a:solidFill>
          <a:latin typeface="+mn-lt"/>
          <a:ea typeface="+mn-ea"/>
          <a:cs typeface="+mn-cs"/>
        </a:defRPr>
      </a:lvl1pPr>
      <a:lvl2pPr marL="411470" algn="l" defTabSz="822939" rtl="0" eaLnBrk="1" latinLnBrk="0" hangingPunct="1">
        <a:defRPr sz="1620" kern="1200">
          <a:solidFill>
            <a:schemeClr val="tx1"/>
          </a:solidFill>
          <a:latin typeface="+mn-lt"/>
          <a:ea typeface="+mn-ea"/>
          <a:cs typeface="+mn-cs"/>
        </a:defRPr>
      </a:lvl2pPr>
      <a:lvl3pPr marL="822939" algn="l" defTabSz="822939" rtl="0" eaLnBrk="1" latinLnBrk="0" hangingPunct="1">
        <a:defRPr sz="1620" kern="1200">
          <a:solidFill>
            <a:schemeClr val="tx1"/>
          </a:solidFill>
          <a:latin typeface="+mn-lt"/>
          <a:ea typeface="+mn-ea"/>
          <a:cs typeface="+mn-cs"/>
        </a:defRPr>
      </a:lvl3pPr>
      <a:lvl4pPr marL="1234409" algn="l" defTabSz="822939" rtl="0" eaLnBrk="1" latinLnBrk="0" hangingPunct="1">
        <a:defRPr sz="1620" kern="1200">
          <a:solidFill>
            <a:schemeClr val="tx1"/>
          </a:solidFill>
          <a:latin typeface="+mn-lt"/>
          <a:ea typeface="+mn-ea"/>
          <a:cs typeface="+mn-cs"/>
        </a:defRPr>
      </a:lvl4pPr>
      <a:lvl5pPr marL="1645879" algn="l" defTabSz="822939" rtl="0" eaLnBrk="1" latinLnBrk="0" hangingPunct="1">
        <a:defRPr sz="1620" kern="1200">
          <a:solidFill>
            <a:schemeClr val="tx1"/>
          </a:solidFill>
          <a:latin typeface="+mn-lt"/>
          <a:ea typeface="+mn-ea"/>
          <a:cs typeface="+mn-cs"/>
        </a:defRPr>
      </a:lvl5pPr>
      <a:lvl6pPr marL="2057349" algn="l" defTabSz="822939" rtl="0" eaLnBrk="1" latinLnBrk="0" hangingPunct="1">
        <a:defRPr sz="1620" kern="1200">
          <a:solidFill>
            <a:schemeClr val="tx1"/>
          </a:solidFill>
          <a:latin typeface="+mn-lt"/>
          <a:ea typeface="+mn-ea"/>
          <a:cs typeface="+mn-cs"/>
        </a:defRPr>
      </a:lvl6pPr>
      <a:lvl7pPr marL="2468818" algn="l" defTabSz="822939" rtl="0" eaLnBrk="1" latinLnBrk="0" hangingPunct="1">
        <a:defRPr sz="1620" kern="1200">
          <a:solidFill>
            <a:schemeClr val="tx1"/>
          </a:solidFill>
          <a:latin typeface="+mn-lt"/>
          <a:ea typeface="+mn-ea"/>
          <a:cs typeface="+mn-cs"/>
        </a:defRPr>
      </a:lvl7pPr>
      <a:lvl8pPr marL="2880288" algn="l" defTabSz="822939" rtl="0" eaLnBrk="1" latinLnBrk="0" hangingPunct="1">
        <a:defRPr sz="1620" kern="1200">
          <a:solidFill>
            <a:schemeClr val="tx1"/>
          </a:solidFill>
          <a:latin typeface="+mn-lt"/>
          <a:ea typeface="+mn-ea"/>
          <a:cs typeface="+mn-cs"/>
        </a:defRPr>
      </a:lvl8pPr>
      <a:lvl9pPr marL="3291758" algn="l" defTabSz="822939" rtl="0" eaLnBrk="1" latinLnBrk="0" hangingPunct="1">
        <a:defRPr sz="162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8"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19"/>
          <a:srcRect/>
          <a:stretch/>
        </p:blipFill>
        <p:spPr>
          <a:xfrm>
            <a:off x="798132" y="6235416"/>
            <a:ext cx="4535993" cy="308571"/>
          </a:xfrm>
          <a:prstGeom prst="rect">
            <a:avLst/>
          </a:prstGeom>
        </p:spPr>
      </p:pic>
    </p:spTree>
    <p:extLst>
      <p:ext uri="{BB962C8B-B14F-4D97-AF65-F5344CB8AC3E}">
        <p14:creationId xmlns:p14="http://schemas.microsoft.com/office/powerpoint/2010/main" val="3410533356"/>
      </p:ext>
    </p:extLst>
  </p:cSld>
  <p:clrMap bg1="lt1" tx1="dk1" bg2="lt2" tx2="dk2" accent1="accent1" accent2="accent2" accent3="accent3" accent4="accent4" accent5="accent5" accent6="accent6" hlink="hlink" folHlink="folHlink"/>
  <p:sldLayoutIdLst>
    <p:sldLayoutId id="2147484356" r:id="rId1"/>
    <p:sldLayoutId id="2147484357" r:id="rId2"/>
    <p:sldLayoutId id="2147484358" r:id="rId3"/>
    <p:sldLayoutId id="2147484359" r:id="rId4"/>
    <p:sldLayoutId id="2147484360" r:id="rId5"/>
    <p:sldLayoutId id="2147484361" r:id="rId6"/>
    <p:sldLayoutId id="2147484362" r:id="rId7"/>
    <p:sldLayoutId id="2147484363" r:id="rId8"/>
    <p:sldLayoutId id="2147484364" r:id="rId9"/>
    <p:sldLayoutId id="2147484365" r:id="rId10"/>
    <p:sldLayoutId id="2147484366" r:id="rId11"/>
    <p:sldLayoutId id="2147484367" r:id="rId12"/>
    <p:sldLayoutId id="2147484368" r:id="rId13"/>
    <p:sldLayoutId id="2147484369" r:id="rId14"/>
    <p:sldLayoutId id="2147484370" r:id="rId15"/>
    <p:sldLayoutId id="2147484371" r:id="rId16"/>
  </p:sldLayoutIdLst>
  <p:transition spd="slow">
    <p:wipe/>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2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23"/>
          <a:srcRect/>
          <a:stretch/>
        </p:blipFill>
        <p:spPr>
          <a:xfrm>
            <a:off x="798132" y="6235416"/>
            <a:ext cx="4535993" cy="308571"/>
          </a:xfrm>
          <a:prstGeom prst="rect">
            <a:avLst/>
          </a:prstGeom>
        </p:spPr>
      </p:pic>
    </p:spTree>
    <p:extLst>
      <p:ext uri="{BB962C8B-B14F-4D97-AF65-F5344CB8AC3E}">
        <p14:creationId xmlns:p14="http://schemas.microsoft.com/office/powerpoint/2010/main" val="2031312627"/>
      </p:ext>
    </p:extLst>
  </p:cSld>
  <p:clrMap bg1="lt1" tx1="dk1" bg2="lt2" tx2="dk2" accent1="accent1" accent2="accent2" accent3="accent3" accent4="accent4" accent5="accent5" accent6="accent6" hlink="hlink" folHlink="folHlink"/>
  <p:sldLayoutIdLst>
    <p:sldLayoutId id="2147484389" r:id="rId1"/>
    <p:sldLayoutId id="2147484390" r:id="rId2"/>
    <p:sldLayoutId id="2147484391" r:id="rId3"/>
    <p:sldLayoutId id="2147484392" r:id="rId4"/>
    <p:sldLayoutId id="2147484393" r:id="rId5"/>
    <p:sldLayoutId id="2147484394" r:id="rId6"/>
    <p:sldLayoutId id="2147484395" r:id="rId7"/>
    <p:sldLayoutId id="2147484396" r:id="rId8"/>
    <p:sldLayoutId id="2147484397" r:id="rId9"/>
    <p:sldLayoutId id="2147484398" r:id="rId10"/>
    <p:sldLayoutId id="2147484399" r:id="rId11"/>
    <p:sldLayoutId id="2147484400" r:id="rId12"/>
    <p:sldLayoutId id="2147484401" r:id="rId13"/>
    <p:sldLayoutId id="2147484402" r:id="rId14"/>
    <p:sldLayoutId id="2147484403" r:id="rId15"/>
    <p:sldLayoutId id="2147484404" r:id="rId16"/>
    <p:sldLayoutId id="2147484405" r:id="rId17"/>
    <p:sldLayoutId id="2147484407" r:id="rId18"/>
    <p:sldLayoutId id="2147484408" r:id="rId19"/>
    <p:sldLayoutId id="2147484409" r:id="rId20"/>
  </p:sldLayoutIdLst>
  <p:transition spd="slow">
    <p:wipe/>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Background.jpg"/>
          <p:cNvPicPr>
            <a:picLocks noChangeAspect="1"/>
          </p:cNvPicPr>
          <p:nvPr userDrawn="1"/>
        </p:nvPicPr>
        <p:blipFill>
          <a:blip r:embed="rId2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21"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22"/>
          <a:srcRect/>
          <a:stretch/>
        </p:blipFill>
        <p:spPr>
          <a:xfrm>
            <a:off x="798132" y="6235416"/>
            <a:ext cx="4535993" cy="308571"/>
          </a:xfrm>
          <a:prstGeom prst="rect">
            <a:avLst/>
          </a:prstGeom>
        </p:spPr>
      </p:pic>
    </p:spTree>
    <p:extLst>
      <p:ext uri="{BB962C8B-B14F-4D97-AF65-F5344CB8AC3E}">
        <p14:creationId xmlns:p14="http://schemas.microsoft.com/office/powerpoint/2010/main" val="378795496"/>
      </p:ext>
    </p:extLst>
  </p:cSld>
  <p:clrMap bg1="lt1" tx1="dk1" bg2="lt2" tx2="dk2" accent1="accent1" accent2="accent2" accent3="accent3" accent4="accent4" accent5="accent5" accent6="accent6" hlink="hlink" folHlink="folHlink"/>
  <p:sldLayoutIdLst>
    <p:sldLayoutId id="2147484411" r:id="rId1"/>
    <p:sldLayoutId id="2147484412" r:id="rId2"/>
    <p:sldLayoutId id="2147484413" r:id="rId3"/>
    <p:sldLayoutId id="2147484414" r:id="rId4"/>
    <p:sldLayoutId id="2147484415" r:id="rId5"/>
    <p:sldLayoutId id="2147484416" r:id="rId6"/>
    <p:sldLayoutId id="2147484417" r:id="rId7"/>
    <p:sldLayoutId id="2147484418" r:id="rId8"/>
    <p:sldLayoutId id="2147484419" r:id="rId9"/>
    <p:sldLayoutId id="2147484420" r:id="rId10"/>
    <p:sldLayoutId id="2147484421" r:id="rId11"/>
    <p:sldLayoutId id="2147484422" r:id="rId12"/>
    <p:sldLayoutId id="2147484423" r:id="rId13"/>
    <p:sldLayoutId id="2147484424" r:id="rId14"/>
    <p:sldLayoutId id="2147484425" r:id="rId15"/>
    <p:sldLayoutId id="2147484426" r:id="rId16"/>
    <p:sldLayoutId id="2147484427" r:id="rId17"/>
    <p:sldLayoutId id="2147484428" r:id="rId18"/>
  </p:sldLayoutIdLst>
  <p:transition spd="slow">
    <p:wipe/>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6" cstate="screen">
            <a:extLst>
              <a:ext uri="{28A0092B-C50C-407E-A947-70E740481C1C}">
                <a14:useLocalDpi xmlns:a14="http://schemas.microsoft.com/office/drawing/2010/main"/>
              </a:ext>
            </a:extLst>
          </a:blip>
          <a:srcRect/>
          <a:stretch/>
        </p:blipFill>
        <p:spPr>
          <a:xfrm>
            <a:off x="8692674" y="5940447"/>
            <a:ext cx="3499328"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9"/>
            <a:ext cx="451163" cy="123111"/>
          </a:xfrm>
          <a:prstGeom prst="rect">
            <a:avLst/>
          </a:prstGeom>
        </p:spPr>
        <p:txBody>
          <a:bodyPr vert="horz" wrap="square" lIns="0" tIns="0" rIns="0" bIns="0" rtlCol="0" anchor="t" anchorCtr="0">
            <a:spAutoFit/>
          </a:bodyPr>
          <a:lstStyle>
            <a:lvl1pPr algn="l">
              <a:defRPr sz="801"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3" name="Picture 2" descr="A close up of a logo&#10;&#10;Description automatically generated">
            <a:extLst>
              <a:ext uri="{FF2B5EF4-FFF2-40B4-BE49-F238E27FC236}">
                <a16:creationId xmlns:a16="http://schemas.microsoft.com/office/drawing/2014/main" id="{0C2C99F4-81E7-BF48-A387-0AB2841CC982}"/>
              </a:ext>
            </a:extLst>
          </p:cNvPr>
          <p:cNvPicPr>
            <a:picLocks noChangeAspect="1"/>
          </p:cNvPicPr>
          <p:nvPr userDrawn="1"/>
        </p:nvPicPr>
        <p:blipFill>
          <a:blip r:embed="rId17"/>
          <a:stretch>
            <a:fillRect/>
          </a:stretch>
        </p:blipFill>
        <p:spPr>
          <a:xfrm>
            <a:off x="798130" y="6235417"/>
            <a:ext cx="4536000" cy="308572"/>
          </a:xfrm>
          <a:prstGeom prst="rect">
            <a:avLst/>
          </a:prstGeom>
        </p:spPr>
      </p:pic>
    </p:spTree>
    <p:extLst>
      <p:ext uri="{BB962C8B-B14F-4D97-AF65-F5344CB8AC3E}">
        <p14:creationId xmlns:p14="http://schemas.microsoft.com/office/powerpoint/2010/main" val="1745274137"/>
      </p:ext>
    </p:extLst>
  </p:cSld>
  <p:clrMap bg1="lt1" tx1="dk1" bg2="lt2" tx2="dk2" accent1="accent1" accent2="accent2" accent3="accent3" accent4="accent4" accent5="accent5" accent6="accent6" hlink="hlink" folHlink="folHlink"/>
  <p:sldLayoutIdLst>
    <p:sldLayoutId id="2147484430" r:id="rId1"/>
    <p:sldLayoutId id="2147484431" r:id="rId2"/>
    <p:sldLayoutId id="2147484432" r:id="rId3"/>
    <p:sldLayoutId id="2147484433" r:id="rId4"/>
    <p:sldLayoutId id="2147484434" r:id="rId5"/>
    <p:sldLayoutId id="2147484435" r:id="rId6"/>
    <p:sldLayoutId id="2147484436" r:id="rId7"/>
    <p:sldLayoutId id="2147484437" r:id="rId8"/>
    <p:sldLayoutId id="2147484438" r:id="rId9"/>
    <p:sldLayoutId id="2147484439" r:id="rId10"/>
    <p:sldLayoutId id="2147484440" r:id="rId11"/>
    <p:sldLayoutId id="2147484441" r:id="rId12"/>
    <p:sldLayoutId id="2147484442" r:id="rId13"/>
    <p:sldLayoutId id="2147484443" r:id="rId14"/>
  </p:sldLayoutIdLst>
  <p:transition spd="slow">
    <p:wipe/>
  </p:transition>
  <p:hf hdr="0" dt="0"/>
  <p:txStyles>
    <p:titleStyle>
      <a:lvl1pPr algn="l" defTabSz="91440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2" indent="-228602" algn="l" defTabSz="91440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5" indent="-228602" algn="l" defTabSz="91440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8" indent="-228602" algn="l" defTabSz="914407"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600212" indent="-228602" algn="l" defTabSz="91440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15" indent="-228602" algn="l" defTabSz="91440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18" indent="-228602" algn="l" defTabSz="91440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22" indent="-228602" algn="l" defTabSz="91440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5" indent="-228602" algn="l" defTabSz="91440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9" indent="-228602" algn="l" defTabSz="91440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7" rtl="0" eaLnBrk="1" latinLnBrk="0" hangingPunct="1">
        <a:defRPr sz="1800" kern="1200">
          <a:solidFill>
            <a:schemeClr val="tx1"/>
          </a:solidFill>
          <a:latin typeface="+mn-lt"/>
          <a:ea typeface="+mn-ea"/>
          <a:cs typeface="+mn-cs"/>
        </a:defRPr>
      </a:lvl1pPr>
      <a:lvl2pPr marL="457203" algn="l" defTabSz="914407" rtl="0" eaLnBrk="1" latinLnBrk="0" hangingPunct="1">
        <a:defRPr sz="1800" kern="1200">
          <a:solidFill>
            <a:schemeClr val="tx1"/>
          </a:solidFill>
          <a:latin typeface="+mn-lt"/>
          <a:ea typeface="+mn-ea"/>
          <a:cs typeface="+mn-cs"/>
        </a:defRPr>
      </a:lvl2pPr>
      <a:lvl3pPr marL="914407" algn="l" defTabSz="914407" rtl="0" eaLnBrk="1" latinLnBrk="0" hangingPunct="1">
        <a:defRPr sz="1800" kern="1200">
          <a:solidFill>
            <a:schemeClr val="tx1"/>
          </a:solidFill>
          <a:latin typeface="+mn-lt"/>
          <a:ea typeface="+mn-ea"/>
          <a:cs typeface="+mn-cs"/>
        </a:defRPr>
      </a:lvl3pPr>
      <a:lvl4pPr marL="1371610" algn="l" defTabSz="914407" rtl="0" eaLnBrk="1" latinLnBrk="0" hangingPunct="1">
        <a:defRPr sz="1800" kern="1200">
          <a:solidFill>
            <a:schemeClr val="tx1"/>
          </a:solidFill>
          <a:latin typeface="+mn-lt"/>
          <a:ea typeface="+mn-ea"/>
          <a:cs typeface="+mn-cs"/>
        </a:defRPr>
      </a:lvl4pPr>
      <a:lvl5pPr marL="1828813" algn="l" defTabSz="914407" rtl="0" eaLnBrk="1" latinLnBrk="0" hangingPunct="1">
        <a:defRPr sz="1800" kern="1200">
          <a:solidFill>
            <a:schemeClr val="tx1"/>
          </a:solidFill>
          <a:latin typeface="+mn-lt"/>
          <a:ea typeface="+mn-ea"/>
          <a:cs typeface="+mn-cs"/>
        </a:defRPr>
      </a:lvl5pPr>
      <a:lvl6pPr marL="2286017" algn="l" defTabSz="914407" rtl="0" eaLnBrk="1" latinLnBrk="0" hangingPunct="1">
        <a:defRPr sz="1800" kern="1200">
          <a:solidFill>
            <a:schemeClr val="tx1"/>
          </a:solidFill>
          <a:latin typeface="+mn-lt"/>
          <a:ea typeface="+mn-ea"/>
          <a:cs typeface="+mn-cs"/>
        </a:defRPr>
      </a:lvl6pPr>
      <a:lvl7pPr marL="2743220" algn="l" defTabSz="914407" rtl="0" eaLnBrk="1" latinLnBrk="0" hangingPunct="1">
        <a:defRPr sz="1800" kern="1200">
          <a:solidFill>
            <a:schemeClr val="tx1"/>
          </a:solidFill>
          <a:latin typeface="+mn-lt"/>
          <a:ea typeface="+mn-ea"/>
          <a:cs typeface="+mn-cs"/>
        </a:defRPr>
      </a:lvl7pPr>
      <a:lvl8pPr marL="3200424" algn="l" defTabSz="914407" rtl="0" eaLnBrk="1" latinLnBrk="0" hangingPunct="1">
        <a:defRPr sz="1800" kern="1200">
          <a:solidFill>
            <a:schemeClr val="tx1"/>
          </a:solidFill>
          <a:latin typeface="+mn-lt"/>
          <a:ea typeface="+mn-ea"/>
          <a:cs typeface="+mn-cs"/>
        </a:defRPr>
      </a:lvl8pPr>
      <a:lvl9pPr marL="3657627" algn="l" defTabSz="914407"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21"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22"/>
          <a:srcRect/>
          <a:stretch/>
        </p:blipFill>
        <p:spPr>
          <a:xfrm>
            <a:off x="798132" y="6235416"/>
            <a:ext cx="4535993" cy="308571"/>
          </a:xfrm>
          <a:prstGeom prst="rect">
            <a:avLst/>
          </a:prstGeom>
        </p:spPr>
      </p:pic>
    </p:spTree>
    <p:extLst>
      <p:ext uri="{BB962C8B-B14F-4D97-AF65-F5344CB8AC3E}">
        <p14:creationId xmlns:p14="http://schemas.microsoft.com/office/powerpoint/2010/main" val="1638476065"/>
      </p:ext>
    </p:extLst>
  </p:cSld>
  <p:clrMap bg1="lt1" tx1="dk1" bg2="lt2" tx2="dk2" accent1="accent1" accent2="accent2" accent3="accent3" accent4="accent4" accent5="accent5" accent6="accent6" hlink="hlink" folHlink="folHlink"/>
  <p:sldLayoutIdLst>
    <p:sldLayoutId id="2147484446" r:id="rId1"/>
    <p:sldLayoutId id="2147484447" r:id="rId2"/>
    <p:sldLayoutId id="2147484448" r:id="rId3"/>
    <p:sldLayoutId id="2147484449" r:id="rId4"/>
    <p:sldLayoutId id="2147484450" r:id="rId5"/>
    <p:sldLayoutId id="2147484451" r:id="rId6"/>
    <p:sldLayoutId id="2147484452" r:id="rId7"/>
    <p:sldLayoutId id="2147484453" r:id="rId8"/>
    <p:sldLayoutId id="2147484454" r:id="rId9"/>
    <p:sldLayoutId id="2147484455" r:id="rId10"/>
    <p:sldLayoutId id="2147484456" r:id="rId11"/>
    <p:sldLayoutId id="2147484457" r:id="rId12"/>
    <p:sldLayoutId id="2147484458" r:id="rId13"/>
    <p:sldLayoutId id="2147484459" r:id="rId14"/>
    <p:sldLayoutId id="2147484460" r:id="rId15"/>
    <p:sldLayoutId id="2147484461" r:id="rId16"/>
    <p:sldLayoutId id="2147484462" r:id="rId17"/>
    <p:sldLayoutId id="2147484463" r:id="rId18"/>
    <p:sldLayoutId id="2147484464" r:id="rId19"/>
  </p:sldLayoutIdLst>
  <p:transition spd="slow">
    <p:wipe/>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xml"/><Relationship Id="rId1" Type="http://schemas.openxmlformats.org/officeDocument/2006/relationships/slideLayout" Target="../slideLayouts/slideLayout15.xml"/><Relationship Id="rId5" Type="http://schemas.openxmlformats.org/officeDocument/2006/relationships/image" Target="../media/image12.png"/><Relationship Id="rId4" Type="http://schemas.openxmlformats.org/officeDocument/2006/relationships/image" Target="../media/image61.png"/></Relationships>
</file>

<file path=ppt/slides/_rels/slide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17.xml"/><Relationship Id="rId4" Type="http://schemas.openxmlformats.org/officeDocument/2006/relationships/image" Target="../media/image64.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3.png"/><Relationship Id="rId1" Type="http://schemas.openxmlformats.org/officeDocument/2006/relationships/slideLayout" Target="../slideLayouts/slideLayout17.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5.jpeg"/><Relationship Id="rId1" Type="http://schemas.openxmlformats.org/officeDocument/2006/relationships/slideLayout" Target="../slideLayouts/slideLayout17.xml"/><Relationship Id="rId4" Type="http://schemas.openxmlformats.org/officeDocument/2006/relationships/image" Target="../media/image66.png"/></Relationships>
</file>

<file path=ppt/slides/_rels/slide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7.jpeg"/><Relationship Id="rId1" Type="http://schemas.openxmlformats.org/officeDocument/2006/relationships/slideLayout" Target="../slideLayouts/slideLayout17.xml"/><Relationship Id="rId5" Type="http://schemas.microsoft.com/office/2007/relationships/hdphoto" Target="../media/hdphoto2.wdp"/><Relationship Id="rId4" Type="http://schemas.openxmlformats.org/officeDocument/2006/relationships/image" Target="../media/image68.png"/></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3.xml"/><Relationship Id="rId5" Type="http://schemas.openxmlformats.org/officeDocument/2006/relationships/image" Target="../media/image12.png"/><Relationship Id="rId4" Type="http://schemas.openxmlformats.org/officeDocument/2006/relationships/image" Target="../media/image61.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8.png"/><Relationship Id="rId1" Type="http://schemas.openxmlformats.org/officeDocument/2006/relationships/slideLayout" Target="../slideLayouts/slideLayout17.xml"/><Relationship Id="rId6" Type="http://schemas.openxmlformats.org/officeDocument/2006/relationships/image" Target="../media/image72.png"/><Relationship Id="rId5" Type="http://schemas.openxmlformats.org/officeDocument/2006/relationships/image" Target="../media/image63.png"/><Relationship Id="rId4" Type="http://schemas.openxmlformats.org/officeDocument/2006/relationships/image" Target="../media/image71.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8.png"/><Relationship Id="rId1" Type="http://schemas.openxmlformats.org/officeDocument/2006/relationships/slideLayout" Target="../slideLayouts/slideLayout17.xml"/><Relationship Id="rId5" Type="http://schemas.openxmlformats.org/officeDocument/2006/relationships/image" Target="../media/image63.png"/><Relationship Id="rId4" Type="http://schemas.openxmlformats.org/officeDocument/2006/relationships/image" Target="../media/image71.png"/></Relationships>
</file>

<file path=ppt/slides/_rels/slide10.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63.png"/><Relationship Id="rId3" Type="http://schemas.openxmlformats.org/officeDocument/2006/relationships/image" Target="../media/image73.png"/><Relationship Id="rId7" Type="http://schemas.openxmlformats.org/officeDocument/2006/relationships/image" Target="../media/image77.png"/><Relationship Id="rId12" Type="http://schemas.openxmlformats.org/officeDocument/2006/relationships/image" Target="../media/image82.emf"/><Relationship Id="rId2" Type="http://schemas.openxmlformats.org/officeDocument/2006/relationships/notesSlide" Target="../notesSlides/notesSlide2.xml"/><Relationship Id="rId1" Type="http://schemas.openxmlformats.org/officeDocument/2006/relationships/slideLayout" Target="../slideLayouts/slideLayout119.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75.png"/><Relationship Id="rId15" Type="http://schemas.openxmlformats.org/officeDocument/2006/relationships/image" Target="../media/image12.pn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png"/><Relationship Id="rId14" Type="http://schemas.openxmlformats.org/officeDocument/2006/relationships/image" Target="../media/image71.png"/></Relationships>
</file>

<file path=ppt/slides/_rels/slide11.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71.png"/><Relationship Id="rId7" Type="http://schemas.openxmlformats.org/officeDocument/2006/relationships/image" Target="../media/image87.jpeg"/><Relationship Id="rId2" Type="http://schemas.openxmlformats.org/officeDocument/2006/relationships/image" Target="../media/image83.png"/><Relationship Id="rId1" Type="http://schemas.openxmlformats.org/officeDocument/2006/relationships/slideLayout" Target="../slideLayouts/slideLayout330.xml"/><Relationship Id="rId6" Type="http://schemas.openxmlformats.org/officeDocument/2006/relationships/image" Target="../media/image86.png"/><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s>
</file>

<file path=ppt/slides/_rels/slide12.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84.png"/><Relationship Id="rId7" Type="http://schemas.openxmlformats.org/officeDocument/2006/relationships/image" Target="../media/image94.jpeg"/><Relationship Id="rId2" Type="http://schemas.openxmlformats.org/officeDocument/2006/relationships/image" Target="../media/image71.png"/><Relationship Id="rId1" Type="http://schemas.openxmlformats.org/officeDocument/2006/relationships/slideLayout" Target="../slideLayouts/slideLayout33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png"/><Relationship Id="rId9" Type="http://schemas.openxmlformats.org/officeDocument/2006/relationships/image" Target="../media/image90.png"/></Relationships>
</file>

<file path=ppt/slides/_rels/slide13.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4.png"/><Relationship Id="rId7" Type="http://schemas.openxmlformats.org/officeDocument/2006/relationships/image" Target="../media/image99.png"/><Relationship Id="rId2" Type="http://schemas.openxmlformats.org/officeDocument/2006/relationships/image" Target="../media/image71.png"/><Relationship Id="rId1" Type="http://schemas.openxmlformats.org/officeDocument/2006/relationships/slideLayout" Target="../slideLayouts/slideLayout330.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14.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90.png"/><Relationship Id="rId2" Type="http://schemas.openxmlformats.org/officeDocument/2006/relationships/image" Target="../media/image71.png"/><Relationship Id="rId1" Type="http://schemas.openxmlformats.org/officeDocument/2006/relationships/slideLayout" Target="../slideLayouts/slideLayout330.xml"/><Relationship Id="rId6" Type="http://schemas.openxmlformats.org/officeDocument/2006/relationships/image" Target="../media/image99.png"/><Relationship Id="rId5" Type="http://schemas.openxmlformats.org/officeDocument/2006/relationships/image" Target="../media/image101.png"/><Relationship Id="rId4" Type="http://schemas.openxmlformats.org/officeDocument/2006/relationships/image" Target="../media/image100.png"/></Relationships>
</file>

<file path=ppt/slides/_rels/slide15.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image" Target="../media/image71.png"/><Relationship Id="rId1" Type="http://schemas.openxmlformats.org/officeDocument/2006/relationships/slideLayout" Target="../slideLayouts/slideLayout330.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16.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4.png"/><Relationship Id="rId7" Type="http://schemas.openxmlformats.org/officeDocument/2006/relationships/image" Target="../media/image99.png"/><Relationship Id="rId2" Type="http://schemas.openxmlformats.org/officeDocument/2006/relationships/image" Target="../media/image71.png"/><Relationship Id="rId1" Type="http://schemas.openxmlformats.org/officeDocument/2006/relationships/slideLayout" Target="../slideLayouts/slideLayout330.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17.xml.rels><?xml version="1.0" encoding="UTF-8" standalone="yes"?>
<Relationships xmlns="http://schemas.openxmlformats.org/package/2006/relationships"><Relationship Id="rId8" Type="http://schemas.openxmlformats.org/officeDocument/2006/relationships/image" Target="../media/image109.jpeg"/><Relationship Id="rId3" Type="http://schemas.openxmlformats.org/officeDocument/2006/relationships/image" Target="../media/image84.png"/><Relationship Id="rId7" Type="http://schemas.openxmlformats.org/officeDocument/2006/relationships/image" Target="../media/image108.png"/><Relationship Id="rId2" Type="http://schemas.openxmlformats.org/officeDocument/2006/relationships/image" Target="../media/image71.png"/><Relationship Id="rId1" Type="http://schemas.openxmlformats.org/officeDocument/2006/relationships/slideLayout" Target="../slideLayouts/slideLayout330.xml"/><Relationship Id="rId6" Type="http://schemas.openxmlformats.org/officeDocument/2006/relationships/image" Target="../media/image90.png"/><Relationship Id="rId5" Type="http://schemas.openxmlformats.org/officeDocument/2006/relationships/image" Target="../media/image99.png"/><Relationship Id="rId4" Type="http://schemas.openxmlformats.org/officeDocument/2006/relationships/image" Target="../media/image107.png"/><Relationship Id="rId9" Type="http://schemas.openxmlformats.org/officeDocument/2006/relationships/image" Target="../media/image110.png"/></Relationships>
</file>

<file path=ppt/slides/_rels/slide18.xml.rels><?xml version="1.0" encoding="UTF-8" standalone="yes"?>
<Relationships xmlns="http://schemas.openxmlformats.org/package/2006/relationships"><Relationship Id="rId8" Type="http://schemas.openxmlformats.org/officeDocument/2006/relationships/image" Target="../media/image114.png"/><Relationship Id="rId13" Type="http://schemas.openxmlformats.org/officeDocument/2006/relationships/image" Target="../media/image63.png"/><Relationship Id="rId3" Type="http://schemas.openxmlformats.org/officeDocument/2006/relationships/image" Target="../media/image48.png"/><Relationship Id="rId7" Type="http://schemas.openxmlformats.org/officeDocument/2006/relationships/image" Target="../media/image113.png"/><Relationship Id="rId12" Type="http://schemas.openxmlformats.org/officeDocument/2006/relationships/image" Target="../media/image118.pn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112.png"/><Relationship Id="rId11" Type="http://schemas.openxmlformats.org/officeDocument/2006/relationships/image" Target="../media/image117.png"/><Relationship Id="rId5" Type="http://schemas.openxmlformats.org/officeDocument/2006/relationships/image" Target="../media/image111.png"/><Relationship Id="rId10" Type="http://schemas.openxmlformats.org/officeDocument/2006/relationships/image" Target="../media/image116.png"/><Relationship Id="rId4" Type="http://schemas.microsoft.com/office/2007/relationships/hdphoto" Target="../media/hdphoto1.wdp"/><Relationship Id="rId9" Type="http://schemas.openxmlformats.org/officeDocument/2006/relationships/image" Target="../media/image115.png"/><Relationship Id="rId14" Type="http://schemas.openxmlformats.org/officeDocument/2006/relationships/image" Target="../media/image71.png"/></Relationships>
</file>

<file path=ppt/slides/_rels/slide1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9.png"/><Relationship Id="rId1" Type="http://schemas.openxmlformats.org/officeDocument/2006/relationships/slideLayout" Target="../slideLayouts/slideLayout330.xml"/><Relationship Id="rId5" Type="http://schemas.openxmlformats.org/officeDocument/2006/relationships/image" Target="../media/image120.png"/><Relationship Id="rId4" Type="http://schemas.openxmlformats.org/officeDocument/2006/relationships/image" Target="../media/image116.png"/></Relationships>
</file>

<file path=ppt/slides/_rels/slide20.xml.rels><?xml version="1.0" encoding="UTF-8" standalone="yes"?>
<Relationships xmlns="http://schemas.openxmlformats.org/package/2006/relationships"><Relationship Id="rId8" Type="http://schemas.openxmlformats.org/officeDocument/2006/relationships/image" Target="../media/image125.jpeg"/><Relationship Id="rId13" Type="http://schemas.openxmlformats.org/officeDocument/2006/relationships/image" Target="../media/image130.emf"/><Relationship Id="rId3" Type="http://schemas.openxmlformats.org/officeDocument/2006/relationships/image" Target="../media/image121.png"/><Relationship Id="rId7" Type="http://schemas.openxmlformats.org/officeDocument/2006/relationships/image" Target="../media/image124.png"/><Relationship Id="rId12" Type="http://schemas.openxmlformats.org/officeDocument/2006/relationships/image" Target="../media/image129.emf"/><Relationship Id="rId2" Type="http://schemas.openxmlformats.org/officeDocument/2006/relationships/notesSlide" Target="../notesSlides/notesSlide4.xml"/><Relationship Id="rId16" Type="http://schemas.openxmlformats.org/officeDocument/2006/relationships/image" Target="../media/image132.png"/><Relationship Id="rId1" Type="http://schemas.openxmlformats.org/officeDocument/2006/relationships/slideLayout" Target="../slideLayouts/slideLayout120.xml"/><Relationship Id="rId6" Type="http://schemas.openxmlformats.org/officeDocument/2006/relationships/image" Target="../media/image123.png"/><Relationship Id="rId11" Type="http://schemas.openxmlformats.org/officeDocument/2006/relationships/image" Target="../media/image128.emf"/><Relationship Id="rId5" Type="http://schemas.openxmlformats.org/officeDocument/2006/relationships/image" Target="../media/image122.png"/><Relationship Id="rId15" Type="http://schemas.openxmlformats.org/officeDocument/2006/relationships/image" Target="../media/image63.png"/><Relationship Id="rId10" Type="http://schemas.openxmlformats.org/officeDocument/2006/relationships/image" Target="../media/image127.png"/><Relationship Id="rId4" Type="http://schemas.microsoft.com/office/2007/relationships/hdphoto" Target="../media/hdphoto3.wdp"/><Relationship Id="rId9" Type="http://schemas.openxmlformats.org/officeDocument/2006/relationships/image" Target="../media/image126.jpeg"/><Relationship Id="rId14" Type="http://schemas.openxmlformats.org/officeDocument/2006/relationships/image" Target="../media/image131.emf"/></Relationships>
</file>

<file path=ppt/slides/_rels/slide21.xml.rels><?xml version="1.0" encoding="UTF-8" standalone="yes"?>
<Relationships xmlns="http://schemas.openxmlformats.org/package/2006/relationships"><Relationship Id="rId8" Type="http://schemas.openxmlformats.org/officeDocument/2006/relationships/image" Target="../media/image135.png"/><Relationship Id="rId13" Type="http://schemas.openxmlformats.org/officeDocument/2006/relationships/image" Target="../media/image130.emf"/><Relationship Id="rId3" Type="http://schemas.openxmlformats.org/officeDocument/2006/relationships/image" Target="../media/image133.jpeg"/><Relationship Id="rId7" Type="http://schemas.openxmlformats.org/officeDocument/2006/relationships/image" Target="../media/image134.jpeg"/><Relationship Id="rId12" Type="http://schemas.openxmlformats.org/officeDocument/2006/relationships/image" Target="../media/image129.emf"/><Relationship Id="rId2" Type="http://schemas.openxmlformats.org/officeDocument/2006/relationships/notesSlide" Target="../notesSlides/notesSlide5.xml"/><Relationship Id="rId16" Type="http://schemas.openxmlformats.org/officeDocument/2006/relationships/image" Target="../media/image131.emf"/><Relationship Id="rId1" Type="http://schemas.openxmlformats.org/officeDocument/2006/relationships/slideLayout" Target="../slideLayouts/slideLayout120.xml"/><Relationship Id="rId6" Type="http://schemas.openxmlformats.org/officeDocument/2006/relationships/image" Target="../media/image122.png"/><Relationship Id="rId11" Type="http://schemas.openxmlformats.org/officeDocument/2006/relationships/image" Target="../media/image137.png"/><Relationship Id="rId5" Type="http://schemas.microsoft.com/office/2007/relationships/hdphoto" Target="../media/hdphoto3.wdp"/><Relationship Id="rId15" Type="http://schemas.openxmlformats.org/officeDocument/2006/relationships/image" Target="../media/image138.png"/><Relationship Id="rId10" Type="http://schemas.microsoft.com/office/2007/relationships/hdphoto" Target="../media/hdphoto4.wdp"/><Relationship Id="rId4" Type="http://schemas.openxmlformats.org/officeDocument/2006/relationships/image" Target="../media/image121.png"/><Relationship Id="rId9" Type="http://schemas.openxmlformats.org/officeDocument/2006/relationships/image" Target="../media/image136.png"/><Relationship Id="rId14" Type="http://schemas.openxmlformats.org/officeDocument/2006/relationships/image" Target="../media/image63.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6.xml"/><Relationship Id="rId1" Type="http://schemas.openxmlformats.org/officeDocument/2006/relationships/slideLayout" Target="../slideLayouts/slideLayout32.xml"/><Relationship Id="rId5" Type="http://schemas.openxmlformats.org/officeDocument/2006/relationships/image" Target="../media/image63.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1EE9134D-999A-4235-8396-53147C5A816D}"/>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l="-4018"/>
          <a:stretch/>
        </p:blipFill>
        <p:spPr>
          <a:xfrm>
            <a:off x="-514133" y="0"/>
            <a:ext cx="12759924" cy="6858001"/>
          </a:xfrm>
        </p:spPr>
      </p:pic>
      <p:pic>
        <p:nvPicPr>
          <p:cNvPr id="10" name="Picture 9" descr="A picture containing computer, light&#10;&#10;Description automatically generated">
            <a:extLst>
              <a:ext uri="{FF2B5EF4-FFF2-40B4-BE49-F238E27FC236}">
                <a16:creationId xmlns:a16="http://schemas.microsoft.com/office/drawing/2014/main" id="{2120C1BD-9B21-A74D-A5AF-390628ED887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10800000" cy="6858000"/>
          </a:xfrm>
          <a:prstGeom prst="rect">
            <a:avLst/>
          </a:prstGeom>
        </p:spPr>
      </p:pic>
      <p:sp>
        <p:nvSpPr>
          <p:cNvPr id="4" name="Title 3">
            <a:extLst>
              <a:ext uri="{FF2B5EF4-FFF2-40B4-BE49-F238E27FC236}">
                <a16:creationId xmlns:a16="http://schemas.microsoft.com/office/drawing/2014/main" id="{E8200052-C06E-7947-94D8-13B259B5891A}"/>
              </a:ext>
            </a:extLst>
          </p:cNvPr>
          <p:cNvSpPr>
            <a:spLocks noGrp="1"/>
          </p:cNvSpPr>
          <p:nvPr>
            <p:ph type="ctrTitle"/>
          </p:nvPr>
        </p:nvSpPr>
        <p:spPr>
          <a:xfrm>
            <a:off x="539999" y="1412005"/>
            <a:ext cx="5648927" cy="1661993"/>
          </a:xfrm>
        </p:spPr>
        <p:txBody>
          <a:bodyPr/>
          <a:lstStyle/>
          <a:p>
            <a:r>
              <a:rPr lang="en-GB" dirty="0"/>
              <a:t>DSM’s House of Naturals</a:t>
            </a:r>
            <a:br>
              <a:rPr lang="en-GB" dirty="0"/>
            </a:br>
            <a:endParaRPr lang="en-GB" dirty="0"/>
          </a:p>
        </p:txBody>
      </p:sp>
      <p:pic>
        <p:nvPicPr>
          <p:cNvPr id="7" name="Picture 6" descr="A close up of a logo&#10;&#10;Description automatically generated">
            <a:extLst>
              <a:ext uri="{FF2B5EF4-FFF2-40B4-BE49-F238E27FC236}">
                <a16:creationId xmlns:a16="http://schemas.microsoft.com/office/drawing/2014/main" id="{BF53742C-7A57-E14B-8777-7B98E652A3CE}"/>
              </a:ext>
            </a:extLst>
          </p:cNvPr>
          <p:cNvPicPr>
            <a:picLocks noChangeAspect="1"/>
          </p:cNvPicPr>
          <p:nvPr/>
        </p:nvPicPr>
        <p:blipFill>
          <a:blip r:embed="rId5"/>
          <a:stretch>
            <a:fillRect/>
          </a:stretch>
        </p:blipFill>
        <p:spPr>
          <a:xfrm>
            <a:off x="432000" y="6235416"/>
            <a:ext cx="4535976" cy="308570"/>
          </a:xfrm>
          <a:prstGeom prst="rect">
            <a:avLst/>
          </a:prstGeom>
        </p:spPr>
      </p:pic>
      <p:sp>
        <p:nvSpPr>
          <p:cNvPr id="6" name="Text Placeholder 5">
            <a:extLst>
              <a:ext uri="{FF2B5EF4-FFF2-40B4-BE49-F238E27FC236}">
                <a16:creationId xmlns:a16="http://schemas.microsoft.com/office/drawing/2014/main" id="{0F981B39-85D3-40B7-B7CA-2461720A9DC9}"/>
              </a:ext>
            </a:extLst>
          </p:cNvPr>
          <p:cNvSpPr>
            <a:spLocks noGrp="1"/>
          </p:cNvSpPr>
          <p:nvPr>
            <p:ph type="body" sz="quarter" idx="11"/>
          </p:nvPr>
        </p:nvSpPr>
        <p:spPr>
          <a:xfrm>
            <a:off x="540000" y="5400000"/>
            <a:ext cx="4876800" cy="332399"/>
          </a:xfrm>
        </p:spPr>
        <p:txBody>
          <a:bodyPr/>
          <a:lstStyle/>
          <a:p>
            <a:pPr>
              <a:spcBef>
                <a:spcPts val="600"/>
              </a:spcBef>
            </a:pPr>
            <a:r>
              <a:rPr lang="en-US" dirty="0"/>
              <a:t>January, 2022</a:t>
            </a:r>
          </a:p>
        </p:txBody>
      </p:sp>
      <p:sp>
        <p:nvSpPr>
          <p:cNvPr id="5" name="Subtitle 4">
            <a:extLst>
              <a:ext uri="{FF2B5EF4-FFF2-40B4-BE49-F238E27FC236}">
                <a16:creationId xmlns:a16="http://schemas.microsoft.com/office/drawing/2014/main" id="{2B189A3E-CFFB-47A2-9EEB-6ECE4887AB47}"/>
              </a:ext>
            </a:extLst>
          </p:cNvPr>
          <p:cNvSpPr>
            <a:spLocks noGrp="1"/>
          </p:cNvSpPr>
          <p:nvPr>
            <p:ph type="subTitle" idx="1"/>
          </p:nvPr>
        </p:nvSpPr>
        <p:spPr/>
        <p:txBody>
          <a:bodyPr/>
          <a:lstStyle/>
          <a:p>
            <a:r>
              <a:rPr lang="en-GB"/>
              <a:t>Surprisingly natural</a:t>
            </a:r>
          </a:p>
        </p:txBody>
      </p:sp>
    </p:spTree>
    <p:extLst>
      <p:ext uri="{BB962C8B-B14F-4D97-AF65-F5344CB8AC3E}">
        <p14:creationId xmlns:p14="http://schemas.microsoft.com/office/powerpoint/2010/main" val="1734999531"/>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A983B4A-56CC-4ED7-ABC3-9BC28DD498E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04000" y="0"/>
            <a:ext cx="5588000" cy="6858000"/>
          </a:xfrm>
          <a:prstGeom prst="rect">
            <a:avLst/>
          </a:prstGeom>
        </p:spPr>
      </p:pic>
      <p:sp>
        <p:nvSpPr>
          <p:cNvPr id="4" name="Slide Number Placeholder 3">
            <a:extLst>
              <a:ext uri="{FF2B5EF4-FFF2-40B4-BE49-F238E27FC236}">
                <a16:creationId xmlns:a16="http://schemas.microsoft.com/office/drawing/2014/main" id="{5D2072E7-6BAB-4541-8169-37A52959761A}"/>
              </a:ext>
            </a:extLst>
          </p:cNvPr>
          <p:cNvSpPr>
            <a:spLocks noGrp="1"/>
          </p:cNvSpPr>
          <p:nvPr>
            <p:ph type="sldNum" sz="quarter" idx="10"/>
          </p:nvPr>
        </p:nvSpPr>
        <p:spPr/>
        <p:txBody>
          <a:bodyPr/>
          <a:lstStyle/>
          <a:p>
            <a:fld id="{E118D48E-C7CB-6244-969D-7BAEA9B6226C}" type="slidenum">
              <a:rPr lang="en-US" smtClean="0"/>
              <a:pPr/>
              <a:t>2</a:t>
            </a:fld>
            <a:endParaRPr lang="en-US" dirty="0"/>
          </a:p>
        </p:txBody>
      </p:sp>
      <p:sp>
        <p:nvSpPr>
          <p:cNvPr id="5" name="Title 4">
            <a:extLst>
              <a:ext uri="{FF2B5EF4-FFF2-40B4-BE49-F238E27FC236}">
                <a16:creationId xmlns:a16="http://schemas.microsoft.com/office/drawing/2014/main" id="{89CF99BF-60DC-490D-9F3D-1A49BDAEB312}"/>
              </a:ext>
            </a:extLst>
          </p:cNvPr>
          <p:cNvSpPr>
            <a:spLocks noGrp="1"/>
          </p:cNvSpPr>
          <p:nvPr>
            <p:ph type="title"/>
          </p:nvPr>
        </p:nvSpPr>
        <p:spPr>
          <a:xfrm>
            <a:off x="468001" y="468000"/>
            <a:ext cx="6423454" cy="443198"/>
          </a:xfrm>
        </p:spPr>
        <p:txBody>
          <a:bodyPr/>
          <a:lstStyle/>
          <a:p>
            <a:r>
              <a:rPr lang="en-US" altLang="en-US" dirty="0"/>
              <a:t>People seek naturally derived beauty products </a:t>
            </a:r>
            <a:endParaRPr lang="en-CH" dirty="0"/>
          </a:p>
        </p:txBody>
      </p:sp>
      <p:sp>
        <p:nvSpPr>
          <p:cNvPr id="8" name="Espace réservé du texte 6">
            <a:extLst>
              <a:ext uri="{FF2B5EF4-FFF2-40B4-BE49-F238E27FC236}">
                <a16:creationId xmlns:a16="http://schemas.microsoft.com/office/drawing/2014/main" id="{D1CEE9BE-354C-4574-BDBB-C8889477D9BD}"/>
              </a:ext>
            </a:extLst>
          </p:cNvPr>
          <p:cNvSpPr txBox="1">
            <a:spLocks/>
          </p:cNvSpPr>
          <p:nvPr/>
        </p:nvSpPr>
        <p:spPr>
          <a:xfrm>
            <a:off x="464633" y="1741178"/>
            <a:ext cx="5913865" cy="1712918"/>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US" sz="1600" dirty="0">
                <a:solidFill>
                  <a:schemeClr val="bg1">
                    <a:lumMod val="50000"/>
                  </a:schemeClr>
                </a:solidFill>
              </a:rPr>
              <a:t>The natural and organic personal care market is estimated to continue growing at a rate of around 8% (consumer products retail sales)</a:t>
            </a:r>
          </a:p>
          <a:p>
            <a:pPr marL="285750" indent="-285750"/>
            <a:r>
              <a:rPr lang="en-US" sz="1600" dirty="0">
                <a:solidFill>
                  <a:schemeClr val="bg1">
                    <a:lumMod val="50000"/>
                  </a:schemeClr>
                </a:solidFill>
              </a:rPr>
              <a:t>The highest growth is expected in Skin Care and Bath &amp; Shower, followed by Hair Care and Sun Care*</a:t>
            </a:r>
          </a:p>
        </p:txBody>
      </p:sp>
      <p:pic>
        <p:nvPicPr>
          <p:cNvPr id="9" name="Afbeelding 6">
            <a:extLst>
              <a:ext uri="{FF2B5EF4-FFF2-40B4-BE49-F238E27FC236}">
                <a16:creationId xmlns:a16="http://schemas.microsoft.com/office/drawing/2014/main" id="{165CA731-6BE0-45E3-BE86-702FFEFA73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12925" y="5793193"/>
            <a:ext cx="3887784" cy="1083790"/>
          </a:xfrm>
          <a:prstGeom prst="rect">
            <a:avLst/>
          </a:prstGeom>
        </p:spPr>
      </p:pic>
      <p:pic>
        <p:nvPicPr>
          <p:cNvPr id="10" name="Picture 9">
            <a:extLst>
              <a:ext uri="{FF2B5EF4-FFF2-40B4-BE49-F238E27FC236}">
                <a16:creationId xmlns:a16="http://schemas.microsoft.com/office/drawing/2014/main" id="{CCCC5384-8F9A-46D7-ABF4-D54D30AF9D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4633" y="3859927"/>
            <a:ext cx="6100069" cy="1933266"/>
          </a:xfrm>
          <a:prstGeom prst="rect">
            <a:avLst/>
          </a:prstGeom>
        </p:spPr>
      </p:pic>
      <p:sp>
        <p:nvSpPr>
          <p:cNvPr id="11" name="Rectangle 10">
            <a:extLst>
              <a:ext uri="{FF2B5EF4-FFF2-40B4-BE49-F238E27FC236}">
                <a16:creationId xmlns:a16="http://schemas.microsoft.com/office/drawing/2014/main" id="{E7163599-F223-4B3B-BAD1-BBC37012C8F2}"/>
              </a:ext>
            </a:extLst>
          </p:cNvPr>
          <p:cNvSpPr/>
          <p:nvPr/>
        </p:nvSpPr>
        <p:spPr>
          <a:xfrm>
            <a:off x="536397" y="3276765"/>
            <a:ext cx="3387146" cy="143886"/>
          </a:xfrm>
          <a:prstGeom prst="rect">
            <a:avLst/>
          </a:prstGeom>
        </p:spPr>
        <p:txBody>
          <a:bodyPr wrap="none" lIns="0" tIns="0" rIns="0" bIns="0">
            <a:spAutoFit/>
          </a:bodyPr>
          <a:lstStyle/>
          <a:p>
            <a:pPr fontAlgn="base">
              <a:lnSpc>
                <a:spcPct val="110000"/>
              </a:lnSpc>
              <a:spcBef>
                <a:spcPts val="600"/>
              </a:spcBef>
              <a:spcAft>
                <a:spcPct val="0"/>
              </a:spcAft>
              <a:defRPr/>
            </a:pPr>
            <a:r>
              <a:rPr lang="en-GB" sz="900" i="1" dirty="0">
                <a:solidFill>
                  <a:schemeClr val="bg1">
                    <a:lumMod val="50000"/>
                  </a:schemeClr>
                </a:solidFill>
                <a:latin typeface="Trebuchet MS"/>
                <a:cs typeface="Trebuchet MS"/>
              </a:rPr>
              <a:t>* Source: </a:t>
            </a:r>
            <a:r>
              <a:rPr lang="en-US" sz="900" i="1" dirty="0">
                <a:solidFill>
                  <a:schemeClr val="bg1">
                    <a:lumMod val="50000"/>
                  </a:schemeClr>
                </a:solidFill>
                <a:cs typeface="Trebuchet MS"/>
              </a:rPr>
              <a:t>Euromonitor The broadening Meaning of Green Beauty - 2017</a:t>
            </a:r>
            <a:endParaRPr lang="en-GB" sz="900" i="1" dirty="0">
              <a:solidFill>
                <a:schemeClr val="bg1">
                  <a:lumMod val="50000"/>
                </a:schemeClr>
              </a:solidFill>
              <a:latin typeface="Trebuchet MS"/>
              <a:cs typeface="Trebuchet MS"/>
            </a:endParaRPr>
          </a:p>
        </p:txBody>
      </p:sp>
    </p:spTree>
    <p:extLst>
      <p:ext uri="{BB962C8B-B14F-4D97-AF65-F5344CB8AC3E}">
        <p14:creationId xmlns:p14="http://schemas.microsoft.com/office/powerpoint/2010/main" val="1324746989"/>
      </p:ext>
    </p:extLst>
  </p:cSld>
  <p:clrMapOvr>
    <a:masterClrMapping/>
  </p:clrMapOvr>
  <p:transition spd="slow" advTm="62831">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D2072E7-6BAB-4541-8169-37A52959761A}"/>
              </a:ext>
            </a:extLst>
          </p:cNvPr>
          <p:cNvSpPr>
            <a:spLocks noGrp="1"/>
          </p:cNvSpPr>
          <p:nvPr>
            <p:ph type="sldNum" sz="quarter" idx="10"/>
          </p:nvPr>
        </p:nvSpPr>
        <p:spPr/>
        <p:txBody>
          <a:bodyPr/>
          <a:lstStyle/>
          <a:p>
            <a:fld id="{E118D48E-C7CB-6244-969D-7BAEA9B6226C}" type="slidenum">
              <a:rPr lang="en-US" smtClean="0"/>
              <a:pPr/>
              <a:t>3</a:t>
            </a:fld>
            <a:endParaRPr lang="en-US" dirty="0"/>
          </a:p>
        </p:txBody>
      </p:sp>
      <p:sp>
        <p:nvSpPr>
          <p:cNvPr id="5" name="Title 4">
            <a:extLst>
              <a:ext uri="{FF2B5EF4-FFF2-40B4-BE49-F238E27FC236}">
                <a16:creationId xmlns:a16="http://schemas.microsoft.com/office/drawing/2014/main" id="{89CF99BF-60DC-490D-9F3D-1A49BDAEB312}"/>
              </a:ext>
            </a:extLst>
          </p:cNvPr>
          <p:cNvSpPr>
            <a:spLocks noGrp="1"/>
          </p:cNvSpPr>
          <p:nvPr>
            <p:ph type="title"/>
          </p:nvPr>
        </p:nvSpPr>
        <p:spPr>
          <a:xfrm>
            <a:off x="468000" y="468000"/>
            <a:ext cx="10292927" cy="443198"/>
          </a:xfrm>
        </p:spPr>
        <p:txBody>
          <a:bodyPr/>
          <a:lstStyle/>
          <a:p>
            <a:r>
              <a:rPr lang="en-GB" dirty="0"/>
              <a:t>Consumers show willingness to pay a bit more for products with natural or botanical ingredients</a:t>
            </a:r>
            <a:endParaRPr lang="en-CH" dirty="0"/>
          </a:p>
        </p:txBody>
      </p:sp>
      <p:sp>
        <p:nvSpPr>
          <p:cNvPr id="8" name="Espace réservé du texte 6">
            <a:extLst>
              <a:ext uri="{FF2B5EF4-FFF2-40B4-BE49-F238E27FC236}">
                <a16:creationId xmlns:a16="http://schemas.microsoft.com/office/drawing/2014/main" id="{D1CEE9BE-354C-4574-BDBB-C8889477D9BD}"/>
              </a:ext>
            </a:extLst>
          </p:cNvPr>
          <p:cNvSpPr txBox="1">
            <a:spLocks/>
          </p:cNvSpPr>
          <p:nvPr/>
        </p:nvSpPr>
        <p:spPr>
          <a:xfrm>
            <a:off x="4499466" y="1980320"/>
            <a:ext cx="2754352" cy="1712918"/>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GB" altLang="de-DE" sz="1400" kern="0" dirty="0"/>
              <a:t>Claimed interest in the face of price </a:t>
            </a:r>
            <a:r>
              <a:rPr lang="en-GB" altLang="de-DE" sz="1400" i="1" kern="0" dirty="0"/>
              <a:t>trade-offs</a:t>
            </a:r>
            <a:r>
              <a:rPr lang="en-GB" altLang="de-DE" sz="1400" kern="0" dirty="0"/>
              <a:t> is a better predictor of purchase behaviours, as opposed to simple “interest in natural products”</a:t>
            </a:r>
            <a:endParaRPr lang="en-US" sz="1400" dirty="0">
              <a:solidFill>
                <a:schemeClr val="bg1">
                  <a:lumMod val="50000"/>
                </a:schemeClr>
              </a:solidFill>
            </a:endParaRPr>
          </a:p>
          <a:p>
            <a:pPr>
              <a:buClr>
                <a:schemeClr val="tx2"/>
              </a:buClr>
            </a:pPr>
            <a:r>
              <a:rPr lang="en-GB" altLang="de-DE" sz="1400" kern="0" dirty="0"/>
              <a:t>Between preferring “Lower Price” and “Natural or botanical ingredients”, in a Global Survey, on average around 40% of consumers choose “Natural or Organic ingredients”</a:t>
            </a:r>
          </a:p>
          <a:p>
            <a:pPr>
              <a:buClr>
                <a:schemeClr val="tx2"/>
              </a:buClr>
            </a:pPr>
            <a:r>
              <a:rPr lang="en-GB" sz="1400" kern="0" dirty="0"/>
              <a:t>Natural or Organic product features are among the most desired by consumers</a:t>
            </a:r>
            <a:endParaRPr lang="en-GB" altLang="de-DE" sz="1400" kern="0" dirty="0"/>
          </a:p>
        </p:txBody>
      </p:sp>
      <p:pic>
        <p:nvPicPr>
          <p:cNvPr id="9" name="Afbeelding 6">
            <a:extLst>
              <a:ext uri="{FF2B5EF4-FFF2-40B4-BE49-F238E27FC236}">
                <a16:creationId xmlns:a16="http://schemas.microsoft.com/office/drawing/2014/main" id="{165CA731-6BE0-45E3-BE86-702FFEFA73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12925" y="5793193"/>
            <a:ext cx="3887784" cy="1083790"/>
          </a:xfrm>
          <a:prstGeom prst="rect">
            <a:avLst/>
          </a:prstGeom>
        </p:spPr>
      </p:pic>
      <p:graphicFrame>
        <p:nvGraphicFramePr>
          <p:cNvPr id="14" name="Content Placeholder 8">
            <a:extLst>
              <a:ext uri="{FF2B5EF4-FFF2-40B4-BE49-F238E27FC236}">
                <a16:creationId xmlns:a16="http://schemas.microsoft.com/office/drawing/2014/main" id="{EAD94F04-4270-487A-9E17-7507DF1E2808}"/>
              </a:ext>
            </a:extLst>
          </p:cNvPr>
          <p:cNvGraphicFramePr>
            <a:graphicFrameLocks/>
          </p:cNvGraphicFramePr>
          <p:nvPr>
            <p:extLst>
              <p:ext uri="{D42A27DB-BD31-4B8C-83A1-F6EECF244321}">
                <p14:modId xmlns:p14="http://schemas.microsoft.com/office/powerpoint/2010/main" val="2325878561"/>
              </p:ext>
            </p:extLst>
          </p:nvPr>
        </p:nvGraphicFramePr>
        <p:xfrm>
          <a:off x="7582905" y="1411936"/>
          <a:ext cx="4396641" cy="4189279"/>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 Placeholder 1">
            <a:extLst>
              <a:ext uri="{FF2B5EF4-FFF2-40B4-BE49-F238E27FC236}">
                <a16:creationId xmlns:a16="http://schemas.microsoft.com/office/drawing/2014/main" id="{5F092C19-58DB-4E21-A8CB-47806AB9D626}"/>
              </a:ext>
            </a:extLst>
          </p:cNvPr>
          <p:cNvSpPr txBox="1">
            <a:spLocks/>
          </p:cNvSpPr>
          <p:nvPr/>
        </p:nvSpPr>
        <p:spPr bwMode="auto">
          <a:xfrm>
            <a:off x="2640691" y="5036771"/>
            <a:ext cx="18587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08603" indent="-308603" algn="l" rtl="0" eaLnBrk="0" fontAlgn="base" hangingPunct="0">
              <a:spcBef>
                <a:spcPts val="0"/>
              </a:spcBef>
              <a:spcAft>
                <a:spcPts val="400"/>
              </a:spcAft>
              <a:buChar char="•"/>
              <a:defRPr sz="2400">
                <a:solidFill>
                  <a:schemeClr val="tx1"/>
                </a:solidFill>
                <a:latin typeface="+mn-lt"/>
                <a:ea typeface="+mn-ea"/>
                <a:cs typeface="+mn-cs"/>
              </a:defRPr>
            </a:lvl1pPr>
            <a:lvl2pPr marL="668639" indent="-257170" algn="l" rtl="0" eaLnBrk="0" fontAlgn="base" hangingPunct="0">
              <a:spcBef>
                <a:spcPts val="0"/>
              </a:spcBef>
              <a:spcAft>
                <a:spcPts val="400"/>
              </a:spcAft>
              <a:buChar char="–"/>
              <a:defRPr sz="2133">
                <a:solidFill>
                  <a:schemeClr val="tx1"/>
                </a:solidFill>
                <a:latin typeface="+mn-lt"/>
                <a:cs typeface="+mn-cs"/>
              </a:defRPr>
            </a:lvl2pPr>
            <a:lvl3pPr marL="1028674" indent="-205735" algn="l" rtl="0" eaLnBrk="0" fontAlgn="base" hangingPunct="0">
              <a:spcBef>
                <a:spcPts val="0"/>
              </a:spcBef>
              <a:spcAft>
                <a:spcPts val="400"/>
              </a:spcAft>
              <a:buChar char="•"/>
              <a:defRPr sz="1867">
                <a:solidFill>
                  <a:schemeClr val="tx1"/>
                </a:solidFill>
                <a:latin typeface="+mn-lt"/>
                <a:cs typeface="+mn-cs"/>
              </a:defRPr>
            </a:lvl3pPr>
            <a:lvl4pPr marL="1440144" indent="-205735" algn="l" rtl="0" eaLnBrk="0" fontAlgn="base" hangingPunct="0">
              <a:spcBef>
                <a:spcPts val="0"/>
              </a:spcBef>
              <a:spcAft>
                <a:spcPts val="400"/>
              </a:spcAft>
              <a:buChar char="–"/>
              <a:defRPr sz="1600">
                <a:solidFill>
                  <a:schemeClr val="tx1"/>
                </a:solidFill>
                <a:latin typeface="+mn-lt"/>
                <a:cs typeface="+mn-cs"/>
              </a:defRPr>
            </a:lvl4pPr>
            <a:lvl5pPr marL="1851614" indent="-205735" algn="l" rtl="0" eaLnBrk="0" fontAlgn="base" hangingPunct="0">
              <a:spcBef>
                <a:spcPts val="0"/>
              </a:spcBef>
              <a:spcAft>
                <a:spcPts val="400"/>
              </a:spcAft>
              <a:buChar char="»"/>
              <a:defRPr sz="1467">
                <a:solidFill>
                  <a:schemeClr val="tx1"/>
                </a:solidFill>
                <a:latin typeface="+mn-lt"/>
                <a:cs typeface="+mn-cs"/>
              </a:defRPr>
            </a:lvl5pPr>
            <a:lvl6pPr marL="2263083" indent="-205735" algn="l" rtl="0" fontAlgn="base">
              <a:spcBef>
                <a:spcPct val="0"/>
              </a:spcBef>
              <a:spcAft>
                <a:spcPct val="0"/>
              </a:spcAft>
              <a:buChar char="»"/>
              <a:defRPr>
                <a:solidFill>
                  <a:schemeClr val="tx1"/>
                </a:solidFill>
                <a:latin typeface="+mn-lt"/>
                <a:cs typeface="+mn-cs"/>
              </a:defRPr>
            </a:lvl6pPr>
            <a:lvl7pPr marL="2674553" indent="-205735" algn="l" rtl="0" fontAlgn="base">
              <a:spcBef>
                <a:spcPct val="0"/>
              </a:spcBef>
              <a:spcAft>
                <a:spcPct val="0"/>
              </a:spcAft>
              <a:buChar char="»"/>
              <a:defRPr>
                <a:solidFill>
                  <a:schemeClr val="tx1"/>
                </a:solidFill>
                <a:latin typeface="+mn-lt"/>
                <a:cs typeface="+mn-cs"/>
              </a:defRPr>
            </a:lvl7pPr>
            <a:lvl8pPr marL="3086023" indent="-205735" algn="l" rtl="0" fontAlgn="base">
              <a:spcBef>
                <a:spcPct val="0"/>
              </a:spcBef>
              <a:spcAft>
                <a:spcPct val="0"/>
              </a:spcAft>
              <a:buChar char="»"/>
              <a:defRPr>
                <a:solidFill>
                  <a:schemeClr val="tx1"/>
                </a:solidFill>
                <a:latin typeface="+mn-lt"/>
                <a:cs typeface="+mn-cs"/>
              </a:defRPr>
            </a:lvl8pPr>
            <a:lvl9pPr marL="3497493" indent="-205735" algn="l" rtl="0" fontAlgn="base">
              <a:spcBef>
                <a:spcPct val="0"/>
              </a:spcBef>
              <a:spcAft>
                <a:spcPct val="0"/>
              </a:spcAft>
              <a:buChar char="»"/>
              <a:defRPr>
                <a:solidFill>
                  <a:schemeClr val="tx1"/>
                </a:solidFill>
                <a:latin typeface="+mn-lt"/>
                <a:cs typeface="+mn-cs"/>
              </a:defRPr>
            </a:lvl9pPr>
          </a:lstStyle>
          <a:p>
            <a:pPr marL="0" indent="0" eaLnBrk="1" hangingPunct="1">
              <a:buNone/>
              <a:defRPr/>
            </a:pPr>
            <a:r>
              <a:rPr lang="en-GB" sz="800" i="1" kern="0" dirty="0"/>
              <a:t>Source: Euromonitor The broadening Meaning of Green Beauty - 2017</a:t>
            </a:r>
          </a:p>
        </p:txBody>
      </p:sp>
      <p:graphicFrame>
        <p:nvGraphicFramePr>
          <p:cNvPr id="17" name="Content Placeholder 7">
            <a:extLst>
              <a:ext uri="{FF2B5EF4-FFF2-40B4-BE49-F238E27FC236}">
                <a16:creationId xmlns:a16="http://schemas.microsoft.com/office/drawing/2014/main" id="{0791742F-A097-482A-8766-A699A1D34962}"/>
              </a:ext>
            </a:extLst>
          </p:cNvPr>
          <p:cNvGraphicFramePr>
            <a:graphicFrameLocks/>
          </p:cNvGraphicFramePr>
          <p:nvPr>
            <p:extLst>
              <p:ext uri="{D42A27DB-BD31-4B8C-83A1-F6EECF244321}">
                <p14:modId xmlns:p14="http://schemas.microsoft.com/office/powerpoint/2010/main" val="1058421759"/>
              </p:ext>
            </p:extLst>
          </p:nvPr>
        </p:nvGraphicFramePr>
        <p:xfrm>
          <a:off x="312754" y="1411936"/>
          <a:ext cx="3857625" cy="47466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19174009"/>
      </p:ext>
    </p:extLst>
  </p:cSld>
  <p:clrMapOvr>
    <a:masterClrMapping/>
  </p:clrMapOvr>
  <p:transition spd="slow" advTm="62831">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D2072E7-6BAB-4541-8169-37A52959761A}"/>
              </a:ext>
            </a:extLst>
          </p:cNvPr>
          <p:cNvSpPr>
            <a:spLocks noGrp="1"/>
          </p:cNvSpPr>
          <p:nvPr>
            <p:ph type="sldNum" sz="quarter" idx="10"/>
          </p:nvPr>
        </p:nvSpPr>
        <p:spPr/>
        <p:txBody>
          <a:bodyPr/>
          <a:lstStyle/>
          <a:p>
            <a:fld id="{E118D48E-C7CB-6244-969D-7BAEA9B6226C}" type="slidenum">
              <a:rPr lang="en-GB" smtClean="0"/>
              <a:pPr/>
              <a:t>4</a:t>
            </a:fld>
            <a:endParaRPr lang="en-GB"/>
          </a:p>
        </p:txBody>
      </p:sp>
      <p:sp>
        <p:nvSpPr>
          <p:cNvPr id="6" name="Text Placeholder 5">
            <a:extLst>
              <a:ext uri="{FF2B5EF4-FFF2-40B4-BE49-F238E27FC236}">
                <a16:creationId xmlns:a16="http://schemas.microsoft.com/office/drawing/2014/main" id="{A237245A-3E43-45EC-AB16-90A304B0C6E0}"/>
              </a:ext>
            </a:extLst>
          </p:cNvPr>
          <p:cNvSpPr>
            <a:spLocks noGrp="1"/>
          </p:cNvSpPr>
          <p:nvPr>
            <p:ph type="body" sz="quarter" idx="13"/>
          </p:nvPr>
        </p:nvSpPr>
        <p:spPr>
          <a:xfrm>
            <a:off x="468000" y="1162247"/>
            <a:ext cx="6707351" cy="369332"/>
          </a:xfrm>
        </p:spPr>
        <p:txBody>
          <a:bodyPr/>
          <a:lstStyle/>
          <a:p>
            <a:r>
              <a:rPr lang="en-GB"/>
              <a:t>Consumers </a:t>
            </a:r>
            <a:r>
              <a:rPr lang="en-GB">
                <a:solidFill>
                  <a:srgbClr val="007E4B"/>
                </a:solidFill>
              </a:rPr>
              <a:t>are confused about what</a:t>
            </a:r>
            <a:br>
              <a:rPr lang="en-GB">
                <a:solidFill>
                  <a:srgbClr val="007E4B"/>
                </a:solidFill>
              </a:rPr>
            </a:br>
            <a:r>
              <a:rPr lang="en-GB">
                <a:solidFill>
                  <a:srgbClr val="007E4B"/>
                </a:solidFill>
              </a:rPr>
              <a:t>«natural or organic» really means</a:t>
            </a:r>
            <a:endParaRPr lang="en-GB"/>
          </a:p>
        </p:txBody>
      </p:sp>
      <p:sp>
        <p:nvSpPr>
          <p:cNvPr id="8" name="Espace réservé du texte 6">
            <a:extLst>
              <a:ext uri="{FF2B5EF4-FFF2-40B4-BE49-F238E27FC236}">
                <a16:creationId xmlns:a16="http://schemas.microsoft.com/office/drawing/2014/main" id="{D1CEE9BE-354C-4574-BDBB-C8889477D9BD}"/>
              </a:ext>
            </a:extLst>
          </p:cNvPr>
          <p:cNvSpPr txBox="1">
            <a:spLocks/>
          </p:cNvSpPr>
          <p:nvPr/>
        </p:nvSpPr>
        <p:spPr>
          <a:xfrm>
            <a:off x="468000" y="2065970"/>
            <a:ext cx="6911087" cy="1712918"/>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2000" lvl="0" indent="-252000">
              <a:lnSpc>
                <a:spcPct val="100000"/>
              </a:lnSpc>
              <a:spcBef>
                <a:spcPts val="0"/>
              </a:spcBef>
              <a:spcAft>
                <a:spcPts val="600"/>
              </a:spcAft>
              <a:buClrTx/>
              <a:defRPr/>
            </a:pPr>
            <a:r>
              <a:rPr lang="en-GB" altLang="en-US" sz="1400">
                <a:solidFill>
                  <a:srgbClr val="0070C0"/>
                </a:solidFill>
                <a:ea typeface="Fira Sans" panose="020B0503050000020004" pitchFamily="34" charset="0"/>
              </a:rPr>
              <a:t>40% say it’s hard to tell if a product is truly natural/organic or not</a:t>
            </a:r>
          </a:p>
          <a:p>
            <a:pPr marL="252000" lvl="0" indent="-252000">
              <a:lnSpc>
                <a:spcPct val="100000"/>
              </a:lnSpc>
              <a:spcBef>
                <a:spcPts val="0"/>
              </a:spcBef>
              <a:spcAft>
                <a:spcPts val="600"/>
              </a:spcAft>
              <a:buClrTx/>
              <a:defRPr/>
            </a:pPr>
            <a:r>
              <a:rPr lang="en-GB" sz="1400">
                <a:solidFill>
                  <a:schemeClr val="bg1">
                    <a:lumMod val="50000"/>
                  </a:schemeClr>
                </a:solidFill>
                <a:ea typeface="Fira Sans" panose="020B0503050000020004" pitchFamily="34" charset="0"/>
              </a:rPr>
              <a:t>The </a:t>
            </a:r>
            <a:r>
              <a:rPr lang="en-GB" sz="1400">
                <a:solidFill>
                  <a:srgbClr val="0070C0"/>
                </a:solidFill>
                <a:ea typeface="Fira Sans" panose="020B0503050000020004" pitchFamily="34" charset="0"/>
              </a:rPr>
              <a:t>lack of regulation </a:t>
            </a:r>
            <a:r>
              <a:rPr lang="en-GB" sz="1400">
                <a:solidFill>
                  <a:schemeClr val="bg1">
                    <a:lumMod val="50000"/>
                  </a:schemeClr>
                </a:solidFill>
                <a:ea typeface="Fira Sans" panose="020B0503050000020004" pitchFamily="34" charset="0"/>
              </a:rPr>
              <a:t>around clean and natural products leads to confusion among consumers </a:t>
            </a:r>
          </a:p>
          <a:p>
            <a:pPr marL="252000" lvl="0" indent="-252000">
              <a:lnSpc>
                <a:spcPct val="100000"/>
              </a:lnSpc>
              <a:spcBef>
                <a:spcPts val="0"/>
              </a:spcBef>
              <a:spcAft>
                <a:spcPts val="600"/>
              </a:spcAft>
              <a:buClrTx/>
              <a:defRPr/>
            </a:pPr>
            <a:r>
              <a:rPr lang="en-GB" sz="1400">
                <a:solidFill>
                  <a:schemeClr val="bg1">
                    <a:lumMod val="50000"/>
                  </a:schemeClr>
                </a:solidFill>
                <a:ea typeface="Fira Sans" panose="020B0503050000020004" pitchFamily="34" charset="0"/>
              </a:rPr>
              <a:t>The </a:t>
            </a:r>
            <a:r>
              <a:rPr lang="en-GB" sz="1400">
                <a:solidFill>
                  <a:srgbClr val="0070C0"/>
                </a:solidFill>
                <a:ea typeface="Fira Sans" panose="020B0503050000020004" pitchFamily="34" charset="0"/>
              </a:rPr>
              <a:t>inconsistent messaging for natural </a:t>
            </a:r>
            <a:r>
              <a:rPr lang="en-GB" sz="1400">
                <a:solidFill>
                  <a:schemeClr val="bg1">
                    <a:lumMod val="50000"/>
                  </a:schemeClr>
                </a:solidFill>
                <a:ea typeface="Fira Sans" panose="020B0503050000020004" pitchFamily="34" charset="0"/>
              </a:rPr>
              <a:t>can lead some consumers to question the integrity and honesty of natural beauty and personal care products, underscoring the need for more industry consensus</a:t>
            </a:r>
            <a:r>
              <a:rPr lang="en-GB" sz="1400" b="1"/>
              <a:t>. </a:t>
            </a:r>
          </a:p>
        </p:txBody>
      </p:sp>
      <p:pic>
        <p:nvPicPr>
          <p:cNvPr id="7" name="Picture 6">
            <a:extLst>
              <a:ext uri="{FF2B5EF4-FFF2-40B4-BE49-F238E27FC236}">
                <a16:creationId xmlns:a16="http://schemas.microsoft.com/office/drawing/2014/main" id="{ADEFDEA9-5C50-4E8B-A928-7F1D7C98983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549780" y="10"/>
            <a:ext cx="4642220" cy="6857990"/>
          </a:xfrm>
          <a:prstGeom prst="rect">
            <a:avLst/>
          </a:prstGeom>
        </p:spPr>
      </p:pic>
      <p:pic>
        <p:nvPicPr>
          <p:cNvPr id="9" name="Afbeelding 6">
            <a:extLst>
              <a:ext uri="{FF2B5EF4-FFF2-40B4-BE49-F238E27FC236}">
                <a16:creationId xmlns:a16="http://schemas.microsoft.com/office/drawing/2014/main" id="{165CA731-6BE0-45E3-BE86-702FFEFA73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12925" y="5793193"/>
            <a:ext cx="3887784" cy="1083790"/>
          </a:xfrm>
          <a:prstGeom prst="rect">
            <a:avLst/>
          </a:prstGeom>
        </p:spPr>
      </p:pic>
      <p:sp>
        <p:nvSpPr>
          <p:cNvPr id="10" name="Rectangle 9">
            <a:extLst>
              <a:ext uri="{FF2B5EF4-FFF2-40B4-BE49-F238E27FC236}">
                <a16:creationId xmlns:a16="http://schemas.microsoft.com/office/drawing/2014/main" id="{1C6032C2-3E0D-4AC4-AC96-6F7992B99209}"/>
              </a:ext>
            </a:extLst>
          </p:cNvPr>
          <p:cNvSpPr/>
          <p:nvPr/>
        </p:nvSpPr>
        <p:spPr>
          <a:xfrm>
            <a:off x="641892" y="3778888"/>
            <a:ext cx="1828800" cy="2400657"/>
          </a:xfrm>
          <a:prstGeom prst="rect">
            <a:avLst/>
          </a:prstGeom>
        </p:spPr>
        <p:txBody>
          <a:bodyPr wrap="square">
            <a:spAutoFit/>
          </a:bodyPr>
          <a:lstStyle/>
          <a:p>
            <a:r>
              <a:rPr lang="en-GB" altLang="en-US" sz="1400" b="1">
                <a:solidFill>
                  <a:srgbClr val="0070C0"/>
                </a:solidFill>
                <a:latin typeface="Fira Sans" panose="020B0503050000020004" pitchFamily="34" charset="0"/>
                <a:ea typeface="Fira Sans" panose="020B0503050000020004" pitchFamily="34" charset="0"/>
                <a:cs typeface="Trebuchet MS"/>
              </a:rPr>
              <a:t>28%</a:t>
            </a:r>
            <a:r>
              <a:rPr lang="en-GB" altLang="en-US" sz="1400">
                <a:solidFill>
                  <a:srgbClr val="0070C0"/>
                </a:solidFill>
                <a:latin typeface="Fira Sans" panose="020B0503050000020004" pitchFamily="34" charset="0"/>
                <a:ea typeface="Fira Sans" panose="020B0503050000020004" pitchFamily="34" charset="0"/>
                <a:cs typeface="Trebuchet MS"/>
              </a:rPr>
              <a:t> think there should be </a:t>
            </a:r>
            <a:r>
              <a:rPr lang="en-GB" altLang="en-US" sz="1400" b="1">
                <a:solidFill>
                  <a:srgbClr val="0070C0"/>
                </a:solidFill>
                <a:latin typeface="Fira Sans" panose="020B0503050000020004" pitchFamily="34" charset="0"/>
                <a:ea typeface="Fira Sans" panose="020B0503050000020004" pitchFamily="34" charset="0"/>
                <a:cs typeface="Trebuchet MS"/>
              </a:rPr>
              <a:t>stricter regulations </a:t>
            </a:r>
            <a:r>
              <a:rPr lang="en-GB" altLang="en-US" sz="1400">
                <a:solidFill>
                  <a:srgbClr val="0070C0"/>
                </a:solidFill>
                <a:latin typeface="Fira Sans" panose="020B0503050000020004" pitchFamily="34" charset="0"/>
                <a:ea typeface="Fira Sans" panose="020B0503050000020004" pitchFamily="34" charset="0"/>
                <a:cs typeface="Trebuchet MS"/>
              </a:rPr>
              <a:t>regarding natural and organic claims and </a:t>
            </a:r>
            <a:r>
              <a:rPr lang="en-GB" altLang="en-US" sz="1400" b="1">
                <a:solidFill>
                  <a:srgbClr val="0070C0"/>
                </a:solidFill>
                <a:latin typeface="Fira Sans" panose="020B0503050000020004" pitchFamily="34" charset="0"/>
                <a:ea typeface="Fira Sans" panose="020B0503050000020004" pitchFamily="34" charset="0"/>
                <a:cs typeface="Trebuchet MS"/>
              </a:rPr>
              <a:t>24% </a:t>
            </a:r>
            <a:r>
              <a:rPr lang="en-GB" altLang="en-US" sz="1400">
                <a:solidFill>
                  <a:srgbClr val="0070C0"/>
                </a:solidFill>
                <a:latin typeface="Fira Sans" panose="020B0503050000020004" pitchFamily="34" charset="0"/>
                <a:ea typeface="Fira Sans" panose="020B0503050000020004" pitchFamily="34" charset="0"/>
                <a:cs typeface="Trebuchet MS"/>
              </a:rPr>
              <a:t>are </a:t>
            </a:r>
            <a:r>
              <a:rPr lang="en-GB" altLang="en-US" sz="1400" b="1">
                <a:solidFill>
                  <a:srgbClr val="0070C0"/>
                </a:solidFill>
                <a:latin typeface="Fira Sans" panose="020B0503050000020004" pitchFamily="34" charset="0"/>
                <a:ea typeface="Fira Sans" panose="020B0503050000020004" pitchFamily="34" charset="0"/>
                <a:cs typeface="Trebuchet MS"/>
              </a:rPr>
              <a:t>confused</a:t>
            </a:r>
            <a:r>
              <a:rPr lang="en-GB" altLang="en-US" sz="1400">
                <a:solidFill>
                  <a:srgbClr val="0070C0"/>
                </a:solidFill>
                <a:latin typeface="Fira Sans" panose="020B0503050000020004" pitchFamily="34" charset="0"/>
                <a:ea typeface="Fira Sans" panose="020B0503050000020004" pitchFamily="34" charset="0"/>
                <a:cs typeface="Trebuchet MS"/>
              </a:rPr>
              <a:t> about what certain natural </a:t>
            </a:r>
            <a:r>
              <a:rPr lang="en-GB" altLang="en-US" sz="1400" b="1">
                <a:solidFill>
                  <a:srgbClr val="0070C0"/>
                </a:solidFill>
                <a:latin typeface="Fira Sans" panose="020B0503050000020004" pitchFamily="34" charset="0"/>
                <a:ea typeface="Fira Sans" panose="020B0503050000020004" pitchFamily="34" charset="0"/>
                <a:cs typeface="Trebuchet MS"/>
              </a:rPr>
              <a:t>certifications mean</a:t>
            </a:r>
          </a:p>
          <a:p>
            <a:r>
              <a:rPr lang="en-GB" sz="800">
                <a:solidFill>
                  <a:schemeClr val="bg1">
                    <a:lumMod val="50000"/>
                  </a:schemeClr>
                </a:solidFill>
                <a:latin typeface="Fira Sans" panose="020B0503050000020004" pitchFamily="34" charset="0"/>
                <a:ea typeface="Fira Sans" panose="020B0503050000020004" pitchFamily="34" charset="0"/>
                <a:cs typeface="Arial"/>
              </a:rPr>
              <a:t>Natural and organic personal care consumer,</a:t>
            </a:r>
            <a:br>
              <a:rPr lang="en-GB" sz="800">
                <a:solidFill>
                  <a:schemeClr val="bg1">
                    <a:lumMod val="50000"/>
                  </a:schemeClr>
                </a:solidFill>
                <a:latin typeface="Fira Sans" panose="020B0503050000020004" pitchFamily="34" charset="0"/>
                <a:ea typeface="Fira Sans" panose="020B0503050000020004" pitchFamily="34" charset="0"/>
                <a:cs typeface="Arial"/>
              </a:rPr>
            </a:br>
            <a:r>
              <a:rPr lang="en-GB" sz="800">
                <a:solidFill>
                  <a:schemeClr val="bg1">
                    <a:lumMod val="50000"/>
                  </a:schemeClr>
                </a:solidFill>
                <a:latin typeface="Fira Sans" panose="020B0503050000020004" pitchFamily="34" charset="0"/>
                <a:ea typeface="Fira Sans" panose="020B0503050000020004" pitchFamily="34" charset="0"/>
                <a:cs typeface="Arial"/>
              </a:rPr>
              <a:t>US - Mintel</a:t>
            </a:r>
            <a:endParaRPr lang="en-GB" sz="800">
              <a:solidFill>
                <a:schemeClr val="bg1">
                  <a:lumMod val="50000"/>
                </a:schemeClr>
              </a:solidFill>
              <a:latin typeface="Fira Sans" panose="020B0503050000020004" pitchFamily="34" charset="0"/>
              <a:ea typeface="Fira Sans" panose="020B0503050000020004" pitchFamily="34" charset="0"/>
            </a:endParaRPr>
          </a:p>
        </p:txBody>
      </p:sp>
      <p:pic>
        <p:nvPicPr>
          <p:cNvPr id="11" name="Picture 4">
            <a:extLst>
              <a:ext uri="{FF2B5EF4-FFF2-40B4-BE49-F238E27FC236}">
                <a16:creationId xmlns:a16="http://schemas.microsoft.com/office/drawing/2014/main" id="{61F73623-D0F7-40DD-B0BB-E2D77C4B1FCF}"/>
              </a:ext>
            </a:extLst>
          </p:cNvPr>
          <p:cNvPicPr/>
          <p:nvPr/>
        </p:nvPicPr>
        <p:blipFill rotWithShape="1">
          <a:blip r:embed="rId4" cstate="screen">
            <a:duotone>
              <a:schemeClr val="accent5">
                <a:shade val="45000"/>
                <a:satMod val="135000"/>
              </a:schemeClr>
              <a:prstClr val="white"/>
            </a:duotone>
            <a:extLst>
              <a:ext uri="{28A0092B-C50C-407E-A947-70E740481C1C}">
                <a14:useLocalDpi xmlns:a14="http://schemas.microsoft.com/office/drawing/2010/main"/>
              </a:ext>
            </a:extLst>
          </a:blip>
          <a:srcRect/>
          <a:stretch/>
        </p:blipFill>
        <p:spPr>
          <a:xfrm>
            <a:off x="2683648" y="3826718"/>
            <a:ext cx="3738776" cy="2304995"/>
          </a:xfrm>
          <a:prstGeom prst="rect">
            <a:avLst/>
          </a:prstGeom>
        </p:spPr>
      </p:pic>
      <p:sp>
        <p:nvSpPr>
          <p:cNvPr id="12" name="Rectangle 11">
            <a:extLst>
              <a:ext uri="{FF2B5EF4-FFF2-40B4-BE49-F238E27FC236}">
                <a16:creationId xmlns:a16="http://schemas.microsoft.com/office/drawing/2014/main" id="{3E5D31E4-8369-49AB-A296-6DF8FF84B917}"/>
              </a:ext>
            </a:extLst>
          </p:cNvPr>
          <p:cNvSpPr/>
          <p:nvPr/>
        </p:nvSpPr>
        <p:spPr>
          <a:xfrm>
            <a:off x="2845121" y="3602748"/>
            <a:ext cx="429049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small" spc="0" normalizeH="0" baseline="0">
                <a:ln>
                  <a:noFill/>
                </a:ln>
                <a:solidFill>
                  <a:srgbClr val="000000"/>
                </a:solidFill>
                <a:effectLst/>
                <a:uLnTx/>
                <a:uFillTx/>
                <a:latin typeface="Fira Sans"/>
                <a:ea typeface="+mn-ea"/>
                <a:cs typeface="+mn-cs"/>
              </a:rPr>
              <a:t>Select attitudes and behaviors toward natural/organic products,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small" spc="0" normalizeH="0" baseline="0">
                <a:ln>
                  <a:noFill/>
                </a:ln>
                <a:solidFill>
                  <a:srgbClr val="000000"/>
                </a:solidFill>
                <a:effectLst/>
                <a:uLnTx/>
                <a:uFillTx/>
                <a:latin typeface="Fira Sans"/>
                <a:ea typeface="+mn-ea"/>
                <a:cs typeface="+mn-cs"/>
              </a:rPr>
              <a:t>October 2019</a:t>
            </a:r>
          </a:p>
        </p:txBody>
      </p:sp>
      <p:sp>
        <p:nvSpPr>
          <p:cNvPr id="5" name="Title 4">
            <a:extLst>
              <a:ext uri="{FF2B5EF4-FFF2-40B4-BE49-F238E27FC236}">
                <a16:creationId xmlns:a16="http://schemas.microsoft.com/office/drawing/2014/main" id="{89CF99BF-60DC-490D-9F3D-1A49BDAEB312}"/>
              </a:ext>
            </a:extLst>
          </p:cNvPr>
          <p:cNvSpPr>
            <a:spLocks noGrp="1"/>
          </p:cNvSpPr>
          <p:nvPr>
            <p:ph type="title"/>
          </p:nvPr>
        </p:nvSpPr>
        <p:spPr>
          <a:xfrm>
            <a:off x="468000" y="468000"/>
            <a:ext cx="7605483" cy="443198"/>
          </a:xfrm>
        </p:spPr>
        <p:txBody>
          <a:bodyPr/>
          <a:lstStyle/>
          <a:p>
            <a:r>
              <a:rPr lang="en-GB" sz="3000"/>
              <a:t>More clarity is needed within the natural</a:t>
            </a:r>
          </a:p>
        </p:txBody>
      </p:sp>
    </p:spTree>
    <p:extLst>
      <p:ext uri="{BB962C8B-B14F-4D97-AF65-F5344CB8AC3E}">
        <p14:creationId xmlns:p14="http://schemas.microsoft.com/office/powerpoint/2010/main" val="445583611"/>
      </p:ext>
    </p:extLst>
  </p:cSld>
  <p:clrMapOvr>
    <a:masterClrMapping/>
  </p:clrMapOvr>
  <p:transition spd="slow" advTm="62831">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person lying on a bed&#10;&#10;Description automatically generated">
            <a:extLst>
              <a:ext uri="{FF2B5EF4-FFF2-40B4-BE49-F238E27FC236}">
                <a16:creationId xmlns:a16="http://schemas.microsoft.com/office/drawing/2014/main" id="{6F519836-543C-42CC-A546-4A5C599FFF3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58199" y="0"/>
            <a:ext cx="4223657" cy="6858000"/>
          </a:xfrm>
          <a:prstGeom prst="rect">
            <a:avLst/>
          </a:prstGeom>
        </p:spPr>
      </p:pic>
      <p:sp>
        <p:nvSpPr>
          <p:cNvPr id="4" name="Slide Number Placeholder 3">
            <a:extLst>
              <a:ext uri="{FF2B5EF4-FFF2-40B4-BE49-F238E27FC236}">
                <a16:creationId xmlns:a16="http://schemas.microsoft.com/office/drawing/2014/main" id="{5D2072E7-6BAB-4541-8169-37A52959761A}"/>
              </a:ext>
            </a:extLst>
          </p:cNvPr>
          <p:cNvSpPr>
            <a:spLocks noGrp="1"/>
          </p:cNvSpPr>
          <p:nvPr>
            <p:ph type="sldNum" sz="quarter" idx="10"/>
          </p:nvPr>
        </p:nvSpPr>
        <p:spPr/>
        <p:txBody>
          <a:bodyPr/>
          <a:lstStyle/>
          <a:p>
            <a:fld id="{E118D48E-C7CB-6244-969D-7BAEA9B6226C}" type="slidenum">
              <a:rPr lang="en-GB" smtClean="0"/>
              <a:pPr/>
              <a:t>5</a:t>
            </a:fld>
            <a:endParaRPr lang="en-GB"/>
          </a:p>
        </p:txBody>
      </p:sp>
      <p:pic>
        <p:nvPicPr>
          <p:cNvPr id="9" name="Afbeelding 6">
            <a:extLst>
              <a:ext uri="{FF2B5EF4-FFF2-40B4-BE49-F238E27FC236}">
                <a16:creationId xmlns:a16="http://schemas.microsoft.com/office/drawing/2014/main" id="{165CA731-6BE0-45E3-BE86-702FFEFA73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12925" y="5793193"/>
            <a:ext cx="3887784" cy="1083790"/>
          </a:xfrm>
          <a:prstGeom prst="rect">
            <a:avLst/>
          </a:prstGeom>
        </p:spPr>
      </p:pic>
      <p:sp>
        <p:nvSpPr>
          <p:cNvPr id="5" name="Title 4">
            <a:extLst>
              <a:ext uri="{FF2B5EF4-FFF2-40B4-BE49-F238E27FC236}">
                <a16:creationId xmlns:a16="http://schemas.microsoft.com/office/drawing/2014/main" id="{89CF99BF-60DC-490D-9F3D-1A49BDAEB312}"/>
              </a:ext>
            </a:extLst>
          </p:cNvPr>
          <p:cNvSpPr>
            <a:spLocks noGrp="1"/>
          </p:cNvSpPr>
          <p:nvPr>
            <p:ph type="title"/>
          </p:nvPr>
        </p:nvSpPr>
        <p:spPr>
          <a:xfrm>
            <a:off x="468000" y="468000"/>
            <a:ext cx="7605483" cy="443198"/>
          </a:xfrm>
        </p:spPr>
        <p:txBody>
          <a:bodyPr/>
          <a:lstStyle/>
          <a:p>
            <a:r>
              <a:rPr lang="en-GB"/>
              <a:t>Most relevant customer needs concerning Natural ingredients</a:t>
            </a:r>
          </a:p>
        </p:txBody>
      </p:sp>
      <p:sp>
        <p:nvSpPr>
          <p:cNvPr id="13" name="Rectangle 12">
            <a:extLst>
              <a:ext uri="{FF2B5EF4-FFF2-40B4-BE49-F238E27FC236}">
                <a16:creationId xmlns:a16="http://schemas.microsoft.com/office/drawing/2014/main" id="{B1BDEC19-60B4-43BF-962E-839026898699}"/>
              </a:ext>
            </a:extLst>
          </p:cNvPr>
          <p:cNvSpPr/>
          <p:nvPr/>
        </p:nvSpPr>
        <p:spPr>
          <a:xfrm>
            <a:off x="2057358" y="1994638"/>
            <a:ext cx="705129" cy="276999"/>
          </a:xfrm>
          <a:prstGeom prst="rect">
            <a:avLst/>
          </a:prstGeom>
        </p:spPr>
        <p:txBody>
          <a:bodyPr wrap="none" lIns="0" tIns="0" rIns="0" bIns="0">
            <a:spAutoFit/>
          </a:bodyPr>
          <a:lstStyle/>
          <a:p>
            <a:pPr>
              <a:spcAft>
                <a:spcPts val="0"/>
              </a:spcAft>
            </a:pPr>
            <a:r>
              <a:rPr lang="en-GB">
                <a:solidFill>
                  <a:srgbClr val="007E4B"/>
                </a:solidFill>
              </a:rPr>
              <a:t>Efficacy</a:t>
            </a:r>
            <a:endParaRPr lang="en-GB" sz="3200">
              <a:solidFill>
                <a:srgbClr val="007E4B"/>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773C1A4A-D6C8-40BE-A7C6-4C7840E39504}"/>
              </a:ext>
            </a:extLst>
          </p:cNvPr>
          <p:cNvSpPr/>
          <p:nvPr/>
        </p:nvSpPr>
        <p:spPr>
          <a:xfrm>
            <a:off x="233452" y="2652647"/>
            <a:ext cx="2350570" cy="553998"/>
          </a:xfrm>
          <a:prstGeom prst="rect">
            <a:avLst/>
          </a:prstGeom>
        </p:spPr>
        <p:txBody>
          <a:bodyPr wrap="square" lIns="0" tIns="0" rIns="0" bIns="0">
            <a:spAutoFit/>
          </a:bodyPr>
          <a:lstStyle/>
          <a:p>
            <a:pPr algn="r">
              <a:spcAft>
                <a:spcPts val="0"/>
              </a:spcAft>
            </a:pPr>
            <a:r>
              <a:rPr lang="en-GB">
                <a:solidFill>
                  <a:srgbClr val="007E4B"/>
                </a:solidFill>
              </a:rPr>
              <a:t>Compelling Stories and Ingredient Names</a:t>
            </a:r>
            <a:endParaRPr lang="en-GB" sz="3200">
              <a:solidFill>
                <a:srgbClr val="007E4B"/>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AD63BFE0-861E-46EA-BEEE-9A2B8FB0F427}"/>
              </a:ext>
            </a:extLst>
          </p:cNvPr>
          <p:cNvSpPr/>
          <p:nvPr/>
        </p:nvSpPr>
        <p:spPr>
          <a:xfrm>
            <a:off x="137542" y="3645159"/>
            <a:ext cx="2291394" cy="553998"/>
          </a:xfrm>
          <a:prstGeom prst="rect">
            <a:avLst/>
          </a:prstGeom>
        </p:spPr>
        <p:txBody>
          <a:bodyPr wrap="square" lIns="0" tIns="0" rIns="0" bIns="0">
            <a:spAutoFit/>
          </a:bodyPr>
          <a:lstStyle/>
          <a:p>
            <a:pPr algn="r">
              <a:spcAft>
                <a:spcPts val="0"/>
              </a:spcAft>
            </a:pPr>
            <a:r>
              <a:rPr lang="en-GB">
                <a:solidFill>
                  <a:srgbClr val="007E4B"/>
                </a:solidFill>
              </a:rPr>
              <a:t>Suppliers with Breadth of Portfolio</a:t>
            </a:r>
            <a:endParaRPr lang="en-GB" sz="3200">
              <a:solidFill>
                <a:srgbClr val="007E4B"/>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9B9C1E80-0890-4D78-BDE7-AB91555761FE}"/>
              </a:ext>
            </a:extLst>
          </p:cNvPr>
          <p:cNvSpPr/>
          <p:nvPr/>
        </p:nvSpPr>
        <p:spPr>
          <a:xfrm>
            <a:off x="260934" y="4875394"/>
            <a:ext cx="2418354" cy="276999"/>
          </a:xfrm>
          <a:prstGeom prst="rect">
            <a:avLst/>
          </a:prstGeom>
        </p:spPr>
        <p:txBody>
          <a:bodyPr wrap="square" lIns="0" tIns="0" rIns="0" bIns="0">
            <a:spAutoFit/>
          </a:bodyPr>
          <a:lstStyle/>
          <a:p>
            <a:pPr algn="r">
              <a:spcAft>
                <a:spcPts val="0"/>
              </a:spcAft>
            </a:pPr>
            <a:r>
              <a:rPr lang="en-GB">
                <a:solidFill>
                  <a:srgbClr val="007E4B"/>
                </a:solidFill>
              </a:rPr>
              <a:t>Ingredients’ high purity</a:t>
            </a:r>
            <a:endParaRPr lang="en-GB" sz="3200">
              <a:solidFill>
                <a:srgbClr val="007E4B"/>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4CB67916-8EC8-4383-ADEE-8C3886794387}"/>
              </a:ext>
            </a:extLst>
          </p:cNvPr>
          <p:cNvSpPr/>
          <p:nvPr/>
        </p:nvSpPr>
        <p:spPr>
          <a:xfrm>
            <a:off x="3542036" y="5592204"/>
            <a:ext cx="1595950" cy="276999"/>
          </a:xfrm>
          <a:prstGeom prst="rect">
            <a:avLst/>
          </a:prstGeom>
        </p:spPr>
        <p:txBody>
          <a:bodyPr wrap="none" lIns="0" tIns="0" rIns="0" bIns="0">
            <a:spAutoFit/>
          </a:bodyPr>
          <a:lstStyle/>
          <a:p>
            <a:pPr algn="ctr">
              <a:spcAft>
                <a:spcPts val="0"/>
              </a:spcAft>
            </a:pPr>
            <a:r>
              <a:rPr lang="en-GB">
                <a:solidFill>
                  <a:srgbClr val="007E4B"/>
                </a:solidFill>
              </a:rPr>
              <a:t>Ingredient Safety</a:t>
            </a:r>
            <a:endParaRPr lang="en-GB" sz="3200">
              <a:solidFill>
                <a:srgbClr val="007E4B"/>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BE35BBD8-7C29-4AFA-8EE9-51D2438E342B}"/>
              </a:ext>
            </a:extLst>
          </p:cNvPr>
          <p:cNvSpPr/>
          <p:nvPr/>
        </p:nvSpPr>
        <p:spPr>
          <a:xfrm>
            <a:off x="5517801" y="1921840"/>
            <a:ext cx="1864564" cy="553998"/>
          </a:xfrm>
          <a:prstGeom prst="rect">
            <a:avLst/>
          </a:prstGeom>
        </p:spPr>
        <p:txBody>
          <a:bodyPr wrap="square" lIns="0" tIns="0" rIns="0" bIns="0">
            <a:spAutoFit/>
          </a:bodyPr>
          <a:lstStyle/>
          <a:p>
            <a:pPr>
              <a:spcAft>
                <a:spcPts val="0"/>
              </a:spcAft>
            </a:pPr>
            <a:r>
              <a:rPr lang="en-GB">
                <a:solidFill>
                  <a:srgbClr val="007E4B"/>
                </a:solidFill>
              </a:rPr>
              <a:t>Transparency and Certifications</a:t>
            </a:r>
            <a:endParaRPr lang="en-GB" sz="3200">
              <a:solidFill>
                <a:srgbClr val="007E4B"/>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C1B55278-447D-4DD8-8873-C1123F83A9E8}"/>
              </a:ext>
            </a:extLst>
          </p:cNvPr>
          <p:cNvSpPr/>
          <p:nvPr/>
        </p:nvSpPr>
        <p:spPr>
          <a:xfrm>
            <a:off x="6161421" y="3807051"/>
            <a:ext cx="1436490" cy="553998"/>
          </a:xfrm>
          <a:prstGeom prst="rect">
            <a:avLst/>
          </a:prstGeom>
        </p:spPr>
        <p:txBody>
          <a:bodyPr wrap="square" lIns="0" tIns="0" rIns="0" bIns="0">
            <a:spAutoFit/>
          </a:bodyPr>
          <a:lstStyle/>
          <a:p>
            <a:pPr>
              <a:spcAft>
                <a:spcPts val="0"/>
              </a:spcAft>
            </a:pPr>
            <a:r>
              <a:rPr lang="en-GB">
                <a:solidFill>
                  <a:srgbClr val="007E4B"/>
                </a:solidFill>
              </a:rPr>
              <a:t>Production Sustainability</a:t>
            </a:r>
            <a:endParaRPr lang="en-GB" sz="3200">
              <a:solidFill>
                <a:srgbClr val="007E4B"/>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33769FB9-3F35-4074-BA7D-2BFEB37B495E}"/>
              </a:ext>
            </a:extLst>
          </p:cNvPr>
          <p:cNvSpPr/>
          <p:nvPr/>
        </p:nvSpPr>
        <p:spPr>
          <a:xfrm>
            <a:off x="5812543" y="2932068"/>
            <a:ext cx="2767842" cy="276999"/>
          </a:xfrm>
          <a:prstGeom prst="rect">
            <a:avLst/>
          </a:prstGeom>
        </p:spPr>
        <p:txBody>
          <a:bodyPr wrap="square" lIns="0" tIns="0" rIns="0" bIns="0">
            <a:spAutoFit/>
          </a:bodyPr>
          <a:lstStyle/>
          <a:p>
            <a:pPr>
              <a:spcAft>
                <a:spcPts val="0"/>
              </a:spcAft>
            </a:pPr>
            <a:r>
              <a:rPr lang="en-GB">
                <a:solidFill>
                  <a:srgbClr val="007E4B"/>
                </a:solidFill>
              </a:rPr>
              <a:t>Avoidance of Supply Issues</a:t>
            </a:r>
            <a:endParaRPr lang="en-GB" sz="3200">
              <a:solidFill>
                <a:srgbClr val="007E4B"/>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D20C7A39-FE31-44F6-8DCE-4DE81126D22A}"/>
              </a:ext>
            </a:extLst>
          </p:cNvPr>
          <p:cNvSpPr/>
          <p:nvPr/>
        </p:nvSpPr>
        <p:spPr>
          <a:xfrm>
            <a:off x="5803910" y="4817279"/>
            <a:ext cx="1713795" cy="553998"/>
          </a:xfrm>
          <a:prstGeom prst="rect">
            <a:avLst/>
          </a:prstGeom>
        </p:spPr>
        <p:txBody>
          <a:bodyPr wrap="square" lIns="0" tIns="0" rIns="0" bIns="0">
            <a:spAutoFit/>
          </a:bodyPr>
          <a:lstStyle/>
          <a:p>
            <a:pPr>
              <a:spcAft>
                <a:spcPts val="0"/>
              </a:spcAft>
            </a:pPr>
            <a:r>
              <a:rPr lang="en-GB">
                <a:solidFill>
                  <a:srgbClr val="007E4B"/>
                </a:solidFill>
              </a:rPr>
              <a:t>Formulation and Colour Stability</a:t>
            </a:r>
            <a:endParaRPr lang="en-GB" sz="3200">
              <a:solidFill>
                <a:srgbClr val="007E4B"/>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Text Placeholder 1">
            <a:extLst>
              <a:ext uri="{FF2B5EF4-FFF2-40B4-BE49-F238E27FC236}">
                <a16:creationId xmlns:a16="http://schemas.microsoft.com/office/drawing/2014/main" id="{39EDA99C-8DF6-40C6-9C85-3699BFB67886}"/>
              </a:ext>
            </a:extLst>
          </p:cNvPr>
          <p:cNvSpPr txBox="1">
            <a:spLocks/>
          </p:cNvSpPr>
          <p:nvPr/>
        </p:nvSpPr>
        <p:spPr bwMode="auto">
          <a:xfrm>
            <a:off x="506156" y="6021335"/>
            <a:ext cx="6574867" cy="1384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08603" indent="-308603" algn="l" rtl="0" eaLnBrk="0" fontAlgn="base" hangingPunct="0">
              <a:spcBef>
                <a:spcPts val="0"/>
              </a:spcBef>
              <a:spcAft>
                <a:spcPts val="400"/>
              </a:spcAft>
              <a:buChar char="•"/>
              <a:defRPr sz="2400">
                <a:solidFill>
                  <a:schemeClr val="tx1"/>
                </a:solidFill>
                <a:latin typeface="+mn-lt"/>
                <a:ea typeface="+mn-ea"/>
                <a:cs typeface="+mn-cs"/>
              </a:defRPr>
            </a:lvl1pPr>
            <a:lvl2pPr marL="668639" indent="-257170" algn="l" rtl="0" eaLnBrk="0" fontAlgn="base" hangingPunct="0">
              <a:spcBef>
                <a:spcPts val="0"/>
              </a:spcBef>
              <a:spcAft>
                <a:spcPts val="400"/>
              </a:spcAft>
              <a:buChar char="–"/>
              <a:defRPr sz="2133">
                <a:solidFill>
                  <a:schemeClr val="tx1"/>
                </a:solidFill>
                <a:latin typeface="+mn-lt"/>
                <a:cs typeface="+mn-cs"/>
              </a:defRPr>
            </a:lvl2pPr>
            <a:lvl3pPr marL="1028674" indent="-205735" algn="l" rtl="0" eaLnBrk="0" fontAlgn="base" hangingPunct="0">
              <a:spcBef>
                <a:spcPts val="0"/>
              </a:spcBef>
              <a:spcAft>
                <a:spcPts val="400"/>
              </a:spcAft>
              <a:buChar char="•"/>
              <a:defRPr sz="1867">
                <a:solidFill>
                  <a:schemeClr val="tx1"/>
                </a:solidFill>
                <a:latin typeface="+mn-lt"/>
                <a:cs typeface="+mn-cs"/>
              </a:defRPr>
            </a:lvl3pPr>
            <a:lvl4pPr marL="1440144" indent="-205735" algn="l" rtl="0" eaLnBrk="0" fontAlgn="base" hangingPunct="0">
              <a:spcBef>
                <a:spcPts val="0"/>
              </a:spcBef>
              <a:spcAft>
                <a:spcPts val="400"/>
              </a:spcAft>
              <a:buChar char="–"/>
              <a:defRPr sz="1600">
                <a:solidFill>
                  <a:schemeClr val="tx1"/>
                </a:solidFill>
                <a:latin typeface="+mn-lt"/>
                <a:cs typeface="+mn-cs"/>
              </a:defRPr>
            </a:lvl4pPr>
            <a:lvl5pPr marL="1851614" indent="-205735" algn="l" rtl="0" eaLnBrk="0" fontAlgn="base" hangingPunct="0">
              <a:spcBef>
                <a:spcPts val="0"/>
              </a:spcBef>
              <a:spcAft>
                <a:spcPts val="400"/>
              </a:spcAft>
              <a:buChar char="»"/>
              <a:defRPr sz="1467">
                <a:solidFill>
                  <a:schemeClr val="tx1"/>
                </a:solidFill>
                <a:latin typeface="+mn-lt"/>
                <a:cs typeface="+mn-cs"/>
              </a:defRPr>
            </a:lvl5pPr>
            <a:lvl6pPr marL="2263083" indent="-205735" algn="l" rtl="0" fontAlgn="base">
              <a:spcBef>
                <a:spcPct val="0"/>
              </a:spcBef>
              <a:spcAft>
                <a:spcPct val="0"/>
              </a:spcAft>
              <a:buChar char="»"/>
              <a:defRPr>
                <a:solidFill>
                  <a:schemeClr val="tx1"/>
                </a:solidFill>
                <a:latin typeface="+mn-lt"/>
                <a:cs typeface="+mn-cs"/>
              </a:defRPr>
            </a:lvl6pPr>
            <a:lvl7pPr marL="2674553" indent="-205735" algn="l" rtl="0" fontAlgn="base">
              <a:spcBef>
                <a:spcPct val="0"/>
              </a:spcBef>
              <a:spcAft>
                <a:spcPct val="0"/>
              </a:spcAft>
              <a:buChar char="»"/>
              <a:defRPr>
                <a:solidFill>
                  <a:schemeClr val="tx1"/>
                </a:solidFill>
                <a:latin typeface="+mn-lt"/>
                <a:cs typeface="+mn-cs"/>
              </a:defRPr>
            </a:lvl7pPr>
            <a:lvl8pPr marL="3086023" indent="-205735" algn="l" rtl="0" fontAlgn="base">
              <a:spcBef>
                <a:spcPct val="0"/>
              </a:spcBef>
              <a:spcAft>
                <a:spcPct val="0"/>
              </a:spcAft>
              <a:buChar char="»"/>
              <a:defRPr>
                <a:solidFill>
                  <a:schemeClr val="tx1"/>
                </a:solidFill>
                <a:latin typeface="+mn-lt"/>
                <a:cs typeface="+mn-cs"/>
              </a:defRPr>
            </a:lvl8pPr>
            <a:lvl9pPr marL="3497493" indent="-205735" algn="l" rtl="0" fontAlgn="base">
              <a:spcBef>
                <a:spcPct val="0"/>
              </a:spcBef>
              <a:spcAft>
                <a:spcPct val="0"/>
              </a:spcAft>
              <a:buChar char="»"/>
              <a:defRPr>
                <a:solidFill>
                  <a:schemeClr val="tx1"/>
                </a:solidFill>
                <a:latin typeface="+mn-lt"/>
                <a:cs typeface="+mn-cs"/>
              </a:defRPr>
            </a:lvl9pPr>
          </a:lstStyle>
          <a:p>
            <a:pPr marL="0" indent="0" eaLnBrk="1" hangingPunct="1">
              <a:buNone/>
              <a:defRPr/>
            </a:pPr>
            <a:r>
              <a:rPr lang="en-GB" sz="900" kern="0">
                <a:solidFill>
                  <a:schemeClr val="tx1">
                    <a:lumMod val="65000"/>
                    <a:lumOff val="35000"/>
                  </a:schemeClr>
                </a:solidFill>
                <a:latin typeface="Fira Sans" panose="020B0503050000020004" pitchFamily="34" charset="0"/>
                <a:ea typeface="Fira Sans" panose="020B0503050000020004" pitchFamily="34" charset="0"/>
              </a:rPr>
              <a:t>Source: DSM mini-customer survey 2017, top 40 manufacturers with natural marketing claims on finished products packaging</a:t>
            </a:r>
          </a:p>
        </p:txBody>
      </p:sp>
      <p:pic>
        <p:nvPicPr>
          <p:cNvPr id="23" name="Picture 22">
            <a:extLst>
              <a:ext uri="{FF2B5EF4-FFF2-40B4-BE49-F238E27FC236}">
                <a16:creationId xmlns:a16="http://schemas.microsoft.com/office/drawing/2014/main" id="{7DE8E153-4D11-4BC8-AA3E-011C98E822D7}"/>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tretch>
            <a:fillRect/>
          </a:stretch>
        </p:blipFill>
        <p:spPr>
          <a:xfrm>
            <a:off x="2667634" y="1892712"/>
            <a:ext cx="2820742" cy="3419081"/>
          </a:xfrm>
          <a:prstGeom prst="rect">
            <a:avLst/>
          </a:prstGeom>
        </p:spPr>
      </p:pic>
    </p:spTree>
    <p:extLst>
      <p:ext uri="{BB962C8B-B14F-4D97-AF65-F5344CB8AC3E}">
        <p14:creationId xmlns:p14="http://schemas.microsoft.com/office/powerpoint/2010/main" val="426201608"/>
      </p:ext>
    </p:extLst>
  </p:cSld>
  <p:clrMapOvr>
    <a:masterClrMapping/>
  </p:clrMapOvr>
  <p:transition spd="slow" advTm="62831">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D2072E7-6BAB-4541-8169-37A52959761A}"/>
              </a:ext>
            </a:extLst>
          </p:cNvPr>
          <p:cNvSpPr>
            <a:spLocks noGrp="1"/>
          </p:cNvSpPr>
          <p:nvPr>
            <p:ph type="sldNum" sz="quarter" idx="10"/>
          </p:nvPr>
        </p:nvSpPr>
        <p:spPr/>
        <p:txBody>
          <a:bodyPr/>
          <a:lstStyle/>
          <a:p>
            <a:fld id="{E118D48E-C7CB-6244-969D-7BAEA9B6226C}" type="slidenum">
              <a:rPr lang="en-US" smtClean="0"/>
              <a:pPr/>
              <a:t>6</a:t>
            </a:fld>
            <a:endParaRPr lang="en-US" dirty="0"/>
          </a:p>
        </p:txBody>
      </p:sp>
      <p:sp>
        <p:nvSpPr>
          <p:cNvPr id="5" name="Title 4">
            <a:extLst>
              <a:ext uri="{FF2B5EF4-FFF2-40B4-BE49-F238E27FC236}">
                <a16:creationId xmlns:a16="http://schemas.microsoft.com/office/drawing/2014/main" id="{89CF99BF-60DC-490D-9F3D-1A49BDAEB312}"/>
              </a:ext>
            </a:extLst>
          </p:cNvPr>
          <p:cNvSpPr>
            <a:spLocks noGrp="1"/>
          </p:cNvSpPr>
          <p:nvPr>
            <p:ph type="title"/>
          </p:nvPr>
        </p:nvSpPr>
        <p:spPr/>
        <p:txBody>
          <a:bodyPr/>
          <a:lstStyle/>
          <a:p>
            <a:r>
              <a:rPr lang="en-GB" altLang="en-US" dirty="0"/>
              <a:t>Consumer Products Companies invest in natural products</a:t>
            </a:r>
            <a:endParaRPr lang="en-CH" dirty="0"/>
          </a:p>
        </p:txBody>
      </p:sp>
      <p:sp>
        <p:nvSpPr>
          <p:cNvPr id="26" name="Text Placeholder 1">
            <a:extLst>
              <a:ext uri="{FF2B5EF4-FFF2-40B4-BE49-F238E27FC236}">
                <a16:creationId xmlns:a16="http://schemas.microsoft.com/office/drawing/2014/main" id="{DDE6C731-184A-4AE4-8810-C74687BFB6F1}"/>
              </a:ext>
            </a:extLst>
          </p:cNvPr>
          <p:cNvSpPr txBox="1">
            <a:spLocks/>
          </p:cNvSpPr>
          <p:nvPr/>
        </p:nvSpPr>
        <p:spPr bwMode="auto">
          <a:xfrm>
            <a:off x="1238422" y="6412761"/>
            <a:ext cx="2369831" cy="1384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08603" indent="-308603" algn="l" rtl="0" eaLnBrk="0" fontAlgn="base" hangingPunct="0">
              <a:spcBef>
                <a:spcPts val="0"/>
              </a:spcBef>
              <a:spcAft>
                <a:spcPts val="400"/>
              </a:spcAft>
              <a:buChar char="•"/>
              <a:defRPr sz="2400">
                <a:solidFill>
                  <a:schemeClr val="tx1"/>
                </a:solidFill>
                <a:latin typeface="+mn-lt"/>
                <a:ea typeface="+mn-ea"/>
                <a:cs typeface="+mn-cs"/>
              </a:defRPr>
            </a:lvl1pPr>
            <a:lvl2pPr marL="668639" indent="-257170" algn="l" rtl="0" eaLnBrk="0" fontAlgn="base" hangingPunct="0">
              <a:spcBef>
                <a:spcPts val="0"/>
              </a:spcBef>
              <a:spcAft>
                <a:spcPts val="400"/>
              </a:spcAft>
              <a:buChar char="–"/>
              <a:defRPr sz="2133">
                <a:solidFill>
                  <a:schemeClr val="tx1"/>
                </a:solidFill>
                <a:latin typeface="+mn-lt"/>
                <a:cs typeface="+mn-cs"/>
              </a:defRPr>
            </a:lvl2pPr>
            <a:lvl3pPr marL="1028674" indent="-205735" algn="l" rtl="0" eaLnBrk="0" fontAlgn="base" hangingPunct="0">
              <a:spcBef>
                <a:spcPts val="0"/>
              </a:spcBef>
              <a:spcAft>
                <a:spcPts val="400"/>
              </a:spcAft>
              <a:buChar char="•"/>
              <a:defRPr sz="1867">
                <a:solidFill>
                  <a:schemeClr val="tx1"/>
                </a:solidFill>
                <a:latin typeface="+mn-lt"/>
                <a:cs typeface="+mn-cs"/>
              </a:defRPr>
            </a:lvl3pPr>
            <a:lvl4pPr marL="1440144" indent="-205735" algn="l" rtl="0" eaLnBrk="0" fontAlgn="base" hangingPunct="0">
              <a:spcBef>
                <a:spcPts val="0"/>
              </a:spcBef>
              <a:spcAft>
                <a:spcPts val="400"/>
              </a:spcAft>
              <a:buChar char="–"/>
              <a:defRPr sz="1600">
                <a:solidFill>
                  <a:schemeClr val="tx1"/>
                </a:solidFill>
                <a:latin typeface="+mn-lt"/>
                <a:cs typeface="+mn-cs"/>
              </a:defRPr>
            </a:lvl4pPr>
            <a:lvl5pPr marL="1851614" indent="-205735" algn="l" rtl="0" eaLnBrk="0" fontAlgn="base" hangingPunct="0">
              <a:spcBef>
                <a:spcPts val="0"/>
              </a:spcBef>
              <a:spcAft>
                <a:spcPts val="400"/>
              </a:spcAft>
              <a:buChar char="»"/>
              <a:defRPr sz="1467">
                <a:solidFill>
                  <a:schemeClr val="tx1"/>
                </a:solidFill>
                <a:latin typeface="+mn-lt"/>
                <a:cs typeface="+mn-cs"/>
              </a:defRPr>
            </a:lvl5pPr>
            <a:lvl6pPr marL="2263083" indent="-205735" algn="l" rtl="0" fontAlgn="base">
              <a:spcBef>
                <a:spcPct val="0"/>
              </a:spcBef>
              <a:spcAft>
                <a:spcPct val="0"/>
              </a:spcAft>
              <a:buChar char="»"/>
              <a:defRPr>
                <a:solidFill>
                  <a:schemeClr val="tx1"/>
                </a:solidFill>
                <a:latin typeface="+mn-lt"/>
                <a:cs typeface="+mn-cs"/>
              </a:defRPr>
            </a:lvl6pPr>
            <a:lvl7pPr marL="2674553" indent="-205735" algn="l" rtl="0" fontAlgn="base">
              <a:spcBef>
                <a:spcPct val="0"/>
              </a:spcBef>
              <a:spcAft>
                <a:spcPct val="0"/>
              </a:spcAft>
              <a:buChar char="»"/>
              <a:defRPr>
                <a:solidFill>
                  <a:schemeClr val="tx1"/>
                </a:solidFill>
                <a:latin typeface="+mn-lt"/>
                <a:cs typeface="+mn-cs"/>
              </a:defRPr>
            </a:lvl7pPr>
            <a:lvl8pPr marL="3086023" indent="-205735" algn="l" rtl="0" fontAlgn="base">
              <a:spcBef>
                <a:spcPct val="0"/>
              </a:spcBef>
              <a:spcAft>
                <a:spcPct val="0"/>
              </a:spcAft>
              <a:buChar char="»"/>
              <a:defRPr>
                <a:solidFill>
                  <a:schemeClr val="tx1"/>
                </a:solidFill>
                <a:latin typeface="+mn-lt"/>
                <a:cs typeface="+mn-cs"/>
              </a:defRPr>
            </a:lvl8pPr>
            <a:lvl9pPr marL="3497493" indent="-205735" algn="l" rtl="0" fontAlgn="base">
              <a:spcBef>
                <a:spcPct val="0"/>
              </a:spcBef>
              <a:spcAft>
                <a:spcPct val="0"/>
              </a:spcAft>
              <a:buChar char="»"/>
              <a:defRPr>
                <a:solidFill>
                  <a:schemeClr val="tx1"/>
                </a:solidFill>
                <a:latin typeface="+mn-lt"/>
                <a:cs typeface="+mn-cs"/>
              </a:defRPr>
            </a:lvl9pPr>
          </a:lstStyle>
          <a:p>
            <a:pPr marL="0" indent="0" eaLnBrk="1" hangingPunct="1">
              <a:buFontTx/>
              <a:buNone/>
              <a:defRPr/>
            </a:pPr>
            <a:r>
              <a:rPr lang="en-GB" sz="900" kern="0" dirty="0">
                <a:solidFill>
                  <a:srgbClr val="000000">
                    <a:lumMod val="65000"/>
                    <a:lumOff val="35000"/>
                  </a:srgbClr>
                </a:solidFill>
                <a:latin typeface="Trebuchet MS"/>
                <a:cs typeface="Arial"/>
              </a:rPr>
              <a:t>Source: Mintel GNPD</a:t>
            </a:r>
          </a:p>
        </p:txBody>
      </p:sp>
      <p:sp>
        <p:nvSpPr>
          <p:cNvPr id="28" name="Text Placeholder 1">
            <a:extLst>
              <a:ext uri="{FF2B5EF4-FFF2-40B4-BE49-F238E27FC236}">
                <a16:creationId xmlns:a16="http://schemas.microsoft.com/office/drawing/2014/main" id="{A70CC1FD-8682-47DA-9249-510FEE9AEB8D}"/>
              </a:ext>
            </a:extLst>
          </p:cNvPr>
          <p:cNvSpPr txBox="1">
            <a:spLocks/>
          </p:cNvSpPr>
          <p:nvPr/>
        </p:nvSpPr>
        <p:spPr bwMode="auto">
          <a:xfrm>
            <a:off x="693581" y="5732687"/>
            <a:ext cx="7663118"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08603" indent="-308603" algn="l" rtl="0" eaLnBrk="0" fontAlgn="base" hangingPunct="0">
              <a:spcBef>
                <a:spcPts val="0"/>
              </a:spcBef>
              <a:spcAft>
                <a:spcPts val="400"/>
              </a:spcAft>
              <a:buChar char="•"/>
              <a:defRPr sz="2400">
                <a:solidFill>
                  <a:schemeClr val="tx1"/>
                </a:solidFill>
                <a:latin typeface="+mn-lt"/>
                <a:ea typeface="+mn-ea"/>
                <a:cs typeface="+mn-cs"/>
              </a:defRPr>
            </a:lvl1pPr>
            <a:lvl2pPr marL="668639" indent="-257170" algn="l" rtl="0" eaLnBrk="0" fontAlgn="base" hangingPunct="0">
              <a:spcBef>
                <a:spcPts val="0"/>
              </a:spcBef>
              <a:spcAft>
                <a:spcPts val="400"/>
              </a:spcAft>
              <a:buChar char="–"/>
              <a:defRPr sz="2133">
                <a:solidFill>
                  <a:schemeClr val="tx1"/>
                </a:solidFill>
                <a:latin typeface="+mn-lt"/>
                <a:cs typeface="+mn-cs"/>
              </a:defRPr>
            </a:lvl2pPr>
            <a:lvl3pPr marL="1028674" indent="-205735" algn="l" rtl="0" eaLnBrk="0" fontAlgn="base" hangingPunct="0">
              <a:spcBef>
                <a:spcPts val="0"/>
              </a:spcBef>
              <a:spcAft>
                <a:spcPts val="400"/>
              </a:spcAft>
              <a:buChar char="•"/>
              <a:defRPr sz="1867">
                <a:solidFill>
                  <a:schemeClr val="tx1"/>
                </a:solidFill>
                <a:latin typeface="+mn-lt"/>
                <a:cs typeface="+mn-cs"/>
              </a:defRPr>
            </a:lvl3pPr>
            <a:lvl4pPr marL="1440144" indent="-205735" algn="l" rtl="0" eaLnBrk="0" fontAlgn="base" hangingPunct="0">
              <a:spcBef>
                <a:spcPts val="0"/>
              </a:spcBef>
              <a:spcAft>
                <a:spcPts val="400"/>
              </a:spcAft>
              <a:buChar char="–"/>
              <a:defRPr sz="1600">
                <a:solidFill>
                  <a:schemeClr val="tx1"/>
                </a:solidFill>
                <a:latin typeface="+mn-lt"/>
                <a:cs typeface="+mn-cs"/>
              </a:defRPr>
            </a:lvl4pPr>
            <a:lvl5pPr marL="1851614" indent="-205735" algn="l" rtl="0" eaLnBrk="0" fontAlgn="base" hangingPunct="0">
              <a:spcBef>
                <a:spcPts val="0"/>
              </a:spcBef>
              <a:spcAft>
                <a:spcPts val="400"/>
              </a:spcAft>
              <a:buChar char="»"/>
              <a:defRPr sz="1467">
                <a:solidFill>
                  <a:schemeClr val="tx1"/>
                </a:solidFill>
                <a:latin typeface="+mn-lt"/>
                <a:cs typeface="+mn-cs"/>
              </a:defRPr>
            </a:lvl5pPr>
            <a:lvl6pPr marL="2263083" indent="-205735" algn="l" rtl="0" fontAlgn="base">
              <a:spcBef>
                <a:spcPct val="0"/>
              </a:spcBef>
              <a:spcAft>
                <a:spcPct val="0"/>
              </a:spcAft>
              <a:buChar char="»"/>
              <a:defRPr>
                <a:solidFill>
                  <a:schemeClr val="tx1"/>
                </a:solidFill>
                <a:latin typeface="+mn-lt"/>
                <a:cs typeface="+mn-cs"/>
              </a:defRPr>
            </a:lvl6pPr>
            <a:lvl7pPr marL="2674553" indent="-205735" algn="l" rtl="0" fontAlgn="base">
              <a:spcBef>
                <a:spcPct val="0"/>
              </a:spcBef>
              <a:spcAft>
                <a:spcPct val="0"/>
              </a:spcAft>
              <a:buChar char="»"/>
              <a:defRPr>
                <a:solidFill>
                  <a:schemeClr val="tx1"/>
                </a:solidFill>
                <a:latin typeface="+mn-lt"/>
                <a:cs typeface="+mn-cs"/>
              </a:defRPr>
            </a:lvl7pPr>
            <a:lvl8pPr marL="3086023" indent="-205735" algn="l" rtl="0" fontAlgn="base">
              <a:spcBef>
                <a:spcPct val="0"/>
              </a:spcBef>
              <a:spcAft>
                <a:spcPct val="0"/>
              </a:spcAft>
              <a:buChar char="»"/>
              <a:defRPr>
                <a:solidFill>
                  <a:schemeClr val="tx1"/>
                </a:solidFill>
                <a:latin typeface="+mn-lt"/>
                <a:cs typeface="+mn-cs"/>
              </a:defRPr>
            </a:lvl8pPr>
            <a:lvl9pPr marL="3497493" indent="-205735" algn="l" rtl="0" fontAlgn="base">
              <a:spcBef>
                <a:spcPct val="0"/>
              </a:spcBef>
              <a:spcAft>
                <a:spcPct val="0"/>
              </a:spcAft>
              <a:buChar char="»"/>
              <a:defRPr>
                <a:solidFill>
                  <a:schemeClr val="tx1"/>
                </a:solidFill>
                <a:latin typeface="+mn-lt"/>
                <a:cs typeface="+mn-cs"/>
              </a:defRPr>
            </a:lvl9pPr>
          </a:lstStyle>
          <a:p>
            <a:pPr marL="0" indent="0" eaLnBrk="1" hangingPunct="1">
              <a:buFontTx/>
              <a:buNone/>
              <a:defRPr/>
            </a:pPr>
            <a:r>
              <a:rPr lang="en-GB" sz="800" i="1" kern="0" dirty="0">
                <a:solidFill>
                  <a:srgbClr val="000000"/>
                </a:solidFill>
                <a:latin typeface="Trebuchet MS"/>
                <a:cs typeface="Arial"/>
              </a:rPr>
              <a:t>* Source: Mintel GNPD, </a:t>
            </a:r>
          </a:p>
        </p:txBody>
      </p:sp>
      <p:sp>
        <p:nvSpPr>
          <p:cNvPr id="30" name="Content Placeholder 11">
            <a:extLst>
              <a:ext uri="{FF2B5EF4-FFF2-40B4-BE49-F238E27FC236}">
                <a16:creationId xmlns:a16="http://schemas.microsoft.com/office/drawing/2014/main" id="{E9499E5A-D724-42DC-A3C5-0930C1155C0C}"/>
              </a:ext>
            </a:extLst>
          </p:cNvPr>
          <p:cNvSpPr txBox="1">
            <a:spLocks/>
          </p:cNvSpPr>
          <p:nvPr/>
        </p:nvSpPr>
        <p:spPr bwMode="auto">
          <a:xfrm>
            <a:off x="721774" y="1427549"/>
            <a:ext cx="9053780" cy="9335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08603" indent="-308603" algn="l" rtl="0" eaLnBrk="0" fontAlgn="base" hangingPunct="0">
              <a:spcBef>
                <a:spcPts val="0"/>
              </a:spcBef>
              <a:spcAft>
                <a:spcPts val="400"/>
              </a:spcAft>
              <a:buChar char="•"/>
              <a:defRPr sz="2400">
                <a:solidFill>
                  <a:schemeClr val="tx1"/>
                </a:solidFill>
                <a:latin typeface="+mn-lt"/>
                <a:ea typeface="+mn-ea"/>
                <a:cs typeface="+mn-cs"/>
              </a:defRPr>
            </a:lvl1pPr>
            <a:lvl2pPr marL="668639" indent="-257170" algn="l" rtl="0" eaLnBrk="0" fontAlgn="base" hangingPunct="0">
              <a:spcBef>
                <a:spcPts val="0"/>
              </a:spcBef>
              <a:spcAft>
                <a:spcPts val="400"/>
              </a:spcAft>
              <a:buChar char="–"/>
              <a:defRPr sz="2133">
                <a:solidFill>
                  <a:schemeClr val="tx1"/>
                </a:solidFill>
                <a:latin typeface="+mn-lt"/>
                <a:cs typeface="+mn-cs"/>
              </a:defRPr>
            </a:lvl2pPr>
            <a:lvl3pPr marL="1028674" indent="-205735" algn="l" rtl="0" eaLnBrk="0" fontAlgn="base" hangingPunct="0">
              <a:spcBef>
                <a:spcPts val="0"/>
              </a:spcBef>
              <a:spcAft>
                <a:spcPts val="400"/>
              </a:spcAft>
              <a:buChar char="•"/>
              <a:defRPr sz="1867">
                <a:solidFill>
                  <a:schemeClr val="tx1"/>
                </a:solidFill>
                <a:latin typeface="+mn-lt"/>
                <a:cs typeface="+mn-cs"/>
              </a:defRPr>
            </a:lvl3pPr>
            <a:lvl4pPr marL="1440144" indent="-205735" algn="l" rtl="0" eaLnBrk="0" fontAlgn="base" hangingPunct="0">
              <a:spcBef>
                <a:spcPts val="0"/>
              </a:spcBef>
              <a:spcAft>
                <a:spcPts val="400"/>
              </a:spcAft>
              <a:buChar char="–"/>
              <a:defRPr sz="1600">
                <a:solidFill>
                  <a:schemeClr val="tx1"/>
                </a:solidFill>
                <a:latin typeface="+mn-lt"/>
                <a:cs typeface="+mn-cs"/>
              </a:defRPr>
            </a:lvl4pPr>
            <a:lvl5pPr marL="1851614" indent="-205735" algn="l" rtl="0" eaLnBrk="0" fontAlgn="base" hangingPunct="0">
              <a:spcBef>
                <a:spcPts val="0"/>
              </a:spcBef>
              <a:spcAft>
                <a:spcPts val="400"/>
              </a:spcAft>
              <a:buChar char="»"/>
              <a:defRPr sz="1467">
                <a:solidFill>
                  <a:schemeClr val="tx1"/>
                </a:solidFill>
                <a:latin typeface="+mn-lt"/>
                <a:cs typeface="+mn-cs"/>
              </a:defRPr>
            </a:lvl5pPr>
            <a:lvl6pPr marL="2263083" indent="-205735" algn="l" rtl="0" fontAlgn="base">
              <a:spcBef>
                <a:spcPct val="0"/>
              </a:spcBef>
              <a:spcAft>
                <a:spcPct val="0"/>
              </a:spcAft>
              <a:buChar char="»"/>
              <a:defRPr>
                <a:solidFill>
                  <a:schemeClr val="tx1"/>
                </a:solidFill>
                <a:latin typeface="+mn-lt"/>
                <a:cs typeface="+mn-cs"/>
              </a:defRPr>
            </a:lvl6pPr>
            <a:lvl7pPr marL="2674553" indent="-205735" algn="l" rtl="0" fontAlgn="base">
              <a:spcBef>
                <a:spcPct val="0"/>
              </a:spcBef>
              <a:spcAft>
                <a:spcPct val="0"/>
              </a:spcAft>
              <a:buChar char="»"/>
              <a:defRPr>
                <a:solidFill>
                  <a:schemeClr val="tx1"/>
                </a:solidFill>
                <a:latin typeface="+mn-lt"/>
                <a:cs typeface="+mn-cs"/>
              </a:defRPr>
            </a:lvl7pPr>
            <a:lvl8pPr marL="3086023" indent="-205735" algn="l" rtl="0" fontAlgn="base">
              <a:spcBef>
                <a:spcPct val="0"/>
              </a:spcBef>
              <a:spcAft>
                <a:spcPct val="0"/>
              </a:spcAft>
              <a:buChar char="»"/>
              <a:defRPr>
                <a:solidFill>
                  <a:schemeClr val="tx1"/>
                </a:solidFill>
                <a:latin typeface="+mn-lt"/>
                <a:cs typeface="+mn-cs"/>
              </a:defRPr>
            </a:lvl8pPr>
            <a:lvl9pPr marL="3497493" indent="-205735" algn="l" rtl="0" fontAlgn="base">
              <a:spcBef>
                <a:spcPct val="0"/>
              </a:spcBef>
              <a:spcAft>
                <a:spcPct val="0"/>
              </a:spcAft>
              <a:buChar char="»"/>
              <a:defRPr>
                <a:solidFill>
                  <a:schemeClr val="tx1"/>
                </a:solidFill>
                <a:latin typeface="+mn-lt"/>
                <a:cs typeface="+mn-cs"/>
              </a:defRPr>
            </a:lvl9pPr>
          </a:lstStyle>
          <a:p>
            <a:pPr eaLnBrk="1" hangingPunct="1">
              <a:spcBef>
                <a:spcPct val="0"/>
              </a:spcBef>
              <a:buClr>
                <a:srgbClr val="007E4B"/>
              </a:buClr>
            </a:pPr>
            <a:r>
              <a:rPr lang="en-US" altLang="en-US" sz="1800" b="1" kern="0" dirty="0">
                <a:solidFill>
                  <a:srgbClr val="000000"/>
                </a:solidFill>
                <a:latin typeface="Arial" charset="0"/>
                <a:cs typeface="Arial" charset="0"/>
              </a:rPr>
              <a:t>Growing number of products launched with natural claims**</a:t>
            </a:r>
          </a:p>
          <a:p>
            <a:pPr eaLnBrk="1" hangingPunct="1">
              <a:spcBef>
                <a:spcPct val="0"/>
              </a:spcBef>
              <a:buClr>
                <a:srgbClr val="007E4B"/>
              </a:buClr>
            </a:pPr>
            <a:r>
              <a:rPr lang="en-GB" altLang="en-US" sz="1800" b="1" kern="0" dirty="0">
                <a:solidFill>
                  <a:srgbClr val="000000"/>
                </a:solidFill>
                <a:latin typeface="Arial" charset="0"/>
                <a:cs typeface="Arial" charset="0"/>
              </a:rPr>
              <a:t>More than 65% </a:t>
            </a:r>
            <a:r>
              <a:rPr lang="en-GB" altLang="en-US" sz="1800" kern="0" dirty="0">
                <a:solidFill>
                  <a:srgbClr val="000000"/>
                </a:solidFill>
                <a:latin typeface="Arial" charset="0"/>
                <a:cs typeface="Arial" charset="0"/>
              </a:rPr>
              <a:t>of all </a:t>
            </a:r>
            <a:r>
              <a:rPr lang="en-GB" altLang="en-US" sz="1800" b="1" kern="0" dirty="0">
                <a:solidFill>
                  <a:srgbClr val="000000"/>
                </a:solidFill>
                <a:latin typeface="Arial" charset="0"/>
                <a:cs typeface="Arial" charset="0"/>
              </a:rPr>
              <a:t>skin care </a:t>
            </a:r>
            <a:r>
              <a:rPr lang="en-GB" altLang="en-US" sz="1800" kern="0" dirty="0">
                <a:solidFill>
                  <a:srgbClr val="000000"/>
                </a:solidFill>
                <a:latin typeface="Arial" charset="0"/>
                <a:cs typeface="Arial" charset="0"/>
              </a:rPr>
              <a:t>launches since 2016 carried natural on-pack claim*</a:t>
            </a:r>
            <a:endParaRPr lang="en-GB" altLang="en-US" sz="1800" b="1" kern="0" dirty="0">
              <a:solidFill>
                <a:srgbClr val="000000"/>
              </a:solidFill>
              <a:latin typeface="Arial" charset="0"/>
              <a:cs typeface="Arial" charset="0"/>
            </a:endParaRPr>
          </a:p>
          <a:p>
            <a:pPr eaLnBrk="1" hangingPunct="1">
              <a:buFont typeface="Arial" charset="0"/>
              <a:buNone/>
            </a:pPr>
            <a:endParaRPr lang="en-GB" altLang="en-US" sz="1800" kern="0" dirty="0">
              <a:solidFill>
                <a:srgbClr val="000000"/>
              </a:solidFill>
              <a:latin typeface="Arial" charset="0"/>
              <a:cs typeface="Arial" charset="0"/>
            </a:endParaRPr>
          </a:p>
        </p:txBody>
      </p:sp>
      <p:sp>
        <p:nvSpPr>
          <p:cNvPr id="31" name="Rectangle 30">
            <a:extLst>
              <a:ext uri="{FF2B5EF4-FFF2-40B4-BE49-F238E27FC236}">
                <a16:creationId xmlns:a16="http://schemas.microsoft.com/office/drawing/2014/main" id="{C448B3D3-659F-48BB-8194-F0091B8273BF}"/>
              </a:ext>
            </a:extLst>
          </p:cNvPr>
          <p:cNvSpPr/>
          <p:nvPr/>
        </p:nvSpPr>
        <p:spPr>
          <a:xfrm>
            <a:off x="560253" y="5914496"/>
            <a:ext cx="6096000" cy="246221"/>
          </a:xfrm>
          <a:prstGeom prst="rect">
            <a:avLst/>
          </a:prstGeom>
        </p:spPr>
        <p:txBody>
          <a:bodyPr>
            <a:spAutoFit/>
          </a:bodyPr>
          <a:lstStyle/>
          <a:p>
            <a:r>
              <a:rPr lang="en-GB" sz="1000" i="1" kern="0" dirty="0">
                <a:solidFill>
                  <a:srgbClr val="000000"/>
                </a:solidFill>
                <a:latin typeface="Trebuchet MS"/>
                <a:cs typeface="Arial"/>
              </a:rPr>
              <a:t>** Products (BPC without fragrances) with claims </a:t>
            </a:r>
            <a:r>
              <a:rPr lang="en-US" sz="1000" i="1" kern="0" dirty="0">
                <a:solidFill>
                  <a:srgbClr val="000000"/>
                </a:solidFill>
                <a:latin typeface="Trebuchet MS"/>
                <a:cs typeface="Arial"/>
              </a:rPr>
              <a:t>All Natural Product, Botanical/Herbal, Organic</a:t>
            </a:r>
            <a:endParaRPr lang="de-CH" sz="1000" dirty="0">
              <a:solidFill>
                <a:srgbClr val="000000"/>
              </a:solidFill>
              <a:latin typeface="Trebuchet MS"/>
              <a:cs typeface="Arial"/>
            </a:endParaRPr>
          </a:p>
        </p:txBody>
      </p:sp>
      <p:sp>
        <p:nvSpPr>
          <p:cNvPr id="2" name="Rectangle 1">
            <a:extLst>
              <a:ext uri="{FF2B5EF4-FFF2-40B4-BE49-F238E27FC236}">
                <a16:creationId xmlns:a16="http://schemas.microsoft.com/office/drawing/2014/main" id="{7E28D64B-0B1E-4BD9-9D2C-B7DA2160469F}"/>
              </a:ext>
            </a:extLst>
          </p:cNvPr>
          <p:cNvSpPr/>
          <p:nvPr/>
        </p:nvSpPr>
        <p:spPr>
          <a:xfrm>
            <a:off x="2261817" y="2337333"/>
            <a:ext cx="8085342" cy="400110"/>
          </a:xfrm>
          <a:prstGeom prst="rect">
            <a:avLst/>
          </a:prstGeom>
        </p:spPr>
        <p:txBody>
          <a:bodyPr wrap="square">
            <a:spAutoFit/>
          </a:bodyPr>
          <a:lstStyle/>
          <a:p>
            <a:pPr algn="ctr">
              <a:defRPr sz="2000" b="1" i="0" u="none" strike="noStrike" kern="1200" baseline="0">
                <a:solidFill>
                  <a:srgbClr val="000000">
                    <a:lumMod val="65000"/>
                    <a:lumOff val="35000"/>
                  </a:srgbClr>
                </a:solidFill>
                <a:latin typeface="+mn-lt"/>
                <a:ea typeface="+mn-ea"/>
                <a:cs typeface="+mn-cs"/>
              </a:defRPr>
            </a:pPr>
            <a:r>
              <a:rPr lang="en-US" dirty="0"/>
              <a:t>Number of Global product launches with natural claims on pack**</a:t>
            </a:r>
          </a:p>
        </p:txBody>
      </p:sp>
      <p:graphicFrame>
        <p:nvGraphicFramePr>
          <p:cNvPr id="12" name="Chart 11">
            <a:extLst>
              <a:ext uri="{FF2B5EF4-FFF2-40B4-BE49-F238E27FC236}">
                <a16:creationId xmlns:a16="http://schemas.microsoft.com/office/drawing/2014/main" id="{8D751746-3B8D-4EF0-9398-C64BDAB64248}"/>
              </a:ext>
            </a:extLst>
          </p:cNvPr>
          <p:cNvGraphicFramePr>
            <a:graphicFrameLocks/>
          </p:cNvGraphicFramePr>
          <p:nvPr>
            <p:extLst>
              <p:ext uri="{D42A27DB-BD31-4B8C-83A1-F6EECF244321}">
                <p14:modId xmlns:p14="http://schemas.microsoft.com/office/powerpoint/2010/main" val="1183762638"/>
              </p:ext>
            </p:extLst>
          </p:nvPr>
        </p:nvGraphicFramePr>
        <p:xfrm>
          <a:off x="881143" y="2863465"/>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a:extLst>
              <a:ext uri="{FF2B5EF4-FFF2-40B4-BE49-F238E27FC236}">
                <a16:creationId xmlns:a16="http://schemas.microsoft.com/office/drawing/2014/main" id="{60A690BE-61EF-43D5-A2B2-D407CB866C16}"/>
              </a:ext>
            </a:extLst>
          </p:cNvPr>
          <p:cNvGraphicFramePr>
            <a:graphicFrameLocks/>
          </p:cNvGraphicFramePr>
          <p:nvPr>
            <p:extLst>
              <p:ext uri="{D42A27DB-BD31-4B8C-83A1-F6EECF244321}">
                <p14:modId xmlns:p14="http://schemas.microsoft.com/office/powerpoint/2010/main" val="1694628660"/>
              </p:ext>
            </p:extLst>
          </p:nvPr>
        </p:nvGraphicFramePr>
        <p:xfrm>
          <a:off x="6656253" y="2882612"/>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95556132"/>
      </p:ext>
    </p:extLst>
  </p:cSld>
  <p:clrMapOvr>
    <a:masterClrMapping/>
  </p:clrMapOvr>
  <p:transition spd="slow" advTm="66163">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AEC3792F-6C67-47D8-A518-AF52755474CE}"/>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Subtitle 2">
            <a:extLst>
              <a:ext uri="{FF2B5EF4-FFF2-40B4-BE49-F238E27FC236}">
                <a16:creationId xmlns:a16="http://schemas.microsoft.com/office/drawing/2014/main" id="{5F79240C-A9A2-4AD7-B9B3-4F5E4E6C7D0D}"/>
              </a:ext>
            </a:extLst>
          </p:cNvPr>
          <p:cNvSpPr>
            <a:spLocks noGrp="1"/>
          </p:cNvSpPr>
          <p:nvPr>
            <p:ph type="subTitle" idx="1"/>
          </p:nvPr>
        </p:nvSpPr>
        <p:spPr/>
        <p:txBody>
          <a:bodyPr/>
          <a:lstStyle/>
          <a:p>
            <a:endParaRPr lang="en-CH"/>
          </a:p>
        </p:txBody>
      </p:sp>
      <p:pic>
        <p:nvPicPr>
          <p:cNvPr id="13" name="Picture 12" descr="A picture containing computer, light&#10;&#10;Description automatically generated">
            <a:extLst>
              <a:ext uri="{FF2B5EF4-FFF2-40B4-BE49-F238E27FC236}">
                <a16:creationId xmlns:a16="http://schemas.microsoft.com/office/drawing/2014/main" id="{C5BCA7BA-5351-49B6-AD85-9E433B67267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10800000" cy="6858000"/>
          </a:xfrm>
          <a:prstGeom prst="rect">
            <a:avLst/>
          </a:prstGeom>
        </p:spPr>
      </p:pic>
      <p:grpSp>
        <p:nvGrpSpPr>
          <p:cNvPr id="6" name="Group 5">
            <a:extLst>
              <a:ext uri="{FF2B5EF4-FFF2-40B4-BE49-F238E27FC236}">
                <a16:creationId xmlns:a16="http://schemas.microsoft.com/office/drawing/2014/main" id="{BB87EADB-C3EB-C046-A164-93C7B100968D}"/>
              </a:ext>
            </a:extLst>
          </p:cNvPr>
          <p:cNvGrpSpPr/>
          <p:nvPr/>
        </p:nvGrpSpPr>
        <p:grpSpPr>
          <a:xfrm>
            <a:off x="285403" y="6339287"/>
            <a:ext cx="694553" cy="284398"/>
            <a:chOff x="514348" y="6431843"/>
            <a:chExt cx="694553" cy="284398"/>
          </a:xfrm>
        </p:grpSpPr>
        <p:sp>
          <p:nvSpPr>
            <p:cNvPr id="7" name="TextBox 6">
              <a:extLst>
                <a:ext uri="{FF2B5EF4-FFF2-40B4-BE49-F238E27FC236}">
                  <a16:creationId xmlns:a16="http://schemas.microsoft.com/office/drawing/2014/main" id="{A04CEA24-B525-2544-8575-FABBE19E2F0B}"/>
                </a:ext>
              </a:extLst>
            </p:cNvPr>
            <p:cNvSpPr txBox="1"/>
            <p:nvPr/>
          </p:nvSpPr>
          <p:spPr>
            <a:xfrm>
              <a:off x="514348" y="6431843"/>
              <a:ext cx="559762" cy="2843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rPr>
                <a:t>Page</a:t>
              </a:r>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sp>
          <p:nvSpPr>
            <p:cNvPr id="8" name="TextBox 7">
              <a:extLst>
                <a:ext uri="{FF2B5EF4-FFF2-40B4-BE49-F238E27FC236}">
                  <a16:creationId xmlns:a16="http://schemas.microsoft.com/office/drawing/2014/main" id="{7FAE4188-8B42-574E-BE2F-169A74E4513A}"/>
                </a:ext>
              </a:extLst>
            </p:cNvPr>
            <p:cNvSpPr txBox="1"/>
            <p:nvPr/>
          </p:nvSpPr>
          <p:spPr>
            <a:xfrm>
              <a:off x="833962" y="6437030"/>
              <a:ext cx="374939"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A9ED08-882C-144F-AFD2-333CF38D2393}" type="slidenum">
                <a:rPr kumimoji="0" lang="en-GB" sz="1100" b="0" i="0" u="none" strike="noStrike" kern="1200" cap="none" spc="0" normalizeH="0" baseline="0" noProof="0" smtClean="0">
                  <a:ln>
                    <a:noFill/>
                  </a:ln>
                  <a:solidFill>
                    <a:srgbClr val="000000">
                      <a:lumMod val="65000"/>
                      <a:lumOff val="35000"/>
                    </a:srgbClr>
                  </a:solidFill>
                  <a:effectLst/>
                  <a:uLnTx/>
                  <a:uFillTx/>
                  <a:latin typeface="Trebuchet MS"/>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grpSp>
      <p:sp>
        <p:nvSpPr>
          <p:cNvPr id="23" name="Title 22"/>
          <p:cNvSpPr>
            <a:spLocks noGrp="1"/>
          </p:cNvSpPr>
          <p:nvPr>
            <p:ph type="ctrTitle"/>
          </p:nvPr>
        </p:nvSpPr>
        <p:spPr>
          <a:xfrm>
            <a:off x="433696" y="649336"/>
            <a:ext cx="3858605" cy="2437590"/>
          </a:xfrm>
          <a:effectLst>
            <a:outerShdw blurRad="63500" dist="25400" dir="2700000" algn="tl" rotWithShape="0">
              <a:prstClr val="black">
                <a:alpha val="40000"/>
              </a:prstClr>
            </a:outerShdw>
          </a:effectLst>
        </p:spPr>
        <p:txBody>
          <a:bodyPr anchor="t" anchorCtr="0"/>
          <a:lstStyle/>
          <a:p>
            <a:pPr algn="l"/>
            <a:r>
              <a:rPr lang="en-GB" sz="4400" dirty="0">
                <a:solidFill>
                  <a:schemeClr val="bg1"/>
                </a:solidFill>
              </a:rPr>
              <a:t>Welcome to our </a:t>
            </a:r>
            <a:br>
              <a:rPr lang="en-GB" sz="4400" dirty="0">
                <a:solidFill>
                  <a:schemeClr val="bg1"/>
                </a:solidFill>
              </a:rPr>
            </a:br>
            <a:r>
              <a:rPr lang="en-GB" sz="4400" dirty="0">
                <a:solidFill>
                  <a:schemeClr val="bg1"/>
                </a:solidFill>
              </a:rPr>
              <a:t>DSM Naturals range</a:t>
            </a:r>
          </a:p>
        </p:txBody>
      </p:sp>
      <p:pic>
        <p:nvPicPr>
          <p:cNvPr id="14" name="Picture 13" descr="A close up of a logo&#10;&#10;Description automatically generated">
            <a:extLst>
              <a:ext uri="{FF2B5EF4-FFF2-40B4-BE49-F238E27FC236}">
                <a16:creationId xmlns:a16="http://schemas.microsoft.com/office/drawing/2014/main" id="{ACA34DB2-13D6-47AF-BCDA-B262DE613DF0}"/>
              </a:ext>
            </a:extLst>
          </p:cNvPr>
          <p:cNvPicPr>
            <a:picLocks noChangeAspect="1"/>
          </p:cNvPicPr>
          <p:nvPr/>
        </p:nvPicPr>
        <p:blipFill>
          <a:blip r:embed="rId5"/>
          <a:stretch>
            <a:fillRect/>
          </a:stretch>
        </p:blipFill>
        <p:spPr>
          <a:xfrm>
            <a:off x="798132" y="6235416"/>
            <a:ext cx="4535976" cy="308570"/>
          </a:xfrm>
          <a:prstGeom prst="rect">
            <a:avLst/>
          </a:prstGeom>
          <a:effectLst/>
        </p:spPr>
      </p:pic>
    </p:spTree>
    <p:extLst>
      <p:ext uri="{BB962C8B-B14F-4D97-AF65-F5344CB8AC3E}">
        <p14:creationId xmlns:p14="http://schemas.microsoft.com/office/powerpoint/2010/main" val="2794981692"/>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7">
            <a:extLst>
              <a:ext uri="{FF2B5EF4-FFF2-40B4-BE49-F238E27FC236}">
                <a16:creationId xmlns:a16="http://schemas.microsoft.com/office/drawing/2014/main" id="{19EAE1DC-7ACE-4B67-B6A9-AA57C644469B}"/>
              </a:ext>
            </a:extLst>
          </p:cNvPr>
          <p:cNvPicPr>
            <a:picLocks noChangeAspect="1"/>
          </p:cNvPicPr>
          <p:nvPr/>
        </p:nvPicPr>
        <p:blipFill rotWithShape="1">
          <a:blip r:embed="rId2" cstate="screen">
            <a:alphaModFix amt="50000"/>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rcRect b="38221"/>
          <a:stretch/>
        </p:blipFill>
        <p:spPr>
          <a:xfrm>
            <a:off x="-9909" y="0"/>
            <a:ext cx="12193200" cy="6858000"/>
          </a:xfrm>
          <a:prstGeom prst="rect">
            <a:avLst/>
          </a:prstGeom>
        </p:spPr>
      </p:pic>
      <p:sp>
        <p:nvSpPr>
          <p:cNvPr id="20" name="Rectangle 19">
            <a:extLst>
              <a:ext uri="{FF2B5EF4-FFF2-40B4-BE49-F238E27FC236}">
                <a16:creationId xmlns:a16="http://schemas.microsoft.com/office/drawing/2014/main" id="{CF1B051D-F5EC-344B-B1A7-0F55D2F65258}"/>
              </a:ext>
            </a:extLst>
          </p:cNvPr>
          <p:cNvSpPr/>
          <p:nvPr/>
        </p:nvSpPr>
        <p:spPr bwMode="auto">
          <a:xfrm>
            <a:off x="0" y="4248"/>
            <a:ext cx="12192000" cy="1600438"/>
          </a:xfrm>
          <a:prstGeom prst="rect">
            <a:avLst/>
          </a:prstGeom>
          <a:gradFill flip="none" rotWithShape="1">
            <a:gsLst>
              <a:gs pos="34000">
                <a:srgbClr val="2C6C2D"/>
              </a:gs>
              <a:gs pos="76000">
                <a:srgbClr val="2C6C2D">
                  <a:alpha val="0"/>
                </a:srgbClr>
              </a:gs>
            </a:gsLst>
            <a:lin ang="0" scaled="1"/>
            <a:tileRect/>
          </a:gra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rebuchet MS" pitchFamily="34"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Trebuchet MS" pitchFamily="34" charset="0"/>
                <a:ea typeface="+mn-ea"/>
                <a:cs typeface="Arial" charset="0"/>
              </a:rPr>
              <a:t>	</a:t>
            </a:r>
            <a:r>
              <a:rPr kumimoji="0" lang="en-US" sz="3200" i="0" u="none" strike="noStrike" kern="1200" cap="none" spc="0" normalizeH="0" baseline="0" noProof="0" dirty="0">
                <a:ln>
                  <a:noFill/>
                </a:ln>
                <a:solidFill>
                  <a:srgbClr val="FFFFFF"/>
                </a:solidFill>
                <a:effectLst/>
                <a:uLnTx/>
                <a:uFillTx/>
                <a:latin typeface="Fira Sans Medium" panose="020B0603050000020004" pitchFamily="34" charset="0"/>
                <a:ea typeface="Fira Sans Medium" panose="020B0603050000020004" pitchFamily="34" charset="0"/>
                <a:cs typeface="Arial" charset="0"/>
              </a:rPr>
              <a:t>DSM House of Naturals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rebuchet MS" pitchFamily="34"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rebuchet MS" pitchFamily="34"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rebuchet MS" pitchFamily="34" charset="0"/>
              <a:ea typeface="+mn-ea"/>
              <a:cs typeface="Arial" charset="0"/>
            </a:endParaRPr>
          </a:p>
        </p:txBody>
      </p:sp>
      <p:pic>
        <p:nvPicPr>
          <p:cNvPr id="29" name="Picture 28">
            <a:extLst>
              <a:ext uri="{FF2B5EF4-FFF2-40B4-BE49-F238E27FC236}">
                <a16:creationId xmlns:a16="http://schemas.microsoft.com/office/drawing/2014/main" id="{ECADAC84-5A26-8E46-A545-CC9C244CA8E3}"/>
              </a:ext>
            </a:extLst>
          </p:cNvPr>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498789" y="153476"/>
            <a:ext cx="1447005" cy="1111473"/>
          </a:xfrm>
          <a:prstGeom prst="rect">
            <a:avLst/>
          </a:prstGeom>
        </p:spPr>
      </p:pic>
      <p:grpSp>
        <p:nvGrpSpPr>
          <p:cNvPr id="30" name="Group 29">
            <a:extLst>
              <a:ext uri="{FF2B5EF4-FFF2-40B4-BE49-F238E27FC236}">
                <a16:creationId xmlns:a16="http://schemas.microsoft.com/office/drawing/2014/main" id="{E2DF57A4-1809-5648-B329-77F6EA392282}"/>
              </a:ext>
            </a:extLst>
          </p:cNvPr>
          <p:cNvGrpSpPr/>
          <p:nvPr/>
        </p:nvGrpSpPr>
        <p:grpSpPr>
          <a:xfrm>
            <a:off x="285403" y="6339287"/>
            <a:ext cx="694553" cy="284398"/>
            <a:chOff x="514348" y="6431843"/>
            <a:chExt cx="694553" cy="284398"/>
          </a:xfrm>
        </p:grpSpPr>
        <p:sp>
          <p:nvSpPr>
            <p:cNvPr id="31" name="TextBox 30">
              <a:extLst>
                <a:ext uri="{FF2B5EF4-FFF2-40B4-BE49-F238E27FC236}">
                  <a16:creationId xmlns:a16="http://schemas.microsoft.com/office/drawing/2014/main" id="{2A21FA59-7824-6E4E-8E78-EBD7C7283631}"/>
                </a:ext>
              </a:extLst>
            </p:cNvPr>
            <p:cNvSpPr txBox="1"/>
            <p:nvPr/>
          </p:nvSpPr>
          <p:spPr>
            <a:xfrm>
              <a:off x="514348" y="6431843"/>
              <a:ext cx="559762" cy="2843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rPr>
                <a:t>Page</a:t>
              </a:r>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sp>
          <p:nvSpPr>
            <p:cNvPr id="32" name="TextBox 31">
              <a:extLst>
                <a:ext uri="{FF2B5EF4-FFF2-40B4-BE49-F238E27FC236}">
                  <a16:creationId xmlns:a16="http://schemas.microsoft.com/office/drawing/2014/main" id="{A7DF6957-9F73-AB43-8D32-963AA26F7E61}"/>
                </a:ext>
              </a:extLst>
            </p:cNvPr>
            <p:cNvSpPr txBox="1"/>
            <p:nvPr/>
          </p:nvSpPr>
          <p:spPr>
            <a:xfrm>
              <a:off x="833962" y="6437030"/>
              <a:ext cx="374939"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A9ED08-882C-144F-AFD2-333CF38D2393}" type="slidenum">
                <a:rPr kumimoji="0" lang="en-GB" sz="1100" b="0" i="0" u="none" strike="noStrike" kern="1200" cap="none" spc="0" normalizeH="0" baseline="0" noProof="0" smtClean="0">
                  <a:ln>
                    <a:noFill/>
                  </a:ln>
                  <a:solidFill>
                    <a:srgbClr val="000000">
                      <a:lumMod val="65000"/>
                      <a:lumOff val="35000"/>
                    </a:srgbClr>
                  </a:solidFill>
                  <a:effectLst/>
                  <a:uLnTx/>
                  <a:uFillTx/>
                  <a:latin typeface="Trebuchet MS"/>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grpSp>
      <p:pic>
        <p:nvPicPr>
          <p:cNvPr id="12" name="Afbeelding 6">
            <a:extLst>
              <a:ext uri="{FF2B5EF4-FFF2-40B4-BE49-F238E27FC236}">
                <a16:creationId xmlns:a16="http://schemas.microsoft.com/office/drawing/2014/main" id="{39187F30-9DD3-4511-8B29-C036639C900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89775" y="5781618"/>
            <a:ext cx="3887784" cy="1083790"/>
          </a:xfrm>
          <a:prstGeom prst="rect">
            <a:avLst/>
          </a:prstGeom>
        </p:spPr>
      </p:pic>
      <p:sp>
        <p:nvSpPr>
          <p:cNvPr id="13" name="TextBox 12">
            <a:extLst>
              <a:ext uri="{FF2B5EF4-FFF2-40B4-BE49-F238E27FC236}">
                <a16:creationId xmlns:a16="http://schemas.microsoft.com/office/drawing/2014/main" id="{2EBFFD31-3369-42D2-8B77-1376823F3C5B}"/>
              </a:ext>
            </a:extLst>
          </p:cNvPr>
          <p:cNvSpPr txBox="1"/>
          <p:nvPr/>
        </p:nvSpPr>
        <p:spPr>
          <a:xfrm>
            <a:off x="4561357" y="2658827"/>
            <a:ext cx="6435149" cy="2231380"/>
          </a:xfrm>
          <a:prstGeom prst="rect">
            <a:avLst/>
          </a:prstGeom>
          <a:noFill/>
        </p:spPr>
        <p:txBody>
          <a:bodyPr wrap="square" lIns="0" tIns="0" rIns="0" bIns="0" rtlCol="0">
            <a:spAutoFit/>
          </a:bodyPr>
          <a:lstStyle/>
          <a:p>
            <a:pPr marL="0" marR="0" lvl="0" indent="0" algn="l" defTabSz="1219170" rtl="0" eaLnBrk="1" fontAlgn="base" latinLnBrk="0" hangingPunct="1">
              <a:lnSpc>
                <a:spcPct val="100000"/>
              </a:lnSpc>
              <a:spcBef>
                <a:spcPct val="0"/>
              </a:spcBef>
              <a:spcAft>
                <a:spcPts val="2000"/>
              </a:spcAft>
              <a:buClrTx/>
              <a:buSzTx/>
              <a:buFontTx/>
              <a:buNone/>
              <a:tabLst/>
              <a:defRPr/>
            </a:pPr>
            <a:r>
              <a:rPr kumimoji="0" lang="en-GB" sz="2400" b="1" i="0" u="none" strike="noStrike" kern="1200" cap="none" spc="0" normalizeH="0" baseline="0" noProof="0" dirty="0">
                <a:ln>
                  <a:noFill/>
                </a:ln>
                <a:solidFill>
                  <a:srgbClr val="007E4B"/>
                </a:solidFill>
                <a:effectLst/>
                <a:uLnTx/>
                <a:uFillTx/>
                <a:latin typeface="Fira Sans Medium" panose="020B0603050000020004" pitchFamily="34" charset="0"/>
                <a:ea typeface="Fira Sans Medium" panose="020B0603050000020004" pitchFamily="34" charset="0"/>
                <a:cs typeface="Arial" charset="0"/>
              </a:rPr>
              <a:t>The DSM House of Naturals is a portfolio of products that are of natural origin*</a:t>
            </a:r>
            <a:endParaRPr kumimoji="0" lang="en-GB" sz="500" b="1" i="0" u="none" strike="noStrike" kern="1200" cap="none" spc="0" normalizeH="0" baseline="0" noProof="0" dirty="0">
              <a:ln>
                <a:noFill/>
              </a:ln>
              <a:solidFill>
                <a:srgbClr val="007E4B"/>
              </a:solidFill>
              <a:effectLst/>
              <a:uLnTx/>
              <a:uFillTx/>
              <a:latin typeface="Fira Sans Medium" panose="020B0603050000020004" pitchFamily="34" charset="0"/>
              <a:ea typeface="Fira Sans Medium" panose="020B0603050000020004" pitchFamily="34" charset="0"/>
              <a:cs typeface="Arial" charset="0"/>
            </a:endParaRPr>
          </a:p>
          <a:p>
            <a:pPr marL="342900" marR="0" lvl="0" indent="-342900" algn="l" defTabSz="1219170" rtl="0" eaLnBrk="1" fontAlgn="base" latinLnBrk="0" hangingPunct="1">
              <a:lnSpc>
                <a:spcPct val="100000"/>
              </a:lnSpc>
              <a:spcBef>
                <a:spcPct val="0"/>
              </a:spcBef>
              <a:spcAft>
                <a:spcPts val="1000"/>
              </a:spcAft>
              <a:buClr>
                <a:srgbClr val="45AC34"/>
              </a:buClr>
              <a:buSzTx/>
              <a:buFont typeface="Arial" panose="020B0604020202020204" pitchFamily="34" charset="0"/>
              <a:buChar char="•"/>
              <a:tabLst/>
              <a:defRPr/>
            </a:pPr>
            <a:r>
              <a:rPr kumimoji="0" lang="en-GB" sz="2400" b="0"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charset="0"/>
              </a:rPr>
              <a:t>More than 55 ingredients</a:t>
            </a:r>
          </a:p>
          <a:p>
            <a:pPr marL="342900" marR="0" lvl="0" indent="-342900" algn="l" defTabSz="1219170" rtl="0" eaLnBrk="1" fontAlgn="base" latinLnBrk="0" hangingPunct="1">
              <a:lnSpc>
                <a:spcPct val="100000"/>
              </a:lnSpc>
              <a:spcBef>
                <a:spcPct val="0"/>
              </a:spcBef>
              <a:spcAft>
                <a:spcPts val="2000"/>
              </a:spcAft>
              <a:buClr>
                <a:srgbClr val="45AC34"/>
              </a:buClr>
              <a:buSzTx/>
              <a:buFont typeface="Arial" panose="020B0604020202020204" pitchFamily="34" charset="0"/>
              <a:buChar char="•"/>
              <a:tabLst/>
              <a:defRPr/>
            </a:pPr>
            <a:r>
              <a:rPr kumimoji="0" lang="en-GB" sz="2400" b="0"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charset="0"/>
              </a:rPr>
              <a:t>Representing more than 45% of DSM’s Personal Care Portfolio</a:t>
            </a:r>
          </a:p>
        </p:txBody>
      </p:sp>
      <p:pic>
        <p:nvPicPr>
          <p:cNvPr id="15" name="Picture 14">
            <a:extLst>
              <a:ext uri="{FF2B5EF4-FFF2-40B4-BE49-F238E27FC236}">
                <a16:creationId xmlns:a16="http://schemas.microsoft.com/office/drawing/2014/main" id="{AABEA6AC-9F18-4684-A3AE-14304C732F7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9429" y="2601677"/>
            <a:ext cx="3715027" cy="2894875"/>
          </a:xfrm>
          <a:prstGeom prst="rect">
            <a:avLst/>
          </a:prstGeom>
        </p:spPr>
      </p:pic>
      <p:sp>
        <p:nvSpPr>
          <p:cNvPr id="16" name="ZoneTexte 3">
            <a:extLst>
              <a:ext uri="{FF2B5EF4-FFF2-40B4-BE49-F238E27FC236}">
                <a16:creationId xmlns:a16="http://schemas.microsoft.com/office/drawing/2014/main" id="{6F985DFA-AFB4-458F-AE64-52BAC46A300C}"/>
              </a:ext>
            </a:extLst>
          </p:cNvPr>
          <p:cNvSpPr txBox="1"/>
          <p:nvPr/>
        </p:nvSpPr>
        <p:spPr>
          <a:xfrm>
            <a:off x="7593344" y="5917731"/>
            <a:ext cx="260359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dirty="0">
                <a:ln>
                  <a:noFill/>
                </a:ln>
                <a:solidFill>
                  <a:srgbClr val="007E4B"/>
                </a:solidFill>
                <a:effectLst/>
                <a:uLnTx/>
                <a:uFillTx/>
                <a:latin typeface="Trebuchet MS" pitchFamily="34" charset="0"/>
                <a:ea typeface="+mn-ea"/>
                <a:cs typeface="Arial" charset="0"/>
              </a:rPr>
              <a:t>* : </a:t>
            </a:r>
            <a:r>
              <a:rPr kumimoji="0" lang="fr-CH" sz="1200" b="0" i="0" u="none" strike="noStrike" kern="1200" cap="none" spc="0" normalizeH="0" baseline="0" noProof="0" dirty="0" err="1">
                <a:ln>
                  <a:noFill/>
                </a:ln>
                <a:solidFill>
                  <a:srgbClr val="007E4B"/>
                </a:solidFill>
                <a:effectLst/>
                <a:uLnTx/>
                <a:uFillTx/>
                <a:latin typeface="Trebuchet MS" pitchFamily="34" charset="0"/>
                <a:ea typeface="+mn-ea"/>
                <a:cs typeface="Arial" charset="0"/>
              </a:rPr>
              <a:t>according</a:t>
            </a:r>
            <a:r>
              <a:rPr kumimoji="0" lang="fr-CH" sz="1200" b="0" i="0" u="none" strike="noStrike" kern="1200" cap="none" spc="0" normalizeH="0" baseline="0" noProof="0" dirty="0">
                <a:ln>
                  <a:noFill/>
                </a:ln>
                <a:solidFill>
                  <a:srgbClr val="007E4B"/>
                </a:solidFill>
                <a:effectLst/>
                <a:uLnTx/>
                <a:uFillTx/>
                <a:latin typeface="Trebuchet MS" pitchFamily="34" charset="0"/>
                <a:ea typeface="+mn-ea"/>
                <a:cs typeface="Arial" charset="0"/>
              </a:rPr>
              <a:t> to ISO 16128 standard</a:t>
            </a:r>
            <a:endParaRPr kumimoji="0" lang="de-CH" sz="1200" b="0" i="0" u="none" strike="noStrike" kern="1200" cap="none" spc="0" normalizeH="0" baseline="0" noProof="0" dirty="0">
              <a:ln>
                <a:noFill/>
              </a:ln>
              <a:solidFill>
                <a:srgbClr val="007E4B"/>
              </a:solidFill>
              <a:effectLst/>
              <a:uLnTx/>
              <a:uFillTx/>
              <a:latin typeface="Trebuchet MS" pitchFamily="34" charset="0"/>
              <a:ea typeface="+mn-ea"/>
              <a:cs typeface="Arial" charset="0"/>
            </a:endParaRPr>
          </a:p>
        </p:txBody>
      </p:sp>
    </p:spTree>
    <p:extLst>
      <p:ext uri="{BB962C8B-B14F-4D97-AF65-F5344CB8AC3E}">
        <p14:creationId xmlns:p14="http://schemas.microsoft.com/office/powerpoint/2010/main" val="2744908523"/>
      </p:ext>
    </p:extLst>
  </p:cSld>
  <p:clrMapOvr>
    <a:masterClrMapping/>
  </p:clrMapOvr>
  <p:transition spd="slow" advTm="44476">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7">
            <a:extLst>
              <a:ext uri="{FF2B5EF4-FFF2-40B4-BE49-F238E27FC236}">
                <a16:creationId xmlns:a16="http://schemas.microsoft.com/office/drawing/2014/main" id="{19EAE1DC-7ACE-4B67-B6A9-AA57C644469B}"/>
              </a:ext>
            </a:extLst>
          </p:cNvPr>
          <p:cNvPicPr>
            <a:picLocks noChangeAspect="1"/>
          </p:cNvPicPr>
          <p:nvPr/>
        </p:nvPicPr>
        <p:blipFill rotWithShape="1">
          <a:blip r:embed="rId2" cstate="screen">
            <a:alphaModFix amt="50000"/>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rcRect b="38221"/>
          <a:stretch/>
        </p:blipFill>
        <p:spPr>
          <a:xfrm>
            <a:off x="-9909" y="0"/>
            <a:ext cx="12193200" cy="6858000"/>
          </a:xfrm>
          <a:prstGeom prst="rect">
            <a:avLst/>
          </a:prstGeom>
        </p:spPr>
      </p:pic>
      <p:sp>
        <p:nvSpPr>
          <p:cNvPr id="20" name="Rectangle 19">
            <a:extLst>
              <a:ext uri="{FF2B5EF4-FFF2-40B4-BE49-F238E27FC236}">
                <a16:creationId xmlns:a16="http://schemas.microsoft.com/office/drawing/2014/main" id="{CF1B051D-F5EC-344B-B1A7-0F55D2F65258}"/>
              </a:ext>
            </a:extLst>
          </p:cNvPr>
          <p:cNvSpPr/>
          <p:nvPr/>
        </p:nvSpPr>
        <p:spPr bwMode="auto">
          <a:xfrm>
            <a:off x="0" y="4248"/>
            <a:ext cx="12192000" cy="1600438"/>
          </a:xfrm>
          <a:prstGeom prst="rect">
            <a:avLst/>
          </a:prstGeom>
          <a:gradFill flip="none" rotWithShape="1">
            <a:gsLst>
              <a:gs pos="34000">
                <a:srgbClr val="2C6C2D"/>
              </a:gs>
              <a:gs pos="76000">
                <a:srgbClr val="2C6C2D">
                  <a:alpha val="0"/>
                </a:srgbClr>
              </a:gs>
            </a:gsLst>
            <a:lin ang="0" scaled="1"/>
            <a:tileRect/>
          </a:gra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rebuchet MS" pitchFamily="34"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Trebuchet MS" pitchFamily="34" charset="0"/>
                <a:ea typeface="+mn-ea"/>
                <a:cs typeface="Arial" charset="0"/>
              </a:rPr>
              <a:t>	</a:t>
            </a:r>
            <a:r>
              <a:rPr kumimoji="0" lang="en-US" sz="3200" i="0" u="none" strike="noStrike" kern="1200" cap="none" spc="0" normalizeH="0" baseline="0" noProof="0" dirty="0">
                <a:ln>
                  <a:noFill/>
                </a:ln>
                <a:solidFill>
                  <a:srgbClr val="FFFFFF"/>
                </a:solidFill>
                <a:effectLst/>
                <a:uLnTx/>
                <a:uFillTx/>
                <a:latin typeface="Fira Sans Medium" panose="020B0603050000020004" pitchFamily="34" charset="0"/>
                <a:ea typeface="Fira Sans Medium" panose="020B0603050000020004" pitchFamily="34" charset="0"/>
                <a:cs typeface="Arial" charset="0"/>
              </a:rPr>
              <a:t>DSM House of Naturals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rebuchet MS" pitchFamily="34"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rebuchet MS" pitchFamily="34"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rebuchet MS" pitchFamily="34" charset="0"/>
              <a:ea typeface="+mn-ea"/>
              <a:cs typeface="Arial" charset="0"/>
            </a:endParaRPr>
          </a:p>
        </p:txBody>
      </p:sp>
      <p:pic>
        <p:nvPicPr>
          <p:cNvPr id="29" name="Picture 28">
            <a:extLst>
              <a:ext uri="{FF2B5EF4-FFF2-40B4-BE49-F238E27FC236}">
                <a16:creationId xmlns:a16="http://schemas.microsoft.com/office/drawing/2014/main" id="{ECADAC84-5A26-8E46-A545-CC9C244CA8E3}"/>
              </a:ext>
            </a:extLst>
          </p:cNvPr>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498789" y="153476"/>
            <a:ext cx="1447005" cy="1111473"/>
          </a:xfrm>
          <a:prstGeom prst="rect">
            <a:avLst/>
          </a:prstGeom>
        </p:spPr>
      </p:pic>
      <p:grpSp>
        <p:nvGrpSpPr>
          <p:cNvPr id="30" name="Group 29">
            <a:extLst>
              <a:ext uri="{FF2B5EF4-FFF2-40B4-BE49-F238E27FC236}">
                <a16:creationId xmlns:a16="http://schemas.microsoft.com/office/drawing/2014/main" id="{E2DF57A4-1809-5648-B329-77F6EA392282}"/>
              </a:ext>
            </a:extLst>
          </p:cNvPr>
          <p:cNvGrpSpPr/>
          <p:nvPr/>
        </p:nvGrpSpPr>
        <p:grpSpPr>
          <a:xfrm>
            <a:off x="285403" y="6339287"/>
            <a:ext cx="694553" cy="284398"/>
            <a:chOff x="514348" y="6431843"/>
            <a:chExt cx="694553" cy="284398"/>
          </a:xfrm>
        </p:grpSpPr>
        <p:sp>
          <p:nvSpPr>
            <p:cNvPr id="31" name="TextBox 30">
              <a:extLst>
                <a:ext uri="{FF2B5EF4-FFF2-40B4-BE49-F238E27FC236}">
                  <a16:creationId xmlns:a16="http://schemas.microsoft.com/office/drawing/2014/main" id="{2A21FA59-7824-6E4E-8E78-EBD7C7283631}"/>
                </a:ext>
              </a:extLst>
            </p:cNvPr>
            <p:cNvSpPr txBox="1"/>
            <p:nvPr/>
          </p:nvSpPr>
          <p:spPr>
            <a:xfrm>
              <a:off x="514348" y="6431843"/>
              <a:ext cx="559762" cy="2843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rPr>
                <a:t>Page</a:t>
              </a:r>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sp>
          <p:nvSpPr>
            <p:cNvPr id="32" name="TextBox 31">
              <a:extLst>
                <a:ext uri="{FF2B5EF4-FFF2-40B4-BE49-F238E27FC236}">
                  <a16:creationId xmlns:a16="http://schemas.microsoft.com/office/drawing/2014/main" id="{A7DF6957-9F73-AB43-8D32-963AA26F7E61}"/>
                </a:ext>
              </a:extLst>
            </p:cNvPr>
            <p:cNvSpPr txBox="1"/>
            <p:nvPr/>
          </p:nvSpPr>
          <p:spPr>
            <a:xfrm>
              <a:off x="833962" y="6437030"/>
              <a:ext cx="374939"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A9ED08-882C-144F-AFD2-333CF38D2393}" type="slidenum">
                <a:rPr kumimoji="0" lang="en-GB" sz="1100" b="0" i="0" u="none" strike="noStrike" kern="1200" cap="none" spc="0" normalizeH="0" baseline="0" noProof="0" smtClean="0">
                  <a:ln>
                    <a:noFill/>
                  </a:ln>
                  <a:solidFill>
                    <a:srgbClr val="000000">
                      <a:lumMod val="65000"/>
                      <a:lumOff val="35000"/>
                    </a:srgbClr>
                  </a:solidFill>
                  <a:effectLst/>
                  <a:uLnTx/>
                  <a:uFillTx/>
                  <a:latin typeface="Trebuchet MS"/>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grpSp>
      <p:cxnSp>
        <p:nvCxnSpPr>
          <p:cNvPr id="36" name="Straight Connector 35">
            <a:extLst>
              <a:ext uri="{FF2B5EF4-FFF2-40B4-BE49-F238E27FC236}">
                <a16:creationId xmlns:a16="http://schemas.microsoft.com/office/drawing/2014/main" id="{6DFD37EF-DB84-1142-BAC5-59E2FC68CA3D}"/>
              </a:ext>
            </a:extLst>
          </p:cNvPr>
          <p:cNvCxnSpPr>
            <a:cxnSpLocks/>
          </p:cNvCxnSpPr>
          <p:nvPr/>
        </p:nvCxnSpPr>
        <p:spPr bwMode="auto">
          <a:xfrm>
            <a:off x="518297" y="3911192"/>
            <a:ext cx="11155406" cy="0"/>
          </a:xfrm>
          <a:prstGeom prst="line">
            <a:avLst/>
          </a:prstGeom>
          <a:solidFill>
            <a:schemeClr val="accent1"/>
          </a:solidFill>
          <a:ln w="9525" cap="flat" cmpd="sng" algn="ctr">
            <a:solidFill>
              <a:srgbClr val="45AC34"/>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 name="ZoneTexte 1">
            <a:extLst>
              <a:ext uri="{FF2B5EF4-FFF2-40B4-BE49-F238E27FC236}">
                <a16:creationId xmlns:a16="http://schemas.microsoft.com/office/drawing/2014/main" id="{87FB4718-99EC-4294-877A-324F1F8D1CDE}"/>
              </a:ext>
            </a:extLst>
          </p:cNvPr>
          <p:cNvSpPr txBox="1"/>
          <p:nvPr/>
        </p:nvSpPr>
        <p:spPr>
          <a:xfrm>
            <a:off x="845165" y="1677179"/>
            <a:ext cx="7743023" cy="24314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dirty="0">
                <a:ln>
                  <a:noFill/>
                </a:ln>
                <a:solidFill>
                  <a:srgbClr val="007E4B"/>
                </a:solidFill>
                <a:effectLst/>
                <a:uLnTx/>
                <a:uFillTx/>
                <a:latin typeface="Fira Sans Medium" panose="020B0603050000020004" pitchFamily="34" charset="0"/>
                <a:ea typeface="Fira Sans Medium" panose="020B0603050000020004" pitchFamily="34" charset="0"/>
                <a:cs typeface="Times New Roman" panose="02020603050405020304" pitchFamily="18" charset="0"/>
              </a:rPr>
              <a:t>The DSM House of Naturals includes products that are having a natural origin score of 60% or above</a:t>
            </a:r>
            <a:r>
              <a:rPr kumimoji="0" lang="en-US" sz="2000"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Calculation according to the ISO 16128 standard “Guidelines on technical definitions and criteria for natural and organic cosmetic ingredients and products- parts 1 and 2”</a:t>
            </a:r>
          </a:p>
          <a:p>
            <a:pPr marL="742950" marR="0" lvl="1"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Calculation giving a content above 60% for mixes and an index above 0.6 for pure compound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rebuchet MS"/>
                <a:ea typeface="+mn-ea"/>
                <a:cs typeface="Arial"/>
              </a:rPr>
              <a:t>	 </a:t>
            </a:r>
            <a:endParaRPr kumimoji="0" lang="de-CH" sz="1800" b="0" i="0" u="none" strike="noStrike" kern="1200" cap="none" spc="0" normalizeH="0" baseline="0" noProof="0" dirty="0">
              <a:ln>
                <a:noFill/>
              </a:ln>
              <a:solidFill>
                <a:srgbClr val="000000"/>
              </a:solidFill>
              <a:effectLst/>
              <a:uLnTx/>
              <a:uFillTx/>
              <a:latin typeface="Trebuchet MS"/>
              <a:ea typeface="+mn-ea"/>
              <a:cs typeface="Arial"/>
            </a:endParaRPr>
          </a:p>
        </p:txBody>
      </p:sp>
      <p:sp>
        <p:nvSpPr>
          <p:cNvPr id="4" name="ZoneTexte 3">
            <a:extLst>
              <a:ext uri="{FF2B5EF4-FFF2-40B4-BE49-F238E27FC236}">
                <a16:creationId xmlns:a16="http://schemas.microsoft.com/office/drawing/2014/main" id="{434F3901-718A-47B4-8399-E5A609D45464}"/>
              </a:ext>
            </a:extLst>
          </p:cNvPr>
          <p:cNvSpPr txBox="1"/>
          <p:nvPr/>
        </p:nvSpPr>
        <p:spPr>
          <a:xfrm>
            <a:off x="845165" y="4223979"/>
            <a:ext cx="8632723" cy="15009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err="1">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We</a:t>
            </a:r>
            <a:r>
              <a:rPr lang="fr-CH"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 </a:t>
            </a:r>
            <a:r>
              <a:rPr lang="fr-CH" dirty="0" err="1">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volontarily</a:t>
            </a:r>
            <a:r>
              <a:rPr lang="fr-CH"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 </a:t>
            </a:r>
            <a:r>
              <a:rPr lang="fr-CH" dirty="0" err="1">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discard</a:t>
            </a:r>
            <a:r>
              <a:rPr lang="fr-CH"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 </a:t>
            </a:r>
            <a:r>
              <a:rPr lang="fr-CH" dirty="0" err="1">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from</a:t>
            </a:r>
            <a:r>
              <a:rPr lang="fr-CH"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 the DSM House of </a:t>
            </a:r>
            <a:r>
              <a:rPr lang="fr-CH" dirty="0" err="1">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Naturals</a:t>
            </a:r>
            <a:r>
              <a:rPr lang="fr-CH"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 the </a:t>
            </a:r>
            <a:r>
              <a:rPr lang="fr-CH" dirty="0" err="1">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following</a:t>
            </a:r>
            <a:r>
              <a:rPr lang="fr-CH"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 </a:t>
            </a:r>
            <a:r>
              <a:rPr lang="fr-CH" dirty="0" err="1">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products</a:t>
            </a:r>
            <a:r>
              <a:rPr lang="fr-CH"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 </a:t>
            </a:r>
            <a:r>
              <a:rPr lang="fr-CH" dirty="0" err="1">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even</a:t>
            </a:r>
            <a:r>
              <a:rPr lang="fr-CH"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 if </a:t>
            </a:r>
            <a:r>
              <a:rPr lang="fr-CH" dirty="0" err="1">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they</a:t>
            </a:r>
            <a:r>
              <a:rPr lang="fr-CH"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 are compliant </a:t>
            </a:r>
            <a:r>
              <a:rPr lang="fr-CH" dirty="0" err="1">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with</a:t>
            </a:r>
            <a:r>
              <a:rPr lang="fr-CH"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 the </a:t>
            </a:r>
            <a:r>
              <a:rPr lang="fr-CH" dirty="0" err="1">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above</a:t>
            </a:r>
            <a:r>
              <a:rPr lang="fr-CH"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 </a:t>
            </a:r>
            <a:r>
              <a:rPr lang="fr-CH" dirty="0" err="1">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definition</a:t>
            </a:r>
            <a:r>
              <a:rPr kumimoji="0" lang="fr-CH" sz="20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H" sz="8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endParaRP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CH" sz="1600" b="0" i="0" u="none" strike="noStrike" kern="1200" cap="none" spc="0" normalizeH="0" baseline="0" noProof="0" dirty="0" err="1">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Any</a:t>
            </a:r>
            <a:r>
              <a:rPr kumimoji="0" lang="fr-CH" sz="1600" b="0"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 </a:t>
            </a:r>
            <a:r>
              <a:rPr kumimoji="0" lang="fr-CH" sz="1600" b="0" i="0" u="none" strike="noStrike" kern="1200" cap="none" spc="0" normalizeH="0" baseline="0" noProof="0" dirty="0" err="1">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ingredients</a:t>
            </a:r>
            <a:r>
              <a:rPr kumimoji="0" lang="fr-CH" sz="1600" b="0"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 </a:t>
            </a:r>
            <a:r>
              <a:rPr kumimoji="0" lang="fr-CH" sz="1600" b="0" i="0" u="none" strike="noStrike" kern="1200" cap="none" spc="0" normalizeH="0" baseline="0" noProof="0" dirty="0" err="1">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containing</a:t>
            </a:r>
            <a:r>
              <a:rPr kumimoji="0" lang="fr-CH" sz="1600" b="0"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 </a:t>
            </a:r>
            <a:r>
              <a:rPr kumimoji="0" lang="fr-CH" sz="1600" b="0" i="0" u="none" strike="noStrike" kern="1200" cap="none" spc="0" normalizeH="0" baseline="0" noProof="0" dirty="0" err="1">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extracts</a:t>
            </a:r>
            <a:r>
              <a:rPr kumimoji="0" lang="fr-CH" sz="1600" b="0"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 of animal part</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CH" sz="1600" b="0" i="0" u="none" strike="noStrike" kern="1200" cap="none" spc="0" normalizeH="0" baseline="0" noProof="0" dirty="0" err="1">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Any</a:t>
            </a:r>
            <a:r>
              <a:rPr kumimoji="0" lang="fr-CH" sz="1600" b="0"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 </a:t>
            </a:r>
            <a:r>
              <a:rPr kumimoji="0" lang="fr-CH" sz="1600" b="0" i="0" u="none" strike="noStrike" kern="1200" cap="none" spc="0" normalizeH="0" baseline="0" noProof="0" dirty="0" err="1">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ingredients</a:t>
            </a:r>
            <a:r>
              <a:rPr kumimoji="0" lang="fr-CH" sz="1600" b="0"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 </a:t>
            </a:r>
            <a:r>
              <a:rPr kumimoji="0" lang="fr-CH" sz="1600" b="0" i="0" u="none" strike="noStrike" kern="1200" cap="none" spc="0" normalizeH="0" baseline="0" noProof="0" dirty="0" err="1">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where</a:t>
            </a:r>
            <a:r>
              <a:rPr kumimoji="0" lang="fr-CH" sz="1600" b="0"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 the active part </a:t>
            </a:r>
            <a:r>
              <a:rPr kumimoji="0" lang="fr-CH" sz="1600" b="0" i="0" u="none" strike="noStrike" kern="1200" cap="none" spc="0" normalizeH="0" baseline="0" noProof="0" dirty="0" err="1">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is</a:t>
            </a:r>
            <a:r>
              <a:rPr kumimoji="0" lang="fr-CH" sz="1600" b="0"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 not of </a:t>
            </a:r>
            <a:r>
              <a:rPr kumimoji="0" lang="fr-CH" sz="1600" b="0" i="0" u="none" strike="noStrike" kern="1200" cap="none" spc="0" normalizeH="0" baseline="0" noProof="0" dirty="0" err="1">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natural</a:t>
            </a:r>
            <a:r>
              <a:rPr kumimoji="0" lang="fr-CH" sz="1600" b="0"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 </a:t>
            </a:r>
            <a:r>
              <a:rPr kumimoji="0" lang="fr-CH" sz="1600" b="0" i="0" u="none" strike="noStrike" kern="1200" cap="none" spc="0" normalizeH="0" baseline="0" noProof="0" dirty="0" err="1">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rPr>
              <a:t>origin</a:t>
            </a:r>
            <a:endParaRPr kumimoji="0" lang="de-CH" sz="1600" b="0"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Times New Roman" panose="02020603050405020304" pitchFamily="18" charset="0"/>
            </a:endParaRPr>
          </a:p>
        </p:txBody>
      </p:sp>
      <p:pic>
        <p:nvPicPr>
          <p:cNvPr id="12" name="Afbeelding 6">
            <a:extLst>
              <a:ext uri="{FF2B5EF4-FFF2-40B4-BE49-F238E27FC236}">
                <a16:creationId xmlns:a16="http://schemas.microsoft.com/office/drawing/2014/main" id="{39187F30-9DD3-4511-8B29-C036639C900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89775" y="5781618"/>
            <a:ext cx="3887784" cy="1083790"/>
          </a:xfrm>
          <a:prstGeom prst="rect">
            <a:avLst/>
          </a:prstGeom>
        </p:spPr>
      </p:pic>
    </p:spTree>
    <p:extLst>
      <p:ext uri="{BB962C8B-B14F-4D97-AF65-F5344CB8AC3E}">
        <p14:creationId xmlns:p14="http://schemas.microsoft.com/office/powerpoint/2010/main" val="905287782"/>
      </p:ext>
    </p:extLst>
  </p:cSld>
  <p:clrMapOvr>
    <a:masterClrMapping/>
  </p:clrMapOvr>
  <p:transition spd="slow" advTm="44476">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87D7F1D-D1C2-47C7-ABD8-6C36511B13E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2303552" cy="6857999"/>
          </a:xfrm>
          <a:prstGeom prst="rect">
            <a:avLst/>
          </a:prstGeom>
        </p:spPr>
      </p:pic>
      <p:pic>
        <p:nvPicPr>
          <p:cNvPr id="19" name="Image 18">
            <a:extLst>
              <a:ext uri="{FF2B5EF4-FFF2-40B4-BE49-F238E27FC236}">
                <a16:creationId xmlns:a16="http://schemas.microsoft.com/office/drawing/2014/main" id="{5E408F0B-9829-4939-877A-29EFBA03677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879803" y="1"/>
            <a:ext cx="2303552" cy="6857999"/>
          </a:xfrm>
          <a:prstGeom prst="rect">
            <a:avLst/>
          </a:prstGeom>
        </p:spPr>
      </p:pic>
      <p:pic>
        <p:nvPicPr>
          <p:cNvPr id="4" name="Image 3">
            <a:extLst>
              <a:ext uri="{FF2B5EF4-FFF2-40B4-BE49-F238E27FC236}">
                <a16:creationId xmlns:a16="http://schemas.microsoft.com/office/drawing/2014/main" id="{989B2D6F-DED8-4788-AD4B-0C1F2BCFB6E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
          <a:stretch/>
        </p:blipFill>
        <p:spPr>
          <a:xfrm>
            <a:off x="2292397" y="-5080"/>
            <a:ext cx="9897158" cy="6857999"/>
          </a:xfrm>
          <a:prstGeom prst="rect">
            <a:avLst/>
          </a:prstGeom>
        </p:spPr>
      </p:pic>
      <p:pic>
        <p:nvPicPr>
          <p:cNvPr id="21" name="Picture 20">
            <a:extLst>
              <a:ext uri="{FF2B5EF4-FFF2-40B4-BE49-F238E27FC236}">
                <a16:creationId xmlns:a16="http://schemas.microsoft.com/office/drawing/2014/main" id="{0024C5CD-B176-4B98-89AF-1CE5EF89ED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90374" y="1896818"/>
            <a:ext cx="1768923" cy="683984"/>
          </a:xfrm>
          <a:prstGeom prst="rect">
            <a:avLst/>
          </a:prstGeom>
          <a:effectLst/>
        </p:spPr>
      </p:pic>
      <p:pic>
        <p:nvPicPr>
          <p:cNvPr id="22" name="Picture 21">
            <a:extLst>
              <a:ext uri="{FF2B5EF4-FFF2-40B4-BE49-F238E27FC236}">
                <a16:creationId xmlns:a16="http://schemas.microsoft.com/office/drawing/2014/main" id="{1A4FD256-0DE9-4884-BEB5-A812561E060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72853" y="2238810"/>
            <a:ext cx="1768923" cy="683984"/>
          </a:xfrm>
          <a:prstGeom prst="rect">
            <a:avLst/>
          </a:prstGeom>
          <a:effectLst/>
        </p:spPr>
      </p:pic>
      <p:pic>
        <p:nvPicPr>
          <p:cNvPr id="23" name="Picture 22">
            <a:extLst>
              <a:ext uri="{FF2B5EF4-FFF2-40B4-BE49-F238E27FC236}">
                <a16:creationId xmlns:a16="http://schemas.microsoft.com/office/drawing/2014/main" id="{7C315202-DE47-429E-9E19-CEBB6BE0488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97314" y="4260055"/>
            <a:ext cx="1768923" cy="683984"/>
          </a:xfrm>
          <a:prstGeom prst="rect">
            <a:avLst/>
          </a:prstGeom>
          <a:effectLst/>
        </p:spPr>
      </p:pic>
      <p:pic>
        <p:nvPicPr>
          <p:cNvPr id="24" name="Picture 23">
            <a:extLst>
              <a:ext uri="{FF2B5EF4-FFF2-40B4-BE49-F238E27FC236}">
                <a16:creationId xmlns:a16="http://schemas.microsoft.com/office/drawing/2014/main" id="{CFBF0AB8-2DD5-4A36-B520-F7D502929C0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310699" y="2953567"/>
            <a:ext cx="1768923" cy="683984"/>
          </a:xfrm>
          <a:prstGeom prst="rect">
            <a:avLst/>
          </a:prstGeom>
          <a:effectLst/>
        </p:spPr>
      </p:pic>
      <p:pic>
        <p:nvPicPr>
          <p:cNvPr id="25" name="Picture 24">
            <a:extLst>
              <a:ext uri="{FF2B5EF4-FFF2-40B4-BE49-F238E27FC236}">
                <a16:creationId xmlns:a16="http://schemas.microsoft.com/office/drawing/2014/main" id="{CA2D29F1-C0C3-4239-B7D3-AE23E1DF6CC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408177" y="4098147"/>
            <a:ext cx="1768923" cy="683984"/>
          </a:xfrm>
          <a:prstGeom prst="rect">
            <a:avLst/>
          </a:prstGeom>
          <a:effectLst/>
        </p:spPr>
      </p:pic>
      <p:pic>
        <p:nvPicPr>
          <p:cNvPr id="26" name="Picture 25">
            <a:extLst>
              <a:ext uri="{FF2B5EF4-FFF2-40B4-BE49-F238E27FC236}">
                <a16:creationId xmlns:a16="http://schemas.microsoft.com/office/drawing/2014/main" id="{E48FCB23-7B57-4923-8DE8-79CAC1A78B0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187002" y="3291077"/>
            <a:ext cx="1768923" cy="683984"/>
          </a:xfrm>
          <a:prstGeom prst="rect">
            <a:avLst/>
          </a:prstGeom>
          <a:effectLst/>
        </p:spPr>
      </p:pic>
      <p:pic>
        <p:nvPicPr>
          <p:cNvPr id="27" name="Picture 26">
            <a:extLst>
              <a:ext uri="{FF2B5EF4-FFF2-40B4-BE49-F238E27FC236}">
                <a16:creationId xmlns:a16="http://schemas.microsoft.com/office/drawing/2014/main" id="{73D13137-3D28-4C95-BEA0-D0F2B017E71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529744" y="4944039"/>
            <a:ext cx="1768923" cy="683984"/>
          </a:xfrm>
          <a:prstGeom prst="rect">
            <a:avLst/>
          </a:prstGeom>
          <a:effectLst/>
        </p:spPr>
      </p:pic>
      <p:pic>
        <p:nvPicPr>
          <p:cNvPr id="28" name="Picture 27">
            <a:extLst>
              <a:ext uri="{FF2B5EF4-FFF2-40B4-BE49-F238E27FC236}">
                <a16:creationId xmlns:a16="http://schemas.microsoft.com/office/drawing/2014/main" id="{1C5657AE-AB77-4666-B047-06C31DDD3177}"/>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r="12755"/>
          <a:stretch/>
        </p:blipFill>
        <p:spPr>
          <a:xfrm rot="3960124">
            <a:off x="7121108" y="2404087"/>
            <a:ext cx="2121886" cy="2480455"/>
          </a:xfrm>
          <a:prstGeom prst="rect">
            <a:avLst/>
          </a:prstGeom>
        </p:spPr>
      </p:pic>
      <p:sp>
        <p:nvSpPr>
          <p:cNvPr id="30" name="Title 4">
            <a:extLst>
              <a:ext uri="{FF2B5EF4-FFF2-40B4-BE49-F238E27FC236}">
                <a16:creationId xmlns:a16="http://schemas.microsoft.com/office/drawing/2014/main" id="{6CC84BC9-33F2-4707-AE7A-3A4B260D0D20}"/>
              </a:ext>
            </a:extLst>
          </p:cNvPr>
          <p:cNvSpPr txBox="1">
            <a:spLocks/>
          </p:cNvSpPr>
          <p:nvPr/>
        </p:nvSpPr>
        <p:spPr bwMode="auto">
          <a:xfrm>
            <a:off x="374742" y="505003"/>
            <a:ext cx="5471658" cy="4678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0" fontAlgn="base" hangingPunct="0">
              <a:lnSpc>
                <a:spcPct val="95000"/>
              </a:lnSpc>
              <a:spcBef>
                <a:spcPct val="0"/>
              </a:spcBef>
              <a:spcAft>
                <a:spcPct val="0"/>
              </a:spcAft>
              <a:defRPr sz="3200" b="1">
                <a:solidFill>
                  <a:srgbClr val="5F9E4B"/>
                </a:solidFill>
                <a:latin typeface="+mj-lt"/>
                <a:ea typeface="+mj-ea"/>
                <a:cs typeface="+mj-cs"/>
              </a:defRPr>
            </a:lvl1pPr>
            <a:lvl2pPr algn="l" rtl="0" eaLnBrk="0" fontAlgn="base" hangingPunct="0">
              <a:lnSpc>
                <a:spcPct val="95000"/>
              </a:lnSpc>
              <a:spcBef>
                <a:spcPct val="0"/>
              </a:spcBef>
              <a:spcAft>
                <a:spcPct val="0"/>
              </a:spcAft>
              <a:defRPr sz="2880" b="1">
                <a:solidFill>
                  <a:schemeClr val="folHlink"/>
                </a:solidFill>
                <a:latin typeface="Trebuchet MS" pitchFamily="34" charset="0"/>
                <a:cs typeface="Arial" charset="0"/>
              </a:defRPr>
            </a:lvl2pPr>
            <a:lvl3pPr algn="l" rtl="0" eaLnBrk="0" fontAlgn="base" hangingPunct="0">
              <a:lnSpc>
                <a:spcPct val="95000"/>
              </a:lnSpc>
              <a:spcBef>
                <a:spcPct val="0"/>
              </a:spcBef>
              <a:spcAft>
                <a:spcPct val="0"/>
              </a:spcAft>
              <a:defRPr sz="2880" b="1">
                <a:solidFill>
                  <a:schemeClr val="folHlink"/>
                </a:solidFill>
                <a:latin typeface="Trebuchet MS" pitchFamily="34" charset="0"/>
                <a:cs typeface="Arial" charset="0"/>
              </a:defRPr>
            </a:lvl3pPr>
            <a:lvl4pPr algn="l" rtl="0" eaLnBrk="0" fontAlgn="base" hangingPunct="0">
              <a:lnSpc>
                <a:spcPct val="95000"/>
              </a:lnSpc>
              <a:spcBef>
                <a:spcPct val="0"/>
              </a:spcBef>
              <a:spcAft>
                <a:spcPct val="0"/>
              </a:spcAft>
              <a:defRPr sz="2880" b="1">
                <a:solidFill>
                  <a:schemeClr val="folHlink"/>
                </a:solidFill>
                <a:latin typeface="Trebuchet MS" pitchFamily="34" charset="0"/>
                <a:cs typeface="Arial" charset="0"/>
              </a:defRPr>
            </a:lvl4pPr>
            <a:lvl5pPr algn="l" rtl="0" eaLnBrk="0" fontAlgn="base" hangingPunct="0">
              <a:lnSpc>
                <a:spcPct val="95000"/>
              </a:lnSpc>
              <a:spcBef>
                <a:spcPct val="0"/>
              </a:spcBef>
              <a:spcAft>
                <a:spcPct val="0"/>
              </a:spcAft>
              <a:defRPr sz="2880" b="1">
                <a:solidFill>
                  <a:schemeClr val="folHlink"/>
                </a:solidFill>
                <a:latin typeface="Trebuchet MS" pitchFamily="34" charset="0"/>
                <a:cs typeface="Arial" charset="0"/>
              </a:defRPr>
            </a:lvl5pPr>
            <a:lvl6pPr marL="411470" algn="l" rtl="0" fontAlgn="base">
              <a:lnSpc>
                <a:spcPct val="95000"/>
              </a:lnSpc>
              <a:spcBef>
                <a:spcPct val="0"/>
              </a:spcBef>
              <a:spcAft>
                <a:spcPct val="0"/>
              </a:spcAft>
              <a:defRPr sz="2880" b="1">
                <a:solidFill>
                  <a:schemeClr val="folHlink"/>
                </a:solidFill>
                <a:latin typeface="Trebuchet MS" pitchFamily="34" charset="0"/>
                <a:cs typeface="Arial" charset="0"/>
              </a:defRPr>
            </a:lvl6pPr>
            <a:lvl7pPr marL="822939" algn="l" rtl="0" fontAlgn="base">
              <a:lnSpc>
                <a:spcPct val="95000"/>
              </a:lnSpc>
              <a:spcBef>
                <a:spcPct val="0"/>
              </a:spcBef>
              <a:spcAft>
                <a:spcPct val="0"/>
              </a:spcAft>
              <a:defRPr sz="2880" b="1">
                <a:solidFill>
                  <a:schemeClr val="folHlink"/>
                </a:solidFill>
                <a:latin typeface="Trebuchet MS" pitchFamily="34" charset="0"/>
                <a:cs typeface="Arial" charset="0"/>
              </a:defRPr>
            </a:lvl7pPr>
            <a:lvl8pPr marL="1234409" algn="l" rtl="0" fontAlgn="base">
              <a:lnSpc>
                <a:spcPct val="95000"/>
              </a:lnSpc>
              <a:spcBef>
                <a:spcPct val="0"/>
              </a:spcBef>
              <a:spcAft>
                <a:spcPct val="0"/>
              </a:spcAft>
              <a:defRPr sz="2880" b="1">
                <a:solidFill>
                  <a:schemeClr val="folHlink"/>
                </a:solidFill>
                <a:latin typeface="Trebuchet MS" pitchFamily="34" charset="0"/>
                <a:cs typeface="Arial" charset="0"/>
              </a:defRPr>
            </a:lvl8pPr>
            <a:lvl9pPr marL="1645879" algn="l" rtl="0" fontAlgn="base">
              <a:lnSpc>
                <a:spcPct val="95000"/>
              </a:lnSpc>
              <a:spcBef>
                <a:spcPct val="0"/>
              </a:spcBef>
              <a:spcAft>
                <a:spcPct val="0"/>
              </a:spcAft>
              <a:defRPr sz="2880" b="1">
                <a:solidFill>
                  <a:schemeClr val="folHlink"/>
                </a:solidFill>
                <a:latin typeface="Trebuchet MS" pitchFamily="34" charset="0"/>
                <a:cs typeface="Arial" charset="0"/>
              </a:defRPr>
            </a:lvl9pPr>
          </a:lstStyle>
          <a:p>
            <a:pPr marL="0" marR="0" lvl="0" indent="0" algn="l" defTabSz="914400" rtl="0" eaLnBrk="0" fontAlgn="base" latinLnBrk="0" hangingPunct="0">
              <a:lnSpc>
                <a:spcPct val="95000"/>
              </a:lnSpc>
              <a:spcBef>
                <a:spcPct val="0"/>
              </a:spcBef>
              <a:spcAft>
                <a:spcPct val="0"/>
              </a:spcAft>
              <a:buClrTx/>
              <a:buSzTx/>
              <a:buFontTx/>
              <a:buNone/>
              <a:tabLst/>
              <a:defRPr/>
            </a:pPr>
            <a:r>
              <a:rPr kumimoji="0" lang="en-GB" sz="3200" b="0" i="0" u="none" strike="noStrike" kern="0" cap="none" spc="0" normalizeH="0" baseline="0">
                <a:ln>
                  <a:noFill/>
                </a:ln>
                <a:solidFill>
                  <a:srgbClr val="007E4B"/>
                </a:solidFill>
                <a:effectLst/>
                <a:uLnTx/>
                <a:uFillTx/>
                <a:latin typeface="Fira Sans Medium"/>
                <a:ea typeface="+mj-ea"/>
                <a:cs typeface="Arial"/>
              </a:rPr>
              <a:t>The DSM House of </a:t>
            </a:r>
            <a:r>
              <a:rPr lang="en-GB" b="0" kern="0">
                <a:solidFill>
                  <a:srgbClr val="007E4B"/>
                </a:solidFill>
                <a:latin typeface="Fira Sans Medium"/>
                <a:cs typeface="Arial"/>
              </a:rPr>
              <a:t>N</a:t>
            </a:r>
            <a:r>
              <a:rPr kumimoji="0" lang="en-GB" sz="3200" b="0" i="0" u="none" strike="noStrike" kern="0" cap="none" spc="0" normalizeH="0" baseline="0">
                <a:ln>
                  <a:noFill/>
                </a:ln>
                <a:solidFill>
                  <a:srgbClr val="007E4B"/>
                </a:solidFill>
                <a:effectLst/>
                <a:uLnTx/>
                <a:uFillTx/>
                <a:latin typeface="Fira Sans Medium"/>
                <a:ea typeface="+mj-ea"/>
                <a:cs typeface="Arial"/>
              </a:rPr>
              <a:t>aturals</a:t>
            </a:r>
          </a:p>
        </p:txBody>
      </p:sp>
      <p:sp>
        <p:nvSpPr>
          <p:cNvPr id="31" name="TextBox 30">
            <a:extLst>
              <a:ext uri="{FF2B5EF4-FFF2-40B4-BE49-F238E27FC236}">
                <a16:creationId xmlns:a16="http://schemas.microsoft.com/office/drawing/2014/main" id="{A00181B0-70C5-4C98-BFF7-DB48C884C6B3}"/>
              </a:ext>
            </a:extLst>
          </p:cNvPr>
          <p:cNvSpPr txBox="1"/>
          <p:nvPr/>
        </p:nvSpPr>
        <p:spPr>
          <a:xfrm>
            <a:off x="8182051" y="5309204"/>
            <a:ext cx="1093569"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FFFFFF"/>
                </a:solidFill>
                <a:effectLst/>
                <a:uLnTx/>
                <a:uFillTx/>
                <a:latin typeface="Fira Sans"/>
                <a:ea typeface="+mn-ea"/>
                <a:cs typeface="+mn-cs"/>
              </a:rPr>
              <a:t>&amp; Fermentation</a:t>
            </a:r>
          </a:p>
        </p:txBody>
      </p:sp>
      <p:sp>
        <p:nvSpPr>
          <p:cNvPr id="5" name="Rectangle 4">
            <a:extLst>
              <a:ext uri="{FF2B5EF4-FFF2-40B4-BE49-F238E27FC236}">
                <a16:creationId xmlns:a16="http://schemas.microsoft.com/office/drawing/2014/main" id="{2F7C2D5A-E79B-4249-8686-9CDDC465BD14}"/>
              </a:ext>
            </a:extLst>
          </p:cNvPr>
          <p:cNvSpPr/>
          <p:nvPr/>
        </p:nvSpPr>
        <p:spPr>
          <a:xfrm>
            <a:off x="374742" y="1662842"/>
            <a:ext cx="3392655" cy="1015663"/>
          </a:xfrm>
          <a:prstGeom prst="rect">
            <a:avLst/>
          </a:prstGeom>
        </p:spPr>
        <p:txBody>
          <a:bodyPr wrap="square">
            <a:spAutoFit/>
          </a:bodyPr>
          <a:lstStyle/>
          <a:p>
            <a:pPr marL="0" marR="0" lvl="0" indent="0" algn="l" defTabSz="1219170" rtl="0" eaLnBrk="1" fontAlgn="base" latinLnBrk="0" hangingPunct="1">
              <a:lnSpc>
                <a:spcPct val="100000"/>
              </a:lnSpc>
              <a:spcBef>
                <a:spcPct val="0"/>
              </a:spcBef>
              <a:spcAft>
                <a:spcPts val="2000"/>
              </a:spcAft>
              <a:buClrTx/>
              <a:buSzTx/>
              <a:buFontTx/>
              <a:buNone/>
              <a:tabLst/>
              <a:defRPr/>
            </a:pPr>
            <a:r>
              <a:rPr kumimoji="0" lang="en-GB" sz="2000" u="none" strike="noStrike" kern="1200" cap="none" spc="0" normalizeH="0" baseline="0" noProof="0" dirty="0">
                <a:ln>
                  <a:noFill/>
                </a:ln>
                <a:solidFill>
                  <a:srgbClr val="007E4B"/>
                </a:solidFill>
                <a:effectLst/>
                <a:uLnTx/>
                <a:uFillTx/>
                <a:latin typeface="Fira Sans Medium"/>
                <a:ea typeface="+mn-ea"/>
                <a:cs typeface="Arial" charset="0"/>
              </a:rPr>
              <a:t>The DSM House of Naturals is a portfolio of products that are of natural origin</a:t>
            </a:r>
          </a:p>
        </p:txBody>
      </p:sp>
      <p:pic>
        <p:nvPicPr>
          <p:cNvPr id="29" name="Afbeelding 6">
            <a:extLst>
              <a:ext uri="{FF2B5EF4-FFF2-40B4-BE49-F238E27FC236}">
                <a16:creationId xmlns:a16="http://schemas.microsoft.com/office/drawing/2014/main" id="{CC1EA01C-971B-4D08-9F28-238A0A993E93}"/>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312925" y="5793193"/>
            <a:ext cx="3887784" cy="1083790"/>
          </a:xfrm>
          <a:prstGeom prst="rect">
            <a:avLst/>
          </a:prstGeom>
        </p:spPr>
      </p:pic>
      <p:pic>
        <p:nvPicPr>
          <p:cNvPr id="32" name="Picture 31">
            <a:extLst>
              <a:ext uri="{FF2B5EF4-FFF2-40B4-BE49-F238E27FC236}">
                <a16:creationId xmlns:a16="http://schemas.microsoft.com/office/drawing/2014/main" id="{CFD5112C-45B4-4A41-8629-383B8D2242C8}"/>
              </a:ext>
            </a:extLst>
          </p:cNvPr>
          <p:cNvPicPr>
            <a:picLocks noChangeAspect="1"/>
          </p:cNvPicPr>
          <p:nvPr/>
        </p:nvPicPr>
        <p:blipFill rotWithShape="1">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498789" y="153476"/>
            <a:ext cx="1447005" cy="1111473"/>
          </a:xfrm>
          <a:prstGeom prst="rect">
            <a:avLst/>
          </a:prstGeom>
        </p:spPr>
      </p:pic>
      <p:pic>
        <p:nvPicPr>
          <p:cNvPr id="33" name="Picture 32" descr="A close up of a logo&#10;&#10;Description automatically generated">
            <a:extLst>
              <a:ext uri="{FF2B5EF4-FFF2-40B4-BE49-F238E27FC236}">
                <a16:creationId xmlns:a16="http://schemas.microsoft.com/office/drawing/2014/main" id="{5AA78EE6-9F4E-4A4B-B77E-9912F8F70B47}"/>
              </a:ext>
            </a:extLst>
          </p:cNvPr>
          <p:cNvPicPr>
            <a:picLocks noChangeAspect="1"/>
          </p:cNvPicPr>
          <p:nvPr/>
        </p:nvPicPr>
        <p:blipFill>
          <a:blip r:embed="rId15"/>
          <a:stretch>
            <a:fillRect/>
          </a:stretch>
        </p:blipFill>
        <p:spPr>
          <a:xfrm>
            <a:off x="798132" y="6235416"/>
            <a:ext cx="4535976" cy="308570"/>
          </a:xfrm>
          <a:prstGeom prst="rect">
            <a:avLst/>
          </a:prstGeom>
          <a:effectLst/>
        </p:spPr>
      </p:pic>
    </p:spTree>
    <p:extLst>
      <p:ext uri="{BB962C8B-B14F-4D97-AF65-F5344CB8AC3E}">
        <p14:creationId xmlns:p14="http://schemas.microsoft.com/office/powerpoint/2010/main" val="1147448654"/>
      </p:ext>
    </p:extLst>
  </p:cSld>
  <p:clrMapOvr>
    <a:masterClrMapping/>
  </p:clrMapOvr>
  <p:transition spd="slow" advTm="28338">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9E0556-99BA-5441-8910-1A9ED6F3B5F2}"/>
              </a:ext>
            </a:extLst>
          </p:cNvPr>
          <p:cNvSpPr/>
          <p:nvPr/>
        </p:nvSpPr>
        <p:spPr bwMode="auto">
          <a:xfrm>
            <a:off x="0" y="4248"/>
            <a:ext cx="12192000" cy="1423944"/>
          </a:xfrm>
          <a:prstGeom prst="rect">
            <a:avLst/>
          </a:prstGeom>
          <a:gradFill flip="none" rotWithShape="1">
            <a:gsLst>
              <a:gs pos="34000">
                <a:srgbClr val="2C6C2D"/>
              </a:gs>
              <a:gs pos="76000">
                <a:srgbClr val="2C6C2D">
                  <a:alpha val="0"/>
                </a:srgbClr>
              </a:gs>
            </a:gsLst>
            <a:lin ang="0" scaled="1"/>
            <a:tileRect/>
          </a:gra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itchFamily="34" charset="0"/>
              <a:ea typeface="+mn-ea"/>
              <a:cs typeface="Arial" charset="0"/>
            </a:endParaRPr>
          </a:p>
        </p:txBody>
      </p:sp>
      <p:pic>
        <p:nvPicPr>
          <p:cNvPr id="24" name="Picture 23">
            <a:extLst>
              <a:ext uri="{FF2B5EF4-FFF2-40B4-BE49-F238E27FC236}">
                <a16:creationId xmlns:a16="http://schemas.microsoft.com/office/drawing/2014/main" id="{D68A11C2-0F82-4046-BDBA-3047A0A55D2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5697" y="85869"/>
            <a:ext cx="3260434" cy="1260701"/>
          </a:xfrm>
          <a:prstGeom prst="rect">
            <a:avLst/>
          </a:prstGeom>
          <a:effectLst/>
        </p:spPr>
      </p:pic>
      <p:sp>
        <p:nvSpPr>
          <p:cNvPr id="2" name="Rectangle 1">
            <a:extLst>
              <a:ext uri="{FF2B5EF4-FFF2-40B4-BE49-F238E27FC236}">
                <a16:creationId xmlns:a16="http://schemas.microsoft.com/office/drawing/2014/main" id="{C3E3A58F-97EE-4E97-A6C9-F9FE34C55019}"/>
              </a:ext>
            </a:extLst>
          </p:cNvPr>
          <p:cNvSpPr/>
          <p:nvPr/>
        </p:nvSpPr>
        <p:spPr>
          <a:xfrm>
            <a:off x="419028" y="1765827"/>
            <a:ext cx="5676972" cy="1410643"/>
          </a:xfrm>
          <a:prstGeom prst="rect">
            <a:avLst/>
          </a:prstGeom>
        </p:spPr>
        <p:txBody>
          <a:bodyPr wrap="square">
            <a:spAutoFit/>
          </a:bodyPr>
          <a:lstStyle/>
          <a:p>
            <a:pPr marL="180000" marR="0" lvl="1" indent="-180000" algn="l" defTabSz="914400" rtl="0" eaLnBrk="1" fontAlgn="auto" latinLnBrk="0" hangingPunct="1">
              <a:lnSpc>
                <a:spcPct val="107000"/>
              </a:lnSpc>
              <a:spcBef>
                <a:spcPts val="0"/>
              </a:spcBef>
              <a:spcAft>
                <a:spcPts val="1200"/>
              </a:spcAft>
              <a:buClr>
                <a:srgbClr val="45AC34"/>
              </a:buClr>
              <a:buSzTx/>
              <a:buFont typeface="Arial" panose="020B0604020202020204" pitchFamily="34" charset="0"/>
              <a:buChar char="•"/>
              <a:tabLst/>
              <a:defRPr/>
            </a:pPr>
            <a:r>
              <a:rPr kumimoji="0" lang="en-US" sz="1800" i="0" u="none" strike="noStrike" kern="1200" cap="none" spc="0" normalizeH="0" baseline="0" noProof="0" dirty="0">
                <a:ln>
                  <a:noFill/>
                </a:ln>
                <a:solidFill>
                  <a:srgbClr val="007E4B"/>
                </a:solidFill>
                <a:effectLst/>
                <a:uLnTx/>
                <a:uFillTx/>
                <a:latin typeface="Fira Sans Medium" panose="020B0603050000020004" pitchFamily="34" charset="0"/>
                <a:ea typeface="Fira Sans Medium" panose="020B0603050000020004" pitchFamily="34" charset="0"/>
                <a:cs typeface="Times New Roman" panose="02020603050405020304" pitchFamily="18" charset="0"/>
              </a:rPr>
              <a:t>Well-known, safe ingredients,</a:t>
            </a:r>
            <a:br>
              <a:rPr kumimoji="0" lang="en-US" sz="1800" i="0" u="none" strike="noStrike" kern="1200" cap="none" spc="0" normalizeH="0" baseline="0" noProof="0" dirty="0">
                <a:ln>
                  <a:noFill/>
                </a:ln>
                <a:solidFill>
                  <a:srgbClr val="007E4B"/>
                </a:solidFill>
                <a:effectLst/>
                <a:uLnTx/>
                <a:uFillTx/>
                <a:latin typeface="Fira Sans Medium" panose="020B0603050000020004" pitchFamily="34" charset="0"/>
                <a:ea typeface="Fira Sans Medium" panose="020B0603050000020004" pitchFamily="34" charset="0"/>
                <a:cs typeface="Times New Roman" panose="02020603050405020304" pitchFamily="18" charset="0"/>
              </a:rPr>
            </a:br>
            <a:r>
              <a:rPr kumimoji="0" lang="en-US" sz="1800" i="0" u="none" strike="noStrike" kern="1200" cap="none" spc="0" normalizeH="0" baseline="0" noProof="0" dirty="0">
                <a:ln>
                  <a:noFill/>
                </a:ln>
                <a:solidFill>
                  <a:srgbClr val="007E4B"/>
                </a:solidFill>
                <a:effectLst/>
                <a:uLnTx/>
                <a:uFillTx/>
                <a:latin typeface="Fira Sans Medium" panose="020B0603050000020004" pitchFamily="34" charset="0"/>
                <a:ea typeface="Fira Sans Medium" panose="020B0603050000020004" pitchFamily="34" charset="0"/>
                <a:cs typeface="Times New Roman" panose="02020603050405020304" pitchFamily="18" charset="0"/>
              </a:rPr>
              <a:t>used also topically since centuries</a:t>
            </a:r>
          </a:p>
          <a:p>
            <a:pPr marL="180000" marR="0" lvl="1" indent="-180000" algn="l" defTabSz="914400" rtl="0" eaLnBrk="1" fontAlgn="auto" latinLnBrk="0" hangingPunct="1">
              <a:lnSpc>
                <a:spcPct val="107000"/>
              </a:lnSpc>
              <a:spcBef>
                <a:spcPts val="0"/>
              </a:spcBef>
              <a:spcAft>
                <a:spcPts val="1200"/>
              </a:spcAft>
              <a:buClr>
                <a:srgbClr val="45AC34"/>
              </a:buClr>
              <a:buSzTx/>
              <a:buFont typeface="Arial" panose="020B0604020202020204" pitchFamily="34" charset="0"/>
              <a:buChar char="•"/>
              <a:tabLst/>
              <a:defRPr/>
            </a:pPr>
            <a:r>
              <a:rPr kumimoji="0" lang="en-US" sz="1800" i="0" u="none" strike="noStrike" kern="1200" cap="none" spc="0" normalizeH="0" baseline="0" noProof="0" dirty="0">
                <a:ln>
                  <a:noFill/>
                </a:ln>
                <a:solidFill>
                  <a:srgbClr val="007E4B"/>
                </a:solidFill>
                <a:effectLst/>
                <a:uLnTx/>
                <a:uFillTx/>
                <a:latin typeface="Fira Sans Medium" panose="020B0603050000020004" pitchFamily="34" charset="0"/>
                <a:ea typeface="Fira Sans Medium" panose="020B0603050000020004" pitchFamily="34" charset="0"/>
                <a:cs typeface="Times New Roman" panose="02020603050405020304" pitchFamily="18" charset="0"/>
              </a:rPr>
              <a:t>Rice, soy and wheat germs deliver beneficial natural protein and/or natural peptide content</a:t>
            </a:r>
          </a:p>
        </p:txBody>
      </p:sp>
      <p:pic>
        <p:nvPicPr>
          <p:cNvPr id="23" name="Picture 22">
            <a:extLst>
              <a:ext uri="{FF2B5EF4-FFF2-40B4-BE49-F238E27FC236}">
                <a16:creationId xmlns:a16="http://schemas.microsoft.com/office/drawing/2014/main" id="{D3DB214A-DD6C-41FC-92FA-9BA6A826E169}"/>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498789" y="153476"/>
            <a:ext cx="1447005" cy="1111473"/>
          </a:xfrm>
          <a:prstGeom prst="rect">
            <a:avLst/>
          </a:prstGeom>
        </p:spPr>
      </p:pic>
      <p:grpSp>
        <p:nvGrpSpPr>
          <p:cNvPr id="18" name="Group 17">
            <a:extLst>
              <a:ext uri="{FF2B5EF4-FFF2-40B4-BE49-F238E27FC236}">
                <a16:creationId xmlns:a16="http://schemas.microsoft.com/office/drawing/2014/main" id="{8CD42F6D-0BC4-664B-B602-449AEC707672}"/>
              </a:ext>
            </a:extLst>
          </p:cNvPr>
          <p:cNvGrpSpPr/>
          <p:nvPr/>
        </p:nvGrpSpPr>
        <p:grpSpPr>
          <a:xfrm>
            <a:off x="285403" y="6339287"/>
            <a:ext cx="694553" cy="284398"/>
            <a:chOff x="514348" y="6431843"/>
            <a:chExt cx="694553" cy="284398"/>
          </a:xfrm>
        </p:grpSpPr>
        <p:sp>
          <p:nvSpPr>
            <p:cNvPr id="20" name="TextBox 19">
              <a:extLst>
                <a:ext uri="{FF2B5EF4-FFF2-40B4-BE49-F238E27FC236}">
                  <a16:creationId xmlns:a16="http://schemas.microsoft.com/office/drawing/2014/main" id="{3BA09145-413C-324D-BA5E-EEB6D0253618}"/>
                </a:ext>
              </a:extLst>
            </p:cNvPr>
            <p:cNvSpPr txBox="1"/>
            <p:nvPr/>
          </p:nvSpPr>
          <p:spPr>
            <a:xfrm>
              <a:off x="514348" y="6431843"/>
              <a:ext cx="559762" cy="2843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rPr>
                <a:t>Page</a:t>
              </a:r>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sp>
          <p:nvSpPr>
            <p:cNvPr id="21" name="TextBox 20">
              <a:extLst>
                <a:ext uri="{FF2B5EF4-FFF2-40B4-BE49-F238E27FC236}">
                  <a16:creationId xmlns:a16="http://schemas.microsoft.com/office/drawing/2014/main" id="{246E7783-6744-9B43-9A00-13B8DBCA3CB7}"/>
                </a:ext>
              </a:extLst>
            </p:cNvPr>
            <p:cNvSpPr txBox="1"/>
            <p:nvPr/>
          </p:nvSpPr>
          <p:spPr>
            <a:xfrm>
              <a:off x="833962" y="6437030"/>
              <a:ext cx="374939"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A9ED08-882C-144F-AFD2-333CF38D2393}" type="slidenum">
                <a:rPr kumimoji="0" lang="en-GB" sz="1100" b="0" i="0" u="none" strike="noStrike" kern="1200" cap="none" spc="0" normalizeH="0" baseline="0" noProof="0" smtClean="0">
                  <a:ln>
                    <a:noFill/>
                  </a:ln>
                  <a:solidFill>
                    <a:srgbClr val="000000">
                      <a:lumMod val="65000"/>
                      <a:lumOff val="35000"/>
                    </a:srgbClr>
                  </a:solidFill>
                  <a:effectLst/>
                  <a:uLnTx/>
                  <a:uFillTx/>
                  <a:latin typeface="Trebuchet MS"/>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grpSp>
      <p:pic>
        <p:nvPicPr>
          <p:cNvPr id="22" name="Picture 21">
            <a:extLst>
              <a:ext uri="{FF2B5EF4-FFF2-40B4-BE49-F238E27FC236}">
                <a16:creationId xmlns:a16="http://schemas.microsoft.com/office/drawing/2014/main" id="{D272083F-2845-B148-A0F0-9D43B267B6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16901" y="6028302"/>
            <a:ext cx="1684331" cy="522958"/>
          </a:xfrm>
          <a:prstGeom prst="rect">
            <a:avLst/>
          </a:prstGeom>
        </p:spPr>
      </p:pic>
      <p:pic>
        <p:nvPicPr>
          <p:cNvPr id="8" name="Picture 7">
            <a:extLst>
              <a:ext uri="{FF2B5EF4-FFF2-40B4-BE49-F238E27FC236}">
                <a16:creationId xmlns:a16="http://schemas.microsoft.com/office/drawing/2014/main" id="{89D18401-8D67-DD41-9C53-B8BB3DF03FF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80404" y="716220"/>
            <a:ext cx="3148019" cy="2306361"/>
          </a:xfrm>
          <a:prstGeom prst="rect">
            <a:avLst/>
          </a:prstGeom>
        </p:spPr>
      </p:pic>
      <p:pic>
        <p:nvPicPr>
          <p:cNvPr id="5" name="Picture 4">
            <a:extLst>
              <a:ext uri="{FF2B5EF4-FFF2-40B4-BE49-F238E27FC236}">
                <a16:creationId xmlns:a16="http://schemas.microsoft.com/office/drawing/2014/main" id="{F7B0DD2A-BD33-9A47-91E7-6C3D21907D3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52629" y="809076"/>
            <a:ext cx="1727168" cy="2248060"/>
          </a:xfrm>
          <a:prstGeom prst="rect">
            <a:avLst/>
          </a:prstGeom>
        </p:spPr>
      </p:pic>
      <p:cxnSp>
        <p:nvCxnSpPr>
          <p:cNvPr id="11" name="Straight Connector 10">
            <a:extLst>
              <a:ext uri="{FF2B5EF4-FFF2-40B4-BE49-F238E27FC236}">
                <a16:creationId xmlns:a16="http://schemas.microsoft.com/office/drawing/2014/main" id="{37DEA040-C0B8-184C-BF72-D8214E372998}"/>
              </a:ext>
            </a:extLst>
          </p:cNvPr>
          <p:cNvCxnSpPr>
            <a:cxnSpLocks/>
          </p:cNvCxnSpPr>
          <p:nvPr/>
        </p:nvCxnSpPr>
        <p:spPr bwMode="auto">
          <a:xfrm>
            <a:off x="419028" y="3350753"/>
            <a:ext cx="11155406" cy="0"/>
          </a:xfrm>
          <a:prstGeom prst="line">
            <a:avLst/>
          </a:prstGeom>
          <a:solidFill>
            <a:schemeClr val="accent1"/>
          </a:solidFill>
          <a:ln w="9525" cap="flat" cmpd="sng" algn="ctr">
            <a:solidFill>
              <a:srgbClr val="45AC34"/>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7" name="TextBox 26">
            <a:extLst>
              <a:ext uri="{FF2B5EF4-FFF2-40B4-BE49-F238E27FC236}">
                <a16:creationId xmlns:a16="http://schemas.microsoft.com/office/drawing/2014/main" id="{FFF579A0-C4EF-0848-8556-04FB3F0216AA}"/>
              </a:ext>
            </a:extLst>
          </p:cNvPr>
          <p:cNvSpPr txBox="1"/>
          <p:nvPr/>
        </p:nvSpPr>
        <p:spPr>
          <a:xfrm>
            <a:off x="419028" y="3477469"/>
            <a:ext cx="1342266"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2000" i="0" u="none" strike="noStrike" kern="1200" cap="none" spc="0" normalizeH="0" baseline="0" noProof="0" dirty="0">
                <a:ln>
                  <a:noFill/>
                </a:ln>
                <a:solidFill>
                  <a:srgbClr val="45AC34"/>
                </a:solidFill>
                <a:effectLst/>
                <a:uLnTx/>
                <a:uFillTx/>
                <a:latin typeface="Fira Sans Medium" panose="020B0603050000020004" pitchFamily="34" charset="0"/>
                <a:ea typeface="Fira Sans Medium" panose="020B0603050000020004" pitchFamily="34" charset="0"/>
                <a:cs typeface="Arial"/>
              </a:rPr>
              <a:t>EXAMPLES</a:t>
            </a:r>
          </a:p>
        </p:txBody>
      </p:sp>
      <p:sp>
        <p:nvSpPr>
          <p:cNvPr id="28" name="Rectangle 27">
            <a:extLst>
              <a:ext uri="{FF2B5EF4-FFF2-40B4-BE49-F238E27FC236}">
                <a16:creationId xmlns:a16="http://schemas.microsoft.com/office/drawing/2014/main" id="{648BF86D-E43A-7A49-B8C7-459652D70CDC}"/>
              </a:ext>
            </a:extLst>
          </p:cNvPr>
          <p:cNvSpPr/>
          <p:nvPr/>
        </p:nvSpPr>
        <p:spPr>
          <a:xfrm>
            <a:off x="419028" y="3900611"/>
            <a:ext cx="3667884" cy="1898148"/>
          </a:xfrm>
          <a:prstGeom prst="rect">
            <a:avLst/>
          </a:prstGeom>
        </p:spPr>
        <p:txBody>
          <a:bodyPr wrap="square" lIns="0" tIns="0" rIns="0" bIns="0">
            <a:spAutoFit/>
          </a:bodyPr>
          <a:lstStyle/>
          <a:p>
            <a:pPr marL="0" marR="0" lvl="1" indent="0" algn="l" defTabSz="914400" rtl="0" eaLnBrk="1" fontAlgn="auto" latinLnBrk="0" hangingPunct="1">
              <a:lnSpc>
                <a:spcPct val="107000"/>
              </a:lnSpc>
              <a:spcBef>
                <a:spcPts val="0"/>
              </a:spcBef>
              <a:spcAft>
                <a:spcPts val="1000"/>
              </a:spcAft>
              <a:buClrTx/>
              <a:buSzTx/>
              <a:buFontTx/>
              <a:buNone/>
              <a:tabLst/>
              <a:defRPr/>
            </a:pP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PEPHA</a:t>
            </a:r>
            <a:r>
              <a:rPr kumimoji="0" lang="en-US" sz="1600" b="1" i="0" u="none" strike="noStrike" kern="1200" cap="none" spc="0" normalizeH="0" baseline="30000" noProof="0" dirty="0">
                <a:ln>
                  <a:noFill/>
                </a:ln>
                <a:solidFill>
                  <a:srgbClr val="007E4B"/>
                </a:solidFill>
                <a:effectLst/>
                <a:uLnTx/>
                <a:uFillTx/>
                <a:latin typeface="Fira Sans" panose="020B0503050000020004" pitchFamily="34" charset="0"/>
                <a:ea typeface="Fira Sans" panose="020B0503050000020004" pitchFamily="34" charset="0"/>
                <a:cs typeface="Arial"/>
              </a:rPr>
              <a:t>®</a:t>
            </a: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-PROTECT</a:t>
            </a:r>
            <a:r>
              <a:rPr kumimoji="0" lang="en-US" sz="1600" b="1"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a:t>
            </a: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 </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extract of </a:t>
            </a:r>
            <a:r>
              <a:rPr kumimoji="0" lang="en-US" sz="16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Citrullus</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a:t>
            </a:r>
            <a:r>
              <a:rPr kumimoji="0" lang="en-US" sz="16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lanatus</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a species of </a:t>
            </a:r>
            <a:r>
              <a:rPr kumimoji="0" lang="en-US" sz="1600" b="1" i="1"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watermelon</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that originates from Kalahari desert.</a:t>
            </a:r>
          </a:p>
          <a:p>
            <a:pPr marL="0" marR="0" lvl="2" indent="0" algn="l" defTabSz="914400" rtl="0" eaLnBrk="1" fontAlgn="auto" latinLnBrk="0" hangingPunct="1">
              <a:lnSpc>
                <a:spcPct val="107000"/>
              </a:lnSpc>
              <a:spcBef>
                <a:spcPts val="0"/>
              </a:spcBef>
              <a:spcAft>
                <a:spcPts val="10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I</a:t>
            </a:r>
            <a:r>
              <a:rPr kumimoji="0" lang="en-US" sz="12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Times New Roman" panose="02020603050405020304" pitchFamily="18" charset="0"/>
              </a:rPr>
              <a:t>n order to survive, it synthesizes tough defensive compounds, so-called compatible solutes - to protect important cellular structures such as DNA. Strengthens skin’s own cell regeneration ability and helps to protect from DNA damage.</a:t>
            </a:r>
            <a:endParaRPr kumimoji="0" lang="de-CH" sz="12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Times New Roman" panose="02020603050405020304" pitchFamily="18" charset="0"/>
            </a:endParaRPr>
          </a:p>
        </p:txBody>
      </p:sp>
      <p:sp>
        <p:nvSpPr>
          <p:cNvPr id="30" name="Rectangle 29">
            <a:extLst>
              <a:ext uri="{FF2B5EF4-FFF2-40B4-BE49-F238E27FC236}">
                <a16:creationId xmlns:a16="http://schemas.microsoft.com/office/drawing/2014/main" id="{4DB42DB5-2182-0F43-8706-CB8C7813B1E2}"/>
              </a:ext>
            </a:extLst>
          </p:cNvPr>
          <p:cNvSpPr/>
          <p:nvPr/>
        </p:nvSpPr>
        <p:spPr>
          <a:xfrm>
            <a:off x="4381247" y="3903726"/>
            <a:ext cx="5075360" cy="1435906"/>
          </a:xfrm>
          <a:prstGeom prst="rect">
            <a:avLst/>
          </a:prstGeom>
        </p:spPr>
        <p:txBody>
          <a:bodyPr wrap="square" lIns="0" tIns="0" rIns="0" bIns="0">
            <a:spAutoFit/>
          </a:bodyPr>
          <a:lstStyle/>
          <a:p>
            <a:pPr marL="0" marR="0" lvl="1" indent="0" algn="l" defTabSz="914400" rtl="0" eaLnBrk="1" fontAlgn="auto" latinLnBrk="0" hangingPunct="1">
              <a:lnSpc>
                <a:spcPct val="107000"/>
              </a:lnSpc>
              <a:spcBef>
                <a:spcPts val="0"/>
              </a:spcBef>
              <a:spcAft>
                <a:spcPts val="1000"/>
              </a:spcAft>
              <a:buClrTx/>
              <a:buSzTx/>
              <a:buFontTx/>
              <a:buNone/>
              <a:tabLst/>
              <a:defRPr/>
            </a:pP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PENTAVITIN</a:t>
            </a:r>
            <a:r>
              <a:rPr kumimoji="0" lang="en-US" sz="1600" b="1" i="0" u="none" strike="noStrike" kern="1200" cap="none" spc="0" normalizeH="0" baseline="30000" noProof="0" dirty="0">
                <a:ln>
                  <a:noFill/>
                </a:ln>
                <a:solidFill>
                  <a:srgbClr val="007E4B"/>
                </a:solidFill>
                <a:effectLst/>
                <a:uLnTx/>
                <a:uFillTx/>
                <a:latin typeface="Fira Sans" panose="020B0503050000020004" pitchFamily="34" charset="0"/>
                <a:ea typeface="Fira Sans" panose="020B0503050000020004" pitchFamily="34" charset="0"/>
                <a:cs typeface="Arial"/>
              </a:rPr>
              <a:t>®</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a:t>
            </a: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 </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a 100% plant derived active from </a:t>
            </a:r>
            <a:r>
              <a:rPr kumimoji="0" lang="en-US" sz="1600" b="1" i="1"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maize kernels</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a:t>
            </a:r>
          </a:p>
          <a:p>
            <a:pPr marL="0" marR="0" lvl="2" indent="0" algn="l" defTabSz="914400" rtl="0" eaLnBrk="1" fontAlgn="auto" latinLnBrk="0" hangingPunct="1">
              <a:lnSpc>
                <a:spcPct val="107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It binds to the skin like a magnet. Brings tired, dry skin back to life. Ensures instant deep moisturization for 72 hours.</a:t>
            </a:r>
          </a:p>
          <a:p>
            <a:pPr marL="174625" marR="0" lvl="3" indent="-87313" algn="l" defTabSz="914400" rtl="0" eaLnBrk="1" fontAlgn="auto" latinLnBrk="0" hangingPunct="1">
              <a:lnSpc>
                <a:spcPct val="107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Visible facial hydration after 3 hours and 28 days with 1% PENTAVITIN®</a:t>
            </a:r>
          </a:p>
          <a:p>
            <a:pPr marL="174625" marR="0" lvl="3" indent="-87313" algn="l" defTabSz="914400" rtl="0" eaLnBrk="1" fontAlgn="auto" latinLnBrk="0" hangingPunct="1">
              <a:lnSpc>
                <a:spcPct val="107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Used for 28 days, 1% PENTAVITIN brings tired, dry skin back to life</a:t>
            </a:r>
            <a:r>
              <a:rPr kumimoji="0" lang="en-US" sz="1200" b="0" i="0" u="none" strike="noStrike" kern="1200" cap="none" spc="0" normalizeH="0" baseline="0" noProof="0" dirty="0">
                <a:ln>
                  <a:noFill/>
                </a:ln>
                <a:solidFill>
                  <a:srgbClr val="000000"/>
                </a:solidFill>
                <a:effectLst/>
                <a:uLnTx/>
                <a:uFillTx/>
                <a:latin typeface="Trebuchet MS" panose="020B0703020202090204" pitchFamily="34" charset="0"/>
                <a:ea typeface="+mn-ea"/>
                <a:cs typeface="Arial"/>
              </a:rPr>
              <a:t>.</a:t>
            </a:r>
          </a:p>
        </p:txBody>
      </p:sp>
      <p:pic>
        <p:nvPicPr>
          <p:cNvPr id="3" name="Picture 2">
            <a:extLst>
              <a:ext uri="{FF2B5EF4-FFF2-40B4-BE49-F238E27FC236}">
                <a16:creationId xmlns:a16="http://schemas.microsoft.com/office/drawing/2014/main" id="{52CB323D-E6A1-4DDF-B1CD-C80AF667982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23970" y="5448441"/>
            <a:ext cx="2550886" cy="1200965"/>
          </a:xfrm>
          <a:prstGeom prst="rect">
            <a:avLst/>
          </a:prstGeom>
        </p:spPr>
      </p:pic>
      <p:pic>
        <p:nvPicPr>
          <p:cNvPr id="19" name="Picture 18">
            <a:extLst>
              <a:ext uri="{FF2B5EF4-FFF2-40B4-BE49-F238E27FC236}">
                <a16:creationId xmlns:a16="http://schemas.microsoft.com/office/drawing/2014/main" id="{93BBC916-0394-498B-8C04-668DE85824D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56607" y="4383841"/>
            <a:ext cx="1042182" cy="812104"/>
          </a:xfrm>
          <a:prstGeom prst="rect">
            <a:avLst/>
          </a:prstGeom>
        </p:spPr>
      </p:pic>
      <p:pic>
        <p:nvPicPr>
          <p:cNvPr id="25" name="Picture 24">
            <a:extLst>
              <a:ext uri="{FF2B5EF4-FFF2-40B4-BE49-F238E27FC236}">
                <a16:creationId xmlns:a16="http://schemas.microsoft.com/office/drawing/2014/main" id="{98661BF2-96BE-4BE3-AF79-F97246E3204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793124" y="4395967"/>
            <a:ext cx="1026620" cy="799977"/>
          </a:xfrm>
          <a:prstGeom prst="rect">
            <a:avLst/>
          </a:prstGeom>
        </p:spPr>
      </p:pic>
      <p:pic>
        <p:nvPicPr>
          <p:cNvPr id="26" name="Image 64" descr="Une image contenant dessin&#10;&#10;Description générée automatiquement">
            <a:extLst>
              <a:ext uri="{FF2B5EF4-FFF2-40B4-BE49-F238E27FC236}">
                <a16:creationId xmlns:a16="http://schemas.microsoft.com/office/drawing/2014/main" id="{BF63CA90-DCE2-4018-83C9-8C39D0E0763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977698" y="3548376"/>
            <a:ext cx="912552" cy="670726"/>
          </a:xfrm>
          <a:prstGeom prst="rect">
            <a:avLst/>
          </a:prstGeom>
        </p:spPr>
      </p:pic>
    </p:spTree>
    <p:extLst>
      <p:ext uri="{BB962C8B-B14F-4D97-AF65-F5344CB8AC3E}">
        <p14:creationId xmlns:p14="http://schemas.microsoft.com/office/powerpoint/2010/main" val="3086144150"/>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9E0556-99BA-5441-8910-1A9ED6F3B5F2}"/>
              </a:ext>
            </a:extLst>
          </p:cNvPr>
          <p:cNvSpPr/>
          <p:nvPr/>
        </p:nvSpPr>
        <p:spPr bwMode="auto">
          <a:xfrm>
            <a:off x="0" y="4248"/>
            <a:ext cx="12192000" cy="1423944"/>
          </a:xfrm>
          <a:prstGeom prst="rect">
            <a:avLst/>
          </a:prstGeom>
          <a:gradFill flip="none" rotWithShape="1">
            <a:gsLst>
              <a:gs pos="34000">
                <a:srgbClr val="2C6C2D"/>
              </a:gs>
              <a:gs pos="76000">
                <a:srgbClr val="2C6C2D">
                  <a:alpha val="0"/>
                </a:srgbClr>
              </a:gs>
            </a:gsLst>
            <a:lin ang="0" scaled="1"/>
            <a:tileRect/>
          </a:gra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itchFamily="34" charset="0"/>
              <a:ea typeface="+mn-ea"/>
              <a:cs typeface="Arial" charset="0"/>
            </a:endParaRPr>
          </a:p>
        </p:txBody>
      </p:sp>
      <p:sp>
        <p:nvSpPr>
          <p:cNvPr id="2" name="Rectangle 1">
            <a:extLst>
              <a:ext uri="{FF2B5EF4-FFF2-40B4-BE49-F238E27FC236}">
                <a16:creationId xmlns:a16="http://schemas.microsoft.com/office/drawing/2014/main" id="{C3E3A58F-97EE-4E97-A6C9-F9FE34C55019}"/>
              </a:ext>
            </a:extLst>
          </p:cNvPr>
          <p:cNvSpPr/>
          <p:nvPr/>
        </p:nvSpPr>
        <p:spPr>
          <a:xfrm>
            <a:off x="419028" y="1765827"/>
            <a:ext cx="3600650" cy="1256754"/>
          </a:xfrm>
          <a:prstGeom prst="rect">
            <a:avLst/>
          </a:prstGeom>
        </p:spPr>
        <p:txBody>
          <a:bodyPr wrap="square">
            <a:spAutoFit/>
          </a:bodyPr>
          <a:lstStyle/>
          <a:p>
            <a:pPr marL="180000" lvl="1" indent="-180000">
              <a:lnSpc>
                <a:spcPct val="107000"/>
              </a:lnSpc>
              <a:spcAft>
                <a:spcPts val="1200"/>
              </a:spcAft>
              <a:buClr>
                <a:srgbClr val="45AC34"/>
              </a:buClr>
              <a:buFont typeface="Arial" panose="020B0604020202020204" pitchFamily="34" charset="0"/>
              <a:buChar char="•"/>
              <a:defRPr/>
            </a:pPr>
            <a:r>
              <a:rPr lang="en-US"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Our herbs extracts offer high performing organic </a:t>
            </a:r>
            <a:r>
              <a:rPr lang="en-US" dirty="0" err="1">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bioactives</a:t>
            </a:r>
            <a:r>
              <a:rPr lang="en-US"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 cultivated at high altitude in the Swiss Mountains.</a:t>
            </a:r>
          </a:p>
        </p:txBody>
      </p:sp>
      <p:pic>
        <p:nvPicPr>
          <p:cNvPr id="23" name="Picture 22">
            <a:extLst>
              <a:ext uri="{FF2B5EF4-FFF2-40B4-BE49-F238E27FC236}">
                <a16:creationId xmlns:a16="http://schemas.microsoft.com/office/drawing/2014/main" id="{D3DB214A-DD6C-41FC-92FA-9BA6A826E169}"/>
              </a:ext>
            </a:extLst>
          </p:cNvPr>
          <p:cNvPicPr>
            <a:picLocks noChangeAspect="1"/>
          </p:cNvPicPr>
          <p:nvPr/>
        </p:nvPicPr>
        <p:blipFill rotWithShape="1">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498789" y="153476"/>
            <a:ext cx="1447005" cy="1111473"/>
          </a:xfrm>
          <a:prstGeom prst="rect">
            <a:avLst/>
          </a:prstGeom>
        </p:spPr>
      </p:pic>
      <p:grpSp>
        <p:nvGrpSpPr>
          <p:cNvPr id="18" name="Group 17">
            <a:extLst>
              <a:ext uri="{FF2B5EF4-FFF2-40B4-BE49-F238E27FC236}">
                <a16:creationId xmlns:a16="http://schemas.microsoft.com/office/drawing/2014/main" id="{8CD42F6D-0BC4-664B-B602-449AEC707672}"/>
              </a:ext>
            </a:extLst>
          </p:cNvPr>
          <p:cNvGrpSpPr/>
          <p:nvPr/>
        </p:nvGrpSpPr>
        <p:grpSpPr>
          <a:xfrm>
            <a:off x="285403" y="6339287"/>
            <a:ext cx="694553" cy="284398"/>
            <a:chOff x="514348" y="6431843"/>
            <a:chExt cx="694553" cy="284398"/>
          </a:xfrm>
        </p:grpSpPr>
        <p:sp>
          <p:nvSpPr>
            <p:cNvPr id="20" name="TextBox 19">
              <a:extLst>
                <a:ext uri="{FF2B5EF4-FFF2-40B4-BE49-F238E27FC236}">
                  <a16:creationId xmlns:a16="http://schemas.microsoft.com/office/drawing/2014/main" id="{3BA09145-413C-324D-BA5E-EEB6D0253618}"/>
                </a:ext>
              </a:extLst>
            </p:cNvPr>
            <p:cNvSpPr txBox="1"/>
            <p:nvPr/>
          </p:nvSpPr>
          <p:spPr>
            <a:xfrm>
              <a:off x="514348" y="6431843"/>
              <a:ext cx="559762" cy="2843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rPr>
                <a:t>Page</a:t>
              </a:r>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sp>
          <p:nvSpPr>
            <p:cNvPr id="21" name="TextBox 20">
              <a:extLst>
                <a:ext uri="{FF2B5EF4-FFF2-40B4-BE49-F238E27FC236}">
                  <a16:creationId xmlns:a16="http://schemas.microsoft.com/office/drawing/2014/main" id="{246E7783-6744-9B43-9A00-13B8DBCA3CB7}"/>
                </a:ext>
              </a:extLst>
            </p:cNvPr>
            <p:cNvSpPr txBox="1"/>
            <p:nvPr/>
          </p:nvSpPr>
          <p:spPr>
            <a:xfrm>
              <a:off x="833962" y="6437030"/>
              <a:ext cx="374939"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A9ED08-882C-144F-AFD2-333CF38D2393}" type="slidenum">
                <a:rPr kumimoji="0" lang="en-GB" sz="1100" b="0" i="0" u="none" strike="noStrike" kern="1200" cap="none" spc="0" normalizeH="0" baseline="0" noProof="0" smtClean="0">
                  <a:ln>
                    <a:noFill/>
                  </a:ln>
                  <a:solidFill>
                    <a:srgbClr val="000000">
                      <a:lumMod val="65000"/>
                      <a:lumOff val="35000"/>
                    </a:srgbClr>
                  </a:solidFill>
                  <a:effectLst/>
                  <a:uLnTx/>
                  <a:uFillTx/>
                  <a:latin typeface="Trebuchet MS"/>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grpSp>
      <p:pic>
        <p:nvPicPr>
          <p:cNvPr id="22" name="Picture 21">
            <a:extLst>
              <a:ext uri="{FF2B5EF4-FFF2-40B4-BE49-F238E27FC236}">
                <a16:creationId xmlns:a16="http://schemas.microsoft.com/office/drawing/2014/main" id="{D272083F-2845-B148-A0F0-9D43B267B6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16901" y="6028302"/>
            <a:ext cx="1684331" cy="522958"/>
          </a:xfrm>
          <a:prstGeom prst="rect">
            <a:avLst/>
          </a:prstGeom>
        </p:spPr>
      </p:pic>
      <p:cxnSp>
        <p:nvCxnSpPr>
          <p:cNvPr id="11" name="Straight Connector 10">
            <a:extLst>
              <a:ext uri="{FF2B5EF4-FFF2-40B4-BE49-F238E27FC236}">
                <a16:creationId xmlns:a16="http://schemas.microsoft.com/office/drawing/2014/main" id="{37DEA040-C0B8-184C-BF72-D8214E372998}"/>
              </a:ext>
            </a:extLst>
          </p:cNvPr>
          <p:cNvCxnSpPr>
            <a:cxnSpLocks/>
          </p:cNvCxnSpPr>
          <p:nvPr/>
        </p:nvCxnSpPr>
        <p:spPr bwMode="auto">
          <a:xfrm>
            <a:off x="419028" y="3350753"/>
            <a:ext cx="11155406" cy="0"/>
          </a:xfrm>
          <a:prstGeom prst="line">
            <a:avLst/>
          </a:prstGeom>
          <a:solidFill>
            <a:schemeClr val="accent1"/>
          </a:solidFill>
          <a:ln w="9525" cap="flat" cmpd="sng" algn="ctr">
            <a:solidFill>
              <a:srgbClr val="45AC34"/>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7" name="TextBox 26">
            <a:extLst>
              <a:ext uri="{FF2B5EF4-FFF2-40B4-BE49-F238E27FC236}">
                <a16:creationId xmlns:a16="http://schemas.microsoft.com/office/drawing/2014/main" id="{FFF579A0-C4EF-0848-8556-04FB3F0216AA}"/>
              </a:ext>
            </a:extLst>
          </p:cNvPr>
          <p:cNvSpPr txBox="1"/>
          <p:nvPr/>
        </p:nvSpPr>
        <p:spPr>
          <a:xfrm>
            <a:off x="419028" y="3477469"/>
            <a:ext cx="1342266" cy="307777"/>
          </a:xfrm>
          <a:prstGeom prst="rect">
            <a:avLst/>
          </a:prstGeom>
          <a:noFill/>
        </p:spPr>
        <p:txBody>
          <a:bodyPr wrap="square" lIns="0" tIns="0" rIns="0" bIns="0" rtlCol="0">
            <a:spAutoFit/>
          </a:bodyPr>
          <a:lstStyle/>
          <a:p>
            <a:pPr>
              <a:defRPr/>
            </a:pPr>
            <a:r>
              <a:rPr lang="de-CH" sz="2000" dirty="0">
                <a:solidFill>
                  <a:srgbClr val="45AC34"/>
                </a:solidFill>
                <a:latin typeface="Fira Sans Medium" panose="020B0603050000020004" pitchFamily="34" charset="0"/>
                <a:ea typeface="Fira Sans Medium" panose="020B0603050000020004" pitchFamily="34" charset="0"/>
                <a:cs typeface="Arial"/>
              </a:rPr>
              <a:t>EXAMPLES</a:t>
            </a:r>
          </a:p>
        </p:txBody>
      </p:sp>
      <p:sp>
        <p:nvSpPr>
          <p:cNvPr id="28" name="Rectangle 27">
            <a:extLst>
              <a:ext uri="{FF2B5EF4-FFF2-40B4-BE49-F238E27FC236}">
                <a16:creationId xmlns:a16="http://schemas.microsoft.com/office/drawing/2014/main" id="{648BF86D-E43A-7A49-B8C7-459652D70CDC}"/>
              </a:ext>
            </a:extLst>
          </p:cNvPr>
          <p:cNvSpPr/>
          <p:nvPr/>
        </p:nvSpPr>
        <p:spPr>
          <a:xfrm>
            <a:off x="419028" y="3900611"/>
            <a:ext cx="3434953" cy="1832233"/>
          </a:xfrm>
          <a:prstGeom prst="rect">
            <a:avLst/>
          </a:prstGeom>
        </p:spPr>
        <p:txBody>
          <a:bodyPr wrap="square" lIns="0" tIns="0" rIns="0" bIns="0">
            <a:spAutoFit/>
          </a:bodyPr>
          <a:lstStyle/>
          <a:p>
            <a:pPr marL="0" marR="0" lvl="1" indent="0" algn="l" defTabSz="914400" rtl="0" eaLnBrk="1" fontAlgn="auto" latinLnBrk="0" hangingPunct="1">
              <a:lnSpc>
                <a:spcPct val="107000"/>
              </a:lnSpc>
              <a:spcBef>
                <a:spcPts val="0"/>
              </a:spcBef>
              <a:spcAft>
                <a:spcPts val="1000"/>
              </a:spcAft>
              <a:buClrTx/>
              <a:buSzTx/>
              <a:buFontTx/>
              <a:buNone/>
              <a:tabLst/>
              <a:defRPr/>
            </a:pP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ALPAFLOR</a:t>
            </a:r>
            <a:r>
              <a:rPr kumimoji="0" lang="en-US" sz="1600" b="1" i="0" u="none" strike="noStrike" kern="1200" cap="none" spc="0" normalizeH="0" baseline="30000" noProof="0" dirty="0">
                <a:ln>
                  <a:noFill/>
                </a:ln>
                <a:solidFill>
                  <a:srgbClr val="007E4B"/>
                </a:solidFill>
                <a:effectLst/>
                <a:uLnTx/>
                <a:uFillTx/>
                <a:latin typeface="Fira Sans" panose="020B0503050000020004" pitchFamily="34" charset="0"/>
                <a:ea typeface="Fira Sans" panose="020B0503050000020004" pitchFamily="34" charset="0"/>
                <a:cs typeface="Arial"/>
              </a:rPr>
              <a:t>®</a:t>
            </a: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 EDELWEISS CB</a:t>
            </a:r>
            <a:br>
              <a:rPr kumimoji="0" lang="en-US" sz="1600" b="1" i="0" u="none" strike="noStrike" kern="1200" cap="none" spc="0" normalizeH="0" baseline="0" noProof="0" dirty="0">
                <a:ln>
                  <a:noFill/>
                </a:ln>
                <a:solidFill>
                  <a:srgbClr val="2C6C2D"/>
                </a:solidFill>
                <a:effectLst/>
                <a:uLnTx/>
                <a:uFillTx/>
                <a:latin typeface="Fira Sans" panose="020B0503050000020004" pitchFamily="34" charset="0"/>
                <a:ea typeface="Fira Sans" panose="020B0503050000020004" pitchFamily="34" charset="0"/>
                <a:cs typeface="Arial"/>
              </a:rPr>
            </a:b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Carefully selected variety of </a:t>
            </a:r>
            <a:r>
              <a:rPr kumimoji="0" lang="en-US" sz="1600" b="1" i="1"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Edelweiss flowers </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having high content of skin actives like </a:t>
            </a:r>
            <a:r>
              <a:rPr kumimoji="0" lang="en-US" sz="16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leontopodic</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acid</a:t>
            </a:r>
          </a:p>
          <a:p>
            <a:pPr marL="0" marR="0" lvl="1" indent="0" algn="l" defTabSz="914400" rtl="0" eaLnBrk="1" fontAlgn="auto" latinLnBrk="0" hangingPunct="1">
              <a:lnSpc>
                <a:spcPct val="107000"/>
              </a:lnSpc>
              <a:spcBef>
                <a:spcPts val="0"/>
              </a:spcBef>
              <a:spcAft>
                <a:spcPts val="1000"/>
              </a:spcAft>
              <a:buClrTx/>
              <a:buSzTx/>
              <a:buFontTx/>
              <a:buNone/>
              <a:tabLst/>
              <a:defRPr/>
            </a:pPr>
            <a:r>
              <a:rPr lang="en-US" sz="1200" dirty="0">
                <a:solidFill>
                  <a:srgbClr val="000000"/>
                </a:solidFill>
                <a:latin typeface="Fira Sans" panose="020B0503050000020004" pitchFamily="34" charset="0"/>
                <a:ea typeface="Fira Sans" panose="020B0503050000020004" pitchFamily="34" charset="0"/>
                <a:cs typeface="Arial"/>
              </a:rPr>
              <a:t>A powerful antioxidant and a potent</a:t>
            </a:r>
            <a:br>
              <a:rPr lang="en-US" sz="1200" dirty="0">
                <a:solidFill>
                  <a:srgbClr val="000000"/>
                </a:solidFill>
                <a:latin typeface="Fira Sans" panose="020B0503050000020004" pitchFamily="34" charset="0"/>
                <a:ea typeface="Fira Sans" panose="020B0503050000020004" pitchFamily="34" charset="0"/>
                <a:cs typeface="Arial"/>
              </a:rPr>
            </a:br>
            <a:r>
              <a:rPr lang="en-US" sz="1200" dirty="0">
                <a:solidFill>
                  <a:srgbClr val="000000"/>
                </a:solidFill>
                <a:latin typeface="Fira Sans" panose="020B0503050000020004" pitchFamily="34" charset="0"/>
                <a:ea typeface="Fira Sans" panose="020B0503050000020004" pitchFamily="34" charset="0"/>
                <a:cs typeface="Arial"/>
              </a:rPr>
              <a:t>skin barrier enhancer, without any preservative</a:t>
            </a:r>
          </a:p>
        </p:txBody>
      </p:sp>
      <p:sp>
        <p:nvSpPr>
          <p:cNvPr id="30" name="Rectangle 29">
            <a:extLst>
              <a:ext uri="{FF2B5EF4-FFF2-40B4-BE49-F238E27FC236}">
                <a16:creationId xmlns:a16="http://schemas.microsoft.com/office/drawing/2014/main" id="{4DB42DB5-2182-0F43-8706-CB8C7813B1E2}"/>
              </a:ext>
            </a:extLst>
          </p:cNvPr>
          <p:cNvSpPr/>
          <p:nvPr/>
        </p:nvSpPr>
        <p:spPr>
          <a:xfrm>
            <a:off x="4205503" y="3900611"/>
            <a:ext cx="3434953" cy="1305294"/>
          </a:xfrm>
          <a:prstGeom prst="rect">
            <a:avLst/>
          </a:prstGeom>
        </p:spPr>
        <p:txBody>
          <a:bodyPr wrap="square" lIns="0" tIns="0" rIns="0" bIns="0">
            <a:spAutoFit/>
          </a:bodyPr>
          <a:lstStyle/>
          <a:p>
            <a:pPr marL="0" marR="0" lvl="1" indent="0" algn="l" defTabSz="914400" rtl="0" eaLnBrk="1" fontAlgn="auto" latinLnBrk="0" hangingPunct="1">
              <a:lnSpc>
                <a:spcPct val="107000"/>
              </a:lnSpc>
              <a:spcBef>
                <a:spcPts val="0"/>
              </a:spcBef>
              <a:spcAft>
                <a:spcPts val="1000"/>
              </a:spcAft>
              <a:buClrTx/>
              <a:buSzTx/>
              <a:buFontTx/>
              <a:buNone/>
              <a:tabLst/>
              <a:defRPr/>
            </a:pP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ALPAFLOR</a:t>
            </a:r>
            <a:r>
              <a:rPr kumimoji="0" lang="en-US" sz="1600" b="1" i="0" u="none" strike="noStrike" kern="1200" cap="none" spc="0" normalizeH="0" baseline="30000" noProof="0" dirty="0">
                <a:ln>
                  <a:noFill/>
                </a:ln>
                <a:solidFill>
                  <a:srgbClr val="007E4B"/>
                </a:solidFill>
                <a:effectLst/>
                <a:uLnTx/>
                <a:uFillTx/>
                <a:latin typeface="Fira Sans" panose="020B0503050000020004" pitchFamily="34" charset="0"/>
                <a:ea typeface="Fira Sans" panose="020B0503050000020004" pitchFamily="34" charset="0"/>
                <a:cs typeface="Arial"/>
              </a:rPr>
              <a:t>®</a:t>
            </a: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 GIGAWHITE CB    </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Organic solution based on the extract of 7 </a:t>
            </a:r>
            <a:r>
              <a:rPr kumimoji="0" lang="en-US" sz="1600" b="1" i="1"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alpine herbs</a:t>
            </a:r>
          </a:p>
          <a:p>
            <a:pPr marL="0" lvl="1">
              <a:lnSpc>
                <a:spcPct val="107000"/>
              </a:lnSpc>
              <a:spcAft>
                <a:spcPts val="1000"/>
              </a:spcAft>
              <a:defRPr/>
            </a:pPr>
            <a:r>
              <a:rPr lang="en-US" sz="1200" dirty="0">
                <a:solidFill>
                  <a:srgbClr val="000000"/>
                </a:solidFill>
                <a:latin typeface="Fira Sans" panose="020B0503050000020004" pitchFamily="34" charset="0"/>
                <a:ea typeface="Fira Sans" panose="020B0503050000020004" pitchFamily="34" charset="0"/>
                <a:cs typeface="Arial"/>
              </a:rPr>
              <a:t>Illuminates the skin in a natural way, without any preservative</a:t>
            </a:r>
          </a:p>
        </p:txBody>
      </p:sp>
      <p:pic>
        <p:nvPicPr>
          <p:cNvPr id="17" name="Picture 16">
            <a:extLst>
              <a:ext uri="{FF2B5EF4-FFF2-40B4-BE49-F238E27FC236}">
                <a16:creationId xmlns:a16="http://schemas.microsoft.com/office/drawing/2014/main" id="{1EC5185C-D925-2848-BF71-4E8A498388A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1073" y="85868"/>
            <a:ext cx="3260438" cy="1260702"/>
          </a:xfrm>
          <a:prstGeom prst="rect">
            <a:avLst/>
          </a:prstGeom>
          <a:effectLst/>
        </p:spPr>
      </p:pic>
      <p:pic>
        <p:nvPicPr>
          <p:cNvPr id="4" name="Picture 3">
            <a:extLst>
              <a:ext uri="{FF2B5EF4-FFF2-40B4-BE49-F238E27FC236}">
                <a16:creationId xmlns:a16="http://schemas.microsoft.com/office/drawing/2014/main" id="{74C21989-BB1A-B343-911D-781C9AA292A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13553" y="1252982"/>
            <a:ext cx="1814481" cy="1814481"/>
          </a:xfrm>
          <a:prstGeom prst="ellipse">
            <a:avLst/>
          </a:prstGeom>
          <a:ln w="25400">
            <a:solidFill>
              <a:schemeClr val="bg1"/>
            </a:solidFill>
          </a:ln>
          <a:effectLst>
            <a:outerShdw blurRad="127000" dist="63500" dir="18900000" algn="bl" rotWithShape="0">
              <a:prstClr val="black">
                <a:alpha val="20000"/>
              </a:prstClr>
            </a:outerShdw>
          </a:effectLst>
        </p:spPr>
      </p:pic>
      <p:pic>
        <p:nvPicPr>
          <p:cNvPr id="7" name="Picture 6">
            <a:extLst>
              <a:ext uri="{FF2B5EF4-FFF2-40B4-BE49-F238E27FC236}">
                <a16:creationId xmlns:a16="http://schemas.microsoft.com/office/drawing/2014/main" id="{8BA4262D-0815-C145-A932-4B41D2D6B5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61894" y="1242358"/>
            <a:ext cx="1825105" cy="1825105"/>
          </a:xfrm>
          <a:prstGeom prst="ellipse">
            <a:avLst/>
          </a:prstGeom>
          <a:ln w="25400">
            <a:solidFill>
              <a:schemeClr val="bg1"/>
            </a:solidFill>
          </a:ln>
          <a:effectLst>
            <a:outerShdw blurRad="127000" dist="63500" dir="18900000" algn="bl" rotWithShape="0">
              <a:prstClr val="black">
                <a:alpha val="20000"/>
              </a:prstClr>
            </a:outerShdw>
          </a:effectLst>
        </p:spPr>
      </p:pic>
      <p:pic>
        <p:nvPicPr>
          <p:cNvPr id="12" name="Picture 11">
            <a:extLst>
              <a:ext uri="{FF2B5EF4-FFF2-40B4-BE49-F238E27FC236}">
                <a16:creationId xmlns:a16="http://schemas.microsoft.com/office/drawing/2014/main" id="{DBC369CD-4469-1A49-B26A-00B13315DDD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720859" y="1252982"/>
            <a:ext cx="1814481" cy="1814481"/>
          </a:xfrm>
          <a:prstGeom prst="ellipse">
            <a:avLst/>
          </a:prstGeom>
          <a:ln w="25400">
            <a:solidFill>
              <a:schemeClr val="bg1"/>
            </a:solidFill>
          </a:ln>
          <a:effectLst>
            <a:outerShdw blurRad="127000" dist="63500" dir="18900000" algn="bl" rotWithShape="0">
              <a:prstClr val="black">
                <a:alpha val="20000"/>
              </a:prstClr>
            </a:outerShdw>
          </a:effectLst>
        </p:spPr>
      </p:pic>
      <p:sp>
        <p:nvSpPr>
          <p:cNvPr id="3" name="TextBox 2">
            <a:extLst>
              <a:ext uri="{FF2B5EF4-FFF2-40B4-BE49-F238E27FC236}">
                <a16:creationId xmlns:a16="http://schemas.microsoft.com/office/drawing/2014/main" id="{154F90C8-85D8-44C6-9E16-558473C753C3}"/>
              </a:ext>
            </a:extLst>
          </p:cNvPr>
          <p:cNvSpPr txBox="1"/>
          <p:nvPr/>
        </p:nvSpPr>
        <p:spPr>
          <a:xfrm>
            <a:off x="7886588" y="3853682"/>
            <a:ext cx="3805001" cy="16614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ALPAFLOR</a:t>
            </a:r>
            <a:r>
              <a:rPr kumimoji="0" lang="en-US" sz="1600" b="1" i="0" u="none" strike="noStrike" kern="1200" cap="none" spc="0" normalizeH="0" baseline="30000" noProof="0" dirty="0">
                <a:ln>
                  <a:noFill/>
                </a:ln>
                <a:solidFill>
                  <a:srgbClr val="007E4B"/>
                </a:solidFill>
                <a:effectLst/>
                <a:uLnTx/>
                <a:uFillTx/>
                <a:latin typeface="Fira Sans" panose="020B0503050000020004" pitchFamily="34" charset="0"/>
                <a:ea typeface="Fira Sans" panose="020B0503050000020004" pitchFamily="34" charset="0"/>
                <a:cs typeface="Arial"/>
              </a:rPr>
              <a:t>®</a:t>
            </a: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 SCUTELLARIA CB </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Extracted from the leaves, stems and flowers of </a:t>
            </a:r>
            <a:r>
              <a:rPr kumimoji="0" lang="en-US" sz="16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Scutellaria</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a:t>
            </a:r>
            <a:r>
              <a:rPr kumimoji="0" lang="en-US" sz="16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Alpina</a:t>
            </a:r>
            <a:endPar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rebuchet MS" panose="020B0703020202090204" pitchFamily="34" charset="0"/>
              <a:ea typeface="+mn-ea"/>
              <a:cs typeface="Arial"/>
            </a:endParaRPr>
          </a:p>
          <a:p>
            <a:pPr marL="0" marR="0" lvl="1" indent="0" fontAlgn="auto">
              <a:lnSpc>
                <a:spcPct val="107000"/>
              </a:lnSpc>
              <a:spcBef>
                <a:spcPts val="0"/>
              </a:spcBef>
              <a:spcAft>
                <a:spcPts val="1000"/>
              </a:spcAft>
              <a:buClrTx/>
              <a:buSzTx/>
              <a:buFontTx/>
              <a:buNone/>
              <a:tabLst/>
              <a:defRPr/>
            </a:pPr>
            <a:r>
              <a:rPr lang="en-US" sz="1200" dirty="0">
                <a:solidFill>
                  <a:srgbClr val="000000"/>
                </a:solidFill>
                <a:latin typeface="Fira Sans" panose="020B0503050000020004" pitchFamily="34" charset="0"/>
                <a:ea typeface="Fira Sans" panose="020B0503050000020004" pitchFamily="34" charset="0"/>
                <a:cs typeface="Arial"/>
              </a:rPr>
              <a:t>Wellness for illuminating happy skin, softens the sensitive skin, relieves unpleasant skin sensation, without any preservative</a:t>
            </a:r>
            <a:endParaRPr lang="de-CH" sz="1200" dirty="0">
              <a:solidFill>
                <a:srgbClr val="000000"/>
              </a:solidFill>
              <a:latin typeface="Fira Sans" panose="020B0503050000020004" pitchFamily="34" charset="0"/>
              <a:ea typeface="Fira Sans" panose="020B0503050000020004" pitchFamily="34" charset="0"/>
              <a:cs typeface="Arial"/>
            </a:endParaRPr>
          </a:p>
        </p:txBody>
      </p:sp>
      <p:pic>
        <p:nvPicPr>
          <p:cNvPr id="19" name="Picture 18">
            <a:extLst>
              <a:ext uri="{FF2B5EF4-FFF2-40B4-BE49-F238E27FC236}">
                <a16:creationId xmlns:a16="http://schemas.microsoft.com/office/drawing/2014/main" id="{D1AA8C60-859B-4DE7-B959-E9DE298F7AF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61894" y="5561426"/>
            <a:ext cx="912552" cy="711092"/>
          </a:xfrm>
          <a:prstGeom prst="rect">
            <a:avLst/>
          </a:prstGeom>
        </p:spPr>
      </p:pic>
      <p:pic>
        <p:nvPicPr>
          <p:cNvPr id="24" name="Image 64" descr="Une image contenant dessin&#10;&#10;Description générée automatiquement">
            <a:extLst>
              <a:ext uri="{FF2B5EF4-FFF2-40B4-BE49-F238E27FC236}">
                <a16:creationId xmlns:a16="http://schemas.microsoft.com/office/drawing/2014/main" id="{6B3785DC-4A31-4AC3-833D-05E278BA80A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40456" y="5530293"/>
            <a:ext cx="912552" cy="670726"/>
          </a:xfrm>
          <a:prstGeom prst="rect">
            <a:avLst/>
          </a:prstGeom>
        </p:spPr>
      </p:pic>
    </p:spTree>
    <p:extLst>
      <p:ext uri="{BB962C8B-B14F-4D97-AF65-F5344CB8AC3E}">
        <p14:creationId xmlns:p14="http://schemas.microsoft.com/office/powerpoint/2010/main" val="2136383169"/>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F2851F0E-5330-5E4A-AAF0-A0ED5262BB2A}"/>
              </a:ext>
            </a:extLst>
          </p:cNvPr>
          <p:cNvSpPr/>
          <p:nvPr/>
        </p:nvSpPr>
        <p:spPr bwMode="auto">
          <a:xfrm>
            <a:off x="0" y="4248"/>
            <a:ext cx="12192000" cy="1425600"/>
          </a:xfrm>
          <a:prstGeom prst="rect">
            <a:avLst/>
          </a:prstGeom>
          <a:gradFill flip="none" rotWithShape="1">
            <a:gsLst>
              <a:gs pos="34000">
                <a:srgbClr val="2C6C2D"/>
              </a:gs>
              <a:gs pos="76000">
                <a:srgbClr val="2C6C2D">
                  <a:alpha val="0"/>
                </a:srgbClr>
              </a:gs>
            </a:gsLst>
            <a:lin ang="0" scaled="1"/>
            <a:tileRect/>
          </a:gra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itchFamily="34" charset="0"/>
              <a:ea typeface="+mn-ea"/>
              <a:cs typeface="Arial" charset="0"/>
            </a:endParaRPr>
          </a:p>
        </p:txBody>
      </p:sp>
      <p:sp>
        <p:nvSpPr>
          <p:cNvPr id="26" name="Rectangle 25">
            <a:extLst>
              <a:ext uri="{FF2B5EF4-FFF2-40B4-BE49-F238E27FC236}">
                <a16:creationId xmlns:a16="http://schemas.microsoft.com/office/drawing/2014/main" id="{3202C729-8D3D-FF43-97DE-D27981E3FBA5}"/>
              </a:ext>
            </a:extLst>
          </p:cNvPr>
          <p:cNvSpPr/>
          <p:nvPr/>
        </p:nvSpPr>
        <p:spPr>
          <a:xfrm>
            <a:off x="419028" y="1765827"/>
            <a:ext cx="5676972" cy="1256754"/>
          </a:xfrm>
          <a:prstGeom prst="rect">
            <a:avLst/>
          </a:prstGeom>
        </p:spPr>
        <p:txBody>
          <a:bodyPr wrap="square">
            <a:spAutoFit/>
          </a:bodyPr>
          <a:lstStyle/>
          <a:p>
            <a:pPr marL="180000" marR="0" lvl="1" indent="-180000" algn="l" defTabSz="914400" rtl="0" eaLnBrk="1" fontAlgn="auto" latinLnBrk="0" hangingPunct="1">
              <a:lnSpc>
                <a:spcPct val="107000"/>
              </a:lnSpc>
              <a:spcBef>
                <a:spcPts val="0"/>
              </a:spcBef>
              <a:spcAft>
                <a:spcPts val="0"/>
              </a:spcAft>
              <a:buClr>
                <a:srgbClr val="45AC34"/>
              </a:buClr>
              <a:buSzTx/>
              <a:buFont typeface="Arial" panose="020B0604020202020204" pitchFamily="34" charset="0"/>
              <a:buChar char="•"/>
              <a:tabLst/>
              <a:defRPr/>
            </a:pPr>
            <a:r>
              <a:rPr lang="en-US"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Argan, sunflower, soy and sesame oils are some of the most traditional and well-known sources of beneficial compounds like unsaturated fatty acids and </a:t>
            </a:r>
            <a:r>
              <a:rPr lang="en-US" dirty="0" err="1">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unsaponifiables</a:t>
            </a:r>
            <a:r>
              <a:rPr kumimoji="0" lang="en-US" sz="1800" b="1" i="0" u="none" strike="noStrike" kern="1200" cap="none" spc="0" normalizeH="0" baseline="0" noProof="0" dirty="0">
                <a:ln>
                  <a:noFill/>
                </a:ln>
                <a:solidFill>
                  <a:srgbClr val="007E4B"/>
                </a:solidFill>
                <a:effectLst/>
                <a:uLnTx/>
                <a:uFillTx/>
                <a:latin typeface="Trebuchet MS" panose="020B0703020202090204" pitchFamily="34" charset="0"/>
                <a:ea typeface="Calibri" panose="020F0502020204030204" pitchFamily="34" charset="0"/>
                <a:cs typeface="Times New Roman" panose="02020603050405020304" pitchFamily="18" charset="0"/>
              </a:rPr>
              <a:t>.</a:t>
            </a:r>
          </a:p>
        </p:txBody>
      </p:sp>
      <p:pic>
        <p:nvPicPr>
          <p:cNvPr id="27" name="Picture 26">
            <a:extLst>
              <a:ext uri="{FF2B5EF4-FFF2-40B4-BE49-F238E27FC236}">
                <a16:creationId xmlns:a16="http://schemas.microsoft.com/office/drawing/2014/main" id="{D0E2B034-1BEE-614C-A313-CC2706025F4E}"/>
              </a:ext>
            </a:extLst>
          </p:cNvPr>
          <p:cNvPicPr>
            <a:picLocks noChangeAspect="1"/>
          </p:cNvPicPr>
          <p:nvPr/>
        </p:nvPicPr>
        <p:blipFill rotWithShape="1">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498789" y="153476"/>
            <a:ext cx="1447005" cy="1111473"/>
          </a:xfrm>
          <a:prstGeom prst="rect">
            <a:avLst/>
          </a:prstGeom>
        </p:spPr>
      </p:pic>
      <p:grpSp>
        <p:nvGrpSpPr>
          <p:cNvPr id="28" name="Group 27">
            <a:extLst>
              <a:ext uri="{FF2B5EF4-FFF2-40B4-BE49-F238E27FC236}">
                <a16:creationId xmlns:a16="http://schemas.microsoft.com/office/drawing/2014/main" id="{F0D44D9D-EFA0-7E4F-B636-A6CC6C2DF052}"/>
              </a:ext>
            </a:extLst>
          </p:cNvPr>
          <p:cNvGrpSpPr/>
          <p:nvPr/>
        </p:nvGrpSpPr>
        <p:grpSpPr>
          <a:xfrm>
            <a:off x="285403" y="6339287"/>
            <a:ext cx="694553" cy="284398"/>
            <a:chOff x="514348" y="6431843"/>
            <a:chExt cx="694553" cy="284398"/>
          </a:xfrm>
        </p:grpSpPr>
        <p:sp>
          <p:nvSpPr>
            <p:cNvPr id="29" name="TextBox 28">
              <a:extLst>
                <a:ext uri="{FF2B5EF4-FFF2-40B4-BE49-F238E27FC236}">
                  <a16:creationId xmlns:a16="http://schemas.microsoft.com/office/drawing/2014/main" id="{7B0486DD-9996-7443-A3D4-9F08F123113E}"/>
                </a:ext>
              </a:extLst>
            </p:cNvPr>
            <p:cNvSpPr txBox="1"/>
            <p:nvPr/>
          </p:nvSpPr>
          <p:spPr>
            <a:xfrm>
              <a:off x="514348" y="6431843"/>
              <a:ext cx="559762" cy="2843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rPr>
                <a:t>Page</a:t>
              </a:r>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sp>
          <p:nvSpPr>
            <p:cNvPr id="30" name="TextBox 29">
              <a:extLst>
                <a:ext uri="{FF2B5EF4-FFF2-40B4-BE49-F238E27FC236}">
                  <a16:creationId xmlns:a16="http://schemas.microsoft.com/office/drawing/2014/main" id="{BD6753A5-AB68-6740-A1F1-C5499C7E7AB7}"/>
                </a:ext>
              </a:extLst>
            </p:cNvPr>
            <p:cNvSpPr txBox="1"/>
            <p:nvPr/>
          </p:nvSpPr>
          <p:spPr>
            <a:xfrm>
              <a:off x="833962" y="6437030"/>
              <a:ext cx="374939"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A9ED08-882C-144F-AFD2-333CF38D2393}" type="slidenum">
                <a:rPr kumimoji="0" lang="en-GB" sz="1100" b="0" i="0" u="none" strike="noStrike" kern="1200" cap="none" spc="0" normalizeH="0" baseline="0" noProof="0" smtClean="0">
                  <a:ln>
                    <a:noFill/>
                  </a:ln>
                  <a:solidFill>
                    <a:srgbClr val="000000">
                      <a:lumMod val="65000"/>
                      <a:lumOff val="35000"/>
                    </a:srgbClr>
                  </a:solidFill>
                  <a:effectLst/>
                  <a:uLnTx/>
                  <a:uFillTx/>
                  <a:latin typeface="Trebuchet MS"/>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grpSp>
      <p:pic>
        <p:nvPicPr>
          <p:cNvPr id="31" name="Picture 30">
            <a:extLst>
              <a:ext uri="{FF2B5EF4-FFF2-40B4-BE49-F238E27FC236}">
                <a16:creationId xmlns:a16="http://schemas.microsoft.com/office/drawing/2014/main" id="{ED88D4F1-C365-5340-8B70-4FB000D679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16901" y="6028302"/>
            <a:ext cx="1684331" cy="522958"/>
          </a:xfrm>
          <a:prstGeom prst="rect">
            <a:avLst/>
          </a:prstGeom>
        </p:spPr>
      </p:pic>
      <p:cxnSp>
        <p:nvCxnSpPr>
          <p:cNvPr id="34" name="Straight Connector 33">
            <a:extLst>
              <a:ext uri="{FF2B5EF4-FFF2-40B4-BE49-F238E27FC236}">
                <a16:creationId xmlns:a16="http://schemas.microsoft.com/office/drawing/2014/main" id="{CF53FDEB-551C-2244-9AD5-D8BEEA4C61B4}"/>
              </a:ext>
            </a:extLst>
          </p:cNvPr>
          <p:cNvCxnSpPr>
            <a:cxnSpLocks/>
          </p:cNvCxnSpPr>
          <p:nvPr/>
        </p:nvCxnSpPr>
        <p:spPr bwMode="auto">
          <a:xfrm>
            <a:off x="419028" y="3350753"/>
            <a:ext cx="11155406" cy="0"/>
          </a:xfrm>
          <a:prstGeom prst="line">
            <a:avLst/>
          </a:prstGeom>
          <a:solidFill>
            <a:schemeClr val="accent1"/>
          </a:solidFill>
          <a:ln w="9525" cap="flat" cmpd="sng" algn="ctr">
            <a:solidFill>
              <a:srgbClr val="45AC34"/>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5" name="TextBox 34">
            <a:extLst>
              <a:ext uri="{FF2B5EF4-FFF2-40B4-BE49-F238E27FC236}">
                <a16:creationId xmlns:a16="http://schemas.microsoft.com/office/drawing/2014/main" id="{26270AF1-4BED-114E-BFDB-948790A37130}"/>
              </a:ext>
            </a:extLst>
          </p:cNvPr>
          <p:cNvSpPr txBox="1"/>
          <p:nvPr/>
        </p:nvSpPr>
        <p:spPr>
          <a:xfrm>
            <a:off x="419028" y="3477469"/>
            <a:ext cx="1342266" cy="307777"/>
          </a:xfrm>
          <a:prstGeom prst="rect">
            <a:avLst/>
          </a:prstGeom>
          <a:noFill/>
        </p:spPr>
        <p:txBody>
          <a:bodyPr wrap="square" lIns="0" tIns="0" rIns="0" bIns="0" rtlCol="0">
            <a:spAutoFit/>
          </a:bodyPr>
          <a:lstStyle/>
          <a:p>
            <a:pPr marR="0" lvl="0" indent="0" fontAlgn="auto">
              <a:lnSpc>
                <a:spcPct val="100000"/>
              </a:lnSpc>
              <a:spcBef>
                <a:spcPts val="0"/>
              </a:spcBef>
              <a:spcAft>
                <a:spcPts val="0"/>
              </a:spcAft>
              <a:buClrTx/>
              <a:buSzTx/>
              <a:buFontTx/>
              <a:buNone/>
              <a:tabLst/>
              <a:defRPr/>
            </a:pPr>
            <a:r>
              <a:rPr lang="de-CH" sz="2000" dirty="0">
                <a:solidFill>
                  <a:srgbClr val="45AC34"/>
                </a:solidFill>
                <a:latin typeface="Fira Sans Medium" panose="020B0603050000020004" pitchFamily="34" charset="0"/>
                <a:ea typeface="Fira Sans Medium" panose="020B0603050000020004" pitchFamily="34" charset="0"/>
                <a:cs typeface="Arial"/>
              </a:rPr>
              <a:t>EXAMPLES</a:t>
            </a:r>
          </a:p>
        </p:txBody>
      </p:sp>
      <p:sp>
        <p:nvSpPr>
          <p:cNvPr id="36" name="Rectangle 35">
            <a:extLst>
              <a:ext uri="{FF2B5EF4-FFF2-40B4-BE49-F238E27FC236}">
                <a16:creationId xmlns:a16="http://schemas.microsoft.com/office/drawing/2014/main" id="{74D573E2-4F1C-624C-9A01-0611D2497A82}"/>
              </a:ext>
            </a:extLst>
          </p:cNvPr>
          <p:cNvSpPr/>
          <p:nvPr/>
        </p:nvSpPr>
        <p:spPr>
          <a:xfrm>
            <a:off x="419028" y="3900611"/>
            <a:ext cx="3434953" cy="1239442"/>
          </a:xfrm>
          <a:prstGeom prst="rect">
            <a:avLst/>
          </a:prstGeom>
        </p:spPr>
        <p:txBody>
          <a:bodyPr wrap="square" lIns="0" tIns="0" rIns="0" bIns="0">
            <a:spAutoFit/>
          </a:bodyPr>
          <a:lstStyle/>
          <a:p>
            <a:pPr marL="0" marR="0" lvl="1" indent="0" algn="l" defTabSz="914400" rtl="0" eaLnBrk="1" fontAlgn="auto" latinLnBrk="0" hangingPunct="1">
              <a:lnSpc>
                <a:spcPct val="107000"/>
              </a:lnSpc>
              <a:spcBef>
                <a:spcPts val="0"/>
              </a:spcBef>
              <a:spcAft>
                <a:spcPts val="1000"/>
              </a:spcAft>
              <a:buClrTx/>
              <a:buSzTx/>
              <a:buFontTx/>
              <a:buNone/>
              <a:tabLst/>
              <a:defRPr/>
            </a:pP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Mixed Tocopherols 95 </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Soy-derived, natural-origin Vitamin E</a:t>
            </a:r>
          </a:p>
          <a:p>
            <a:pPr marL="0" marR="0" lvl="2" indent="0" algn="l" defTabSz="914400" rtl="0" eaLnBrk="1" fontAlgn="auto" latinLnBrk="0" hangingPunct="1">
              <a:lnSpc>
                <a:spcPct val="107000"/>
              </a:lnSpc>
              <a:spcBef>
                <a:spcPts val="0"/>
              </a:spcBef>
              <a:spcAft>
                <a:spcPts val="1000"/>
              </a:spcAft>
              <a:buClrTx/>
              <a:buSzTx/>
              <a:buFontTx/>
              <a:buNone/>
              <a:tabLst/>
              <a:defRPr/>
            </a:pPr>
            <a:r>
              <a:rPr lang="en-US" sz="1200" dirty="0">
                <a:solidFill>
                  <a:srgbClr val="000000"/>
                </a:solidFill>
                <a:latin typeface="Fira Sans" panose="020B0503050000020004" pitchFamily="34" charset="0"/>
                <a:ea typeface="Fira Sans" panose="020B0503050000020004" pitchFamily="34" charset="0"/>
                <a:cs typeface="Arial"/>
              </a:rPr>
              <a:t>Strong antioxidant, capturing free oxygen radicals generated by exposure to UV-light or pollution and preventing further damage</a:t>
            </a:r>
            <a:r>
              <a:rPr kumimoji="0" lang="en-US" sz="1050" b="0" i="0" u="none" strike="noStrike" kern="1200" cap="none" spc="0" normalizeH="0" baseline="0" noProof="0" dirty="0">
                <a:ln>
                  <a:noFill/>
                </a:ln>
                <a:solidFill>
                  <a:srgbClr val="000000"/>
                </a:solidFill>
                <a:effectLst/>
                <a:uLnTx/>
                <a:uFillTx/>
                <a:latin typeface="Trebuchet MS" panose="020B0703020202090204" pitchFamily="34" charset="0"/>
                <a:ea typeface="+mn-ea"/>
                <a:cs typeface="Arial"/>
              </a:rPr>
              <a:t>.</a:t>
            </a:r>
          </a:p>
        </p:txBody>
      </p:sp>
      <p:sp>
        <p:nvSpPr>
          <p:cNvPr id="37" name="Rectangle 36">
            <a:extLst>
              <a:ext uri="{FF2B5EF4-FFF2-40B4-BE49-F238E27FC236}">
                <a16:creationId xmlns:a16="http://schemas.microsoft.com/office/drawing/2014/main" id="{909658DE-61CE-0F48-962D-F2B7A1CEAE8E}"/>
              </a:ext>
            </a:extLst>
          </p:cNvPr>
          <p:cNvSpPr/>
          <p:nvPr/>
        </p:nvSpPr>
        <p:spPr>
          <a:xfrm>
            <a:off x="4205503" y="3900611"/>
            <a:ext cx="3611502" cy="1041824"/>
          </a:xfrm>
          <a:prstGeom prst="rect">
            <a:avLst/>
          </a:prstGeom>
        </p:spPr>
        <p:txBody>
          <a:bodyPr wrap="square" lIns="0" tIns="0" rIns="0" bIns="0">
            <a:spAutoFit/>
          </a:bodyPr>
          <a:lstStyle/>
          <a:p>
            <a:pPr marL="0" marR="0" lvl="1" indent="0" algn="l" defTabSz="914400" rtl="0" eaLnBrk="1" fontAlgn="auto" latinLnBrk="0" hangingPunct="1">
              <a:lnSpc>
                <a:spcPct val="107000"/>
              </a:lnSpc>
              <a:spcBef>
                <a:spcPts val="0"/>
              </a:spcBef>
              <a:spcAft>
                <a:spcPts val="1000"/>
              </a:spcAft>
              <a:buClrTx/>
              <a:buSzTx/>
              <a:buFontTx/>
              <a:buNone/>
              <a:tabLst/>
              <a:defRPr/>
            </a:pP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REGU</a:t>
            </a:r>
            <a:r>
              <a:rPr kumimoji="0" lang="en-US" sz="1600" b="1" i="0" u="none" strike="noStrike" kern="1200" cap="none" spc="0" normalizeH="0" baseline="30000" noProof="0" dirty="0">
                <a:ln>
                  <a:noFill/>
                </a:ln>
                <a:solidFill>
                  <a:srgbClr val="007E4B"/>
                </a:solidFill>
                <a:effectLst/>
                <a:uLnTx/>
                <a:uFillTx/>
                <a:latin typeface="Fira Sans" panose="020B0503050000020004" pitchFamily="34" charset="0"/>
                <a:ea typeface="Fira Sans" panose="020B0503050000020004" pitchFamily="34" charset="0"/>
                <a:cs typeface="Arial"/>
              </a:rPr>
              <a:t>®</a:t>
            </a: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–SEB </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Obtained from</a:t>
            </a:r>
            <a:b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br>
            <a:r>
              <a:rPr kumimoji="0" lang="en-US" sz="1600" b="1" i="1"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Argan tree, sesame, saw palmetto</a:t>
            </a:r>
          </a:p>
          <a:p>
            <a:pPr marL="0" marR="0" lvl="2" indent="0" algn="l" defTabSz="914400" rtl="0" eaLnBrk="1" fontAlgn="auto" latinLnBrk="0" hangingPunct="1">
              <a:lnSpc>
                <a:spcPct val="107000"/>
              </a:lnSpc>
              <a:spcBef>
                <a:spcPts val="0"/>
              </a:spcBef>
              <a:spcAft>
                <a:spcPts val="1000"/>
              </a:spcAft>
              <a:buClrTx/>
              <a:buSzTx/>
              <a:buFontTx/>
              <a:buNone/>
              <a:tabLst/>
              <a:defRPr/>
            </a:pPr>
            <a:r>
              <a:rPr lang="en-US" sz="1200" dirty="0">
                <a:solidFill>
                  <a:srgbClr val="000000"/>
                </a:solidFill>
                <a:latin typeface="Fira Sans" panose="020B0503050000020004" pitchFamily="34" charset="0"/>
                <a:ea typeface="Fira Sans" panose="020B0503050000020004" pitchFamily="34" charset="0"/>
                <a:cs typeface="Arial"/>
              </a:rPr>
              <a:t>Effective long term regulation and control of sebum production, based on 5</a:t>
            </a:r>
            <a:r>
              <a:rPr lang="el-GR" sz="1200" dirty="0">
                <a:solidFill>
                  <a:srgbClr val="000000"/>
                </a:solidFill>
                <a:latin typeface="Fira Sans" panose="020B0503050000020004" pitchFamily="34" charset="0"/>
                <a:ea typeface="Fira Sans" panose="020B0503050000020004" pitchFamily="34" charset="0"/>
                <a:cs typeface="Arial"/>
              </a:rPr>
              <a:t>α-</a:t>
            </a:r>
            <a:r>
              <a:rPr lang="en-US" sz="1200" dirty="0">
                <a:solidFill>
                  <a:srgbClr val="000000"/>
                </a:solidFill>
                <a:latin typeface="Fira Sans" panose="020B0503050000020004" pitchFamily="34" charset="0"/>
                <a:ea typeface="Fira Sans" panose="020B0503050000020004" pitchFamily="34" charset="0"/>
                <a:cs typeface="Arial"/>
              </a:rPr>
              <a:t>reductase inhibition</a:t>
            </a:r>
            <a:r>
              <a:rPr kumimoji="0" lang="en-US" sz="1050" b="0" i="0" u="none" strike="noStrike" kern="1200" cap="none" spc="0" normalizeH="0" baseline="0" noProof="0" dirty="0">
                <a:ln>
                  <a:noFill/>
                </a:ln>
                <a:solidFill>
                  <a:srgbClr val="000000"/>
                </a:solidFill>
                <a:effectLst/>
                <a:uLnTx/>
                <a:uFillTx/>
                <a:latin typeface="Trebuchet MS" panose="020B0703020202090204" pitchFamily="34" charset="0"/>
                <a:ea typeface="+mn-ea"/>
                <a:cs typeface="Arial"/>
              </a:rPr>
              <a:t>.</a:t>
            </a:r>
          </a:p>
        </p:txBody>
      </p:sp>
      <p:pic>
        <p:nvPicPr>
          <p:cNvPr id="39" name="Picture 38">
            <a:extLst>
              <a:ext uri="{FF2B5EF4-FFF2-40B4-BE49-F238E27FC236}">
                <a16:creationId xmlns:a16="http://schemas.microsoft.com/office/drawing/2014/main" id="{3F83B61C-4CF0-6F4F-B208-023EA14AB1E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65697" y="85869"/>
            <a:ext cx="3267931" cy="1263600"/>
          </a:xfrm>
          <a:prstGeom prst="rect">
            <a:avLst/>
          </a:prstGeom>
          <a:effectLst/>
        </p:spPr>
      </p:pic>
      <p:pic>
        <p:nvPicPr>
          <p:cNvPr id="40" name="Picture 39">
            <a:extLst>
              <a:ext uri="{FF2B5EF4-FFF2-40B4-BE49-F238E27FC236}">
                <a16:creationId xmlns:a16="http://schemas.microsoft.com/office/drawing/2014/main" id="{9E5ED2ED-18EC-4C42-921F-FC9056B9770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96000" y="730158"/>
            <a:ext cx="3330307" cy="2289586"/>
          </a:xfrm>
          <a:prstGeom prst="rect">
            <a:avLst/>
          </a:prstGeom>
        </p:spPr>
      </p:pic>
      <p:pic>
        <p:nvPicPr>
          <p:cNvPr id="41" name="Picture 40">
            <a:extLst>
              <a:ext uri="{FF2B5EF4-FFF2-40B4-BE49-F238E27FC236}">
                <a16:creationId xmlns:a16="http://schemas.microsoft.com/office/drawing/2014/main" id="{4C5DEB09-A47B-D045-97A1-33AE50B35F4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51726" y="693631"/>
            <a:ext cx="2577426" cy="2362640"/>
          </a:xfrm>
          <a:prstGeom prst="rect">
            <a:avLst/>
          </a:prstGeom>
        </p:spPr>
      </p:pic>
      <p:pic>
        <p:nvPicPr>
          <p:cNvPr id="17" name="Picture 16">
            <a:extLst>
              <a:ext uri="{FF2B5EF4-FFF2-40B4-BE49-F238E27FC236}">
                <a16:creationId xmlns:a16="http://schemas.microsoft.com/office/drawing/2014/main" id="{2D03742A-363E-4F43-8B29-CC297650BF8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97568" y="4338461"/>
            <a:ext cx="860750" cy="670726"/>
          </a:xfrm>
          <a:prstGeom prst="rect">
            <a:avLst/>
          </a:prstGeom>
        </p:spPr>
      </p:pic>
      <p:pic>
        <p:nvPicPr>
          <p:cNvPr id="18" name="Image 64" descr="Une image contenant dessin&#10;&#10;Description générée automatiquement">
            <a:extLst>
              <a:ext uri="{FF2B5EF4-FFF2-40B4-BE49-F238E27FC236}">
                <a16:creationId xmlns:a16="http://schemas.microsoft.com/office/drawing/2014/main" id="{3E11D299-C17A-4C83-9CA8-D2FADD2A0EC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770009" y="4311702"/>
            <a:ext cx="912552" cy="670726"/>
          </a:xfrm>
          <a:prstGeom prst="rect">
            <a:avLst/>
          </a:prstGeom>
        </p:spPr>
      </p:pic>
    </p:spTree>
    <p:extLst>
      <p:ext uri="{BB962C8B-B14F-4D97-AF65-F5344CB8AC3E}">
        <p14:creationId xmlns:p14="http://schemas.microsoft.com/office/powerpoint/2010/main" val="4056209395"/>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AAEC6B-8ED8-6C43-9CB9-0CFEDF840E92}"/>
              </a:ext>
            </a:extLst>
          </p:cNvPr>
          <p:cNvSpPr/>
          <p:nvPr/>
        </p:nvSpPr>
        <p:spPr bwMode="auto">
          <a:xfrm>
            <a:off x="0" y="4248"/>
            <a:ext cx="12192000" cy="1423944"/>
          </a:xfrm>
          <a:prstGeom prst="rect">
            <a:avLst/>
          </a:prstGeom>
          <a:gradFill flip="none" rotWithShape="1">
            <a:gsLst>
              <a:gs pos="34000">
                <a:srgbClr val="2C6C2D"/>
              </a:gs>
              <a:gs pos="76000">
                <a:srgbClr val="2C6C2D">
                  <a:alpha val="0"/>
                </a:srgbClr>
              </a:gs>
            </a:gsLst>
            <a:lin ang="0" scaled="1"/>
            <a:tileRect/>
          </a:gra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itchFamily="34" charset="0"/>
              <a:ea typeface="+mn-ea"/>
              <a:cs typeface="Arial" charset="0"/>
            </a:endParaRPr>
          </a:p>
        </p:txBody>
      </p:sp>
      <p:sp>
        <p:nvSpPr>
          <p:cNvPr id="26" name="Rectangle 25">
            <a:extLst>
              <a:ext uri="{FF2B5EF4-FFF2-40B4-BE49-F238E27FC236}">
                <a16:creationId xmlns:a16="http://schemas.microsoft.com/office/drawing/2014/main" id="{19C9E1F0-9E15-1D41-A229-7C7926CDA011}"/>
              </a:ext>
            </a:extLst>
          </p:cNvPr>
          <p:cNvSpPr/>
          <p:nvPr/>
        </p:nvSpPr>
        <p:spPr>
          <a:xfrm>
            <a:off x="419027" y="1765827"/>
            <a:ext cx="7049596" cy="1256754"/>
          </a:xfrm>
          <a:prstGeom prst="rect">
            <a:avLst/>
          </a:prstGeom>
        </p:spPr>
        <p:txBody>
          <a:bodyPr wrap="square">
            <a:spAutoFit/>
          </a:bodyPr>
          <a:lstStyle/>
          <a:p>
            <a:pPr marL="180000" marR="0" lvl="1" indent="-180000" algn="l" defTabSz="914400" rtl="0" eaLnBrk="1" fontAlgn="auto" latinLnBrk="0" hangingPunct="1">
              <a:lnSpc>
                <a:spcPct val="107000"/>
              </a:lnSpc>
              <a:spcBef>
                <a:spcPts val="0"/>
              </a:spcBef>
              <a:spcAft>
                <a:spcPts val="0"/>
              </a:spcAft>
              <a:buClr>
                <a:srgbClr val="45AC34"/>
              </a:buClr>
              <a:buSzTx/>
              <a:buFont typeface="Arial" panose="020B0604020202020204" pitchFamily="34" charset="0"/>
              <a:buChar char="•"/>
              <a:tabLst/>
              <a:defRPr/>
            </a:pPr>
            <a:r>
              <a:rPr lang="en-US"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More than 70% of the earth is covered by water. This provides many unique environments and rich resources that have great potential to produce bioactive compounds that can be used as pharmaceuticals, nutraceuticals and cosmeceuticals.</a:t>
            </a:r>
          </a:p>
        </p:txBody>
      </p:sp>
      <p:pic>
        <p:nvPicPr>
          <p:cNvPr id="27" name="Picture 26">
            <a:extLst>
              <a:ext uri="{FF2B5EF4-FFF2-40B4-BE49-F238E27FC236}">
                <a16:creationId xmlns:a16="http://schemas.microsoft.com/office/drawing/2014/main" id="{0E0061A2-6B46-9242-AFF5-27CC90DB8B43}"/>
              </a:ext>
            </a:extLst>
          </p:cNvPr>
          <p:cNvPicPr>
            <a:picLocks noChangeAspect="1"/>
          </p:cNvPicPr>
          <p:nvPr/>
        </p:nvPicPr>
        <p:blipFill rotWithShape="1">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498789" y="153476"/>
            <a:ext cx="1447005" cy="1111473"/>
          </a:xfrm>
          <a:prstGeom prst="rect">
            <a:avLst/>
          </a:prstGeom>
        </p:spPr>
      </p:pic>
      <p:grpSp>
        <p:nvGrpSpPr>
          <p:cNvPr id="28" name="Group 27">
            <a:extLst>
              <a:ext uri="{FF2B5EF4-FFF2-40B4-BE49-F238E27FC236}">
                <a16:creationId xmlns:a16="http://schemas.microsoft.com/office/drawing/2014/main" id="{0881BB73-5E14-1046-AB24-7A705052EDEE}"/>
              </a:ext>
            </a:extLst>
          </p:cNvPr>
          <p:cNvGrpSpPr/>
          <p:nvPr/>
        </p:nvGrpSpPr>
        <p:grpSpPr>
          <a:xfrm>
            <a:off x="285403" y="6339287"/>
            <a:ext cx="694553" cy="284398"/>
            <a:chOff x="514348" y="6431843"/>
            <a:chExt cx="694553" cy="284398"/>
          </a:xfrm>
        </p:grpSpPr>
        <p:sp>
          <p:nvSpPr>
            <p:cNvPr id="29" name="TextBox 28">
              <a:extLst>
                <a:ext uri="{FF2B5EF4-FFF2-40B4-BE49-F238E27FC236}">
                  <a16:creationId xmlns:a16="http://schemas.microsoft.com/office/drawing/2014/main" id="{4079233B-A347-4E4F-A780-B1494FC381A7}"/>
                </a:ext>
              </a:extLst>
            </p:cNvPr>
            <p:cNvSpPr txBox="1"/>
            <p:nvPr/>
          </p:nvSpPr>
          <p:spPr>
            <a:xfrm>
              <a:off x="514348" y="6431843"/>
              <a:ext cx="559762" cy="2843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rPr>
                <a:t>Page</a:t>
              </a:r>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sp>
          <p:nvSpPr>
            <p:cNvPr id="30" name="TextBox 29">
              <a:extLst>
                <a:ext uri="{FF2B5EF4-FFF2-40B4-BE49-F238E27FC236}">
                  <a16:creationId xmlns:a16="http://schemas.microsoft.com/office/drawing/2014/main" id="{9397B7F7-515B-B647-A84F-8C222C615D53}"/>
                </a:ext>
              </a:extLst>
            </p:cNvPr>
            <p:cNvSpPr txBox="1"/>
            <p:nvPr/>
          </p:nvSpPr>
          <p:spPr>
            <a:xfrm>
              <a:off x="833962" y="6437030"/>
              <a:ext cx="374939"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A9ED08-882C-144F-AFD2-333CF38D2393}" type="slidenum">
                <a:rPr kumimoji="0" lang="en-GB" sz="1100" b="0" i="0" u="none" strike="noStrike" kern="1200" cap="none" spc="0" normalizeH="0" baseline="0" noProof="0" smtClean="0">
                  <a:ln>
                    <a:noFill/>
                  </a:ln>
                  <a:solidFill>
                    <a:srgbClr val="000000">
                      <a:lumMod val="65000"/>
                      <a:lumOff val="35000"/>
                    </a:srgbClr>
                  </a:solidFill>
                  <a:effectLst/>
                  <a:uLnTx/>
                  <a:uFillTx/>
                  <a:latin typeface="Trebuchet MS"/>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grpSp>
      <p:pic>
        <p:nvPicPr>
          <p:cNvPr id="31" name="Picture 30">
            <a:extLst>
              <a:ext uri="{FF2B5EF4-FFF2-40B4-BE49-F238E27FC236}">
                <a16:creationId xmlns:a16="http://schemas.microsoft.com/office/drawing/2014/main" id="{84D4515F-7296-AD43-A137-FC58E72915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16901" y="6028302"/>
            <a:ext cx="1684331" cy="522958"/>
          </a:xfrm>
          <a:prstGeom prst="rect">
            <a:avLst/>
          </a:prstGeom>
        </p:spPr>
      </p:pic>
      <p:cxnSp>
        <p:nvCxnSpPr>
          <p:cNvPr id="34" name="Straight Connector 33">
            <a:extLst>
              <a:ext uri="{FF2B5EF4-FFF2-40B4-BE49-F238E27FC236}">
                <a16:creationId xmlns:a16="http://schemas.microsoft.com/office/drawing/2014/main" id="{8C0C6190-764A-6C4E-94AA-33042F5D123E}"/>
              </a:ext>
            </a:extLst>
          </p:cNvPr>
          <p:cNvCxnSpPr>
            <a:cxnSpLocks/>
          </p:cNvCxnSpPr>
          <p:nvPr/>
        </p:nvCxnSpPr>
        <p:spPr bwMode="auto">
          <a:xfrm>
            <a:off x="419028" y="3350753"/>
            <a:ext cx="11155406" cy="0"/>
          </a:xfrm>
          <a:prstGeom prst="line">
            <a:avLst/>
          </a:prstGeom>
          <a:solidFill>
            <a:schemeClr val="accent1"/>
          </a:solidFill>
          <a:ln w="9525" cap="flat" cmpd="sng" algn="ctr">
            <a:solidFill>
              <a:srgbClr val="45AC34"/>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5" name="TextBox 34">
            <a:extLst>
              <a:ext uri="{FF2B5EF4-FFF2-40B4-BE49-F238E27FC236}">
                <a16:creationId xmlns:a16="http://schemas.microsoft.com/office/drawing/2014/main" id="{D3244210-7331-3644-A80E-8F60FA877A54}"/>
              </a:ext>
            </a:extLst>
          </p:cNvPr>
          <p:cNvSpPr txBox="1"/>
          <p:nvPr/>
        </p:nvSpPr>
        <p:spPr>
          <a:xfrm>
            <a:off x="419027" y="3514840"/>
            <a:ext cx="1342266"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2000" dirty="0">
                <a:solidFill>
                  <a:srgbClr val="45AC34"/>
                </a:solidFill>
                <a:latin typeface="Fira Sans Medium" panose="020B0603050000020004" pitchFamily="34" charset="0"/>
                <a:ea typeface="Fira Sans Medium" panose="020B0603050000020004" pitchFamily="34" charset="0"/>
                <a:cs typeface="Arial"/>
              </a:rPr>
              <a:t>EXAMPLES</a:t>
            </a:r>
          </a:p>
        </p:txBody>
      </p:sp>
      <p:sp>
        <p:nvSpPr>
          <p:cNvPr id="36" name="Rectangle 35">
            <a:extLst>
              <a:ext uri="{FF2B5EF4-FFF2-40B4-BE49-F238E27FC236}">
                <a16:creationId xmlns:a16="http://schemas.microsoft.com/office/drawing/2014/main" id="{6985DA3F-751C-9947-9A81-558868204C0D}"/>
              </a:ext>
            </a:extLst>
          </p:cNvPr>
          <p:cNvSpPr/>
          <p:nvPr/>
        </p:nvSpPr>
        <p:spPr>
          <a:xfrm>
            <a:off x="419028" y="3900611"/>
            <a:ext cx="3434953" cy="2095767"/>
          </a:xfrm>
          <a:prstGeom prst="rect">
            <a:avLst/>
          </a:prstGeom>
        </p:spPr>
        <p:txBody>
          <a:bodyPr wrap="square" lIns="0" tIns="0" rIns="0" bIns="0">
            <a:spAutoFit/>
          </a:bodyPr>
          <a:lstStyle/>
          <a:p>
            <a:pPr marL="0" marR="0" lvl="1" indent="0" algn="l" defTabSz="914400" rtl="0" eaLnBrk="1" fontAlgn="auto" latinLnBrk="0" hangingPunct="1">
              <a:lnSpc>
                <a:spcPct val="107000"/>
              </a:lnSpc>
              <a:spcBef>
                <a:spcPts val="0"/>
              </a:spcBef>
              <a:spcAft>
                <a:spcPts val="1000"/>
              </a:spcAft>
              <a:buClrTx/>
              <a:buSzTx/>
              <a:buFontTx/>
              <a:buNone/>
              <a:tabLst/>
              <a:defRPr/>
            </a:pP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PEPHA</a:t>
            </a:r>
            <a:r>
              <a:rPr kumimoji="0" lang="en-US" sz="1600" b="1" i="0" u="none" strike="noStrike" kern="1200" cap="none" spc="0" normalizeH="0" baseline="30000" noProof="0" dirty="0">
                <a:ln>
                  <a:noFill/>
                </a:ln>
                <a:solidFill>
                  <a:srgbClr val="007E4B"/>
                </a:solidFill>
                <a:effectLst/>
                <a:uLnTx/>
                <a:uFillTx/>
                <a:latin typeface="Fira Sans" panose="020B0503050000020004" pitchFamily="34" charset="0"/>
                <a:ea typeface="Fira Sans" panose="020B0503050000020004" pitchFamily="34" charset="0"/>
                <a:cs typeface="Arial"/>
              </a:rPr>
              <a:t>®</a:t>
            </a: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-AGE CB </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Produced from the green freshwater </a:t>
            </a:r>
            <a:r>
              <a:rPr kumimoji="0" lang="en-US" sz="1600" b="1" i="1"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microalgae</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Scenedesmus </a:t>
            </a:r>
            <a:r>
              <a:rPr kumimoji="0" lang="en-US" sz="16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rubescens</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a:t>
            </a:r>
          </a:p>
          <a:p>
            <a:pPr marL="0" marR="0" lvl="2" indent="0" algn="l" defTabSz="914400" rtl="0" eaLnBrk="1" fontAlgn="auto" latinLnBrk="0" hangingPunct="1">
              <a:lnSpc>
                <a:spcPct val="107000"/>
              </a:lnSpc>
              <a:spcBef>
                <a:spcPts val="0"/>
              </a:spcBef>
              <a:spcAft>
                <a:spcPts val="1000"/>
              </a:spcAft>
              <a:buClrTx/>
              <a:buSzTx/>
              <a:buFontTx/>
              <a:buNone/>
              <a:tabLst/>
              <a:defRPr/>
            </a:pPr>
            <a:r>
              <a:rPr lang="en-US" sz="1200" dirty="0">
                <a:solidFill>
                  <a:srgbClr val="000000"/>
                </a:solidFill>
                <a:latin typeface="Fira Sans" panose="020B0503050000020004" pitchFamily="34" charset="0"/>
                <a:ea typeface="Fira Sans" panose="020B0503050000020004" pitchFamily="34" charset="0"/>
                <a:cs typeface="Arial"/>
              </a:rPr>
              <a:t>Thanks</a:t>
            </a:r>
            <a:r>
              <a:rPr kumimoji="0" lang="en-US" sz="12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to its unique composition of valuable components including algal monosaccharides, trace elements, and vitamins it stimulates skin’s own defense against sunlight and helps to minimize the signs of aging caused by exposure to sunlight.</a:t>
            </a:r>
          </a:p>
        </p:txBody>
      </p:sp>
      <p:sp>
        <p:nvSpPr>
          <p:cNvPr id="37" name="Rectangle 36">
            <a:extLst>
              <a:ext uri="{FF2B5EF4-FFF2-40B4-BE49-F238E27FC236}">
                <a16:creationId xmlns:a16="http://schemas.microsoft.com/office/drawing/2014/main" id="{02D9019E-9DE2-CF4B-B885-0985E163504E}"/>
              </a:ext>
            </a:extLst>
          </p:cNvPr>
          <p:cNvSpPr/>
          <p:nvPr/>
        </p:nvSpPr>
        <p:spPr>
          <a:xfrm>
            <a:off x="4205503" y="3900611"/>
            <a:ext cx="3434953" cy="1036374"/>
          </a:xfrm>
          <a:prstGeom prst="rect">
            <a:avLst/>
          </a:prstGeom>
        </p:spPr>
        <p:txBody>
          <a:bodyPr wrap="square" lIns="0" tIns="0" rIns="0" bIns="0">
            <a:spAutoFit/>
          </a:bodyPr>
          <a:lstStyle/>
          <a:p>
            <a:pPr marL="0" marR="0" lvl="1" indent="0" algn="l" defTabSz="914400" rtl="0" eaLnBrk="1" fontAlgn="auto" latinLnBrk="0" hangingPunct="1">
              <a:lnSpc>
                <a:spcPct val="107000"/>
              </a:lnSpc>
              <a:spcBef>
                <a:spcPts val="0"/>
              </a:spcBef>
              <a:spcAft>
                <a:spcPts val="1000"/>
              </a:spcAft>
              <a:buClrTx/>
              <a:buSzTx/>
              <a:buFontTx/>
              <a:buNone/>
              <a:tabLst/>
              <a:defRPr/>
            </a:pP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PEPHA</a:t>
            </a:r>
            <a:r>
              <a:rPr kumimoji="0" lang="en-US" sz="1600" b="1" i="0" u="none" strike="noStrike" kern="1200" cap="none" spc="0" normalizeH="0" baseline="30000" noProof="0" dirty="0">
                <a:ln>
                  <a:noFill/>
                </a:ln>
                <a:solidFill>
                  <a:srgbClr val="007E4B"/>
                </a:solidFill>
                <a:effectLst/>
                <a:uLnTx/>
                <a:uFillTx/>
                <a:latin typeface="Fira Sans" panose="020B0503050000020004" pitchFamily="34" charset="0"/>
                <a:ea typeface="Fira Sans" panose="020B0503050000020004" pitchFamily="34" charset="0"/>
                <a:cs typeface="Arial"/>
              </a:rPr>
              <a:t>®</a:t>
            </a: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-CTIVE CB </a:t>
            </a:r>
            <a:r>
              <a:rPr kumimoji="0" lang="en-US" sz="1600" b="1" i="1"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Microalgae</a:t>
            </a:r>
            <a:r>
              <a:rPr kumimoji="0" lang="en-US" sz="1600" b="0"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 </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extract (</a:t>
            </a:r>
            <a:r>
              <a:rPr kumimoji="0" lang="en-US" sz="16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Dunaliella</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salina)</a:t>
            </a:r>
          </a:p>
          <a:p>
            <a:pPr marL="0" lvl="2">
              <a:lnSpc>
                <a:spcPct val="107000"/>
              </a:lnSpc>
              <a:spcAft>
                <a:spcPts val="1000"/>
              </a:spcAft>
              <a:defRPr/>
            </a:pPr>
            <a:r>
              <a:rPr lang="en-US" sz="1200" dirty="0">
                <a:solidFill>
                  <a:srgbClr val="000000"/>
                </a:solidFill>
                <a:latin typeface="Fira Sans" panose="020B0503050000020004" pitchFamily="34" charset="0"/>
                <a:ea typeface="Fira Sans" panose="020B0503050000020004" pitchFamily="34" charset="0"/>
                <a:cs typeface="Arial"/>
              </a:rPr>
              <a:t>Protects and stimulates mitochondria by increasing ATP levels. Improves skin radiance.</a:t>
            </a:r>
          </a:p>
        </p:txBody>
      </p:sp>
      <p:pic>
        <p:nvPicPr>
          <p:cNvPr id="39" name="Picture 38">
            <a:extLst>
              <a:ext uri="{FF2B5EF4-FFF2-40B4-BE49-F238E27FC236}">
                <a16:creationId xmlns:a16="http://schemas.microsoft.com/office/drawing/2014/main" id="{F9720BC8-3FAF-1D4B-A735-769B3B9DD55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65697" y="84419"/>
            <a:ext cx="3267931" cy="1263600"/>
          </a:xfrm>
          <a:prstGeom prst="rect">
            <a:avLst/>
          </a:prstGeom>
          <a:effectLst/>
        </p:spPr>
      </p:pic>
      <p:pic>
        <p:nvPicPr>
          <p:cNvPr id="7" name="Picture 6">
            <a:extLst>
              <a:ext uri="{FF2B5EF4-FFF2-40B4-BE49-F238E27FC236}">
                <a16:creationId xmlns:a16="http://schemas.microsoft.com/office/drawing/2014/main" id="{85A28D48-3D95-9A49-817C-62704919336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83713" y="593821"/>
            <a:ext cx="3220927" cy="2592846"/>
          </a:xfrm>
          <a:prstGeom prst="rect">
            <a:avLst/>
          </a:prstGeom>
        </p:spPr>
      </p:pic>
      <p:sp>
        <p:nvSpPr>
          <p:cNvPr id="2" name="TextBox 1">
            <a:extLst>
              <a:ext uri="{FF2B5EF4-FFF2-40B4-BE49-F238E27FC236}">
                <a16:creationId xmlns:a16="http://schemas.microsoft.com/office/drawing/2014/main" id="{CEB5DD12-29B4-495E-8D05-8DB3964F4B73}"/>
              </a:ext>
            </a:extLst>
          </p:cNvPr>
          <p:cNvSpPr txBox="1"/>
          <p:nvPr/>
        </p:nvSpPr>
        <p:spPr>
          <a:xfrm>
            <a:off x="7991978" y="3900611"/>
            <a:ext cx="3931761" cy="17853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PEPHA</a:t>
            </a:r>
            <a:r>
              <a:rPr kumimoji="0" lang="en-US" sz="1600" b="1" i="0" u="none" strike="noStrike" kern="1200" cap="none" spc="0" normalizeH="0" baseline="30000" noProof="0" dirty="0">
                <a:ln>
                  <a:noFill/>
                </a:ln>
                <a:solidFill>
                  <a:srgbClr val="007E4B"/>
                </a:solidFill>
                <a:effectLst/>
                <a:uLnTx/>
                <a:uFillTx/>
                <a:latin typeface="Fira Sans" panose="020B0503050000020004" pitchFamily="34" charset="0"/>
                <a:ea typeface="Fira Sans" panose="020B0503050000020004" pitchFamily="34" charset="0"/>
                <a:cs typeface="Arial"/>
              </a:rPr>
              <a:t>®</a:t>
            </a: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-TIGHT CB </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Based on highly purified microalgae </a:t>
            </a:r>
            <a:r>
              <a:rPr kumimoji="0" lang="en-US" sz="16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Nannochloropsis</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a:t>
            </a:r>
            <a:r>
              <a:rPr kumimoji="0" lang="en-US" sz="16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occulata</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rebuchet MS" panose="020B0703020202090204" pitchFamily="34" charset="0"/>
              <a:ea typeface="+mn-ea"/>
              <a:cs typeface="Arial"/>
            </a:endParaRPr>
          </a:p>
          <a:p>
            <a:pPr marL="0" marR="0" lvl="2" indent="0" fontAlgn="auto">
              <a:lnSpc>
                <a:spcPct val="107000"/>
              </a:lnSpc>
              <a:spcBef>
                <a:spcPts val="0"/>
              </a:spcBef>
              <a:spcAft>
                <a:spcPts val="1000"/>
              </a:spcAft>
              <a:buClrTx/>
              <a:buSzTx/>
              <a:buFontTx/>
              <a:buNone/>
              <a:tabLst/>
              <a:defRPr/>
            </a:pPr>
            <a:r>
              <a:rPr lang="en-US" sz="1200" dirty="0">
                <a:solidFill>
                  <a:srgbClr val="000000"/>
                </a:solidFill>
                <a:latin typeface="Fira Sans" panose="020B0503050000020004" pitchFamily="34" charset="0"/>
                <a:ea typeface="Fira Sans" panose="020B0503050000020004" pitchFamily="34" charset="0"/>
                <a:cs typeface="Arial"/>
              </a:rPr>
              <a:t>Excellent skin tightening. Long-term filming and protection properties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rebuchet MS" panose="020B0703020202090204" pitchFamily="34" charset="0"/>
                <a:ea typeface="+mn-ea"/>
                <a:cs typeface="Arial"/>
              </a:rPr>
              <a:t>  </a:t>
            </a:r>
            <a:endParaRPr kumimoji="0" lang="de-CH" sz="1800" b="0" i="0" u="none" strike="noStrike" kern="1200" cap="none" spc="0" normalizeH="0" baseline="0" noProof="0" dirty="0">
              <a:ln>
                <a:noFill/>
              </a:ln>
              <a:solidFill>
                <a:srgbClr val="FF0000"/>
              </a:solidFill>
              <a:effectLst/>
              <a:uLnTx/>
              <a:uFillTx/>
              <a:latin typeface="Trebuchet MS"/>
              <a:ea typeface="+mn-ea"/>
              <a:cs typeface="Arial"/>
            </a:endParaRPr>
          </a:p>
        </p:txBody>
      </p:sp>
      <p:pic>
        <p:nvPicPr>
          <p:cNvPr id="19" name="Picture 18">
            <a:extLst>
              <a:ext uri="{FF2B5EF4-FFF2-40B4-BE49-F238E27FC236}">
                <a16:creationId xmlns:a16="http://schemas.microsoft.com/office/drawing/2014/main" id="{4CD0B4C7-0880-43B0-9759-2421F9618DC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36495" y="5389898"/>
            <a:ext cx="860750" cy="670726"/>
          </a:xfrm>
          <a:prstGeom prst="rect">
            <a:avLst/>
          </a:prstGeom>
        </p:spPr>
      </p:pic>
      <p:pic>
        <p:nvPicPr>
          <p:cNvPr id="20" name="Image 64" descr="Une image contenant dessin&#10;&#10;Description générée automatiquement">
            <a:extLst>
              <a:ext uri="{FF2B5EF4-FFF2-40B4-BE49-F238E27FC236}">
                <a16:creationId xmlns:a16="http://schemas.microsoft.com/office/drawing/2014/main" id="{717BDF32-A79F-47E3-867B-EE1C810AF6B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908936" y="5363139"/>
            <a:ext cx="912552" cy="670726"/>
          </a:xfrm>
          <a:prstGeom prst="rect">
            <a:avLst/>
          </a:prstGeom>
        </p:spPr>
      </p:pic>
    </p:spTree>
    <p:extLst>
      <p:ext uri="{BB962C8B-B14F-4D97-AF65-F5344CB8AC3E}">
        <p14:creationId xmlns:p14="http://schemas.microsoft.com/office/powerpoint/2010/main" val="1166553198"/>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02993BB-6947-1748-8785-D9183FAEA6E3}"/>
              </a:ext>
            </a:extLst>
          </p:cNvPr>
          <p:cNvSpPr/>
          <p:nvPr/>
        </p:nvSpPr>
        <p:spPr bwMode="auto">
          <a:xfrm>
            <a:off x="0" y="4248"/>
            <a:ext cx="12192000" cy="1423944"/>
          </a:xfrm>
          <a:prstGeom prst="rect">
            <a:avLst/>
          </a:prstGeom>
          <a:gradFill flip="none" rotWithShape="1">
            <a:gsLst>
              <a:gs pos="34000">
                <a:srgbClr val="2C6C2D"/>
              </a:gs>
              <a:gs pos="76000">
                <a:srgbClr val="2C6C2D">
                  <a:alpha val="0"/>
                </a:srgbClr>
              </a:gs>
            </a:gsLst>
            <a:lin ang="0" scaled="1"/>
            <a:tileRect/>
          </a:gra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rebuchet MS" pitchFamily="34" charset="0"/>
              <a:ea typeface="+mn-ea"/>
              <a:cs typeface="Arial" charset="0"/>
            </a:endParaRPr>
          </a:p>
        </p:txBody>
      </p:sp>
      <p:sp>
        <p:nvSpPr>
          <p:cNvPr id="21" name="Rectangle 20">
            <a:extLst>
              <a:ext uri="{FF2B5EF4-FFF2-40B4-BE49-F238E27FC236}">
                <a16:creationId xmlns:a16="http://schemas.microsoft.com/office/drawing/2014/main" id="{A8935EA1-3A93-A34C-8A6B-A44DCBC519BD}"/>
              </a:ext>
            </a:extLst>
          </p:cNvPr>
          <p:cNvSpPr/>
          <p:nvPr/>
        </p:nvSpPr>
        <p:spPr>
          <a:xfrm>
            <a:off x="419028" y="1765827"/>
            <a:ext cx="5963361" cy="2145844"/>
          </a:xfrm>
          <a:prstGeom prst="rect">
            <a:avLst/>
          </a:prstGeom>
        </p:spPr>
        <p:txBody>
          <a:bodyPr wrap="square">
            <a:spAutoFit/>
          </a:bodyPr>
          <a:lstStyle/>
          <a:p>
            <a:pPr marL="180000" lvl="1" indent="-180000">
              <a:lnSpc>
                <a:spcPct val="107000"/>
              </a:lnSpc>
              <a:buClr>
                <a:srgbClr val="45AC34"/>
              </a:buClr>
              <a:buFont typeface="Arial" panose="020B0604020202020204" pitchFamily="34" charset="0"/>
              <a:buChar char="•"/>
              <a:defRPr/>
            </a:pPr>
            <a:r>
              <a:rPr lang="en-US"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Milk is widely known for incomparable skin benefits. Bathing in milk has been a popular beauty regimen among women for thousands of years</a:t>
            </a:r>
          </a:p>
          <a:p>
            <a:pPr marL="180000" lvl="1" indent="-180000">
              <a:lnSpc>
                <a:spcPct val="107000"/>
              </a:lnSpc>
              <a:buClr>
                <a:srgbClr val="45AC34"/>
              </a:buClr>
              <a:buFont typeface="Arial" panose="020B0604020202020204" pitchFamily="34" charset="0"/>
              <a:buChar char="•"/>
              <a:defRPr/>
            </a:pPr>
            <a:r>
              <a:rPr lang="en-US"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Traditional and precious Silk-derived cocoon protein Sericin enhances skin with a shimmering, silk-like appearance and also offers smoothing and moisturizing benefits.</a:t>
            </a:r>
          </a:p>
        </p:txBody>
      </p:sp>
      <p:pic>
        <p:nvPicPr>
          <p:cNvPr id="22" name="Picture 21">
            <a:extLst>
              <a:ext uri="{FF2B5EF4-FFF2-40B4-BE49-F238E27FC236}">
                <a16:creationId xmlns:a16="http://schemas.microsoft.com/office/drawing/2014/main" id="{21E3C633-0C66-6344-9072-AE1AEF7F4C2D}"/>
              </a:ext>
            </a:extLst>
          </p:cNvPr>
          <p:cNvPicPr>
            <a:picLocks noChangeAspect="1"/>
          </p:cNvPicPr>
          <p:nvPr/>
        </p:nvPicPr>
        <p:blipFill rotWithShape="1">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498789" y="153476"/>
            <a:ext cx="1447005" cy="1111473"/>
          </a:xfrm>
          <a:prstGeom prst="rect">
            <a:avLst/>
          </a:prstGeom>
        </p:spPr>
      </p:pic>
      <p:grpSp>
        <p:nvGrpSpPr>
          <p:cNvPr id="23" name="Group 22">
            <a:extLst>
              <a:ext uri="{FF2B5EF4-FFF2-40B4-BE49-F238E27FC236}">
                <a16:creationId xmlns:a16="http://schemas.microsoft.com/office/drawing/2014/main" id="{4CE492C7-D8B4-9149-AEEE-734319D789CD}"/>
              </a:ext>
            </a:extLst>
          </p:cNvPr>
          <p:cNvGrpSpPr/>
          <p:nvPr/>
        </p:nvGrpSpPr>
        <p:grpSpPr>
          <a:xfrm>
            <a:off x="285403" y="6339287"/>
            <a:ext cx="694553" cy="284398"/>
            <a:chOff x="514348" y="6431843"/>
            <a:chExt cx="694553" cy="284398"/>
          </a:xfrm>
        </p:grpSpPr>
        <p:sp>
          <p:nvSpPr>
            <p:cNvPr id="24" name="TextBox 23">
              <a:extLst>
                <a:ext uri="{FF2B5EF4-FFF2-40B4-BE49-F238E27FC236}">
                  <a16:creationId xmlns:a16="http://schemas.microsoft.com/office/drawing/2014/main" id="{0D07577F-22C8-B441-BF4F-7F6C290B5846}"/>
                </a:ext>
              </a:extLst>
            </p:cNvPr>
            <p:cNvSpPr txBox="1"/>
            <p:nvPr/>
          </p:nvSpPr>
          <p:spPr>
            <a:xfrm>
              <a:off x="514348" y="6431843"/>
              <a:ext cx="559762" cy="2843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rPr>
                <a:t>Page</a:t>
              </a:r>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sp>
          <p:nvSpPr>
            <p:cNvPr id="25" name="TextBox 24">
              <a:extLst>
                <a:ext uri="{FF2B5EF4-FFF2-40B4-BE49-F238E27FC236}">
                  <a16:creationId xmlns:a16="http://schemas.microsoft.com/office/drawing/2014/main" id="{28841F03-5916-2A4B-943A-EFB9E4C4CDB8}"/>
                </a:ext>
              </a:extLst>
            </p:cNvPr>
            <p:cNvSpPr txBox="1"/>
            <p:nvPr/>
          </p:nvSpPr>
          <p:spPr>
            <a:xfrm>
              <a:off x="833962" y="6437030"/>
              <a:ext cx="374939"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A9ED08-882C-144F-AFD2-333CF38D2393}" type="slidenum">
                <a:rPr kumimoji="0" lang="en-GB" sz="1100" b="0" i="0" u="none" strike="noStrike" kern="1200" cap="none" spc="0" normalizeH="0" baseline="0" noProof="0" smtClean="0">
                  <a:ln>
                    <a:noFill/>
                  </a:ln>
                  <a:solidFill>
                    <a:srgbClr val="000000">
                      <a:lumMod val="65000"/>
                      <a:lumOff val="35000"/>
                    </a:srgbClr>
                  </a:solidFill>
                  <a:effectLst/>
                  <a:uLnTx/>
                  <a:uFillTx/>
                  <a:latin typeface="Trebuchet MS"/>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grpSp>
      <p:pic>
        <p:nvPicPr>
          <p:cNvPr id="26" name="Picture 25">
            <a:extLst>
              <a:ext uri="{FF2B5EF4-FFF2-40B4-BE49-F238E27FC236}">
                <a16:creationId xmlns:a16="http://schemas.microsoft.com/office/drawing/2014/main" id="{3E016D9E-1CDC-B940-97A2-F0D193894F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16901" y="6028302"/>
            <a:ext cx="1684331" cy="522958"/>
          </a:xfrm>
          <a:prstGeom prst="rect">
            <a:avLst/>
          </a:prstGeom>
        </p:spPr>
      </p:pic>
      <p:cxnSp>
        <p:nvCxnSpPr>
          <p:cNvPr id="29" name="Straight Connector 28">
            <a:extLst>
              <a:ext uri="{FF2B5EF4-FFF2-40B4-BE49-F238E27FC236}">
                <a16:creationId xmlns:a16="http://schemas.microsoft.com/office/drawing/2014/main" id="{3616C095-5D95-7349-844C-345FCC448073}"/>
              </a:ext>
            </a:extLst>
          </p:cNvPr>
          <p:cNvCxnSpPr>
            <a:cxnSpLocks/>
          </p:cNvCxnSpPr>
          <p:nvPr/>
        </p:nvCxnSpPr>
        <p:spPr bwMode="auto">
          <a:xfrm>
            <a:off x="419028" y="4283657"/>
            <a:ext cx="11155406" cy="0"/>
          </a:xfrm>
          <a:prstGeom prst="line">
            <a:avLst/>
          </a:prstGeom>
          <a:solidFill>
            <a:schemeClr val="accent1"/>
          </a:solidFill>
          <a:ln w="9525" cap="flat" cmpd="sng" algn="ctr">
            <a:solidFill>
              <a:srgbClr val="45AC34"/>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0" name="TextBox 29">
            <a:extLst>
              <a:ext uri="{FF2B5EF4-FFF2-40B4-BE49-F238E27FC236}">
                <a16:creationId xmlns:a16="http://schemas.microsoft.com/office/drawing/2014/main" id="{EB87C57D-4B8C-B243-AAC3-2C02BF03FB39}"/>
              </a:ext>
            </a:extLst>
          </p:cNvPr>
          <p:cNvSpPr txBox="1"/>
          <p:nvPr/>
        </p:nvSpPr>
        <p:spPr>
          <a:xfrm>
            <a:off x="419028" y="4410373"/>
            <a:ext cx="1342266" cy="307777"/>
          </a:xfrm>
          <a:prstGeom prst="rect">
            <a:avLst/>
          </a:prstGeom>
          <a:noFill/>
        </p:spPr>
        <p:txBody>
          <a:bodyPr wrap="square" lIns="0" tIns="0" rIns="0" bIns="0" rtlCol="0">
            <a:spAutoFit/>
          </a:bodyPr>
          <a:lstStyle/>
          <a:p>
            <a:pPr>
              <a:defRPr/>
            </a:pPr>
            <a:r>
              <a:rPr lang="de-CH" sz="2000" dirty="0">
                <a:solidFill>
                  <a:srgbClr val="45AC34"/>
                </a:solidFill>
                <a:latin typeface="Fira Sans Medium" panose="020B0603050000020004" pitchFamily="34" charset="0"/>
                <a:ea typeface="Fira Sans Medium" panose="020B0603050000020004" pitchFamily="34" charset="0"/>
                <a:cs typeface="Arial"/>
              </a:rPr>
              <a:t>EXAMPLES</a:t>
            </a:r>
          </a:p>
        </p:txBody>
      </p:sp>
      <p:sp>
        <p:nvSpPr>
          <p:cNvPr id="31" name="Rectangle 30">
            <a:extLst>
              <a:ext uri="{FF2B5EF4-FFF2-40B4-BE49-F238E27FC236}">
                <a16:creationId xmlns:a16="http://schemas.microsoft.com/office/drawing/2014/main" id="{892F94AB-3F37-CA44-8B4C-BEDEF2B22414}"/>
              </a:ext>
            </a:extLst>
          </p:cNvPr>
          <p:cNvSpPr/>
          <p:nvPr/>
        </p:nvSpPr>
        <p:spPr>
          <a:xfrm>
            <a:off x="419028" y="4833515"/>
            <a:ext cx="3918796" cy="1041824"/>
          </a:xfrm>
          <a:prstGeom prst="rect">
            <a:avLst/>
          </a:prstGeom>
        </p:spPr>
        <p:txBody>
          <a:bodyPr wrap="square" lIns="0" tIns="0" rIns="0" bIns="0">
            <a:spAutoFit/>
          </a:bodyPr>
          <a:lstStyle/>
          <a:p>
            <a:pPr marL="0" marR="0" lvl="1" indent="0" algn="l" defTabSz="914400" rtl="0" eaLnBrk="1" fontAlgn="auto" latinLnBrk="0" hangingPunct="1">
              <a:lnSpc>
                <a:spcPct val="107000"/>
              </a:lnSpc>
              <a:spcBef>
                <a:spcPts val="0"/>
              </a:spcBef>
              <a:spcAft>
                <a:spcPts val="1000"/>
              </a:spcAft>
              <a:buClrTx/>
              <a:buSzTx/>
              <a:buFontTx/>
              <a:buNone/>
              <a:tabLst/>
              <a:defRPr/>
            </a:pP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SERICIN</a:t>
            </a:r>
            <a:r>
              <a:rPr kumimoji="0" lang="en-US" sz="1600" b="1" i="0" u="none" strike="noStrike" kern="1200" cap="none" spc="0" normalizeH="0" baseline="0" noProof="0" dirty="0">
                <a:ln>
                  <a:noFill/>
                </a:ln>
                <a:solidFill>
                  <a:srgbClr val="2C6C2D"/>
                </a:solidFill>
                <a:effectLst/>
                <a:uLnTx/>
                <a:uFillTx/>
                <a:latin typeface="Fira Sans" panose="020B0503050000020004" pitchFamily="34" charset="0"/>
                <a:ea typeface="Fira Sans" panose="020B0503050000020004" pitchFamily="34" charset="0"/>
                <a:cs typeface="Arial"/>
              </a:rPr>
              <a:t> </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Sericin from </a:t>
            </a:r>
            <a:r>
              <a:rPr kumimoji="0" lang="en-US" sz="1600" b="1" i="1"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silk</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improves skin relief and decreases TEWL.</a:t>
            </a:r>
          </a:p>
          <a:p>
            <a:pPr marL="0" marR="0" lvl="2" indent="0" algn="l" defTabSz="914400" rtl="0" eaLnBrk="1" fontAlgn="auto" latinLnBrk="0" hangingPunct="1">
              <a:lnSpc>
                <a:spcPct val="107000"/>
              </a:lnSpc>
              <a:spcBef>
                <a:spcPts val="0"/>
              </a:spcBef>
              <a:spcAft>
                <a:spcPts val="1000"/>
              </a:spcAft>
              <a:buClrTx/>
              <a:buSzTx/>
              <a:buFontTx/>
              <a:buNone/>
              <a:tabLst/>
              <a:defRPr/>
            </a:pPr>
            <a:r>
              <a:rPr lang="en-US" sz="1200" dirty="0">
                <a:solidFill>
                  <a:srgbClr val="000000"/>
                </a:solidFill>
                <a:latin typeface="Fira Sans" panose="020B0503050000020004" pitchFamily="34" charset="0"/>
                <a:ea typeface="Fira Sans" panose="020B0503050000020004" pitchFamily="34" charset="0"/>
                <a:cs typeface="Arial"/>
              </a:rPr>
              <a:t>Smoothing and moisturizing activity, film-forming persists even after washing. Leads to a silky skin touch</a:t>
            </a:r>
            <a:r>
              <a:rPr kumimoji="0" lang="en-US" sz="1050" b="0" i="0" u="none" strike="noStrike" kern="1200" cap="none" spc="0" normalizeH="0" baseline="0" noProof="0" dirty="0">
                <a:ln>
                  <a:noFill/>
                </a:ln>
                <a:solidFill>
                  <a:srgbClr val="000000"/>
                </a:solidFill>
                <a:effectLst/>
                <a:uLnTx/>
                <a:uFillTx/>
                <a:latin typeface="Trebuchet MS" panose="020B0703020202090204" pitchFamily="34" charset="0"/>
                <a:ea typeface="+mn-ea"/>
                <a:cs typeface="Arial"/>
              </a:rPr>
              <a:t>.</a:t>
            </a:r>
          </a:p>
        </p:txBody>
      </p:sp>
      <p:sp>
        <p:nvSpPr>
          <p:cNvPr id="32" name="Rectangle 31">
            <a:extLst>
              <a:ext uri="{FF2B5EF4-FFF2-40B4-BE49-F238E27FC236}">
                <a16:creationId xmlns:a16="http://schemas.microsoft.com/office/drawing/2014/main" id="{C63A8A5B-8627-D94D-93C9-F4FEF362CC96}"/>
              </a:ext>
            </a:extLst>
          </p:cNvPr>
          <p:cNvSpPr/>
          <p:nvPr/>
        </p:nvSpPr>
        <p:spPr>
          <a:xfrm>
            <a:off x="4664912" y="4833515"/>
            <a:ext cx="3434953" cy="1041824"/>
          </a:xfrm>
          <a:prstGeom prst="rect">
            <a:avLst/>
          </a:prstGeom>
        </p:spPr>
        <p:txBody>
          <a:bodyPr wrap="square" lIns="0" tIns="0" rIns="0" bIns="0">
            <a:spAutoFit/>
          </a:bodyPr>
          <a:lstStyle/>
          <a:p>
            <a:pPr marL="0" marR="0" lvl="1" indent="0" algn="l" defTabSz="914400" rtl="0" eaLnBrk="1" fontAlgn="auto" latinLnBrk="0" hangingPunct="1">
              <a:lnSpc>
                <a:spcPct val="107000"/>
              </a:lnSpc>
              <a:spcBef>
                <a:spcPts val="0"/>
              </a:spcBef>
              <a:spcAft>
                <a:spcPts val="1000"/>
              </a:spcAft>
              <a:buClrTx/>
              <a:buSzTx/>
              <a:buFontTx/>
              <a:buNone/>
              <a:tabLst/>
              <a:defRPr/>
            </a:pP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LACTOMIDE</a:t>
            </a:r>
            <a:r>
              <a:rPr kumimoji="0" lang="en-US" sz="1600" b="1" i="0" u="none" strike="noStrike" kern="1200" cap="none" spc="0" normalizeH="0" baseline="0" noProof="0" dirty="0">
                <a:ln>
                  <a:noFill/>
                </a:ln>
                <a:solidFill>
                  <a:srgbClr val="2C6C2D"/>
                </a:solidFill>
                <a:effectLst/>
                <a:uLnTx/>
                <a:uFillTx/>
                <a:latin typeface="Fira Sans" panose="020B0503050000020004" pitchFamily="34" charset="0"/>
                <a:ea typeface="Fira Sans" panose="020B0503050000020004" pitchFamily="34" charset="0"/>
                <a:cs typeface="Arial"/>
              </a:rPr>
              <a:t> </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Liposomal dispersion obtained from </a:t>
            </a:r>
            <a:r>
              <a:rPr kumimoji="0" lang="en-US" sz="1600" b="1" i="1"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milk</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fermentation</a:t>
            </a:r>
          </a:p>
          <a:p>
            <a:pPr marL="0" marR="0" lvl="2" indent="0" algn="l" defTabSz="914400" rtl="0" eaLnBrk="1" fontAlgn="auto" latinLnBrk="0" hangingPunct="1">
              <a:lnSpc>
                <a:spcPct val="107000"/>
              </a:lnSpc>
              <a:spcBef>
                <a:spcPts val="0"/>
              </a:spcBef>
              <a:spcAft>
                <a:spcPts val="1000"/>
              </a:spcAft>
              <a:buClrTx/>
              <a:buSzTx/>
              <a:buFontTx/>
              <a:buNone/>
              <a:tabLst/>
              <a:defRPr/>
            </a:pPr>
            <a:r>
              <a:rPr lang="en-US" sz="1200" dirty="0">
                <a:solidFill>
                  <a:srgbClr val="000000"/>
                </a:solidFill>
                <a:latin typeface="Fira Sans" panose="020B0503050000020004" pitchFamily="34" charset="0"/>
                <a:ea typeface="Fira Sans" panose="020B0503050000020004" pitchFamily="34" charset="0"/>
                <a:cs typeface="Arial"/>
              </a:rPr>
              <a:t>Compensates loss of lipids in permeability barrier, reduces TEWL.</a:t>
            </a:r>
          </a:p>
        </p:txBody>
      </p:sp>
      <p:pic>
        <p:nvPicPr>
          <p:cNvPr id="34" name="Picture 33">
            <a:extLst>
              <a:ext uri="{FF2B5EF4-FFF2-40B4-BE49-F238E27FC236}">
                <a16:creationId xmlns:a16="http://schemas.microsoft.com/office/drawing/2014/main" id="{42492C04-C5CF-9047-A132-59E4CA6F3A8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65697" y="92511"/>
            <a:ext cx="3267931" cy="1263600"/>
          </a:xfrm>
          <a:prstGeom prst="rect">
            <a:avLst/>
          </a:prstGeom>
          <a:effectLst/>
        </p:spPr>
      </p:pic>
      <p:pic>
        <p:nvPicPr>
          <p:cNvPr id="38" name="Picture 37">
            <a:extLst>
              <a:ext uri="{FF2B5EF4-FFF2-40B4-BE49-F238E27FC236}">
                <a16:creationId xmlns:a16="http://schemas.microsoft.com/office/drawing/2014/main" id="{7BC58743-B0AE-F74D-AEB9-C6BEFFEC623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24790" y="2188615"/>
            <a:ext cx="4063511" cy="1820114"/>
          </a:xfrm>
          <a:prstGeom prst="rect">
            <a:avLst/>
          </a:prstGeom>
        </p:spPr>
      </p:pic>
      <p:pic>
        <p:nvPicPr>
          <p:cNvPr id="36" name="Picture 35">
            <a:extLst>
              <a:ext uri="{FF2B5EF4-FFF2-40B4-BE49-F238E27FC236}">
                <a16:creationId xmlns:a16="http://schemas.microsoft.com/office/drawing/2014/main" id="{FDEC58AF-049E-FA43-85EF-3B9E146B2D7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05075" y="1146726"/>
            <a:ext cx="1336089" cy="2893185"/>
          </a:xfrm>
          <a:prstGeom prst="rect">
            <a:avLst/>
          </a:prstGeom>
        </p:spPr>
      </p:pic>
      <p:pic>
        <p:nvPicPr>
          <p:cNvPr id="16" name="Picture 15">
            <a:extLst>
              <a:ext uri="{FF2B5EF4-FFF2-40B4-BE49-F238E27FC236}">
                <a16:creationId xmlns:a16="http://schemas.microsoft.com/office/drawing/2014/main" id="{3A9A2386-7FE5-4050-B607-A938DF8BA12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316757" y="4718150"/>
            <a:ext cx="1042182" cy="812104"/>
          </a:xfrm>
          <a:prstGeom prst="rect">
            <a:avLst/>
          </a:prstGeom>
        </p:spPr>
      </p:pic>
    </p:spTree>
    <p:extLst>
      <p:ext uri="{BB962C8B-B14F-4D97-AF65-F5344CB8AC3E}">
        <p14:creationId xmlns:p14="http://schemas.microsoft.com/office/powerpoint/2010/main" val="3649897319"/>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DDDEE3F-C005-DC42-BC23-F92B77080CC2}"/>
              </a:ext>
            </a:extLst>
          </p:cNvPr>
          <p:cNvSpPr/>
          <p:nvPr/>
        </p:nvSpPr>
        <p:spPr bwMode="auto">
          <a:xfrm>
            <a:off x="0" y="4248"/>
            <a:ext cx="12192000" cy="1423944"/>
          </a:xfrm>
          <a:prstGeom prst="rect">
            <a:avLst/>
          </a:prstGeom>
          <a:gradFill flip="none" rotWithShape="1">
            <a:gsLst>
              <a:gs pos="34000">
                <a:srgbClr val="2C6C2D"/>
              </a:gs>
              <a:gs pos="76000">
                <a:srgbClr val="2C6C2D">
                  <a:alpha val="0"/>
                </a:srgbClr>
              </a:gs>
            </a:gsLst>
            <a:lin ang="0" scaled="1"/>
            <a:tileRect/>
          </a:gra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rebuchet MS" pitchFamily="34" charset="0"/>
              <a:ea typeface="+mn-ea"/>
              <a:cs typeface="Arial" charset="0"/>
            </a:endParaRPr>
          </a:p>
        </p:txBody>
      </p:sp>
      <p:sp>
        <p:nvSpPr>
          <p:cNvPr id="23" name="Rectangle 22">
            <a:extLst>
              <a:ext uri="{FF2B5EF4-FFF2-40B4-BE49-F238E27FC236}">
                <a16:creationId xmlns:a16="http://schemas.microsoft.com/office/drawing/2014/main" id="{92ABDD44-A330-5349-8739-1216AC5B2C43}"/>
              </a:ext>
            </a:extLst>
          </p:cNvPr>
          <p:cNvSpPr/>
          <p:nvPr/>
        </p:nvSpPr>
        <p:spPr>
          <a:xfrm>
            <a:off x="419027" y="1765827"/>
            <a:ext cx="6742749" cy="1707006"/>
          </a:xfrm>
          <a:prstGeom prst="rect">
            <a:avLst/>
          </a:prstGeom>
        </p:spPr>
        <p:txBody>
          <a:bodyPr wrap="square">
            <a:spAutoFit/>
          </a:bodyPr>
          <a:lstStyle/>
          <a:p>
            <a:pPr marL="180000" marR="0" lvl="1" indent="-180000" fontAlgn="auto">
              <a:lnSpc>
                <a:spcPct val="107000"/>
              </a:lnSpc>
              <a:spcBef>
                <a:spcPts val="0"/>
              </a:spcBef>
              <a:spcAft>
                <a:spcPts val="1200"/>
              </a:spcAft>
              <a:buClr>
                <a:srgbClr val="45AC34"/>
              </a:buClr>
              <a:buSzTx/>
              <a:buFont typeface="Arial" panose="020B0604020202020204" pitchFamily="34" charset="0"/>
              <a:buChar char="•"/>
              <a:tabLst/>
              <a:defRPr/>
            </a:pPr>
            <a:r>
              <a:rPr lang="en-US"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Preparations from yeast have long been used for cosmetic and pharmaceutical purposes</a:t>
            </a:r>
          </a:p>
          <a:p>
            <a:pPr marL="180000" marR="0" lvl="1" indent="-180000" fontAlgn="auto">
              <a:lnSpc>
                <a:spcPct val="107000"/>
              </a:lnSpc>
              <a:spcBef>
                <a:spcPts val="0"/>
              </a:spcBef>
              <a:spcAft>
                <a:spcPts val="1200"/>
              </a:spcAft>
              <a:buClr>
                <a:srgbClr val="45AC34"/>
              </a:buClr>
              <a:buSzTx/>
              <a:buFont typeface="Arial" panose="020B0604020202020204" pitchFamily="34" charset="0"/>
              <a:buChar char="•"/>
              <a:tabLst/>
              <a:defRPr/>
            </a:pPr>
            <a:r>
              <a:rPr lang="en-US"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Fermentation is perhaps the most ancient process mankind has ever used, as it unleashes many different compounds, some of which are very beneficial to the skin.</a:t>
            </a:r>
          </a:p>
        </p:txBody>
      </p:sp>
      <p:pic>
        <p:nvPicPr>
          <p:cNvPr id="24" name="Picture 23">
            <a:extLst>
              <a:ext uri="{FF2B5EF4-FFF2-40B4-BE49-F238E27FC236}">
                <a16:creationId xmlns:a16="http://schemas.microsoft.com/office/drawing/2014/main" id="{F1AE91CE-6802-A649-9772-1CA25DCE20FE}"/>
              </a:ext>
            </a:extLst>
          </p:cNvPr>
          <p:cNvPicPr>
            <a:picLocks noChangeAspect="1"/>
          </p:cNvPicPr>
          <p:nvPr/>
        </p:nvPicPr>
        <p:blipFill rotWithShape="1">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498789" y="153476"/>
            <a:ext cx="1447005" cy="1111473"/>
          </a:xfrm>
          <a:prstGeom prst="rect">
            <a:avLst/>
          </a:prstGeom>
        </p:spPr>
      </p:pic>
      <p:grpSp>
        <p:nvGrpSpPr>
          <p:cNvPr id="25" name="Group 24">
            <a:extLst>
              <a:ext uri="{FF2B5EF4-FFF2-40B4-BE49-F238E27FC236}">
                <a16:creationId xmlns:a16="http://schemas.microsoft.com/office/drawing/2014/main" id="{1B181B40-F9A0-854D-B646-1FBFA1ED3324}"/>
              </a:ext>
            </a:extLst>
          </p:cNvPr>
          <p:cNvGrpSpPr/>
          <p:nvPr/>
        </p:nvGrpSpPr>
        <p:grpSpPr>
          <a:xfrm>
            <a:off x="285403" y="6339287"/>
            <a:ext cx="694553" cy="284398"/>
            <a:chOff x="514348" y="6431843"/>
            <a:chExt cx="694553" cy="284398"/>
          </a:xfrm>
        </p:grpSpPr>
        <p:sp>
          <p:nvSpPr>
            <p:cNvPr id="26" name="TextBox 25">
              <a:extLst>
                <a:ext uri="{FF2B5EF4-FFF2-40B4-BE49-F238E27FC236}">
                  <a16:creationId xmlns:a16="http://schemas.microsoft.com/office/drawing/2014/main" id="{C99D96B5-0D00-9E44-AEC5-681B31697D1A}"/>
                </a:ext>
              </a:extLst>
            </p:cNvPr>
            <p:cNvSpPr txBox="1"/>
            <p:nvPr/>
          </p:nvSpPr>
          <p:spPr>
            <a:xfrm>
              <a:off x="514348" y="6431843"/>
              <a:ext cx="559762" cy="2843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rPr>
                <a:t>Page</a:t>
              </a:r>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sp>
          <p:nvSpPr>
            <p:cNvPr id="27" name="TextBox 26">
              <a:extLst>
                <a:ext uri="{FF2B5EF4-FFF2-40B4-BE49-F238E27FC236}">
                  <a16:creationId xmlns:a16="http://schemas.microsoft.com/office/drawing/2014/main" id="{9039AC53-D516-064A-855F-847651356788}"/>
                </a:ext>
              </a:extLst>
            </p:cNvPr>
            <p:cNvSpPr txBox="1"/>
            <p:nvPr/>
          </p:nvSpPr>
          <p:spPr>
            <a:xfrm>
              <a:off x="833962" y="6437030"/>
              <a:ext cx="374939"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A9ED08-882C-144F-AFD2-333CF38D2393}" type="slidenum">
                <a:rPr kumimoji="0" lang="en-GB" sz="1100" b="0" i="0" u="none" strike="noStrike" kern="1200" cap="none" spc="0" normalizeH="0" baseline="0" noProof="0" smtClean="0">
                  <a:ln>
                    <a:noFill/>
                  </a:ln>
                  <a:solidFill>
                    <a:srgbClr val="000000">
                      <a:lumMod val="65000"/>
                      <a:lumOff val="35000"/>
                    </a:srgbClr>
                  </a:solidFill>
                  <a:effectLst/>
                  <a:uLnTx/>
                  <a:uFillTx/>
                  <a:latin typeface="Trebuchet MS"/>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grpSp>
      <p:pic>
        <p:nvPicPr>
          <p:cNvPr id="28" name="Picture 27">
            <a:extLst>
              <a:ext uri="{FF2B5EF4-FFF2-40B4-BE49-F238E27FC236}">
                <a16:creationId xmlns:a16="http://schemas.microsoft.com/office/drawing/2014/main" id="{CFEAA091-489C-1248-A3B4-C4707D10F8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16901" y="6028302"/>
            <a:ext cx="1684331" cy="522958"/>
          </a:xfrm>
          <a:prstGeom prst="rect">
            <a:avLst/>
          </a:prstGeom>
        </p:spPr>
      </p:pic>
      <p:cxnSp>
        <p:nvCxnSpPr>
          <p:cNvPr id="31" name="Straight Connector 30">
            <a:extLst>
              <a:ext uri="{FF2B5EF4-FFF2-40B4-BE49-F238E27FC236}">
                <a16:creationId xmlns:a16="http://schemas.microsoft.com/office/drawing/2014/main" id="{B2BA23EE-F576-E249-9D63-6630851AB13A}"/>
              </a:ext>
            </a:extLst>
          </p:cNvPr>
          <p:cNvCxnSpPr>
            <a:cxnSpLocks/>
          </p:cNvCxnSpPr>
          <p:nvPr/>
        </p:nvCxnSpPr>
        <p:spPr bwMode="auto">
          <a:xfrm>
            <a:off x="419028" y="3683752"/>
            <a:ext cx="11155406" cy="0"/>
          </a:xfrm>
          <a:prstGeom prst="line">
            <a:avLst/>
          </a:prstGeom>
          <a:solidFill>
            <a:schemeClr val="accent1"/>
          </a:solidFill>
          <a:ln w="9525" cap="flat" cmpd="sng" algn="ctr">
            <a:solidFill>
              <a:srgbClr val="45AC34"/>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2" name="TextBox 31">
            <a:extLst>
              <a:ext uri="{FF2B5EF4-FFF2-40B4-BE49-F238E27FC236}">
                <a16:creationId xmlns:a16="http://schemas.microsoft.com/office/drawing/2014/main" id="{B964F1F6-C6C9-464E-83BC-2BD0DD24096F}"/>
              </a:ext>
            </a:extLst>
          </p:cNvPr>
          <p:cNvSpPr txBox="1"/>
          <p:nvPr/>
        </p:nvSpPr>
        <p:spPr>
          <a:xfrm>
            <a:off x="419028" y="3810468"/>
            <a:ext cx="1342266" cy="307777"/>
          </a:xfrm>
          <a:prstGeom prst="rect">
            <a:avLst/>
          </a:prstGeom>
          <a:noFill/>
        </p:spPr>
        <p:txBody>
          <a:bodyPr wrap="square" lIns="0" tIns="0" rIns="0" bIns="0" rtlCol="0">
            <a:spAutoFit/>
          </a:bodyPr>
          <a:lstStyle/>
          <a:p>
            <a:pPr marR="0" lvl="0" indent="0" fontAlgn="auto">
              <a:lnSpc>
                <a:spcPct val="100000"/>
              </a:lnSpc>
              <a:spcBef>
                <a:spcPts val="0"/>
              </a:spcBef>
              <a:spcAft>
                <a:spcPts val="0"/>
              </a:spcAft>
              <a:buClrTx/>
              <a:buSzTx/>
              <a:buFontTx/>
              <a:buNone/>
              <a:tabLst/>
              <a:defRPr/>
            </a:pPr>
            <a:r>
              <a:rPr lang="de-CH" sz="2000" dirty="0">
                <a:solidFill>
                  <a:srgbClr val="45AC34"/>
                </a:solidFill>
                <a:latin typeface="Fira Sans Medium" panose="020B0603050000020004" pitchFamily="34" charset="0"/>
                <a:ea typeface="Fira Sans Medium" panose="020B0603050000020004" pitchFamily="34" charset="0"/>
                <a:cs typeface="Arial"/>
              </a:rPr>
              <a:t>EXAMPLES</a:t>
            </a:r>
          </a:p>
        </p:txBody>
      </p:sp>
      <p:sp>
        <p:nvSpPr>
          <p:cNvPr id="33" name="Rectangle 32">
            <a:extLst>
              <a:ext uri="{FF2B5EF4-FFF2-40B4-BE49-F238E27FC236}">
                <a16:creationId xmlns:a16="http://schemas.microsoft.com/office/drawing/2014/main" id="{CD4F97A2-FF2D-4546-8B23-31CCAD369609}"/>
              </a:ext>
            </a:extLst>
          </p:cNvPr>
          <p:cNvSpPr/>
          <p:nvPr/>
        </p:nvSpPr>
        <p:spPr>
          <a:xfrm>
            <a:off x="419028" y="4233610"/>
            <a:ext cx="3434953" cy="1305294"/>
          </a:xfrm>
          <a:prstGeom prst="rect">
            <a:avLst/>
          </a:prstGeom>
        </p:spPr>
        <p:txBody>
          <a:bodyPr wrap="square" lIns="0" tIns="0" rIns="0" bIns="0">
            <a:spAutoFit/>
          </a:bodyPr>
          <a:lstStyle/>
          <a:p>
            <a:pPr marL="0" marR="0" lvl="1" indent="0" algn="l" defTabSz="914400" rtl="0" eaLnBrk="1" fontAlgn="auto" latinLnBrk="0" hangingPunct="1">
              <a:lnSpc>
                <a:spcPct val="107000"/>
              </a:lnSpc>
              <a:spcBef>
                <a:spcPts val="0"/>
              </a:spcBef>
              <a:spcAft>
                <a:spcPts val="1000"/>
              </a:spcAft>
              <a:buClrTx/>
              <a:buSzTx/>
              <a:buFontTx/>
              <a:buNone/>
              <a:tabLst/>
              <a:defRPr/>
            </a:pP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ERYTHRULOSE </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Produced via fermentation, gives a new dimension to your self-tanning products.</a:t>
            </a:r>
          </a:p>
          <a:p>
            <a:pPr marL="0" lvl="2">
              <a:lnSpc>
                <a:spcPct val="107000"/>
              </a:lnSpc>
              <a:spcAft>
                <a:spcPts val="1000"/>
              </a:spcAft>
              <a:defRPr/>
            </a:pPr>
            <a:r>
              <a:rPr lang="en-US" sz="1200" dirty="0">
                <a:solidFill>
                  <a:srgbClr val="000000"/>
                </a:solidFill>
                <a:latin typeface="Fira Sans" panose="020B0503050000020004" pitchFamily="34" charset="0"/>
                <a:ea typeface="Fira Sans" panose="020B0503050000020004" pitchFamily="34" charset="0"/>
                <a:cs typeface="Arial"/>
              </a:rPr>
              <a:t>Leads to a deep, even and natural long-lasting tan without streaks, while avoiding skin dryness.</a:t>
            </a:r>
          </a:p>
        </p:txBody>
      </p:sp>
      <p:sp>
        <p:nvSpPr>
          <p:cNvPr id="34" name="Rectangle 33">
            <a:extLst>
              <a:ext uri="{FF2B5EF4-FFF2-40B4-BE49-F238E27FC236}">
                <a16:creationId xmlns:a16="http://schemas.microsoft.com/office/drawing/2014/main" id="{A410D642-8DAA-524B-A52C-0160DF063151}"/>
              </a:ext>
            </a:extLst>
          </p:cNvPr>
          <p:cNvSpPr/>
          <p:nvPr/>
        </p:nvSpPr>
        <p:spPr>
          <a:xfrm>
            <a:off x="4205503" y="4233610"/>
            <a:ext cx="4132518" cy="1766381"/>
          </a:xfrm>
          <a:prstGeom prst="rect">
            <a:avLst/>
          </a:prstGeom>
        </p:spPr>
        <p:txBody>
          <a:bodyPr wrap="square" lIns="0" tIns="0" rIns="0" bIns="0">
            <a:spAutoFit/>
          </a:bodyPr>
          <a:lstStyle/>
          <a:p>
            <a:pPr marL="0" lvl="1">
              <a:lnSpc>
                <a:spcPct val="107000"/>
              </a:lnSpc>
              <a:spcAft>
                <a:spcPts val="1000"/>
              </a:spcAft>
              <a:defRPr/>
            </a:pP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TILAMAR PDO with NØØVISTA</a:t>
            </a:r>
            <a:r>
              <a:rPr kumimoji="0" lang="en-US" sz="1600" b="1" i="0" u="none" strike="noStrike" kern="1200" cap="none" spc="0" normalizeH="0" baseline="30000" noProof="0" dirty="0">
                <a:ln>
                  <a:noFill/>
                </a:ln>
                <a:solidFill>
                  <a:srgbClr val="007E4B"/>
                </a:solidFill>
                <a:effectLst/>
                <a:uLnTx/>
                <a:uFillTx/>
                <a:latin typeface="Fira Sans" panose="020B0503050000020004" pitchFamily="34" charset="0"/>
                <a:ea typeface="Fira Sans" panose="020B0503050000020004" pitchFamily="34" charset="0"/>
                <a:cs typeface="Arial"/>
              </a:rPr>
              <a:t>TM</a:t>
            </a: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 </a:t>
            </a:r>
            <a:r>
              <a:rPr lang="en-US" sz="1600" dirty="0">
                <a:solidFill>
                  <a:srgbClr val="000000"/>
                </a:solidFill>
                <a:latin typeface="Fira Sans" panose="020B0503050000020004" pitchFamily="34" charset="0"/>
                <a:ea typeface="Fira Sans" panose="020B0503050000020004" pitchFamily="34" charset="0"/>
                <a:cs typeface="Arial"/>
              </a:rPr>
              <a:t>Multifunctional ingredient combining naturality, sustainability, conscious beauty, and high performance in only one product </a:t>
            </a:r>
          </a:p>
          <a:p>
            <a:pPr marL="0" lvl="1">
              <a:lnSpc>
                <a:spcPct val="107000"/>
              </a:lnSpc>
              <a:spcAft>
                <a:spcPts val="1000"/>
              </a:spcAft>
              <a:defRPr/>
            </a:pPr>
            <a:r>
              <a:rPr lang="en-US" sz="1200" dirty="0">
                <a:solidFill>
                  <a:srgbClr val="000000"/>
                </a:solidFill>
                <a:latin typeface="Fira Sans" panose="020B0503050000020004" pitchFamily="34" charset="0"/>
                <a:ea typeface="Fira Sans" panose="020B0503050000020004" pitchFamily="34" charset="0"/>
                <a:cs typeface="Arial"/>
              </a:rPr>
              <a:t>Designed to reduce formulation complexity by acting as a preservative booster, a skin humectant, sensory enhancer and actives carrier..</a:t>
            </a:r>
          </a:p>
        </p:txBody>
      </p:sp>
      <p:pic>
        <p:nvPicPr>
          <p:cNvPr id="36" name="Picture 35">
            <a:extLst>
              <a:ext uri="{FF2B5EF4-FFF2-40B4-BE49-F238E27FC236}">
                <a16:creationId xmlns:a16="http://schemas.microsoft.com/office/drawing/2014/main" id="{1DCBCED2-8BBF-0F4E-86CB-59F812C0053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8200" y="82970"/>
            <a:ext cx="3267931" cy="1263600"/>
          </a:xfrm>
          <a:prstGeom prst="rect">
            <a:avLst/>
          </a:prstGeom>
          <a:effectLst/>
        </p:spPr>
      </p:pic>
      <p:pic>
        <p:nvPicPr>
          <p:cNvPr id="5" name="Picture 4">
            <a:extLst>
              <a:ext uri="{FF2B5EF4-FFF2-40B4-BE49-F238E27FC236}">
                <a16:creationId xmlns:a16="http://schemas.microsoft.com/office/drawing/2014/main" id="{9A3CA359-3C9A-3F4D-9623-9281F7B7640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
          <a:stretch/>
        </p:blipFill>
        <p:spPr>
          <a:xfrm>
            <a:off x="6805906" y="701894"/>
            <a:ext cx="4025745" cy="2855143"/>
          </a:xfrm>
          <a:prstGeom prst="rect">
            <a:avLst/>
          </a:prstGeom>
        </p:spPr>
      </p:pic>
      <p:sp>
        <p:nvSpPr>
          <p:cNvPr id="2" name="TextBox 1">
            <a:extLst>
              <a:ext uri="{FF2B5EF4-FFF2-40B4-BE49-F238E27FC236}">
                <a16:creationId xmlns:a16="http://schemas.microsoft.com/office/drawing/2014/main" id="{0006A848-9BA0-4C19-9475-D5DB30C9C6B8}"/>
              </a:ext>
            </a:extLst>
          </p:cNvPr>
          <p:cNvSpPr txBox="1"/>
          <p:nvPr/>
        </p:nvSpPr>
        <p:spPr>
          <a:xfrm>
            <a:off x="1658046" y="783827"/>
            <a:ext cx="163859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600" b="0" i="0" u="none" strike="noStrike" kern="1200" cap="none" spc="0" normalizeH="0" baseline="0" noProof="0" dirty="0">
                <a:ln>
                  <a:noFill/>
                </a:ln>
                <a:solidFill>
                  <a:srgbClr val="FFFFFF"/>
                </a:solidFill>
                <a:effectLst/>
                <a:uLnTx/>
                <a:uFillTx/>
                <a:latin typeface="Trebuchet MS"/>
                <a:ea typeface="+mn-ea"/>
                <a:cs typeface="Arial"/>
              </a:rPr>
              <a:t>&amp; Fermentation</a:t>
            </a:r>
          </a:p>
        </p:txBody>
      </p:sp>
      <p:pic>
        <p:nvPicPr>
          <p:cNvPr id="19" name="Picture 18">
            <a:extLst>
              <a:ext uri="{FF2B5EF4-FFF2-40B4-BE49-F238E27FC236}">
                <a16:creationId xmlns:a16="http://schemas.microsoft.com/office/drawing/2014/main" id="{E3CCE1EB-1EF2-436C-B554-F79C74CFF27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967179" y="4403583"/>
            <a:ext cx="944083" cy="735662"/>
          </a:xfrm>
          <a:prstGeom prst="rect">
            <a:avLst/>
          </a:prstGeom>
        </p:spPr>
      </p:pic>
      <p:pic>
        <p:nvPicPr>
          <p:cNvPr id="20" name="Picture 19">
            <a:extLst>
              <a:ext uri="{FF2B5EF4-FFF2-40B4-BE49-F238E27FC236}">
                <a16:creationId xmlns:a16="http://schemas.microsoft.com/office/drawing/2014/main" id="{06AE4601-DFB8-47EE-93D1-E3AE2562519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940482" y="4403583"/>
            <a:ext cx="860750" cy="670726"/>
          </a:xfrm>
          <a:prstGeom prst="rect">
            <a:avLst/>
          </a:prstGeom>
        </p:spPr>
      </p:pic>
      <p:pic>
        <p:nvPicPr>
          <p:cNvPr id="22" name="Image 64" descr="Une image contenant dessin&#10;&#10;Description générée automatiquement">
            <a:extLst>
              <a:ext uri="{FF2B5EF4-FFF2-40B4-BE49-F238E27FC236}">
                <a16:creationId xmlns:a16="http://schemas.microsoft.com/office/drawing/2014/main" id="{9D7FFD03-1A36-42E3-8E7B-2BA9E761F09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770009" y="4311702"/>
            <a:ext cx="912552" cy="670726"/>
          </a:xfrm>
          <a:prstGeom prst="rect">
            <a:avLst/>
          </a:prstGeom>
        </p:spPr>
      </p:pic>
    </p:spTree>
    <p:extLst>
      <p:ext uri="{BB962C8B-B14F-4D97-AF65-F5344CB8AC3E}">
        <p14:creationId xmlns:p14="http://schemas.microsoft.com/office/powerpoint/2010/main" val="1847841374"/>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DDDEE3F-C005-DC42-BC23-F92B77080CC2}"/>
              </a:ext>
            </a:extLst>
          </p:cNvPr>
          <p:cNvSpPr/>
          <p:nvPr/>
        </p:nvSpPr>
        <p:spPr bwMode="auto">
          <a:xfrm>
            <a:off x="0" y="4248"/>
            <a:ext cx="12192000" cy="1423944"/>
          </a:xfrm>
          <a:prstGeom prst="rect">
            <a:avLst/>
          </a:prstGeom>
          <a:gradFill flip="none" rotWithShape="1">
            <a:gsLst>
              <a:gs pos="34000">
                <a:srgbClr val="2C6C2D"/>
              </a:gs>
              <a:gs pos="76000">
                <a:srgbClr val="2C6C2D">
                  <a:alpha val="0"/>
                </a:srgbClr>
              </a:gs>
            </a:gsLst>
            <a:lin ang="0" scaled="1"/>
            <a:tileRect/>
          </a:gra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rebuchet MS" pitchFamily="34" charset="0"/>
              <a:ea typeface="+mn-ea"/>
              <a:cs typeface="Arial" charset="0"/>
            </a:endParaRPr>
          </a:p>
        </p:txBody>
      </p:sp>
      <p:pic>
        <p:nvPicPr>
          <p:cNvPr id="24" name="Picture 23">
            <a:extLst>
              <a:ext uri="{FF2B5EF4-FFF2-40B4-BE49-F238E27FC236}">
                <a16:creationId xmlns:a16="http://schemas.microsoft.com/office/drawing/2014/main" id="{F1AE91CE-6802-A649-9772-1CA25DCE20FE}"/>
              </a:ext>
            </a:extLst>
          </p:cNvPr>
          <p:cNvPicPr>
            <a:picLocks noChangeAspect="1"/>
          </p:cNvPicPr>
          <p:nvPr/>
        </p:nvPicPr>
        <p:blipFill rotWithShape="1">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498789" y="153476"/>
            <a:ext cx="1447005" cy="1111473"/>
          </a:xfrm>
          <a:prstGeom prst="rect">
            <a:avLst/>
          </a:prstGeom>
        </p:spPr>
      </p:pic>
      <p:grpSp>
        <p:nvGrpSpPr>
          <p:cNvPr id="25" name="Group 24">
            <a:extLst>
              <a:ext uri="{FF2B5EF4-FFF2-40B4-BE49-F238E27FC236}">
                <a16:creationId xmlns:a16="http://schemas.microsoft.com/office/drawing/2014/main" id="{1B181B40-F9A0-854D-B646-1FBFA1ED3324}"/>
              </a:ext>
            </a:extLst>
          </p:cNvPr>
          <p:cNvGrpSpPr/>
          <p:nvPr/>
        </p:nvGrpSpPr>
        <p:grpSpPr>
          <a:xfrm>
            <a:off x="285403" y="6339287"/>
            <a:ext cx="694553" cy="284398"/>
            <a:chOff x="514348" y="6431843"/>
            <a:chExt cx="694553" cy="284398"/>
          </a:xfrm>
        </p:grpSpPr>
        <p:sp>
          <p:nvSpPr>
            <p:cNvPr id="26" name="TextBox 25">
              <a:extLst>
                <a:ext uri="{FF2B5EF4-FFF2-40B4-BE49-F238E27FC236}">
                  <a16:creationId xmlns:a16="http://schemas.microsoft.com/office/drawing/2014/main" id="{C99D96B5-0D00-9E44-AEC5-681B31697D1A}"/>
                </a:ext>
              </a:extLst>
            </p:cNvPr>
            <p:cNvSpPr txBox="1"/>
            <p:nvPr/>
          </p:nvSpPr>
          <p:spPr>
            <a:xfrm>
              <a:off x="514348" y="6431843"/>
              <a:ext cx="559762" cy="2843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rPr>
                <a:t>Page</a:t>
              </a:r>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sp>
          <p:nvSpPr>
            <p:cNvPr id="27" name="TextBox 26">
              <a:extLst>
                <a:ext uri="{FF2B5EF4-FFF2-40B4-BE49-F238E27FC236}">
                  <a16:creationId xmlns:a16="http://schemas.microsoft.com/office/drawing/2014/main" id="{9039AC53-D516-064A-855F-847651356788}"/>
                </a:ext>
              </a:extLst>
            </p:cNvPr>
            <p:cNvSpPr txBox="1"/>
            <p:nvPr/>
          </p:nvSpPr>
          <p:spPr>
            <a:xfrm>
              <a:off x="833962" y="6437030"/>
              <a:ext cx="374939"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A9ED08-882C-144F-AFD2-333CF38D2393}" type="slidenum">
                <a:rPr kumimoji="0" lang="en-GB" sz="1100" b="0" i="0" u="none" strike="noStrike" kern="1200" cap="none" spc="0" normalizeH="0" baseline="0" noProof="0" smtClean="0">
                  <a:ln>
                    <a:noFill/>
                  </a:ln>
                  <a:solidFill>
                    <a:srgbClr val="000000">
                      <a:lumMod val="65000"/>
                      <a:lumOff val="35000"/>
                    </a:srgbClr>
                  </a:solidFill>
                  <a:effectLst/>
                  <a:uLnTx/>
                  <a:uFillTx/>
                  <a:latin typeface="Trebuchet MS"/>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100" b="0" i="0" u="none" strike="noStrike" kern="1200" cap="none" spc="0" normalizeH="0" baseline="0" noProof="0" dirty="0">
                <a:ln>
                  <a:noFill/>
                </a:ln>
                <a:solidFill>
                  <a:srgbClr val="000000">
                    <a:lumMod val="65000"/>
                    <a:lumOff val="35000"/>
                  </a:srgbClr>
                </a:solidFill>
                <a:effectLst/>
                <a:uLnTx/>
                <a:uFillTx/>
                <a:latin typeface="Trebuchet MS"/>
                <a:ea typeface="+mn-ea"/>
                <a:cs typeface="Arial"/>
              </a:endParaRPr>
            </a:p>
          </p:txBody>
        </p:sp>
      </p:grpSp>
      <p:pic>
        <p:nvPicPr>
          <p:cNvPr id="28" name="Picture 27">
            <a:extLst>
              <a:ext uri="{FF2B5EF4-FFF2-40B4-BE49-F238E27FC236}">
                <a16:creationId xmlns:a16="http://schemas.microsoft.com/office/drawing/2014/main" id="{CFEAA091-489C-1248-A3B4-C4707D10F8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16901" y="6028302"/>
            <a:ext cx="1684331" cy="522958"/>
          </a:xfrm>
          <a:prstGeom prst="rect">
            <a:avLst/>
          </a:prstGeom>
        </p:spPr>
      </p:pic>
      <p:cxnSp>
        <p:nvCxnSpPr>
          <p:cNvPr id="31" name="Straight Connector 30">
            <a:extLst>
              <a:ext uri="{FF2B5EF4-FFF2-40B4-BE49-F238E27FC236}">
                <a16:creationId xmlns:a16="http://schemas.microsoft.com/office/drawing/2014/main" id="{B2BA23EE-F576-E249-9D63-6630851AB13A}"/>
              </a:ext>
            </a:extLst>
          </p:cNvPr>
          <p:cNvCxnSpPr>
            <a:cxnSpLocks/>
          </p:cNvCxnSpPr>
          <p:nvPr/>
        </p:nvCxnSpPr>
        <p:spPr bwMode="auto">
          <a:xfrm>
            <a:off x="381222" y="3429000"/>
            <a:ext cx="11155406" cy="0"/>
          </a:xfrm>
          <a:prstGeom prst="line">
            <a:avLst/>
          </a:prstGeom>
          <a:solidFill>
            <a:schemeClr val="accent1"/>
          </a:solidFill>
          <a:ln w="9525" cap="flat" cmpd="sng" algn="ctr">
            <a:solidFill>
              <a:srgbClr val="45AC34"/>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19" name="Picture 18">
            <a:extLst>
              <a:ext uri="{FF2B5EF4-FFF2-40B4-BE49-F238E27FC236}">
                <a16:creationId xmlns:a16="http://schemas.microsoft.com/office/drawing/2014/main" id="{E3CCE1EB-1EF2-436C-B554-F79C74CFF2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67179" y="4403583"/>
            <a:ext cx="944083" cy="735662"/>
          </a:xfrm>
          <a:prstGeom prst="rect">
            <a:avLst/>
          </a:prstGeom>
        </p:spPr>
      </p:pic>
      <p:pic>
        <p:nvPicPr>
          <p:cNvPr id="20" name="Picture 19">
            <a:extLst>
              <a:ext uri="{FF2B5EF4-FFF2-40B4-BE49-F238E27FC236}">
                <a16:creationId xmlns:a16="http://schemas.microsoft.com/office/drawing/2014/main" id="{06AE4601-DFB8-47EE-93D1-E3AE2562519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40482" y="4403583"/>
            <a:ext cx="860750" cy="670726"/>
          </a:xfrm>
          <a:prstGeom prst="rect">
            <a:avLst/>
          </a:prstGeom>
        </p:spPr>
      </p:pic>
      <p:pic>
        <p:nvPicPr>
          <p:cNvPr id="22" name="Image 64" descr="Une image contenant dessin&#10;&#10;Description générée automatiquement">
            <a:extLst>
              <a:ext uri="{FF2B5EF4-FFF2-40B4-BE49-F238E27FC236}">
                <a16:creationId xmlns:a16="http://schemas.microsoft.com/office/drawing/2014/main" id="{9D7FFD03-1A36-42E3-8E7B-2BA9E761F09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770009" y="4311702"/>
            <a:ext cx="912552" cy="670726"/>
          </a:xfrm>
          <a:prstGeom prst="rect">
            <a:avLst/>
          </a:prstGeom>
        </p:spPr>
      </p:pic>
      <p:sp>
        <p:nvSpPr>
          <p:cNvPr id="29" name="Rectangle 28">
            <a:extLst>
              <a:ext uri="{FF2B5EF4-FFF2-40B4-BE49-F238E27FC236}">
                <a16:creationId xmlns:a16="http://schemas.microsoft.com/office/drawing/2014/main" id="{6D454564-FF89-45AC-ADB3-EF3D3755E178}"/>
              </a:ext>
            </a:extLst>
          </p:cNvPr>
          <p:cNvSpPr/>
          <p:nvPr/>
        </p:nvSpPr>
        <p:spPr>
          <a:xfrm>
            <a:off x="419028" y="1765827"/>
            <a:ext cx="4306395" cy="1277786"/>
          </a:xfrm>
          <a:prstGeom prst="rect">
            <a:avLst/>
          </a:prstGeom>
        </p:spPr>
        <p:txBody>
          <a:bodyPr wrap="square">
            <a:spAutoFit/>
          </a:bodyPr>
          <a:lstStyle/>
          <a:p>
            <a:pPr marL="180000" lvl="1" indent="-180000">
              <a:lnSpc>
                <a:spcPct val="107000"/>
              </a:lnSpc>
              <a:spcAft>
                <a:spcPts val="1200"/>
              </a:spcAft>
              <a:buClr>
                <a:srgbClr val="45AC34"/>
              </a:buClr>
              <a:buFont typeface="Arial" panose="020B0604020202020204" pitchFamily="34" charset="0"/>
              <a:buChar char="•"/>
              <a:defRPr/>
            </a:pPr>
            <a:r>
              <a:rPr lang="en-US" dirty="0">
                <a:solidFill>
                  <a:srgbClr val="007E4B"/>
                </a:solidFill>
                <a:latin typeface="Fira Sans Medium" panose="020B0603050000020004" pitchFamily="34" charset="0"/>
                <a:ea typeface="Fira Sans Medium" panose="020B0603050000020004" pitchFamily="34" charset="0"/>
                <a:cs typeface="Times New Roman" panose="02020603050405020304" pitchFamily="18" charset="0"/>
              </a:rPr>
              <a:t>Silica and Titanium Dioxide are minerals found in nature, used as versatile ingredients and as filters for UV protection</a:t>
            </a:r>
          </a:p>
        </p:txBody>
      </p:sp>
      <p:sp>
        <p:nvSpPr>
          <p:cNvPr id="30" name="TextBox 29">
            <a:extLst>
              <a:ext uri="{FF2B5EF4-FFF2-40B4-BE49-F238E27FC236}">
                <a16:creationId xmlns:a16="http://schemas.microsoft.com/office/drawing/2014/main" id="{72709253-695F-4D7C-BF27-02ED674A07A1}"/>
              </a:ext>
            </a:extLst>
          </p:cNvPr>
          <p:cNvSpPr txBox="1"/>
          <p:nvPr/>
        </p:nvSpPr>
        <p:spPr>
          <a:xfrm>
            <a:off x="402546" y="3521214"/>
            <a:ext cx="1342266" cy="307777"/>
          </a:xfrm>
          <a:prstGeom prst="rect">
            <a:avLst/>
          </a:prstGeom>
          <a:noFill/>
        </p:spPr>
        <p:txBody>
          <a:bodyPr wrap="square" lIns="0" tIns="0" rIns="0" bIns="0" rtlCol="0">
            <a:spAutoFit/>
          </a:bodyPr>
          <a:lstStyle/>
          <a:p>
            <a:pPr>
              <a:defRPr/>
            </a:pPr>
            <a:r>
              <a:rPr lang="de-CH" sz="2000" dirty="0">
                <a:solidFill>
                  <a:srgbClr val="45AC34"/>
                </a:solidFill>
                <a:latin typeface="Fira Sans Medium" panose="020B0603050000020004" pitchFamily="34" charset="0"/>
                <a:ea typeface="Fira Sans Medium" panose="020B0603050000020004" pitchFamily="34" charset="0"/>
                <a:cs typeface="Arial"/>
              </a:rPr>
              <a:t>EXAMPLES</a:t>
            </a:r>
          </a:p>
        </p:txBody>
      </p:sp>
      <p:sp>
        <p:nvSpPr>
          <p:cNvPr id="35" name="Rectangle 34">
            <a:extLst>
              <a:ext uri="{FF2B5EF4-FFF2-40B4-BE49-F238E27FC236}">
                <a16:creationId xmlns:a16="http://schemas.microsoft.com/office/drawing/2014/main" id="{41864EFA-EF93-4AC9-BF88-05C79892254E}"/>
              </a:ext>
            </a:extLst>
          </p:cNvPr>
          <p:cNvSpPr/>
          <p:nvPr/>
        </p:nvSpPr>
        <p:spPr>
          <a:xfrm>
            <a:off x="4205503" y="3900611"/>
            <a:ext cx="4227297" cy="1972591"/>
          </a:xfrm>
          <a:prstGeom prst="rect">
            <a:avLst/>
          </a:prstGeom>
        </p:spPr>
        <p:txBody>
          <a:bodyPr wrap="square" lIns="0" tIns="0" rIns="0" bIns="0">
            <a:spAutoFit/>
          </a:bodyPr>
          <a:lstStyle/>
          <a:p>
            <a:pPr marL="0" lvl="1">
              <a:lnSpc>
                <a:spcPct val="107000"/>
              </a:lnSpc>
              <a:spcAft>
                <a:spcPts val="1000"/>
              </a:spcAft>
            </a:pP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PARSOL</a:t>
            </a:r>
            <a:r>
              <a:rPr kumimoji="0" lang="en-US" sz="1600" b="1" i="0" u="none" strike="noStrike" kern="1200" cap="none" spc="0" normalizeH="0" baseline="30000" noProof="0" dirty="0">
                <a:ln>
                  <a:noFill/>
                </a:ln>
                <a:solidFill>
                  <a:srgbClr val="007E4B"/>
                </a:solidFill>
                <a:effectLst/>
                <a:uLnTx/>
                <a:uFillTx/>
                <a:latin typeface="Fira Sans" panose="020B0503050000020004" pitchFamily="34" charset="0"/>
                <a:ea typeface="Fira Sans" panose="020B0503050000020004" pitchFamily="34" charset="0"/>
                <a:cs typeface="Arial"/>
              </a:rPr>
              <a:t>®</a:t>
            </a: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 TX </a:t>
            </a: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Rutile-type titanium dioxide (TiO2) core with a very tight double coating of silica and </a:t>
            </a:r>
            <a:r>
              <a:rPr lang="en-US" sz="1600" dirty="0" err="1">
                <a:solidFill>
                  <a:srgbClr val="000000"/>
                </a:solidFill>
                <a:latin typeface="Fira Sans" panose="020B0503050000020004" pitchFamily="34" charset="0"/>
                <a:ea typeface="Fira Sans" panose="020B0503050000020004" pitchFamily="34" charset="0"/>
              </a:rPr>
              <a:t>dimethicone</a:t>
            </a:r>
            <a:r>
              <a:rPr lang="en-US" sz="1600" dirty="0">
                <a:solidFill>
                  <a:srgbClr val="000000"/>
                </a:solidFill>
                <a:latin typeface="Fira Sans" panose="020B0503050000020004" pitchFamily="34" charset="0"/>
                <a:ea typeface="Fira Sans" panose="020B0503050000020004" pitchFamily="34" charset="0"/>
              </a:rPr>
              <a:t>, for easy formulation and optimized sensory.</a:t>
            </a:r>
            <a:endPar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endParaRPr>
          </a:p>
          <a:p>
            <a:pPr marL="0" lvl="1">
              <a:lnSpc>
                <a:spcPct val="107000"/>
              </a:lnSpc>
              <a:spcAft>
                <a:spcPts val="1000"/>
              </a:spcAft>
              <a:defRPr/>
            </a:pPr>
            <a:r>
              <a:rPr kumimoji="0" lang="en-US" sz="12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UVB filter providing a very good SPF performance as well as a significant contribution to UVA protection. It also offers high transparency in formulations, and is compatible with acrylate thickeners.</a:t>
            </a:r>
            <a:endParaRPr kumimoji="0" lang="en-US" sz="9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endParaRPr>
          </a:p>
        </p:txBody>
      </p:sp>
      <p:pic>
        <p:nvPicPr>
          <p:cNvPr id="37" name="Picture 36">
            <a:extLst>
              <a:ext uri="{FF2B5EF4-FFF2-40B4-BE49-F238E27FC236}">
                <a16:creationId xmlns:a16="http://schemas.microsoft.com/office/drawing/2014/main" id="{093BD05D-0FA4-488A-99BF-B894001F257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56051" y="91771"/>
            <a:ext cx="3267931" cy="1263600"/>
          </a:xfrm>
          <a:prstGeom prst="rect">
            <a:avLst/>
          </a:prstGeom>
          <a:effectLst/>
        </p:spPr>
      </p:pic>
      <p:pic>
        <p:nvPicPr>
          <p:cNvPr id="38" name="Picture 2" descr="Bildergebnis für silica stone">
            <a:extLst>
              <a:ext uri="{FF2B5EF4-FFF2-40B4-BE49-F238E27FC236}">
                <a16:creationId xmlns:a16="http://schemas.microsoft.com/office/drawing/2014/main" id="{9EF477D4-8A2B-4649-8A04-6223CB4F617B}"/>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733291" y="1431494"/>
            <a:ext cx="2451268" cy="191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Image 2">
            <a:extLst>
              <a:ext uri="{FF2B5EF4-FFF2-40B4-BE49-F238E27FC236}">
                <a16:creationId xmlns:a16="http://schemas.microsoft.com/office/drawing/2014/main" id="{218B39A8-0926-42C3-8D46-D0943DE8B1E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184559" y="1428192"/>
            <a:ext cx="2883842" cy="1922561"/>
          </a:xfrm>
          <a:prstGeom prst="rect">
            <a:avLst/>
          </a:prstGeom>
        </p:spPr>
      </p:pic>
      <p:sp>
        <p:nvSpPr>
          <p:cNvPr id="40" name="Rectangle 39">
            <a:extLst>
              <a:ext uri="{FF2B5EF4-FFF2-40B4-BE49-F238E27FC236}">
                <a16:creationId xmlns:a16="http://schemas.microsoft.com/office/drawing/2014/main" id="{A268DFA3-B6E2-4CA6-9701-09767D4F1416}"/>
              </a:ext>
            </a:extLst>
          </p:cNvPr>
          <p:cNvSpPr/>
          <p:nvPr/>
        </p:nvSpPr>
        <p:spPr>
          <a:xfrm>
            <a:off x="419029" y="3900611"/>
            <a:ext cx="3333822" cy="1239442"/>
          </a:xfrm>
          <a:prstGeom prst="rect">
            <a:avLst/>
          </a:prstGeom>
        </p:spPr>
        <p:txBody>
          <a:bodyPr wrap="square" lIns="0" tIns="0" rIns="0" bIns="0">
            <a:spAutoFit/>
          </a:bodyPr>
          <a:lstStyle/>
          <a:p>
            <a:pPr marL="0" marR="0" lvl="1" indent="0" algn="l" defTabSz="914400" rtl="0" eaLnBrk="1" fontAlgn="auto" latinLnBrk="0" hangingPunct="1">
              <a:lnSpc>
                <a:spcPct val="107000"/>
              </a:lnSpc>
              <a:spcBef>
                <a:spcPts val="0"/>
              </a:spcBef>
              <a:spcAft>
                <a:spcPts val="1000"/>
              </a:spcAft>
              <a:buClrTx/>
              <a:buSzTx/>
              <a:buFontTx/>
              <a:buNone/>
              <a:tabLst/>
              <a:defRPr/>
            </a:pP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VALVANCE</a:t>
            </a:r>
            <a:r>
              <a:rPr kumimoji="0" lang="en-US" sz="1600" b="1" i="0" u="none" strike="noStrike" kern="1200" cap="none" spc="0" normalizeH="0" baseline="30000" noProof="0" dirty="0">
                <a:ln>
                  <a:noFill/>
                </a:ln>
                <a:solidFill>
                  <a:srgbClr val="007E4B"/>
                </a:solidFill>
                <a:effectLst/>
                <a:uLnTx/>
                <a:uFillTx/>
                <a:latin typeface="Fira Sans" panose="020B0503050000020004" pitchFamily="34" charset="0"/>
                <a:ea typeface="Fira Sans" panose="020B0503050000020004" pitchFamily="34" charset="0"/>
                <a:cs typeface="Arial"/>
              </a:rPr>
              <a:t>TM</a:t>
            </a: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 </a:t>
            </a:r>
            <a:r>
              <a:rPr kumimoji="0" lang="en-US" sz="1600" b="1" i="1" u="none" strike="noStrike" kern="1200" cap="none" spc="0" normalizeH="0" baseline="0" noProof="0" dirty="0">
                <a:ln>
                  <a:noFill/>
                </a:ln>
                <a:solidFill>
                  <a:srgbClr val="007E4B"/>
                </a:solidFill>
                <a:effectLst/>
                <a:uLnTx/>
                <a:uFillTx/>
                <a:latin typeface="Fira Sans" panose="020B0503050000020004" pitchFamily="34" charset="0"/>
                <a:ea typeface="Fira Sans" panose="020B0503050000020004" pitchFamily="34" charset="0"/>
                <a:cs typeface="Arial"/>
              </a:rPr>
              <a:t>Look 100 </a:t>
            </a:r>
            <a:r>
              <a:rPr lang="en-US" sz="1600" dirty="0">
                <a:solidFill>
                  <a:srgbClr val="000000"/>
                </a:solidFill>
                <a:latin typeface="Fira Sans" panose="020B0503050000020004" pitchFamily="34" charset="0"/>
                <a:ea typeface="Fira Sans" panose="020B0503050000020004" pitchFamily="34" charset="0"/>
                <a:cs typeface="Arial"/>
              </a:rPr>
              <a:t>Silica and Titanium dioxide</a:t>
            </a:r>
          </a:p>
          <a:p>
            <a:pPr marL="0" lvl="1">
              <a:lnSpc>
                <a:spcPct val="107000"/>
              </a:lnSpc>
              <a:spcAft>
                <a:spcPts val="1000"/>
              </a:spcAft>
              <a:defRPr/>
            </a:pPr>
            <a:r>
              <a:rPr lang="en-US" sz="1200" dirty="0">
                <a:solidFill>
                  <a:srgbClr val="000000"/>
                </a:solidFill>
                <a:latin typeface="Fira Sans" panose="020B0503050000020004" pitchFamily="34" charset="0"/>
                <a:ea typeface="Fira Sans" panose="020B0503050000020004" pitchFamily="34" charset="0"/>
                <a:cs typeface="Arial"/>
              </a:rPr>
              <a:t>Provides subtle and light coverage that hides chromatic disorders for a flawless skin tone. Blurring effect on fine lines and wrinkles.</a:t>
            </a:r>
            <a:endParaRPr lang="de-CH" sz="1200" dirty="0">
              <a:solidFill>
                <a:srgbClr val="000000"/>
              </a:solidFill>
              <a:latin typeface="Fira Sans" panose="020B0503050000020004" pitchFamily="34" charset="0"/>
              <a:ea typeface="Fira Sans" panose="020B0503050000020004" pitchFamily="34" charset="0"/>
              <a:cs typeface="Arial"/>
            </a:endParaRPr>
          </a:p>
        </p:txBody>
      </p:sp>
    </p:spTree>
    <p:extLst>
      <p:ext uri="{BB962C8B-B14F-4D97-AF65-F5344CB8AC3E}">
        <p14:creationId xmlns:p14="http://schemas.microsoft.com/office/powerpoint/2010/main" val="1927991286"/>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7">
            <a:extLst>
              <a:ext uri="{FF2B5EF4-FFF2-40B4-BE49-F238E27FC236}">
                <a16:creationId xmlns:a16="http://schemas.microsoft.com/office/drawing/2014/main" id="{21EB8722-8013-46DA-8F9B-9582998CAD4B}"/>
              </a:ext>
            </a:extLst>
          </p:cNvPr>
          <p:cNvPicPr>
            <a:picLocks noChangeAspect="1"/>
          </p:cNvPicPr>
          <p:nvPr/>
        </p:nvPicPr>
        <p:blipFill rotWithShape="1">
          <a:blip r:embed="rId3" cstate="screen">
            <a:alphaModFix amt="50000"/>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b="38221"/>
          <a:stretch/>
        </p:blipFill>
        <p:spPr>
          <a:xfrm>
            <a:off x="-9909" y="0"/>
            <a:ext cx="12193200" cy="6858000"/>
          </a:xfrm>
          <a:prstGeom prst="rect">
            <a:avLst/>
          </a:prstGeom>
        </p:spPr>
      </p:pic>
      <p:sp>
        <p:nvSpPr>
          <p:cNvPr id="7" name="Title 6"/>
          <p:cNvSpPr>
            <a:spLocks noGrp="1"/>
          </p:cNvSpPr>
          <p:nvPr>
            <p:ph type="title"/>
          </p:nvPr>
        </p:nvSpPr>
        <p:spPr>
          <a:xfrm>
            <a:off x="467999" y="468000"/>
            <a:ext cx="10030789" cy="443198"/>
          </a:xfrm>
        </p:spPr>
        <p:txBody>
          <a:bodyPr anchor="t" anchorCtr="0"/>
          <a:lstStyle/>
          <a:p>
            <a:r>
              <a:rPr lang="en-GB">
                <a:solidFill>
                  <a:srgbClr val="007E4B"/>
                </a:solidFill>
              </a:rPr>
              <a:t>Making natural ingredients naturally simple to understand through the lens of three clear definitions</a:t>
            </a:r>
          </a:p>
        </p:txBody>
      </p:sp>
      <p:sp>
        <p:nvSpPr>
          <p:cNvPr id="12" name="TextBox 11">
            <a:extLst>
              <a:ext uri="{FF2B5EF4-FFF2-40B4-BE49-F238E27FC236}">
                <a16:creationId xmlns:a16="http://schemas.microsoft.com/office/drawing/2014/main" id="{03C29D2D-4CDC-BE44-A106-19435E30CE1D}"/>
              </a:ext>
            </a:extLst>
          </p:cNvPr>
          <p:cNvSpPr txBox="1"/>
          <p:nvPr/>
        </p:nvSpPr>
        <p:spPr>
          <a:xfrm>
            <a:off x="5349783" y="1658835"/>
            <a:ext cx="3428077"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i="0" u="none" strike="noStrike" kern="1200" cap="none" spc="0" normalizeH="0" baseline="0">
                <a:ln>
                  <a:noFill/>
                </a:ln>
                <a:solidFill>
                  <a:srgbClr val="007E4B"/>
                </a:solidFill>
                <a:effectLst/>
                <a:uLnTx/>
                <a:uFillTx/>
                <a:latin typeface="Fira Sans Medium" panose="020B0603050000020004" pitchFamily="34" charset="0"/>
                <a:ea typeface="Fira Sans Medium" panose="020B0603050000020004" pitchFamily="34" charset="0"/>
                <a:cs typeface="Arial"/>
              </a:rPr>
              <a:t>Certified organic</a:t>
            </a:r>
            <a:r>
              <a:rPr kumimoji="0" lang="en-GB" sz="1800" b="1" i="0" u="none" strike="noStrike" kern="1200" cap="none" spc="0" normalizeH="0" baseline="0">
                <a:ln>
                  <a:noFill/>
                </a:ln>
                <a:solidFill>
                  <a:srgbClr val="007E4B"/>
                </a:solidFill>
                <a:effectLst/>
                <a:uLnTx/>
                <a:uFillTx/>
                <a:latin typeface="Fira Sans"/>
                <a:ea typeface="+mn-ea"/>
                <a:cs typeface="Arial"/>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a:ln>
                  <a:noFill/>
                </a:ln>
                <a:solidFill>
                  <a:srgbClr val="000000"/>
                </a:solidFill>
                <a:effectLst/>
                <a:uLnTx/>
                <a:uFillTx/>
                <a:latin typeface="Fira Sans"/>
                <a:ea typeface="+mn-ea"/>
                <a:cs typeface="Arial"/>
              </a:rPr>
              <a:t>Certified Organic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a:ln>
                  <a:noFill/>
                </a:ln>
                <a:solidFill>
                  <a:srgbClr val="000000"/>
                </a:solidFill>
                <a:effectLst/>
                <a:uLnTx/>
                <a:uFillTx/>
                <a:latin typeface="Fira Sans"/>
                <a:ea typeface="+mn-ea"/>
                <a:cs typeface="Arial"/>
              </a:rPr>
              <a:t>according to</a:t>
            </a:r>
            <a:br>
              <a:rPr kumimoji="0" lang="en-GB" sz="1800" b="0" i="0" u="none" strike="noStrike" kern="1200" cap="none" spc="0" normalizeH="0" baseline="0">
                <a:ln>
                  <a:noFill/>
                </a:ln>
                <a:solidFill>
                  <a:srgbClr val="000000"/>
                </a:solidFill>
                <a:effectLst/>
                <a:uLnTx/>
                <a:uFillTx/>
                <a:latin typeface="Fira Sans"/>
                <a:ea typeface="+mn-ea"/>
                <a:cs typeface="Arial"/>
              </a:rPr>
            </a:br>
            <a:r>
              <a:rPr kumimoji="0" lang="en-GB" sz="1800" b="0" i="0" u="none" strike="noStrike" kern="1200" cap="none" spc="0" normalizeH="0" baseline="0">
                <a:ln>
                  <a:noFill/>
                </a:ln>
                <a:solidFill>
                  <a:srgbClr val="000000"/>
                </a:solidFill>
                <a:effectLst/>
                <a:uLnTx/>
                <a:uFillTx/>
                <a:latin typeface="Fira Sans"/>
                <a:ea typeface="+mn-ea"/>
                <a:cs typeface="Arial"/>
              </a:rPr>
              <a:t>Cosmos / Natrue standards.</a:t>
            </a:r>
            <a:endParaRPr kumimoji="0" lang="en-GB" sz="1800" b="0" i="0" u="none" strike="noStrike" kern="1200" cap="none" spc="0" normalizeH="0" baseline="0">
              <a:ln>
                <a:noFill/>
              </a:ln>
              <a:solidFill>
                <a:srgbClr val="000000"/>
              </a:solidFill>
              <a:effectLst/>
              <a:uLnTx/>
              <a:uFillTx/>
              <a:latin typeface="Fira Sans"/>
              <a:ea typeface="+mn-ea"/>
              <a:cs typeface="Arial" charset="0"/>
            </a:endParaRPr>
          </a:p>
        </p:txBody>
      </p:sp>
      <p:sp>
        <p:nvSpPr>
          <p:cNvPr id="13" name="TextBox 12">
            <a:extLst>
              <a:ext uri="{FF2B5EF4-FFF2-40B4-BE49-F238E27FC236}">
                <a16:creationId xmlns:a16="http://schemas.microsoft.com/office/drawing/2014/main" id="{08E17775-C4C4-F644-8D53-9F0D7DFDBF70}"/>
              </a:ext>
            </a:extLst>
          </p:cNvPr>
          <p:cNvSpPr txBox="1"/>
          <p:nvPr/>
        </p:nvSpPr>
        <p:spPr>
          <a:xfrm>
            <a:off x="5349783" y="3189663"/>
            <a:ext cx="2900321"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i="0" u="none" strike="noStrike" kern="1200" cap="none" spc="0" normalizeH="0" baseline="0">
                <a:ln>
                  <a:noFill/>
                </a:ln>
                <a:solidFill>
                  <a:srgbClr val="007E4B"/>
                </a:solidFill>
                <a:effectLst/>
                <a:uLnTx/>
                <a:uFillTx/>
                <a:latin typeface="Fira Sans Medium" panose="020B0603050000020004" pitchFamily="34" charset="0"/>
                <a:ea typeface="Fira Sans Medium" panose="020B0603050000020004" pitchFamily="34" charset="0"/>
                <a:cs typeface="Arial"/>
              </a:rPr>
              <a:t>Verified natural</a:t>
            </a:r>
            <a:r>
              <a:rPr kumimoji="0" lang="en-GB" sz="1800" b="1" i="0" u="none" strike="noStrike" kern="1200" cap="none" spc="0" normalizeH="0" baseline="0">
                <a:ln>
                  <a:noFill/>
                </a:ln>
                <a:solidFill>
                  <a:srgbClr val="007E4B"/>
                </a:solidFill>
                <a:effectLst/>
                <a:uLnTx/>
                <a:uFillTx/>
                <a:latin typeface="Fira Sans"/>
                <a:ea typeface="+mn-ea"/>
                <a:cs typeface="Arial"/>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a:ln>
                  <a:noFill/>
                </a:ln>
                <a:solidFill>
                  <a:srgbClr val="000000"/>
                </a:solidFill>
                <a:effectLst/>
                <a:uLnTx/>
                <a:uFillTx/>
                <a:latin typeface="Fira Sans"/>
                <a:ea typeface="+mn-ea"/>
                <a:cs typeface="Arial"/>
              </a:rPr>
              <a:t>Conform to Ecocert, Cosmos or Natrue standards.</a:t>
            </a:r>
            <a:endParaRPr kumimoji="0" lang="en-GB" sz="1800" b="0" i="0" u="none" strike="noStrike" kern="1200" cap="none" spc="0" normalizeH="0" baseline="0">
              <a:ln>
                <a:noFill/>
              </a:ln>
              <a:solidFill>
                <a:srgbClr val="C00000"/>
              </a:solidFill>
              <a:effectLst/>
              <a:uLnTx/>
              <a:uFillTx/>
              <a:latin typeface="Fira Sans"/>
              <a:ea typeface="+mn-ea"/>
              <a:cs typeface="Arial" charset="0"/>
            </a:endParaRPr>
          </a:p>
        </p:txBody>
      </p:sp>
      <p:sp>
        <p:nvSpPr>
          <p:cNvPr id="11" name="TextBox 10">
            <a:extLst>
              <a:ext uri="{FF2B5EF4-FFF2-40B4-BE49-F238E27FC236}">
                <a16:creationId xmlns:a16="http://schemas.microsoft.com/office/drawing/2014/main" id="{7C559EE1-C880-F24A-B207-0CDB06C1F5C3}"/>
              </a:ext>
            </a:extLst>
          </p:cNvPr>
          <p:cNvSpPr txBox="1"/>
          <p:nvPr/>
        </p:nvSpPr>
        <p:spPr>
          <a:xfrm>
            <a:off x="5349783" y="4693197"/>
            <a:ext cx="2900321" cy="1107996"/>
          </a:xfrm>
          <a:prstGeom prst="rect">
            <a:avLst/>
          </a:prstGeom>
          <a:noFill/>
        </p:spPr>
        <p:txBody>
          <a:bodyPr wrap="square" lIns="0" tIns="0" rIns="0" bIns="0" rtlCol="0">
            <a:spAutoFit/>
          </a:body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GB" sz="1800" i="0" u="none" strike="noStrike" kern="1200" cap="none" spc="0" normalizeH="0" baseline="0">
                <a:ln>
                  <a:noFill/>
                </a:ln>
                <a:solidFill>
                  <a:srgbClr val="007E4B"/>
                </a:solidFill>
                <a:effectLst/>
                <a:uLnTx/>
                <a:uFillTx/>
                <a:latin typeface="Fira Sans Medium" panose="020B0603050000020004" pitchFamily="34" charset="0"/>
                <a:ea typeface="Fira Sans Medium" panose="020B0603050000020004" pitchFamily="34" charset="0"/>
                <a:cs typeface="Arial" charset="0"/>
              </a:rPr>
              <a:t>Natural origin</a:t>
            </a:r>
            <a:r>
              <a:rPr kumimoji="0" lang="en-GB" sz="1800" b="1" i="0" u="none" strike="noStrike" kern="1200" cap="none" spc="0" normalizeH="0" baseline="0">
                <a:ln>
                  <a:noFill/>
                </a:ln>
                <a:solidFill>
                  <a:srgbClr val="007E4B"/>
                </a:solidFill>
                <a:effectLst/>
                <a:uLnTx/>
                <a:uFillTx/>
                <a:latin typeface="Fira Sans"/>
                <a:ea typeface="+mn-ea"/>
                <a:cs typeface="Arial" charset="0"/>
              </a:rPr>
              <a:t>.</a:t>
            </a:r>
          </a:p>
          <a:p>
            <a:pPr marL="0" marR="0" lvl="0" indent="0" algn="l" defTabSz="1219170" rtl="0" eaLnBrk="1" fontAlgn="base" latinLnBrk="0" hangingPunct="1">
              <a:lnSpc>
                <a:spcPct val="100000"/>
              </a:lnSpc>
              <a:spcBef>
                <a:spcPct val="0"/>
              </a:spcBef>
              <a:spcAft>
                <a:spcPct val="0"/>
              </a:spcAft>
              <a:buClrTx/>
              <a:buSzTx/>
              <a:buFontTx/>
              <a:buNone/>
              <a:tabLst/>
              <a:defRPr/>
            </a:pPr>
            <a:r>
              <a:rPr kumimoji="0" lang="en-GB" sz="1800" b="0" i="0" u="none" strike="noStrike" kern="1200" cap="none" spc="0" normalizeH="0" baseline="0">
                <a:ln>
                  <a:noFill/>
                </a:ln>
                <a:solidFill>
                  <a:srgbClr val="000000"/>
                </a:solidFill>
                <a:effectLst/>
                <a:uLnTx/>
                <a:uFillTx/>
                <a:latin typeface="Fira Sans"/>
                <a:ea typeface="+mn-ea"/>
                <a:cs typeface="Arial" charset="0"/>
              </a:rPr>
              <a:t>Ingredients with a </a:t>
            </a:r>
            <a:br>
              <a:rPr kumimoji="0" lang="en-GB" sz="1800" b="0" i="0" u="none" strike="noStrike" kern="1200" cap="none" spc="0" normalizeH="0" baseline="0">
                <a:ln>
                  <a:noFill/>
                </a:ln>
                <a:solidFill>
                  <a:srgbClr val="000000"/>
                </a:solidFill>
                <a:effectLst/>
                <a:uLnTx/>
                <a:uFillTx/>
                <a:latin typeface="Fira Sans"/>
                <a:ea typeface="+mn-ea"/>
                <a:cs typeface="Arial" charset="0"/>
              </a:rPr>
            </a:br>
            <a:r>
              <a:rPr kumimoji="0" lang="en-GB" sz="1800" b="0" i="0" u="none" strike="noStrike" kern="1200" cap="none" spc="0" normalizeH="0" baseline="0">
                <a:ln>
                  <a:noFill/>
                </a:ln>
                <a:solidFill>
                  <a:srgbClr val="000000"/>
                </a:solidFill>
                <a:effectLst/>
                <a:uLnTx/>
                <a:uFillTx/>
                <a:latin typeface="Fira Sans"/>
                <a:ea typeface="+mn-ea"/>
                <a:cs typeface="Arial" charset="0"/>
              </a:rPr>
              <a:t>ISO 16128 natural origin score of 60%* or above</a:t>
            </a:r>
            <a:r>
              <a:rPr kumimoji="0" lang="en-GB" sz="1800" b="0" i="0" u="none" strike="noStrike" kern="1200" cap="none" spc="0" normalizeH="0" baseline="0">
                <a:ln>
                  <a:noFill/>
                </a:ln>
                <a:solidFill>
                  <a:srgbClr val="000000"/>
                </a:solidFill>
                <a:effectLst/>
                <a:uLnTx/>
                <a:uFillTx/>
                <a:latin typeface="Trebuchet MS" pitchFamily="34" charset="0"/>
                <a:ea typeface="+mn-ea"/>
                <a:cs typeface="Arial" charset="0"/>
              </a:rPr>
              <a:t>.</a:t>
            </a:r>
          </a:p>
        </p:txBody>
      </p:sp>
      <p:pic>
        <p:nvPicPr>
          <p:cNvPr id="18" name="Picture 17" descr="Ecocert_cosmos.png">
            <a:extLst>
              <a:ext uri="{FF2B5EF4-FFF2-40B4-BE49-F238E27FC236}">
                <a16:creationId xmlns:a16="http://schemas.microsoft.com/office/drawing/2014/main" id="{349B865C-05AB-4D2B-B101-BFF3EB7F852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28246" y="1706460"/>
            <a:ext cx="676356" cy="770337"/>
          </a:xfrm>
          <a:prstGeom prst="rect">
            <a:avLst/>
          </a:prstGeom>
        </p:spPr>
      </p:pic>
      <p:pic>
        <p:nvPicPr>
          <p:cNvPr id="22" name="Picture 21" descr="NATRUE_logo.png">
            <a:extLst>
              <a:ext uri="{FF2B5EF4-FFF2-40B4-BE49-F238E27FC236}">
                <a16:creationId xmlns:a16="http://schemas.microsoft.com/office/drawing/2014/main" id="{769542CF-52A5-472B-8154-79CA953E1C9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12096" y="1695382"/>
            <a:ext cx="645653" cy="645653"/>
          </a:xfrm>
          <a:prstGeom prst="rect">
            <a:avLst/>
          </a:prstGeom>
        </p:spPr>
      </p:pic>
      <p:pic>
        <p:nvPicPr>
          <p:cNvPr id="23" name="Picture 22" descr="NATRUE_logo.png">
            <a:extLst>
              <a:ext uri="{FF2B5EF4-FFF2-40B4-BE49-F238E27FC236}">
                <a16:creationId xmlns:a16="http://schemas.microsoft.com/office/drawing/2014/main" id="{205A0727-431D-45E1-B488-D6FEB2F85AE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988356" y="3265863"/>
            <a:ext cx="645653" cy="645653"/>
          </a:xfrm>
          <a:prstGeom prst="rect">
            <a:avLst/>
          </a:prstGeom>
        </p:spPr>
      </p:pic>
      <p:pic>
        <p:nvPicPr>
          <p:cNvPr id="24" name="Picture 23">
            <a:extLst>
              <a:ext uri="{FF2B5EF4-FFF2-40B4-BE49-F238E27FC236}">
                <a16:creationId xmlns:a16="http://schemas.microsoft.com/office/drawing/2014/main" id="{6D744B0D-6B05-4243-B5E6-B372B7DEC3A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127731" y="3265863"/>
            <a:ext cx="801031" cy="780342"/>
          </a:xfrm>
          <a:prstGeom prst="rect">
            <a:avLst/>
          </a:prstGeom>
        </p:spPr>
      </p:pic>
      <p:pic>
        <p:nvPicPr>
          <p:cNvPr id="25" name="Picture 24">
            <a:extLst>
              <a:ext uri="{FF2B5EF4-FFF2-40B4-BE49-F238E27FC236}">
                <a16:creationId xmlns:a16="http://schemas.microsoft.com/office/drawing/2014/main" id="{880B26F5-5387-43AE-AD74-5FEADDC491C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057155" y="3265863"/>
            <a:ext cx="853616" cy="719669"/>
          </a:xfrm>
          <a:prstGeom prst="rect">
            <a:avLst/>
          </a:prstGeom>
        </p:spPr>
      </p:pic>
      <p:pic>
        <p:nvPicPr>
          <p:cNvPr id="20" name="Picture 19">
            <a:extLst>
              <a:ext uri="{FF2B5EF4-FFF2-40B4-BE49-F238E27FC236}">
                <a16:creationId xmlns:a16="http://schemas.microsoft.com/office/drawing/2014/main" id="{ACE07DC2-B31B-5942-B647-45EF89109A2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685663" y="1658835"/>
            <a:ext cx="1385976" cy="1080000"/>
          </a:xfrm>
          <a:prstGeom prst="rect">
            <a:avLst/>
          </a:prstGeom>
        </p:spPr>
      </p:pic>
      <p:pic>
        <p:nvPicPr>
          <p:cNvPr id="21" name="Picture 20">
            <a:extLst>
              <a:ext uri="{FF2B5EF4-FFF2-40B4-BE49-F238E27FC236}">
                <a16:creationId xmlns:a16="http://schemas.microsoft.com/office/drawing/2014/main" id="{128B9699-80FB-AB4C-904D-40DC398D910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685663" y="4693197"/>
            <a:ext cx="1385976" cy="1080000"/>
          </a:xfrm>
          <a:prstGeom prst="rect">
            <a:avLst/>
          </a:prstGeom>
        </p:spPr>
      </p:pic>
      <p:pic>
        <p:nvPicPr>
          <p:cNvPr id="6" name="Picture 5">
            <a:extLst>
              <a:ext uri="{FF2B5EF4-FFF2-40B4-BE49-F238E27FC236}">
                <a16:creationId xmlns:a16="http://schemas.microsoft.com/office/drawing/2014/main" id="{49B48269-C82E-D845-B41C-8B3F2E80574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14687" y="2508573"/>
            <a:ext cx="2772251" cy="2160232"/>
          </a:xfrm>
          <a:prstGeom prst="rect">
            <a:avLst/>
          </a:prstGeom>
        </p:spPr>
      </p:pic>
      <p:pic>
        <p:nvPicPr>
          <p:cNvPr id="3" name="Picture 2">
            <a:extLst>
              <a:ext uri="{FF2B5EF4-FFF2-40B4-BE49-F238E27FC236}">
                <a16:creationId xmlns:a16="http://schemas.microsoft.com/office/drawing/2014/main" id="{B0EF2E21-A8A0-4ED1-808A-6CBEF566CF3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685663" y="3231768"/>
            <a:ext cx="1367871" cy="1065891"/>
          </a:xfrm>
          <a:prstGeom prst="rect">
            <a:avLst/>
          </a:prstGeom>
        </p:spPr>
      </p:pic>
      <p:sp>
        <p:nvSpPr>
          <p:cNvPr id="4" name="TextBox 3">
            <a:extLst>
              <a:ext uri="{FF2B5EF4-FFF2-40B4-BE49-F238E27FC236}">
                <a16:creationId xmlns:a16="http://schemas.microsoft.com/office/drawing/2014/main" id="{27B16AA9-0A01-4428-8BED-E24DC1AD760C}"/>
              </a:ext>
            </a:extLst>
          </p:cNvPr>
          <p:cNvSpPr txBox="1"/>
          <p:nvPr/>
        </p:nvSpPr>
        <p:spPr>
          <a:xfrm>
            <a:off x="5339623" y="5847850"/>
            <a:ext cx="245309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a:ln>
                  <a:noFill/>
                </a:ln>
                <a:solidFill>
                  <a:srgbClr val="FFFFFF">
                    <a:lumMod val="50000"/>
                  </a:srgbClr>
                </a:solidFill>
                <a:effectLst/>
                <a:uLnTx/>
                <a:uFillTx/>
                <a:latin typeface="Trebuchet MS"/>
                <a:ea typeface="+mn-ea"/>
                <a:cs typeface="Arial"/>
              </a:rPr>
              <a:t>* content above 60% for mixes and index above 0.6 for single molecules</a:t>
            </a:r>
          </a:p>
        </p:txBody>
      </p:sp>
      <p:pic>
        <p:nvPicPr>
          <p:cNvPr id="32" name="Afbeelding 6">
            <a:extLst>
              <a:ext uri="{FF2B5EF4-FFF2-40B4-BE49-F238E27FC236}">
                <a16:creationId xmlns:a16="http://schemas.microsoft.com/office/drawing/2014/main" id="{C0B1C12A-D1DA-4C44-BB58-3DB32147266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289775" y="5781618"/>
            <a:ext cx="3887784" cy="1083790"/>
          </a:xfrm>
          <a:prstGeom prst="rect">
            <a:avLst/>
          </a:prstGeom>
        </p:spPr>
      </p:pic>
      <p:sp>
        <p:nvSpPr>
          <p:cNvPr id="33" name="Tijdelijke aanduiding voor dianummer 1">
            <a:extLst>
              <a:ext uri="{FF2B5EF4-FFF2-40B4-BE49-F238E27FC236}">
                <a16:creationId xmlns:a16="http://schemas.microsoft.com/office/drawing/2014/main" id="{204822DA-3D10-48D6-9913-AA4C2B605961}"/>
              </a:ext>
            </a:extLst>
          </p:cNvPr>
          <p:cNvSpPr txBox="1">
            <a:spLocks/>
          </p:cNvSpPr>
          <p:nvPr/>
        </p:nvSpPr>
        <p:spPr>
          <a:xfrm>
            <a:off x="543738" y="6309856"/>
            <a:ext cx="2743200" cy="365125"/>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67461-FAA1-C94F-ACA7-96AB24E3641A}" type="slidenum">
              <a:rPr kumimoji="0" lang="en-GB" sz="1800" b="0" i="0" u="none" strike="noStrike" kern="1200" cap="none" spc="0" normalizeH="0" baseline="0" smtClean="0">
                <a:ln>
                  <a:noFill/>
                </a:ln>
                <a:solidFill>
                  <a:srgbClr val="000000">
                    <a:lumMod val="50000"/>
                    <a:lumOff val="50000"/>
                  </a:srgbClr>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GB" sz="1800" b="0" i="0" u="none" strike="noStrike" kern="1200" cap="none" spc="0" normalizeH="0" baseline="0">
              <a:ln>
                <a:noFill/>
              </a:ln>
              <a:solidFill>
                <a:srgbClr val="000000">
                  <a:lumMod val="50000"/>
                  <a:lumOff val="50000"/>
                </a:srgbClr>
              </a:solidFill>
              <a:effectLst/>
              <a:uLnTx/>
              <a:uFillTx/>
              <a:latin typeface="Fira Sans" panose="020B0503050000020004" pitchFamily="34" charset="0"/>
              <a:ea typeface="+mn-ea"/>
              <a:cs typeface="+mn-cs"/>
            </a:endParaRPr>
          </a:p>
        </p:txBody>
      </p:sp>
      <p:pic>
        <p:nvPicPr>
          <p:cNvPr id="27" name="Picture 26">
            <a:extLst>
              <a:ext uri="{FF2B5EF4-FFF2-40B4-BE49-F238E27FC236}">
                <a16:creationId xmlns:a16="http://schemas.microsoft.com/office/drawing/2014/main" id="{7AE449DC-4824-42D6-89DA-1C1A34F6D1BE}"/>
              </a:ext>
            </a:extLst>
          </p:cNvPr>
          <p:cNvPicPr>
            <a:picLocks noChangeAspect="1"/>
          </p:cNvPicPr>
          <p:nvPr/>
        </p:nvPicPr>
        <p:blipFill rotWithShape="1">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498789" y="153476"/>
            <a:ext cx="1447005" cy="1111473"/>
          </a:xfrm>
          <a:prstGeom prst="rect">
            <a:avLst/>
          </a:prstGeom>
        </p:spPr>
      </p:pic>
    </p:spTree>
    <p:extLst>
      <p:ext uri="{BB962C8B-B14F-4D97-AF65-F5344CB8AC3E}">
        <p14:creationId xmlns:p14="http://schemas.microsoft.com/office/powerpoint/2010/main" val="380307518"/>
      </p:ext>
    </p:extLst>
  </p:cSld>
  <p:clrMapOvr>
    <a:masterClrMapping/>
  </p:clrMapOvr>
  <p:transition spd="slow" advTm="34863">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18E1E-A1F6-4F22-AC49-A3575B69AB3A}"/>
              </a:ext>
            </a:extLst>
          </p:cNvPr>
          <p:cNvSpPr>
            <a:spLocks noGrp="1"/>
          </p:cNvSpPr>
          <p:nvPr>
            <p:ph type="title"/>
          </p:nvPr>
        </p:nvSpPr>
        <p:spPr/>
        <p:txBody>
          <a:bodyPr/>
          <a:lstStyle/>
          <a:p>
            <a:br>
              <a:rPr lang="de-CH" dirty="0">
                <a:solidFill>
                  <a:srgbClr val="007E4B"/>
                </a:solidFill>
              </a:rPr>
            </a:br>
            <a:endParaRPr lang="en-CH" dirty="0"/>
          </a:p>
        </p:txBody>
      </p:sp>
      <p:sp>
        <p:nvSpPr>
          <p:cNvPr id="3" name="Title 3">
            <a:extLst>
              <a:ext uri="{FF2B5EF4-FFF2-40B4-BE49-F238E27FC236}">
                <a16:creationId xmlns:a16="http://schemas.microsoft.com/office/drawing/2014/main" id="{CFF5CEFB-979A-4A40-8FB7-ECE6867E3A2A}"/>
              </a:ext>
            </a:extLst>
          </p:cNvPr>
          <p:cNvSpPr txBox="1">
            <a:spLocks/>
          </p:cNvSpPr>
          <p:nvPr/>
        </p:nvSpPr>
        <p:spPr>
          <a:xfrm>
            <a:off x="605017" y="540000"/>
            <a:ext cx="8657167" cy="409343"/>
          </a:xfrm>
        </p:spPr>
        <p:txBody>
          <a:bodyPr anchor="t"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a:solidFill>
                <a:srgbClr val="007E4B"/>
              </a:solidFill>
            </a:endParaRPr>
          </a:p>
        </p:txBody>
      </p:sp>
      <p:pic>
        <p:nvPicPr>
          <p:cNvPr id="4" name="Picture 3">
            <a:extLst>
              <a:ext uri="{FF2B5EF4-FFF2-40B4-BE49-F238E27FC236}">
                <a16:creationId xmlns:a16="http://schemas.microsoft.com/office/drawing/2014/main" id="{B43F3E5A-DEBF-4C70-983A-97E77173705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5017" y="1104705"/>
            <a:ext cx="3664411" cy="4320000"/>
          </a:xfrm>
          <a:prstGeom prst="rect">
            <a:avLst/>
          </a:prstGeom>
        </p:spPr>
      </p:pic>
      <p:sp>
        <p:nvSpPr>
          <p:cNvPr id="5" name="TextBox 4">
            <a:extLst>
              <a:ext uri="{FF2B5EF4-FFF2-40B4-BE49-F238E27FC236}">
                <a16:creationId xmlns:a16="http://schemas.microsoft.com/office/drawing/2014/main" id="{A2F0B543-DF9B-4113-8BA7-6521D9EBF3BF}"/>
              </a:ext>
            </a:extLst>
          </p:cNvPr>
          <p:cNvSpPr txBox="1"/>
          <p:nvPr/>
        </p:nvSpPr>
        <p:spPr>
          <a:xfrm>
            <a:off x="5418864" y="1672715"/>
            <a:ext cx="3780000" cy="86177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a:ln>
                  <a:noFill/>
                </a:ln>
                <a:solidFill>
                  <a:srgbClr val="007E4B"/>
                </a:solidFill>
                <a:effectLst/>
                <a:uLnTx/>
                <a:uFillTx/>
                <a:latin typeface="Fira Sans" panose="020B0503050000020004" pitchFamily="34" charset="0"/>
                <a:ea typeface="Fira Sans" panose="020B0503050000020004" pitchFamily="34" charset="0"/>
                <a:cs typeface="Arial"/>
              </a:rPr>
              <a:t>CEPHALIPIN NP2’s </a:t>
            </a:r>
            <a:r>
              <a:rPr kumimoji="0" lang="en-GB" sz="1400" b="0" i="0" u="none" strike="noStrike" kern="1200" cap="none" spc="0" normalizeH="0" baseline="0">
                <a:ln>
                  <a:noFill/>
                </a:ln>
                <a:solidFill>
                  <a:srgbClr val="000000"/>
                </a:solidFill>
                <a:effectLst/>
                <a:uLnTx/>
                <a:uFillTx/>
                <a:latin typeface="Fira Sans" panose="020B0503050000020004" pitchFamily="34" charset="0"/>
                <a:ea typeface="Fira Sans" panose="020B0503050000020004" pitchFamily="34" charset="0"/>
                <a:cs typeface="Arial"/>
              </a:rPr>
              <a:t>origin is from </a:t>
            </a:r>
            <a:r>
              <a:rPr kumimoji="0" lang="en-GB" sz="1400" b="0" i="1" u="none" strike="noStrike" kern="1200" cap="none" spc="0" normalizeH="0" baseline="0">
                <a:ln>
                  <a:noFill/>
                </a:ln>
                <a:solidFill>
                  <a:srgbClr val="000000"/>
                </a:solidFill>
                <a:effectLst/>
                <a:uLnTx/>
                <a:uFillTx/>
                <a:latin typeface="Fira Sans" panose="020B0503050000020004" pitchFamily="34" charset="0"/>
                <a:ea typeface="Fira Sans" panose="020B0503050000020004" pitchFamily="34" charset="0"/>
                <a:cs typeface="Arial"/>
              </a:rPr>
              <a:t>Edible vegetables</a:t>
            </a:r>
            <a:r>
              <a:rPr kumimoji="0" lang="en-GB" sz="1400" b="0" i="0" u="none" strike="noStrike" kern="1200" cap="none" spc="0" normalizeH="0" baseline="0">
                <a:ln>
                  <a:noFill/>
                </a:ln>
                <a:solidFill>
                  <a:srgbClr val="000000"/>
                </a:solidFill>
                <a:effectLst/>
                <a:uLnTx/>
                <a:uFillTx/>
                <a:latin typeface="Fira Sans" panose="020B0503050000020004" pitchFamily="34" charset="0"/>
                <a:ea typeface="Fira Sans" panose="020B0503050000020004" pitchFamily="34" charset="0"/>
                <a:cs typeface="Arial"/>
              </a:rPr>
              <a:t>, specifically Wheat. This product is from Natural Origin, as it has at least a 60% score on natural origin, as per ISO 12168</a:t>
            </a:r>
          </a:p>
        </p:txBody>
      </p:sp>
      <p:sp>
        <p:nvSpPr>
          <p:cNvPr id="6" name="Arrow: Left 5">
            <a:extLst>
              <a:ext uri="{FF2B5EF4-FFF2-40B4-BE49-F238E27FC236}">
                <a16:creationId xmlns:a16="http://schemas.microsoft.com/office/drawing/2014/main" id="{299227D6-18B8-44C5-A199-34F41175D657}"/>
              </a:ext>
            </a:extLst>
          </p:cNvPr>
          <p:cNvSpPr/>
          <p:nvPr/>
        </p:nvSpPr>
        <p:spPr bwMode="auto">
          <a:xfrm rot="10800000">
            <a:off x="4495275" y="1828479"/>
            <a:ext cx="763811" cy="550247"/>
          </a:xfrm>
          <a:prstGeom prst="leftArrow">
            <a:avLst/>
          </a:prstGeom>
          <a:solidFill>
            <a:srgbClr val="5F8628"/>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a:ln>
                <a:noFill/>
              </a:ln>
              <a:solidFill>
                <a:srgbClr val="000000"/>
              </a:solidFill>
              <a:effectLst/>
              <a:uLnTx/>
              <a:uFillTx/>
              <a:latin typeface="Trebuchet MS" pitchFamily="34" charset="0"/>
              <a:ea typeface="+mn-ea"/>
              <a:cs typeface="Arial" charset="0"/>
            </a:endParaRPr>
          </a:p>
        </p:txBody>
      </p:sp>
      <p:sp>
        <p:nvSpPr>
          <p:cNvPr id="7" name="TextBox 6">
            <a:extLst>
              <a:ext uri="{FF2B5EF4-FFF2-40B4-BE49-F238E27FC236}">
                <a16:creationId xmlns:a16="http://schemas.microsoft.com/office/drawing/2014/main" id="{A6812257-4E11-467E-A94E-911A62C47E27}"/>
              </a:ext>
            </a:extLst>
          </p:cNvPr>
          <p:cNvSpPr txBox="1"/>
          <p:nvPr/>
        </p:nvSpPr>
        <p:spPr>
          <a:xfrm>
            <a:off x="5418864" y="3092940"/>
            <a:ext cx="3780000" cy="86177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a:ln>
                  <a:noFill/>
                </a:ln>
                <a:solidFill>
                  <a:srgbClr val="007E4B"/>
                </a:solidFill>
                <a:effectLst/>
                <a:uLnTx/>
                <a:uFillTx/>
                <a:latin typeface="Fira Sans" panose="020B0503050000020004" pitchFamily="34" charset="0"/>
                <a:ea typeface="Fira Sans" panose="020B0503050000020004" pitchFamily="34" charset="0"/>
                <a:cs typeface="Arial"/>
              </a:rPr>
              <a:t>PENTAVITIN</a:t>
            </a:r>
            <a:r>
              <a:rPr kumimoji="0" lang="en-GB" sz="1400" b="1" i="0" u="none" strike="noStrike" kern="1200" cap="none" spc="0" normalizeH="0" baseline="30000">
                <a:ln>
                  <a:noFill/>
                </a:ln>
                <a:solidFill>
                  <a:srgbClr val="007E4B"/>
                </a:solidFill>
                <a:effectLst/>
                <a:uLnTx/>
                <a:uFillTx/>
                <a:latin typeface="Fira Sans" panose="020B0503050000020004" pitchFamily="34" charset="0"/>
                <a:ea typeface="Fira Sans" panose="020B0503050000020004" pitchFamily="34" charset="0"/>
                <a:cs typeface="Arial"/>
              </a:rPr>
              <a:t>®</a:t>
            </a:r>
            <a:r>
              <a:rPr kumimoji="0" lang="en-GB" sz="1400" b="0" i="0" u="none" strike="noStrike" kern="1200" cap="none" spc="0" normalizeH="0" baseline="0">
                <a:ln>
                  <a:noFill/>
                </a:ln>
                <a:solidFill>
                  <a:srgbClr val="007E4B"/>
                </a:solidFill>
                <a:effectLst/>
                <a:uLnTx/>
                <a:uFillTx/>
                <a:latin typeface="Fira Sans" panose="020B0503050000020004" pitchFamily="34" charset="0"/>
                <a:ea typeface="Fira Sans" panose="020B0503050000020004" pitchFamily="34" charset="0"/>
                <a:cs typeface="Arial"/>
              </a:rPr>
              <a:t> </a:t>
            </a:r>
            <a:r>
              <a:rPr kumimoji="0" lang="en-GB" sz="1400" b="0" i="0" u="none" strike="noStrike" kern="1200" cap="none" spc="0" normalizeH="0" baseline="0">
                <a:ln>
                  <a:noFill/>
                </a:ln>
                <a:solidFill>
                  <a:srgbClr val="000000"/>
                </a:solidFill>
                <a:effectLst/>
                <a:uLnTx/>
                <a:uFillTx/>
                <a:latin typeface="Fira Sans" panose="020B0503050000020004" pitchFamily="34" charset="0"/>
                <a:ea typeface="Fira Sans" panose="020B0503050000020004" pitchFamily="34" charset="0"/>
                <a:cs typeface="Arial"/>
              </a:rPr>
              <a:t>is from </a:t>
            </a:r>
            <a:r>
              <a:rPr kumimoji="0" lang="en-GB" sz="1400" b="0" i="1" u="none" strike="noStrike" kern="1200" cap="none" spc="0" normalizeH="0" baseline="0">
                <a:ln>
                  <a:noFill/>
                </a:ln>
                <a:solidFill>
                  <a:srgbClr val="000000"/>
                </a:solidFill>
                <a:effectLst/>
                <a:uLnTx/>
                <a:uFillTx/>
                <a:latin typeface="Fira Sans" panose="020B0503050000020004" pitchFamily="34" charset="0"/>
                <a:ea typeface="Fira Sans" panose="020B0503050000020004" pitchFamily="34" charset="0"/>
                <a:cs typeface="Arial"/>
              </a:rPr>
              <a:t>Edible Vegetables</a:t>
            </a:r>
            <a:r>
              <a:rPr kumimoji="0" lang="en-GB" sz="1400" b="0" i="0" u="none" strike="noStrike" kern="1200" cap="none" spc="0" normalizeH="0" baseline="0">
                <a:ln>
                  <a:noFill/>
                </a:ln>
                <a:solidFill>
                  <a:srgbClr val="000000"/>
                </a:solidFill>
                <a:effectLst/>
                <a:uLnTx/>
                <a:uFillTx/>
                <a:latin typeface="Fira Sans" panose="020B0503050000020004" pitchFamily="34" charset="0"/>
                <a:ea typeface="Fira Sans" panose="020B0503050000020004" pitchFamily="34" charset="0"/>
                <a:cs typeface="Arial"/>
              </a:rPr>
              <a:t>, specifically Maize Kernels. This product is classified as Verified Natural (it complies with Ecocert, Cosmos and Natrue standards)</a:t>
            </a:r>
          </a:p>
        </p:txBody>
      </p:sp>
      <p:sp>
        <p:nvSpPr>
          <p:cNvPr id="8" name="TextBox 7">
            <a:extLst>
              <a:ext uri="{FF2B5EF4-FFF2-40B4-BE49-F238E27FC236}">
                <a16:creationId xmlns:a16="http://schemas.microsoft.com/office/drawing/2014/main" id="{BD97D5C7-8191-4E5D-B445-B9290060E1DB}"/>
              </a:ext>
            </a:extLst>
          </p:cNvPr>
          <p:cNvSpPr txBox="1"/>
          <p:nvPr/>
        </p:nvSpPr>
        <p:spPr>
          <a:xfrm>
            <a:off x="5418863" y="4764156"/>
            <a:ext cx="3780000" cy="86177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a:ln>
                  <a:noFill/>
                </a:ln>
                <a:solidFill>
                  <a:srgbClr val="007E4B"/>
                </a:solidFill>
                <a:effectLst/>
                <a:uLnTx/>
                <a:uFillTx/>
                <a:latin typeface="Fira Sans" panose="020B0503050000020004" pitchFamily="34" charset="0"/>
                <a:ea typeface="Fira Sans" panose="020B0503050000020004" pitchFamily="34" charset="0"/>
                <a:cs typeface="Arial"/>
              </a:rPr>
              <a:t>ALPAFLOR</a:t>
            </a:r>
            <a:r>
              <a:rPr kumimoji="0" lang="en-GB" sz="1400" b="1" i="0" u="none" strike="noStrike" kern="1200" cap="none" spc="0" normalizeH="0" baseline="30000">
                <a:ln>
                  <a:noFill/>
                </a:ln>
                <a:solidFill>
                  <a:srgbClr val="007E4B"/>
                </a:solidFill>
                <a:effectLst/>
                <a:uLnTx/>
                <a:uFillTx/>
                <a:latin typeface="Fira Sans" panose="020B0503050000020004" pitchFamily="34" charset="0"/>
                <a:ea typeface="Fira Sans" panose="020B0503050000020004" pitchFamily="34" charset="0"/>
                <a:cs typeface="Arial"/>
              </a:rPr>
              <a:t> ®</a:t>
            </a:r>
            <a:r>
              <a:rPr kumimoji="0" lang="en-GB" sz="1400" b="0" i="0" u="none" strike="noStrike" kern="1200" cap="none" spc="0" normalizeH="0" baseline="0">
                <a:ln>
                  <a:noFill/>
                </a:ln>
                <a:solidFill>
                  <a:srgbClr val="007E4B"/>
                </a:solidFill>
                <a:effectLst/>
                <a:uLnTx/>
                <a:uFillTx/>
                <a:latin typeface="Fira Sans" panose="020B0503050000020004" pitchFamily="34" charset="0"/>
                <a:ea typeface="Fira Sans" panose="020B0503050000020004" pitchFamily="34" charset="0"/>
                <a:cs typeface="Arial"/>
              </a:rPr>
              <a:t> </a:t>
            </a:r>
            <a:r>
              <a:rPr kumimoji="0" lang="en-GB" sz="1400" b="1" i="0" u="none" strike="noStrike" kern="1200" cap="none" spc="0" normalizeH="0" baseline="0">
                <a:ln>
                  <a:noFill/>
                </a:ln>
                <a:solidFill>
                  <a:srgbClr val="007E4B"/>
                </a:solidFill>
                <a:effectLst/>
                <a:uLnTx/>
                <a:uFillTx/>
                <a:latin typeface="Fira Sans" panose="020B0503050000020004" pitchFamily="34" charset="0"/>
                <a:ea typeface="Fira Sans" panose="020B0503050000020004" pitchFamily="34" charset="0"/>
                <a:cs typeface="Arial"/>
              </a:rPr>
              <a:t>EDELWEISS CB </a:t>
            </a:r>
            <a:r>
              <a:rPr kumimoji="0" lang="en-GB" sz="1400" b="0" i="0" u="none" strike="noStrike" kern="1200" cap="none" spc="0" normalizeH="0" baseline="0">
                <a:ln>
                  <a:noFill/>
                </a:ln>
                <a:solidFill>
                  <a:srgbClr val="000000"/>
                </a:solidFill>
                <a:effectLst/>
                <a:uLnTx/>
                <a:uFillTx/>
                <a:latin typeface="Fira Sans" panose="020B0503050000020004" pitchFamily="34" charset="0"/>
                <a:ea typeface="Fira Sans" panose="020B0503050000020004" pitchFamily="34" charset="0"/>
                <a:cs typeface="Arial"/>
              </a:rPr>
              <a:t>is from </a:t>
            </a:r>
            <a:r>
              <a:rPr kumimoji="0" lang="en-GB" sz="1400" b="0" i="1" u="none" strike="noStrike" kern="1200" cap="none" spc="0" normalizeH="0" baseline="0">
                <a:ln>
                  <a:noFill/>
                </a:ln>
                <a:solidFill>
                  <a:srgbClr val="000000"/>
                </a:solidFill>
                <a:effectLst/>
                <a:uLnTx/>
                <a:uFillTx/>
                <a:latin typeface="Fira Sans" panose="020B0503050000020004" pitchFamily="34" charset="0"/>
                <a:ea typeface="Fira Sans" panose="020B0503050000020004" pitchFamily="34" charset="0"/>
                <a:cs typeface="Arial"/>
              </a:rPr>
              <a:t>Herbs</a:t>
            </a:r>
            <a:r>
              <a:rPr kumimoji="0" lang="en-GB" sz="1400" b="0" i="0" u="none" strike="noStrike" kern="1200" cap="none" spc="0" normalizeH="0" baseline="0">
                <a:ln>
                  <a:noFill/>
                </a:ln>
                <a:solidFill>
                  <a:srgbClr val="000000"/>
                </a:solidFill>
                <a:effectLst/>
                <a:uLnTx/>
                <a:uFillTx/>
                <a:latin typeface="Fira Sans" panose="020B0503050000020004" pitchFamily="34" charset="0"/>
                <a:ea typeface="Fira Sans" panose="020B0503050000020004" pitchFamily="34" charset="0"/>
                <a:cs typeface="Arial"/>
              </a:rPr>
              <a:t>, specifically Edelweiss. This product is classified as Certified Organic </a:t>
            </a:r>
            <a:br>
              <a:rPr kumimoji="0" lang="en-GB" sz="1400" b="0" i="0" u="none" strike="noStrike" kern="1200" cap="none" spc="0" normalizeH="0" baseline="0">
                <a:ln>
                  <a:noFill/>
                </a:ln>
                <a:solidFill>
                  <a:srgbClr val="000000"/>
                </a:solidFill>
                <a:effectLst/>
                <a:uLnTx/>
                <a:uFillTx/>
                <a:latin typeface="Fira Sans" panose="020B0503050000020004" pitchFamily="34" charset="0"/>
                <a:ea typeface="Fira Sans" panose="020B0503050000020004" pitchFamily="34" charset="0"/>
                <a:cs typeface="Arial"/>
              </a:rPr>
            </a:br>
            <a:r>
              <a:rPr kumimoji="0" lang="en-GB" sz="1400" b="0" i="0" u="none" strike="noStrike" kern="1200" cap="none" spc="0" normalizeH="0" baseline="0">
                <a:ln>
                  <a:noFill/>
                </a:ln>
                <a:solidFill>
                  <a:srgbClr val="000000"/>
                </a:solidFill>
                <a:effectLst/>
                <a:uLnTx/>
                <a:uFillTx/>
                <a:latin typeface="Fira Sans" panose="020B0503050000020004" pitchFamily="34" charset="0"/>
                <a:ea typeface="Fira Sans" panose="020B0503050000020004" pitchFamily="34" charset="0"/>
                <a:cs typeface="Arial"/>
              </a:rPr>
              <a:t>(it is certified Ecocert, Cosmos and Natrue)</a:t>
            </a:r>
          </a:p>
        </p:txBody>
      </p:sp>
      <p:pic>
        <p:nvPicPr>
          <p:cNvPr id="9" name="Picture 8">
            <a:extLst>
              <a:ext uri="{FF2B5EF4-FFF2-40B4-BE49-F238E27FC236}">
                <a16:creationId xmlns:a16="http://schemas.microsoft.com/office/drawing/2014/main" id="{3BD36E9A-1EBD-4375-BB21-87A5906EB1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96000" y="4574522"/>
            <a:ext cx="1385976" cy="1080000"/>
          </a:xfrm>
          <a:prstGeom prst="rect">
            <a:avLst/>
          </a:prstGeom>
        </p:spPr>
      </p:pic>
      <p:pic>
        <p:nvPicPr>
          <p:cNvPr id="10" name="Picture 9">
            <a:extLst>
              <a:ext uri="{FF2B5EF4-FFF2-40B4-BE49-F238E27FC236}">
                <a16:creationId xmlns:a16="http://schemas.microsoft.com/office/drawing/2014/main" id="{CEFE3361-8B72-497E-A5DC-3467D53E22E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96000" y="1599602"/>
            <a:ext cx="1385976" cy="1080000"/>
          </a:xfrm>
          <a:prstGeom prst="rect">
            <a:avLst/>
          </a:prstGeom>
        </p:spPr>
      </p:pic>
      <p:pic>
        <p:nvPicPr>
          <p:cNvPr id="11" name="Picture 10">
            <a:extLst>
              <a:ext uri="{FF2B5EF4-FFF2-40B4-BE49-F238E27FC236}">
                <a16:creationId xmlns:a16="http://schemas.microsoft.com/office/drawing/2014/main" id="{255D4754-7CA6-4D49-80B1-9A92BC358CC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96000" y="3028801"/>
            <a:ext cx="1385976" cy="1080000"/>
          </a:xfrm>
          <a:prstGeom prst="rect">
            <a:avLst/>
          </a:prstGeom>
        </p:spPr>
      </p:pic>
      <p:sp>
        <p:nvSpPr>
          <p:cNvPr id="12" name="Arrow: Left 11">
            <a:extLst>
              <a:ext uri="{FF2B5EF4-FFF2-40B4-BE49-F238E27FC236}">
                <a16:creationId xmlns:a16="http://schemas.microsoft.com/office/drawing/2014/main" id="{238C2B31-ABAF-4995-9297-573BAFDB9E33}"/>
              </a:ext>
            </a:extLst>
          </p:cNvPr>
          <p:cNvSpPr/>
          <p:nvPr/>
        </p:nvSpPr>
        <p:spPr bwMode="auto">
          <a:xfrm rot="10800000">
            <a:off x="4495275" y="3217235"/>
            <a:ext cx="763811" cy="550247"/>
          </a:xfrm>
          <a:prstGeom prst="leftArrow">
            <a:avLst/>
          </a:prstGeom>
          <a:solidFill>
            <a:srgbClr val="0E351F"/>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a:ln>
                <a:noFill/>
              </a:ln>
              <a:solidFill>
                <a:srgbClr val="336600"/>
              </a:solidFill>
              <a:effectLst/>
              <a:uLnTx/>
              <a:uFillTx/>
              <a:latin typeface="Trebuchet MS" pitchFamily="34" charset="0"/>
              <a:ea typeface="+mn-ea"/>
              <a:cs typeface="Arial" charset="0"/>
            </a:endParaRPr>
          </a:p>
        </p:txBody>
      </p:sp>
      <p:sp>
        <p:nvSpPr>
          <p:cNvPr id="13" name="Arrow: Left 11">
            <a:extLst>
              <a:ext uri="{FF2B5EF4-FFF2-40B4-BE49-F238E27FC236}">
                <a16:creationId xmlns:a16="http://schemas.microsoft.com/office/drawing/2014/main" id="{482D53F4-B95D-42F6-A1D1-D7115B7E46E3}"/>
              </a:ext>
            </a:extLst>
          </p:cNvPr>
          <p:cNvSpPr/>
          <p:nvPr/>
        </p:nvSpPr>
        <p:spPr bwMode="auto">
          <a:xfrm rot="10800000">
            <a:off x="4495275" y="4919920"/>
            <a:ext cx="763811" cy="550247"/>
          </a:xfrm>
          <a:prstGeom prst="leftArrow">
            <a:avLst/>
          </a:prstGeom>
          <a:solidFill>
            <a:srgbClr val="5B461D"/>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a:ln>
                <a:noFill/>
              </a:ln>
              <a:solidFill>
                <a:srgbClr val="000000"/>
              </a:solidFill>
              <a:effectLst/>
              <a:uLnTx/>
              <a:uFillTx/>
              <a:latin typeface="Trebuchet MS" pitchFamily="34" charset="0"/>
              <a:ea typeface="+mn-ea"/>
              <a:cs typeface="Arial" charset="0"/>
            </a:endParaRPr>
          </a:p>
        </p:txBody>
      </p:sp>
      <p:sp>
        <p:nvSpPr>
          <p:cNvPr id="16" name="Title 4">
            <a:extLst>
              <a:ext uri="{FF2B5EF4-FFF2-40B4-BE49-F238E27FC236}">
                <a16:creationId xmlns:a16="http://schemas.microsoft.com/office/drawing/2014/main" id="{8FE9E4B1-0C4A-4F16-B000-FD361E717130}"/>
              </a:ext>
            </a:extLst>
          </p:cNvPr>
          <p:cNvSpPr txBox="1">
            <a:spLocks/>
          </p:cNvSpPr>
          <p:nvPr/>
        </p:nvSpPr>
        <p:spPr>
          <a:xfrm>
            <a:off x="468000" y="468000"/>
            <a:ext cx="11262666" cy="443198"/>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a:solidFill>
                  <a:schemeClr val="accent6"/>
                </a:solidFill>
                <a:latin typeface="Fira Sans Medium" panose="020B0603050000020004" pitchFamily="34" charset="0"/>
                <a:ea typeface="Fira Sans Medium" panose="020B0603050000020004" pitchFamily="34" charset="0"/>
              </a:rPr>
              <a:t>DSM House of Natural: How it all plays out - Examples</a:t>
            </a:r>
          </a:p>
        </p:txBody>
      </p:sp>
    </p:spTree>
    <p:extLst>
      <p:ext uri="{BB962C8B-B14F-4D97-AF65-F5344CB8AC3E}">
        <p14:creationId xmlns:p14="http://schemas.microsoft.com/office/powerpoint/2010/main" val="3353644235"/>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Group 84">
            <a:extLst>
              <a:ext uri="{FF2B5EF4-FFF2-40B4-BE49-F238E27FC236}">
                <a16:creationId xmlns:a16="http://schemas.microsoft.com/office/drawing/2014/main" id="{B5BB6333-7EB4-7C4B-AF46-D73F7BB50A29}"/>
              </a:ext>
            </a:extLst>
          </p:cNvPr>
          <p:cNvGrpSpPr/>
          <p:nvPr/>
        </p:nvGrpSpPr>
        <p:grpSpPr>
          <a:xfrm>
            <a:off x="5912663" y="0"/>
            <a:ext cx="6279338" cy="6870956"/>
            <a:chOff x="5912663" y="0"/>
            <a:chExt cx="6279338" cy="6870956"/>
          </a:xfrm>
        </p:grpSpPr>
        <p:pic>
          <p:nvPicPr>
            <p:cNvPr id="88" name="Picture 87">
              <a:extLst>
                <a:ext uri="{FF2B5EF4-FFF2-40B4-BE49-F238E27FC236}">
                  <a16:creationId xmlns:a16="http://schemas.microsoft.com/office/drawing/2014/main" id="{751F861D-6266-9C4A-A3FB-984C77C8C749}"/>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500"/>
                      </a14:imgEffect>
                    </a14:imgLayer>
                  </a14:imgProps>
                </a:ext>
                <a:ext uri="{28A0092B-C50C-407E-A947-70E740481C1C}">
                  <a14:useLocalDpi xmlns:a14="http://schemas.microsoft.com/office/drawing/2010/main"/>
                </a:ext>
              </a:extLst>
            </a:blip>
            <a:stretch>
              <a:fillRect/>
            </a:stretch>
          </p:blipFill>
          <p:spPr>
            <a:xfrm>
              <a:off x="5912663" y="0"/>
              <a:ext cx="6279338" cy="6869989"/>
            </a:xfrm>
            <a:prstGeom prst="rect">
              <a:avLst/>
            </a:prstGeom>
          </p:spPr>
        </p:pic>
        <p:sp>
          <p:nvSpPr>
            <p:cNvPr id="90" name="Rectangle 89">
              <a:extLst>
                <a:ext uri="{FF2B5EF4-FFF2-40B4-BE49-F238E27FC236}">
                  <a16:creationId xmlns:a16="http://schemas.microsoft.com/office/drawing/2014/main" id="{B4975486-2ABF-904F-B7AE-85F3928DA434}"/>
                </a:ext>
              </a:extLst>
            </p:cNvPr>
            <p:cNvSpPr/>
            <p:nvPr/>
          </p:nvSpPr>
          <p:spPr>
            <a:xfrm>
              <a:off x="5912663" y="0"/>
              <a:ext cx="2901328" cy="6858000"/>
            </a:xfrm>
            <a:prstGeom prst="rect">
              <a:avLst/>
            </a:prstGeom>
            <a:gradFill>
              <a:gsLst>
                <a:gs pos="0">
                  <a:schemeClr val="bg1"/>
                </a:gs>
                <a:gs pos="100000">
                  <a:srgbClr val="FFFF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1" name="Rectangle 90">
              <a:extLst>
                <a:ext uri="{FF2B5EF4-FFF2-40B4-BE49-F238E27FC236}">
                  <a16:creationId xmlns:a16="http://schemas.microsoft.com/office/drawing/2014/main" id="{6C125375-ABBD-5E44-9EEE-42E4613DEB9C}"/>
                </a:ext>
              </a:extLst>
            </p:cNvPr>
            <p:cNvSpPr/>
            <p:nvPr/>
          </p:nvSpPr>
          <p:spPr>
            <a:xfrm rot="16200000">
              <a:off x="7601668" y="2280623"/>
              <a:ext cx="2901328" cy="6279337"/>
            </a:xfrm>
            <a:prstGeom prst="rect">
              <a:avLst/>
            </a:prstGeom>
            <a:gradFill>
              <a:gsLst>
                <a:gs pos="0">
                  <a:schemeClr val="bg1"/>
                </a:gs>
                <a:gs pos="100000">
                  <a:srgbClr val="FFFF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graphicFrame>
        <p:nvGraphicFramePr>
          <p:cNvPr id="93" name="Table 92">
            <a:extLst>
              <a:ext uri="{FF2B5EF4-FFF2-40B4-BE49-F238E27FC236}">
                <a16:creationId xmlns:a16="http://schemas.microsoft.com/office/drawing/2014/main" id="{AB63364D-B633-4D43-BD69-811FFCE25235}"/>
              </a:ext>
            </a:extLst>
          </p:cNvPr>
          <p:cNvGraphicFramePr>
            <a:graphicFrameLocks noGrp="1"/>
          </p:cNvGraphicFramePr>
          <p:nvPr>
            <p:extLst>
              <p:ext uri="{D42A27DB-BD31-4B8C-83A1-F6EECF244321}">
                <p14:modId xmlns:p14="http://schemas.microsoft.com/office/powerpoint/2010/main" val="3124111770"/>
              </p:ext>
            </p:extLst>
          </p:nvPr>
        </p:nvGraphicFramePr>
        <p:xfrm>
          <a:off x="-14441" y="1369"/>
          <a:ext cx="12192000" cy="5383840"/>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2692983246"/>
                    </a:ext>
                  </a:extLst>
                </a:gridCol>
                <a:gridCol w="2032000">
                  <a:extLst>
                    <a:ext uri="{9D8B030D-6E8A-4147-A177-3AD203B41FA5}">
                      <a16:colId xmlns:a16="http://schemas.microsoft.com/office/drawing/2014/main" val="3425925606"/>
                    </a:ext>
                  </a:extLst>
                </a:gridCol>
                <a:gridCol w="2032000">
                  <a:extLst>
                    <a:ext uri="{9D8B030D-6E8A-4147-A177-3AD203B41FA5}">
                      <a16:colId xmlns:a16="http://schemas.microsoft.com/office/drawing/2014/main" val="3798140534"/>
                    </a:ext>
                  </a:extLst>
                </a:gridCol>
                <a:gridCol w="2032000">
                  <a:extLst>
                    <a:ext uri="{9D8B030D-6E8A-4147-A177-3AD203B41FA5}">
                      <a16:colId xmlns:a16="http://schemas.microsoft.com/office/drawing/2014/main" val="2583369593"/>
                    </a:ext>
                  </a:extLst>
                </a:gridCol>
                <a:gridCol w="2032000">
                  <a:extLst>
                    <a:ext uri="{9D8B030D-6E8A-4147-A177-3AD203B41FA5}">
                      <a16:colId xmlns:a16="http://schemas.microsoft.com/office/drawing/2014/main" val="3360013492"/>
                    </a:ext>
                  </a:extLst>
                </a:gridCol>
                <a:gridCol w="2032000">
                  <a:extLst>
                    <a:ext uri="{9D8B030D-6E8A-4147-A177-3AD203B41FA5}">
                      <a16:colId xmlns:a16="http://schemas.microsoft.com/office/drawing/2014/main" val="3318618632"/>
                    </a:ext>
                  </a:extLst>
                </a:gridCol>
              </a:tblGrid>
              <a:tr h="370840">
                <a:tc rowSpan="2">
                  <a:txBody>
                    <a:bodyPr/>
                    <a:lstStyle/>
                    <a:p>
                      <a:endParaRPr lang="en-US" sz="1200" dirty="0">
                        <a:latin typeface="Trebuchet MS" panose="020B0703020202090204" pitchFamily="34" charset="0"/>
                      </a:endParaRPr>
                    </a:p>
                  </a:txBody>
                  <a:tcPr marL="72000" marR="72000" marT="72000" marB="72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3">
                  <a:txBody>
                    <a:bodyPr/>
                    <a:lstStyle/>
                    <a:p>
                      <a:pPr algn="ctr"/>
                      <a:r>
                        <a:rPr lang="en-US" sz="1200" b="1" dirty="0">
                          <a:solidFill>
                            <a:schemeClr val="bg1"/>
                          </a:solidFill>
                          <a:latin typeface="Fira Sans Medium" panose="020B0603050000020004" pitchFamily="34" charset="0"/>
                          <a:ea typeface="Fira Sans Medium" panose="020B0603050000020004" pitchFamily="34" charset="0"/>
                        </a:rPr>
                        <a:t>APPEARANCE</a:t>
                      </a:r>
                    </a:p>
                  </a:txBody>
                  <a:tcPr marL="72000" marR="72000" marT="72000" marB="7200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alpha val="70000"/>
                      </a:srgbClr>
                    </a:solidFill>
                  </a:tcPr>
                </a:tc>
                <a:tc hMerge="1">
                  <a:txBody>
                    <a:bodyPr/>
                    <a:lstStyle/>
                    <a:p>
                      <a:endParaRPr lang="en-US" dirty="0"/>
                    </a:p>
                  </a:txBody>
                  <a:tcPr/>
                </a:tc>
                <a:tc hMerge="1">
                  <a:txBody>
                    <a:bodyPr/>
                    <a:lstStyle/>
                    <a:p>
                      <a:endParaRPr lang="en-US" dirty="0"/>
                    </a:p>
                  </a:txBody>
                  <a:tcPr/>
                </a:tc>
                <a:tc>
                  <a:txBody>
                    <a:bodyPr/>
                    <a:lstStyle/>
                    <a:p>
                      <a:pPr algn="ctr"/>
                      <a:r>
                        <a:rPr lang="en-US" sz="1200" b="1" dirty="0">
                          <a:solidFill>
                            <a:schemeClr val="bg1"/>
                          </a:solidFill>
                          <a:latin typeface="Fira Sans Medium" panose="020B0603050000020004" pitchFamily="34" charset="0"/>
                          <a:ea typeface="Fira Sans Medium" panose="020B0603050000020004" pitchFamily="34" charset="0"/>
                        </a:rPr>
                        <a:t>SENSATION</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alpha val="70000"/>
                      </a:srgbClr>
                    </a:solidFill>
                  </a:tcPr>
                </a:tc>
                <a:tc rowSpan="2">
                  <a:txBody>
                    <a:bodyPr/>
                    <a:lstStyle/>
                    <a:p>
                      <a:pPr algn="ctr"/>
                      <a:r>
                        <a:rPr lang="en-US" sz="1200" dirty="0">
                          <a:solidFill>
                            <a:schemeClr val="bg1"/>
                          </a:solidFill>
                          <a:latin typeface="Fira Sans Medium" panose="020B0603050000020004" pitchFamily="34" charset="0"/>
                          <a:ea typeface="Fira Sans Medium" panose="020B0603050000020004" pitchFamily="34" charset="0"/>
                        </a:rPr>
                        <a:t>PHOTO-PROTECTION AND SENSORY BENEFITS</a:t>
                      </a:r>
                    </a:p>
                  </a:txBody>
                  <a:tcPr marL="72000" marR="72000" marT="72000" marB="7200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E4B">
                        <a:alpha val="70000"/>
                      </a:srgbClr>
                    </a:solidFill>
                  </a:tcPr>
                </a:tc>
                <a:extLst>
                  <a:ext uri="{0D108BD9-81ED-4DB2-BD59-A6C34878D82A}">
                    <a16:rowId xmlns:a16="http://schemas.microsoft.com/office/drawing/2014/main" val="75612518"/>
                  </a:ext>
                </a:extLst>
              </a:tr>
              <a:tr h="370840">
                <a:tc vMerge="1">
                  <a:txBody>
                    <a:bodyPr/>
                    <a:lstStyle/>
                    <a:p>
                      <a:endParaRPr lang="en-US" dirty="0"/>
                    </a:p>
                  </a:txBody>
                  <a:tcPr/>
                </a:tc>
                <a:tc>
                  <a:txBody>
                    <a:bodyPr/>
                    <a:lstStyle/>
                    <a:p>
                      <a:pPr algn="ctr"/>
                      <a:r>
                        <a:rPr lang="en-US" sz="1200" dirty="0">
                          <a:solidFill>
                            <a:schemeClr val="bg1"/>
                          </a:solidFill>
                          <a:latin typeface="Fira Sans" panose="020B0503050000020004" pitchFamily="34" charset="0"/>
                          <a:ea typeface="Fira Sans" panose="020B0503050000020004" pitchFamily="34" charset="0"/>
                        </a:rPr>
                        <a:t>SKIN AGEING PREVENTION &amp; REJUVENATION</a:t>
                      </a:r>
                    </a:p>
                  </a:txBody>
                  <a:tcPr marL="72000" marR="72000" marT="72000" marB="72000"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60000"/>
                      </a:srgbClr>
                    </a:solidFill>
                  </a:tcPr>
                </a:tc>
                <a:tc>
                  <a:txBody>
                    <a:bodyPr/>
                    <a:lstStyle/>
                    <a:p>
                      <a:pPr algn="ctr"/>
                      <a:r>
                        <a:rPr lang="en-US" sz="1200" dirty="0">
                          <a:solidFill>
                            <a:schemeClr val="bg1"/>
                          </a:solidFill>
                          <a:latin typeface="Fira Sans" panose="020B0503050000020004" pitchFamily="34" charset="0"/>
                          <a:ea typeface="Fira Sans" panose="020B0503050000020004" pitchFamily="34" charset="0"/>
                        </a:rPr>
                        <a:t>SKIN REVITALIZATION &amp; CONTOUR REMODELING</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60000"/>
                      </a:srgbClr>
                    </a:solidFill>
                  </a:tcPr>
                </a:tc>
                <a:tc>
                  <a:txBody>
                    <a:bodyPr/>
                    <a:lstStyle/>
                    <a:p>
                      <a:pPr algn="ctr"/>
                      <a:r>
                        <a:rPr lang="en-US" sz="1200" dirty="0">
                          <a:solidFill>
                            <a:schemeClr val="bg1"/>
                          </a:solidFill>
                          <a:latin typeface="Fira Sans" panose="020B0503050000020004" pitchFamily="34" charset="0"/>
                          <a:ea typeface="Fira Sans" panose="020B0503050000020004" pitchFamily="34" charset="0"/>
                        </a:rPr>
                        <a:t>SKIN TONE, SHINE CONTROL &amp; PORE REFINEMENT</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60000"/>
                      </a:srgbClr>
                    </a:solidFill>
                  </a:tcPr>
                </a:tc>
                <a:tc>
                  <a:txBody>
                    <a:bodyPr/>
                    <a:lstStyle/>
                    <a:p>
                      <a:pPr algn="ctr"/>
                      <a:r>
                        <a:rPr lang="en-US" sz="1200" dirty="0">
                          <a:solidFill>
                            <a:schemeClr val="bg1"/>
                          </a:solidFill>
                          <a:latin typeface="Fira Sans" panose="020B0503050000020004" pitchFamily="34" charset="0"/>
                          <a:ea typeface="Fira Sans" panose="020B0503050000020004" pitchFamily="34" charset="0"/>
                        </a:rPr>
                        <a:t>SKIN BARRIER PROTECTION, SENSITIVITY&amp;COMFORT AND MOISTURIZING</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60000"/>
                      </a:srgbClr>
                    </a:solidFill>
                  </a:tcPr>
                </a:tc>
                <a:tc vMerge="1">
                  <a:txBody>
                    <a:bodyPr/>
                    <a:lstStyle/>
                    <a:p>
                      <a:pPr algn="ctr"/>
                      <a:endParaRPr lang="en-US" sz="1200" dirty="0">
                        <a:solidFill>
                          <a:schemeClr val="bg1"/>
                        </a:solidFill>
                        <a:latin typeface="Trebuchet MS" panose="020B0703020202090204" pitchFamily="34" charset="0"/>
                      </a:endParaRPr>
                    </a:p>
                  </a:txBody>
                  <a:tcPr marL="72000" marR="72000" marT="72000" marB="72000"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60000"/>
                      </a:srgbClr>
                    </a:solidFill>
                  </a:tcPr>
                </a:tc>
                <a:extLst>
                  <a:ext uri="{0D108BD9-81ED-4DB2-BD59-A6C34878D82A}">
                    <a16:rowId xmlns:a16="http://schemas.microsoft.com/office/drawing/2014/main" val="3046237072"/>
                  </a:ext>
                </a:extLst>
              </a:tr>
              <a:tr h="1152000">
                <a:tc>
                  <a:txBody>
                    <a:bodyPr/>
                    <a:lstStyle/>
                    <a:p>
                      <a:r>
                        <a:rPr lang="en-US" sz="1600" b="0" dirty="0">
                          <a:solidFill>
                            <a:srgbClr val="007E4B"/>
                          </a:solidFill>
                          <a:latin typeface="Fira Sans Medium" panose="020B0603050000020004" pitchFamily="34" charset="0"/>
                          <a:ea typeface="Fira Sans Medium" panose="020B0603050000020004" pitchFamily="34" charset="0"/>
                        </a:rPr>
                        <a:t>Edible</a:t>
                      </a:r>
                      <a:br>
                        <a:rPr lang="en-US" sz="1600" b="0" dirty="0">
                          <a:solidFill>
                            <a:srgbClr val="007E4B"/>
                          </a:solidFill>
                          <a:latin typeface="Fira Sans Medium" panose="020B0603050000020004" pitchFamily="34" charset="0"/>
                          <a:ea typeface="Fira Sans Medium" panose="020B0603050000020004" pitchFamily="34" charset="0"/>
                        </a:rPr>
                      </a:br>
                      <a:r>
                        <a:rPr lang="en-US" sz="1600" b="0" dirty="0">
                          <a:solidFill>
                            <a:srgbClr val="007E4B"/>
                          </a:solidFill>
                          <a:latin typeface="Fira Sans Medium" panose="020B0603050000020004" pitchFamily="34" charset="0"/>
                          <a:ea typeface="Fira Sans Medium" panose="020B0603050000020004" pitchFamily="34" charset="0"/>
                        </a:rPr>
                        <a:t>vegetables</a:t>
                      </a:r>
                    </a:p>
                  </a:txBody>
                  <a:tcPr marL="72000" marR="72000" marT="72000" marB="72000">
                    <a:lnL w="12700" cmpd="sng">
                      <a:noFill/>
                    </a:lnL>
                    <a:lnR w="12700" cap="flat" cmpd="sng" algn="ctr">
                      <a:solidFill>
                        <a:srgbClr val="45AC34"/>
                      </a:solidFill>
                      <a:prstDash val="solid"/>
                      <a:round/>
                      <a:headEnd type="none" w="med" len="med"/>
                      <a:tailEnd type="none" w="med" len="med"/>
                    </a:lnR>
                    <a:lnT w="12700" cmpd="sng">
                      <a:noFill/>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300"/>
                        </a:spcAft>
                      </a:pPr>
                      <a:r>
                        <a:rPr lang="en-US" sz="950" dirty="0">
                          <a:solidFill>
                            <a:srgbClr val="007E4B"/>
                          </a:solidFill>
                          <a:latin typeface="Trebuchet MS" panose="020B0703020202090204" pitchFamily="34" charset="0"/>
                        </a:rPr>
                        <a:t>COLHIBIN PF </a:t>
                      </a:r>
                      <a:r>
                        <a:rPr lang="en-US" sz="950" dirty="0">
                          <a:latin typeface="Trebuchet MS" panose="020B0703020202090204" pitchFamily="34" charset="0"/>
                        </a:rPr>
                        <a:t>– rice</a:t>
                      </a:r>
                    </a:p>
                    <a:p>
                      <a:pPr>
                        <a:spcAft>
                          <a:spcPts val="300"/>
                        </a:spcAft>
                      </a:pPr>
                      <a:r>
                        <a:rPr lang="en-US" sz="950" dirty="0">
                          <a:solidFill>
                            <a:srgbClr val="007E4B"/>
                          </a:solidFill>
                          <a:latin typeface="Trebuchet MS" panose="020B0703020202090204" pitchFamily="34" charset="0"/>
                        </a:rPr>
                        <a:t>ELHIBIN</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PF </a:t>
                      </a:r>
                      <a:r>
                        <a:rPr lang="en-US" sz="950" dirty="0">
                          <a:latin typeface="Trebuchet MS" panose="020B0703020202090204" pitchFamily="34" charset="0"/>
                        </a:rPr>
                        <a:t>– soy</a:t>
                      </a:r>
                    </a:p>
                    <a:p>
                      <a:pPr>
                        <a:spcAft>
                          <a:spcPts val="300"/>
                        </a:spcAft>
                      </a:pPr>
                      <a:r>
                        <a:rPr lang="en-US" sz="950" dirty="0">
                          <a:solidFill>
                            <a:srgbClr val="007E4B"/>
                          </a:solidFill>
                          <a:latin typeface="Trebuchet MS" panose="020B0703020202090204" pitchFamily="34" charset="0"/>
                        </a:rPr>
                        <a:t>PEPHA</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-PROTECT </a:t>
                      </a:r>
                      <a:r>
                        <a:rPr lang="en-US" sz="950" dirty="0">
                          <a:latin typeface="Trebuchet MS" panose="020B0703020202090204" pitchFamily="34" charset="0"/>
                        </a:rPr>
                        <a:t>– watermelon</a:t>
                      </a:r>
                    </a:p>
                    <a:p>
                      <a:pPr>
                        <a:spcAft>
                          <a:spcPts val="300"/>
                        </a:spcAft>
                      </a:pPr>
                      <a:r>
                        <a:rPr lang="en-US" sz="950" dirty="0">
                          <a:solidFill>
                            <a:srgbClr val="007E4B"/>
                          </a:solidFill>
                          <a:latin typeface="Trebuchet MS" panose="020B0703020202090204" pitchFamily="34" charset="0"/>
                        </a:rPr>
                        <a:t>REGU</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-AGE PF </a:t>
                      </a:r>
                      <a:r>
                        <a:rPr lang="en-US" sz="950" dirty="0">
                          <a:latin typeface="Trebuchet MS" panose="020B0703020202090204" pitchFamily="34" charset="0"/>
                        </a:rPr>
                        <a:t>- rice/soy/yeast</a:t>
                      </a:r>
                    </a:p>
                    <a:p>
                      <a:pPr>
                        <a:spcAft>
                          <a:spcPts val="300"/>
                        </a:spcAft>
                      </a:pPr>
                      <a:r>
                        <a:rPr lang="en-US" sz="950" dirty="0">
                          <a:solidFill>
                            <a:srgbClr val="007E4B"/>
                          </a:solidFill>
                          <a:latin typeface="Trebuchet MS" panose="020B0703020202090204" pitchFamily="34" charset="0"/>
                        </a:rPr>
                        <a:t>PREREGEN</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PF </a:t>
                      </a:r>
                      <a:r>
                        <a:rPr lang="en-US" sz="950" dirty="0">
                          <a:latin typeface="Trebuchet MS" panose="020B0703020202090204" pitchFamily="34" charset="0"/>
                        </a:rPr>
                        <a:t>- soy/yeast</a:t>
                      </a:r>
                    </a:p>
                    <a:p>
                      <a:pPr>
                        <a:spcAft>
                          <a:spcPts val="300"/>
                        </a:spcAft>
                      </a:pPr>
                      <a:endParaRPr lang="en-US" sz="950" dirty="0">
                        <a:latin typeface="Trebuchet MS" panose="020B0703020202090204" pitchFamily="34" charset="0"/>
                      </a:endParaRPr>
                    </a:p>
                    <a:p>
                      <a:pPr>
                        <a:spcAft>
                          <a:spcPts val="300"/>
                        </a:spcAft>
                      </a:pPr>
                      <a:endParaRPr lang="en-US" sz="950" dirty="0">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mpd="sng">
                      <a:noFill/>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300"/>
                        </a:spcAft>
                      </a:pPr>
                      <a:r>
                        <a:rPr lang="en-US" sz="950" dirty="0">
                          <a:solidFill>
                            <a:srgbClr val="007E4B"/>
                          </a:solidFill>
                          <a:latin typeface="Trebuchet MS" panose="020B0703020202090204" pitchFamily="34" charset="0"/>
                        </a:rPr>
                        <a:t>REGU</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-SLIM</a:t>
                      </a:r>
                      <a:r>
                        <a:rPr lang="en-US" sz="950" dirty="0">
                          <a:latin typeface="Trebuchet MS" panose="020B0703020202090204" pitchFamily="34" charset="0"/>
                        </a:rPr>
                        <a:t> – guarana</a:t>
                      </a:r>
                    </a:p>
                    <a:p>
                      <a:pPr marL="0" marR="0" lvl="0" indent="0" algn="l" defTabSz="914400" rtl="0" eaLnBrk="1" fontAlgn="auto" latinLnBrk="0" hangingPunct="1">
                        <a:lnSpc>
                          <a:spcPct val="100000"/>
                        </a:lnSpc>
                        <a:spcBef>
                          <a:spcPts val="0"/>
                        </a:spcBef>
                        <a:spcAft>
                          <a:spcPts val="300"/>
                        </a:spcAft>
                        <a:buClrTx/>
                        <a:buSzTx/>
                        <a:buFontTx/>
                        <a:buNone/>
                        <a:tabLst/>
                        <a:defRPr/>
                      </a:pPr>
                      <a:r>
                        <a:rPr lang="en-US" sz="950" dirty="0">
                          <a:solidFill>
                            <a:srgbClr val="007E4B"/>
                          </a:solidFill>
                          <a:latin typeface="Trebuchet MS" panose="020B0703020202090204" pitchFamily="34" charset="0"/>
                        </a:rPr>
                        <a:t>PENTACARE-NA-PF</a:t>
                      </a:r>
                      <a:r>
                        <a:rPr lang="en-US" sz="950" dirty="0">
                          <a:latin typeface="Trebuchet MS" panose="020B0703020202090204" pitchFamily="34" charset="0"/>
                        </a:rPr>
                        <a:t>– wheat/carob</a:t>
                      </a:r>
                    </a:p>
                    <a:p>
                      <a:pPr>
                        <a:spcAft>
                          <a:spcPts val="300"/>
                        </a:spcAft>
                      </a:pPr>
                      <a:endParaRPr lang="en-US" sz="950" dirty="0">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mpd="sng">
                      <a:noFill/>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300"/>
                        </a:spcAft>
                      </a:pPr>
                      <a:endParaRPr lang="en-US" sz="950" dirty="0">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mpd="sng">
                      <a:noFill/>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tc>
                  <a:txBody>
                    <a:bodyPr/>
                    <a:lstStyle/>
                    <a:p>
                      <a:pPr>
                        <a:spcAft>
                          <a:spcPts val="300"/>
                        </a:spcAft>
                      </a:pPr>
                      <a:r>
                        <a:rPr lang="en-US" sz="950" dirty="0">
                          <a:solidFill>
                            <a:srgbClr val="007E4B"/>
                          </a:solidFill>
                          <a:latin typeface="Trebuchet MS" panose="020B0703020202090204" pitchFamily="34" charset="0"/>
                        </a:rPr>
                        <a:t>PENTAVITIN</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a:t>
                      </a:r>
                      <a:r>
                        <a:rPr lang="en-US" sz="950" dirty="0">
                          <a:latin typeface="Trebuchet MS" panose="020B0703020202090204" pitchFamily="34" charset="0"/>
                        </a:rPr>
                        <a:t>– maize </a:t>
                      </a:r>
                      <a:r>
                        <a:rPr lang="en-US" sz="950" b="0" i="0" dirty="0">
                          <a:latin typeface="Trebuchet MS" panose="020B0703020202090204" pitchFamily="34" charset="0"/>
                        </a:rPr>
                        <a:t>kernels</a:t>
                      </a:r>
                    </a:p>
                    <a:p>
                      <a:pPr>
                        <a:spcAft>
                          <a:spcPts val="300"/>
                        </a:spcAft>
                      </a:pPr>
                      <a:r>
                        <a:rPr lang="en-US" sz="950" dirty="0">
                          <a:solidFill>
                            <a:srgbClr val="007E4B"/>
                          </a:solidFill>
                          <a:latin typeface="Trebuchet MS" panose="020B0703020202090204" pitchFamily="34" charset="0"/>
                        </a:rPr>
                        <a:t>PHYTALURONATE</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PF </a:t>
                      </a:r>
                      <a:r>
                        <a:rPr lang="en-US" sz="950" dirty="0">
                          <a:latin typeface="Trebuchet MS" panose="020B0703020202090204" pitchFamily="34" charset="0"/>
                        </a:rPr>
                        <a:t>– carob</a:t>
                      </a:r>
                    </a:p>
                    <a:p>
                      <a:pPr>
                        <a:spcAft>
                          <a:spcPts val="300"/>
                        </a:spcAft>
                      </a:pPr>
                      <a:r>
                        <a:rPr lang="en-US" sz="950" dirty="0">
                          <a:solidFill>
                            <a:srgbClr val="007E4B"/>
                          </a:solidFill>
                          <a:latin typeface="Trebuchet MS" panose="020B0703020202090204" pitchFamily="34" charset="0"/>
                        </a:rPr>
                        <a:t>CEPHALIPIN NP2 </a:t>
                      </a:r>
                      <a:r>
                        <a:rPr lang="en-US" sz="950" dirty="0">
                          <a:latin typeface="Trebuchet MS" panose="020B0703020202090204" pitchFamily="34" charset="0"/>
                        </a:rPr>
                        <a:t>– wheat</a:t>
                      </a:r>
                    </a:p>
                    <a:p>
                      <a:pPr>
                        <a:spcAft>
                          <a:spcPts val="300"/>
                        </a:spcAft>
                      </a:pPr>
                      <a:r>
                        <a:rPr lang="en-US" sz="950" dirty="0">
                          <a:solidFill>
                            <a:srgbClr val="007E4B"/>
                          </a:solidFill>
                          <a:latin typeface="Trebuchet MS" panose="020B0703020202090204" pitchFamily="34" charset="0"/>
                        </a:rPr>
                        <a:t>IRICALMIN</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PF* </a:t>
                      </a:r>
                      <a:r>
                        <a:rPr lang="en-US" sz="950" dirty="0">
                          <a:latin typeface="Trebuchet MS" panose="020B0703020202090204" pitchFamily="34" charset="0"/>
                        </a:rPr>
                        <a:t>- wheat/yeast</a:t>
                      </a: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mpd="sng">
                      <a:noFill/>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Aft>
                          <a:spcPts val="300"/>
                        </a:spcAft>
                      </a:pPr>
                      <a:endParaRPr lang="en-US" sz="950" dirty="0">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mpd="sng">
                      <a:noFill/>
                    </a:lnR>
                    <a:lnT w="12700" cmpd="sng">
                      <a:noFill/>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extLst>
                  <a:ext uri="{0D108BD9-81ED-4DB2-BD59-A6C34878D82A}">
                    <a16:rowId xmlns:a16="http://schemas.microsoft.com/office/drawing/2014/main" val="810345148"/>
                  </a:ext>
                </a:extLst>
              </a:tr>
              <a:tr h="1152000">
                <a:tc>
                  <a:txBody>
                    <a:bodyPr/>
                    <a:lstStyle/>
                    <a:p>
                      <a:r>
                        <a:rPr lang="en-US" sz="1600" b="0" kern="1200" dirty="0">
                          <a:solidFill>
                            <a:srgbClr val="007E4B"/>
                          </a:solidFill>
                          <a:latin typeface="Fira Sans Medium" panose="020B0603050000020004" pitchFamily="34" charset="0"/>
                          <a:ea typeface="Fira Sans Medium" panose="020B0603050000020004" pitchFamily="34" charset="0"/>
                          <a:cs typeface="+mn-cs"/>
                        </a:rPr>
                        <a:t>Herbs</a:t>
                      </a:r>
                    </a:p>
                  </a:txBody>
                  <a:tcPr marL="72000" marR="72000" marT="72000" marB="72000">
                    <a:lnL w="12700" cmpd="sng">
                      <a:noFill/>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300"/>
                        </a:spcAft>
                      </a:pPr>
                      <a:r>
                        <a:rPr lang="en-US" sz="950" dirty="0">
                          <a:solidFill>
                            <a:srgbClr val="007E4B"/>
                          </a:solidFill>
                          <a:latin typeface="Trebuchet MS" panose="020B0703020202090204" pitchFamily="34" charset="0"/>
                        </a:rPr>
                        <a:t>ALPAFLOR</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ARTEMISIA AO </a:t>
                      </a:r>
                      <a:r>
                        <a:rPr lang="en-US" sz="950" dirty="0">
                          <a:latin typeface="Trebuchet MS" panose="020B0703020202090204" pitchFamily="34" charset="0"/>
                        </a:rPr>
                        <a:t>– </a:t>
                      </a:r>
                      <a:r>
                        <a:rPr lang="en-US" sz="950" dirty="0" err="1">
                          <a:latin typeface="Trebuchet MS" panose="020B0703020202090204" pitchFamily="34" charset="0"/>
                        </a:rPr>
                        <a:t>genepi</a:t>
                      </a:r>
                      <a:endParaRPr lang="en-US" sz="950" dirty="0">
                        <a:latin typeface="Trebuchet MS" panose="020B0703020202090204" pitchFamily="34" charset="0"/>
                      </a:endParaRPr>
                    </a:p>
                    <a:p>
                      <a:pPr>
                        <a:spcAft>
                          <a:spcPts val="300"/>
                        </a:spcAft>
                      </a:pPr>
                      <a:r>
                        <a:rPr lang="en-US" sz="950" dirty="0">
                          <a:solidFill>
                            <a:srgbClr val="007E4B"/>
                          </a:solidFill>
                          <a:latin typeface="Trebuchet MS" panose="020B0703020202090204" pitchFamily="34" charset="0"/>
                        </a:rPr>
                        <a:t>ALPAFLOR</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BUDDLEJA AO </a:t>
                      </a:r>
                      <a:r>
                        <a:rPr lang="en-US" sz="950" dirty="0">
                          <a:latin typeface="Trebuchet MS" panose="020B0703020202090204" pitchFamily="34" charset="0"/>
                        </a:rPr>
                        <a:t>– </a:t>
                      </a:r>
                      <a:r>
                        <a:rPr lang="en-US" sz="950" dirty="0" err="1">
                          <a:latin typeface="Trebuchet MS" panose="020B0703020202090204" pitchFamily="34" charset="0"/>
                        </a:rPr>
                        <a:t>buddleja</a:t>
                      </a:r>
                      <a:endParaRPr lang="en-US" sz="950" dirty="0">
                        <a:latin typeface="Trebuchet MS" panose="020B0703020202090204" pitchFamily="34" charset="0"/>
                      </a:endParaRPr>
                    </a:p>
                    <a:p>
                      <a:pPr>
                        <a:spcAft>
                          <a:spcPts val="300"/>
                        </a:spcAft>
                      </a:pPr>
                      <a:r>
                        <a:rPr lang="en-US" sz="950" dirty="0">
                          <a:solidFill>
                            <a:srgbClr val="007E4B"/>
                          </a:solidFill>
                          <a:latin typeface="Trebuchet MS" panose="020B0703020202090204" pitchFamily="34" charset="0"/>
                        </a:rPr>
                        <a:t>ALPAFLOR</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IMPERATORIA AO </a:t>
                      </a:r>
                      <a:r>
                        <a:rPr lang="en-US" sz="950" dirty="0">
                          <a:latin typeface="Trebuchet MS" panose="020B0703020202090204" pitchFamily="34" charset="0"/>
                        </a:rPr>
                        <a:t>- </a:t>
                      </a:r>
                      <a:r>
                        <a:rPr lang="en-US" sz="950" dirty="0" err="1">
                          <a:latin typeface="Trebuchet MS" panose="020B0703020202090204" pitchFamily="34" charset="0"/>
                        </a:rPr>
                        <a:t>masterwort</a:t>
                      </a:r>
                      <a:endParaRPr lang="en-US" sz="950" dirty="0">
                        <a:latin typeface="Trebuchet MS" panose="020B0703020202090204" pitchFamily="34" charset="0"/>
                      </a:endParaRPr>
                    </a:p>
                    <a:p>
                      <a:pPr>
                        <a:spcAft>
                          <a:spcPts val="300"/>
                        </a:spcAft>
                      </a:pPr>
                      <a:r>
                        <a:rPr lang="en-US" sz="950" dirty="0">
                          <a:solidFill>
                            <a:srgbClr val="007E4B"/>
                          </a:solidFill>
                          <a:latin typeface="Trebuchet MS" panose="020B0703020202090204" pitchFamily="34" charset="0"/>
                        </a:rPr>
                        <a:t>ALPAFLOR</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SAMBUCUS AO </a:t>
                      </a:r>
                      <a:r>
                        <a:rPr lang="en-US" sz="950" dirty="0">
                          <a:latin typeface="Trebuchet MS" panose="020B0703020202090204" pitchFamily="34" charset="0"/>
                        </a:rPr>
                        <a:t>– elderflower</a:t>
                      </a: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300"/>
                        </a:spcAft>
                      </a:pPr>
                      <a:endParaRPr lang="en-US" sz="950" dirty="0">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tc>
                  <a:txBody>
                    <a:bodyPr/>
                    <a:lstStyle/>
                    <a:p>
                      <a:pPr>
                        <a:spcAft>
                          <a:spcPts val="300"/>
                        </a:spcAft>
                      </a:pPr>
                      <a:r>
                        <a:rPr lang="en-US" sz="950" dirty="0">
                          <a:solidFill>
                            <a:srgbClr val="007E4B"/>
                          </a:solidFill>
                          <a:latin typeface="Trebuchet MS" panose="020B0703020202090204" pitchFamily="34" charset="0"/>
                        </a:rPr>
                        <a:t>ALPAFLOR</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GIGAWHITE CB</a:t>
                      </a:r>
                      <a:br>
                        <a:rPr lang="en-US" sz="950" dirty="0">
                          <a:solidFill>
                            <a:srgbClr val="007E4B"/>
                          </a:solidFill>
                          <a:latin typeface="Trebuchet MS" panose="020B0703020202090204" pitchFamily="34" charset="0"/>
                        </a:rPr>
                      </a:br>
                      <a:r>
                        <a:rPr lang="en-US" sz="950" dirty="0">
                          <a:latin typeface="Trebuchet MS" panose="020B0703020202090204" pitchFamily="34" charset="0"/>
                        </a:rPr>
                        <a:t>– mix 7 plants</a:t>
                      </a:r>
                    </a:p>
                    <a:p>
                      <a:pPr>
                        <a:spcAft>
                          <a:spcPts val="300"/>
                        </a:spcAft>
                      </a:pPr>
                      <a:r>
                        <a:rPr lang="en-US" sz="950" dirty="0">
                          <a:solidFill>
                            <a:srgbClr val="007E4B"/>
                          </a:solidFill>
                          <a:latin typeface="Trebuchet MS" panose="020B0703020202090204" pitchFamily="34" charset="0"/>
                        </a:rPr>
                        <a:t>ALPAFLOR</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ALP-SEBUM CB </a:t>
                      </a:r>
                      <a:r>
                        <a:rPr lang="en-US" sz="950" dirty="0">
                          <a:latin typeface="Trebuchet MS" panose="020B0703020202090204" pitchFamily="34" charset="0"/>
                        </a:rPr>
                        <a:t>–</a:t>
                      </a:r>
                      <a:br>
                        <a:rPr lang="en-US" sz="950" dirty="0">
                          <a:latin typeface="Trebuchet MS" panose="020B0703020202090204" pitchFamily="34" charset="0"/>
                        </a:rPr>
                      </a:br>
                      <a:r>
                        <a:rPr lang="en-US" sz="950" dirty="0">
                          <a:latin typeface="Trebuchet MS" panose="020B0703020202090204" pitchFamily="34" charset="0"/>
                        </a:rPr>
                        <a:t>alpine willow herb</a:t>
                      </a: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300"/>
                        </a:spcAft>
                      </a:pPr>
                      <a:r>
                        <a:rPr lang="en-US" sz="950" dirty="0">
                          <a:solidFill>
                            <a:srgbClr val="007E4B"/>
                          </a:solidFill>
                          <a:latin typeface="Trebuchet MS" panose="020B0703020202090204" pitchFamily="34" charset="0"/>
                        </a:rPr>
                        <a:t>ALPAFLOR</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LINUM AO </a:t>
                      </a:r>
                      <a:r>
                        <a:rPr lang="en-US" sz="950" dirty="0">
                          <a:latin typeface="Trebuchet MS" panose="020B0703020202090204" pitchFamily="34" charset="0"/>
                        </a:rPr>
                        <a:t>– alpine flax</a:t>
                      </a:r>
                    </a:p>
                    <a:p>
                      <a:pPr>
                        <a:spcAft>
                          <a:spcPts val="300"/>
                        </a:spcAft>
                      </a:pPr>
                      <a:r>
                        <a:rPr lang="en-US" sz="950" dirty="0">
                          <a:solidFill>
                            <a:srgbClr val="007E4B"/>
                          </a:solidFill>
                          <a:latin typeface="Trebuchet MS" panose="020B0703020202090204" pitchFamily="34" charset="0"/>
                        </a:rPr>
                        <a:t>ALPAFLOR</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MALVA AO </a:t>
                      </a:r>
                      <a:r>
                        <a:rPr lang="en-US" sz="950" dirty="0">
                          <a:latin typeface="Trebuchet MS" panose="020B0703020202090204" pitchFamily="34" charset="0"/>
                        </a:rPr>
                        <a:t>- mallow</a:t>
                      </a:r>
                    </a:p>
                    <a:p>
                      <a:pPr>
                        <a:spcAft>
                          <a:spcPts val="300"/>
                        </a:spcAft>
                      </a:pPr>
                      <a:r>
                        <a:rPr lang="en-US" sz="950" dirty="0">
                          <a:solidFill>
                            <a:srgbClr val="007E4B"/>
                          </a:solidFill>
                          <a:latin typeface="Trebuchet MS" panose="020B0703020202090204" pitchFamily="34" charset="0"/>
                        </a:rPr>
                        <a:t>ALPAFLOR</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MARRUBIUM AO </a:t>
                      </a:r>
                      <a:r>
                        <a:rPr lang="en-US" sz="950" dirty="0">
                          <a:latin typeface="Trebuchet MS" panose="020B0703020202090204" pitchFamily="34" charset="0"/>
                        </a:rPr>
                        <a:t>- horehound</a:t>
                      </a:r>
                    </a:p>
                    <a:p>
                      <a:pPr>
                        <a:spcAft>
                          <a:spcPts val="300"/>
                        </a:spcAft>
                      </a:pPr>
                      <a:r>
                        <a:rPr lang="en-US" sz="950" dirty="0">
                          <a:solidFill>
                            <a:srgbClr val="007E4B"/>
                          </a:solidFill>
                          <a:latin typeface="Trebuchet MS" panose="020B0703020202090204" pitchFamily="34" charset="0"/>
                        </a:rPr>
                        <a:t>ALPAFLOR</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SCUTELLARIA CB </a:t>
                      </a:r>
                      <a:r>
                        <a:rPr lang="en-US" sz="950" dirty="0">
                          <a:latin typeface="Trebuchet MS" panose="020B0703020202090204" pitchFamily="34" charset="0"/>
                        </a:rPr>
                        <a:t>– alpine skullcap</a:t>
                      </a:r>
                    </a:p>
                    <a:p>
                      <a:pPr>
                        <a:spcAft>
                          <a:spcPts val="300"/>
                        </a:spcAft>
                      </a:pPr>
                      <a:r>
                        <a:rPr lang="en-US" sz="950" dirty="0">
                          <a:solidFill>
                            <a:srgbClr val="007E4B"/>
                          </a:solidFill>
                          <a:latin typeface="Trebuchet MS" panose="020B0703020202090204" pitchFamily="34" charset="0"/>
                        </a:rPr>
                        <a:t>ALPAFLOR</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EDELWEISS CB </a:t>
                      </a:r>
                      <a:r>
                        <a:rPr lang="en-US" sz="950" dirty="0">
                          <a:latin typeface="Trebuchet MS" panose="020B0703020202090204" pitchFamily="34" charset="0"/>
                        </a:rPr>
                        <a:t>– edelweiss</a:t>
                      </a:r>
                    </a:p>
                    <a:p>
                      <a:pPr>
                        <a:spcAft>
                          <a:spcPts val="300"/>
                        </a:spcAft>
                      </a:pPr>
                      <a:r>
                        <a:rPr lang="en-US" sz="950" dirty="0">
                          <a:solidFill>
                            <a:srgbClr val="007E4B"/>
                          </a:solidFill>
                          <a:latin typeface="Trebuchet MS" panose="020B0703020202090204" pitchFamily="34" charset="0"/>
                        </a:rPr>
                        <a:t>ALPAFLOR</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NECTAPURE PF </a:t>
                      </a:r>
                      <a:r>
                        <a:rPr lang="en-US" sz="950" dirty="0">
                          <a:latin typeface="Trebuchet MS" panose="020B0703020202090204" pitchFamily="34" charset="0"/>
                        </a:rPr>
                        <a:t>– thyme/</a:t>
                      </a:r>
                      <a:r>
                        <a:rPr lang="en-US" sz="950" dirty="0" err="1">
                          <a:latin typeface="Trebuchet MS" panose="020B0703020202090204" pitchFamily="34" charset="0"/>
                        </a:rPr>
                        <a:t>buddleja</a:t>
                      </a:r>
                      <a:endParaRPr lang="en-US" sz="950" dirty="0">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Aft>
                          <a:spcPts val="300"/>
                        </a:spcAft>
                      </a:pPr>
                      <a:endParaRPr lang="en-US" sz="950" dirty="0">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mpd="sng">
                      <a:noFill/>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extLst>
                  <a:ext uri="{0D108BD9-81ED-4DB2-BD59-A6C34878D82A}">
                    <a16:rowId xmlns:a16="http://schemas.microsoft.com/office/drawing/2014/main" val="816007982"/>
                  </a:ext>
                </a:extLst>
              </a:tr>
              <a:tr h="1152000">
                <a:tc>
                  <a:txBody>
                    <a:bodyPr/>
                    <a:lstStyle/>
                    <a:p>
                      <a:r>
                        <a:rPr lang="en-US" sz="1600" b="0" dirty="0">
                          <a:solidFill>
                            <a:srgbClr val="007E4B"/>
                          </a:solidFill>
                          <a:latin typeface="Fira Sans Medium" panose="020B0603050000020004" pitchFamily="34" charset="0"/>
                          <a:ea typeface="Fira Sans Medium" panose="020B0603050000020004" pitchFamily="34" charset="0"/>
                        </a:rPr>
                        <a:t>Oils</a:t>
                      </a:r>
                    </a:p>
                  </a:txBody>
                  <a:tcPr marL="72000" marR="72000" marT="72000" marB="72000">
                    <a:lnL w="12700" cmpd="sng">
                      <a:noFill/>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spcAft>
                          <a:spcPts val="300"/>
                        </a:spcAft>
                      </a:pPr>
                      <a:r>
                        <a:rPr lang="en-US" sz="950" dirty="0">
                          <a:solidFill>
                            <a:srgbClr val="007E4B"/>
                          </a:solidFill>
                          <a:latin typeface="Trebuchet MS" panose="020B0703020202090204" pitchFamily="34" charset="0"/>
                        </a:rPr>
                        <a:t>D-alpha-TOCOPHERYL ACETATE</a:t>
                      </a:r>
                      <a:r>
                        <a:rPr lang="en-US" sz="950" dirty="0">
                          <a:latin typeface="Trebuchet MS" panose="020B0703020202090204" pitchFamily="34" charset="0"/>
                        </a:rPr>
                        <a:t> – soy</a:t>
                      </a:r>
                    </a:p>
                    <a:p>
                      <a:pPr>
                        <a:spcAft>
                          <a:spcPts val="300"/>
                        </a:spcAft>
                      </a:pPr>
                      <a:r>
                        <a:rPr lang="en-US" sz="950" dirty="0">
                          <a:solidFill>
                            <a:srgbClr val="007E4B"/>
                          </a:solidFill>
                          <a:latin typeface="Trebuchet MS" panose="020B0703020202090204" pitchFamily="34" charset="0"/>
                        </a:rPr>
                        <a:t>MIXED TOCOPHEROLS 95 </a:t>
                      </a:r>
                      <a:r>
                        <a:rPr lang="en-US" sz="950" dirty="0">
                          <a:latin typeface="Trebuchet MS" panose="020B0703020202090204" pitchFamily="34" charset="0"/>
                        </a:rPr>
                        <a:t>- soy</a:t>
                      </a:r>
                    </a:p>
                    <a:p>
                      <a:pPr>
                        <a:spcAft>
                          <a:spcPts val="300"/>
                        </a:spcAft>
                      </a:pPr>
                      <a:r>
                        <a:rPr lang="en-US" sz="950" dirty="0">
                          <a:solidFill>
                            <a:srgbClr val="007E4B"/>
                          </a:solidFill>
                          <a:latin typeface="Trebuchet MS" panose="020B0703020202090204" pitchFamily="34" charset="0"/>
                        </a:rPr>
                        <a:t>Life’s GLA</a:t>
                      </a:r>
                      <a:r>
                        <a:rPr lang="en-US" sz="950" baseline="30000" dirty="0">
                          <a:solidFill>
                            <a:srgbClr val="007E4B"/>
                          </a:solidFill>
                          <a:latin typeface="Trebuchet MS" panose="020B0703020202090204" pitchFamily="34" charset="0"/>
                        </a:rPr>
                        <a:t>TM</a:t>
                      </a:r>
                      <a:r>
                        <a:rPr lang="en-US" sz="950" dirty="0">
                          <a:solidFill>
                            <a:srgbClr val="007E4B"/>
                          </a:solidFill>
                          <a:latin typeface="Trebuchet MS" panose="020B0703020202090204" pitchFamily="34" charset="0"/>
                        </a:rPr>
                        <a:t>’10 n-6 Oil </a:t>
                      </a:r>
                      <a:r>
                        <a:rPr lang="en-US" sz="950" dirty="0">
                          <a:latin typeface="Trebuchet MS" panose="020B0703020202090204" pitchFamily="34" charset="0"/>
                        </a:rPr>
                        <a:t>–</a:t>
                      </a:r>
                      <a:br>
                        <a:rPr lang="en-US" sz="950" dirty="0">
                          <a:latin typeface="Trebuchet MS" panose="020B0703020202090204" pitchFamily="34" charset="0"/>
                        </a:rPr>
                      </a:br>
                      <a:r>
                        <a:rPr lang="en-US" sz="950" dirty="0">
                          <a:latin typeface="Trebuchet MS" panose="020B0703020202090204" pitchFamily="34" charset="0"/>
                        </a:rPr>
                        <a:t>evening primrose</a:t>
                      </a:r>
                    </a:p>
                    <a:p>
                      <a:pPr>
                        <a:spcAft>
                          <a:spcPts val="300"/>
                        </a:spcAft>
                      </a:pPr>
                      <a:r>
                        <a:rPr lang="en-US" sz="950" dirty="0">
                          <a:solidFill>
                            <a:srgbClr val="007E4B"/>
                          </a:solidFill>
                          <a:latin typeface="Trebuchet MS" panose="020B0703020202090204" pitchFamily="34" charset="0"/>
                        </a:rPr>
                        <a:t>Life’s GLA</a:t>
                      </a:r>
                      <a:r>
                        <a:rPr lang="en-US" sz="950" baseline="30000" dirty="0">
                          <a:solidFill>
                            <a:srgbClr val="007E4B"/>
                          </a:solidFill>
                          <a:latin typeface="Trebuchet MS" panose="020B0703020202090204" pitchFamily="34" charset="0"/>
                        </a:rPr>
                        <a:t>TM</a:t>
                      </a:r>
                      <a:r>
                        <a:rPr lang="en-US" sz="950" dirty="0">
                          <a:solidFill>
                            <a:srgbClr val="007E4B"/>
                          </a:solidFill>
                          <a:latin typeface="Trebuchet MS" panose="020B0703020202090204" pitchFamily="34" charset="0"/>
                        </a:rPr>
                        <a:t>’25 n-6 Oil </a:t>
                      </a:r>
                      <a:r>
                        <a:rPr lang="en-US" sz="950" dirty="0">
                          <a:latin typeface="Trebuchet MS" panose="020B0703020202090204" pitchFamily="34" charset="0"/>
                        </a:rPr>
                        <a:t>– borage</a:t>
                      </a: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spcAft>
                          <a:spcPts val="300"/>
                        </a:spcAft>
                      </a:pPr>
                      <a:r>
                        <a:rPr lang="en-US" sz="950" dirty="0">
                          <a:solidFill>
                            <a:srgbClr val="007E4B"/>
                          </a:solidFill>
                          <a:latin typeface="Trebuchet MS" panose="020B0703020202090204" pitchFamily="34" charset="0"/>
                        </a:rPr>
                        <a:t>BEAUACTIVE</a:t>
                      </a:r>
                      <a:r>
                        <a:rPr lang="en-US" sz="950" baseline="30000" dirty="0">
                          <a:solidFill>
                            <a:srgbClr val="007E4B"/>
                          </a:solidFill>
                          <a:latin typeface="Trebuchet MS" panose="020B0703020202090204" pitchFamily="34" charset="0"/>
                        </a:rPr>
                        <a:t>®</a:t>
                      </a:r>
                      <a:r>
                        <a:rPr lang="en-US" sz="950" dirty="0">
                          <a:latin typeface="Trebuchet MS" panose="020B0703020202090204" pitchFamily="34" charset="0"/>
                        </a:rPr>
                        <a:t> – sunflower</a:t>
                      </a: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spcAft>
                          <a:spcPts val="300"/>
                        </a:spcAft>
                      </a:pPr>
                      <a:r>
                        <a:rPr lang="en-US" sz="950" dirty="0">
                          <a:solidFill>
                            <a:srgbClr val="007E4B"/>
                          </a:solidFill>
                          <a:latin typeface="Trebuchet MS" panose="020B0703020202090204" pitchFamily="34" charset="0"/>
                        </a:rPr>
                        <a:t>BEAUACTIVE</a:t>
                      </a:r>
                      <a:r>
                        <a:rPr lang="en-US" sz="950" baseline="30000" dirty="0">
                          <a:solidFill>
                            <a:srgbClr val="007E4B"/>
                          </a:solidFill>
                          <a:latin typeface="Trebuchet MS" panose="020B0703020202090204" pitchFamily="34" charset="0"/>
                        </a:rPr>
                        <a:t>®</a:t>
                      </a:r>
                      <a:r>
                        <a:rPr lang="en-US" sz="950" dirty="0">
                          <a:latin typeface="Trebuchet MS" panose="020B0703020202090204" pitchFamily="34" charset="0"/>
                        </a:rPr>
                        <a:t> - sunflower</a:t>
                      </a:r>
                    </a:p>
                    <a:p>
                      <a:pPr>
                        <a:spcAft>
                          <a:spcPts val="300"/>
                        </a:spcAft>
                      </a:pPr>
                      <a:r>
                        <a:rPr lang="en-US" sz="950" dirty="0">
                          <a:solidFill>
                            <a:srgbClr val="007E4B"/>
                          </a:solidFill>
                          <a:latin typeface="Trebuchet MS" panose="020B0703020202090204" pitchFamily="34" charset="0"/>
                        </a:rPr>
                        <a:t>REGU</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-SEB</a:t>
                      </a:r>
                      <a:r>
                        <a:rPr lang="en-US" sz="950" dirty="0">
                          <a:latin typeface="Trebuchet MS" panose="020B0703020202090204" pitchFamily="34" charset="0"/>
                        </a:rPr>
                        <a:t> – </a:t>
                      </a:r>
                      <a:r>
                        <a:rPr lang="en-US" sz="950" dirty="0" err="1">
                          <a:latin typeface="Trebuchet MS" panose="020B0703020202090204" pitchFamily="34" charset="0"/>
                        </a:rPr>
                        <a:t>argan</a:t>
                      </a:r>
                      <a:r>
                        <a:rPr lang="en-US" sz="950" dirty="0">
                          <a:latin typeface="Trebuchet MS" panose="020B0703020202090204" pitchFamily="34" charset="0"/>
                        </a:rPr>
                        <a:t> tree, sesame, saw palmetto</a:t>
                      </a: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spcAft>
                          <a:spcPts val="300"/>
                        </a:spcAft>
                      </a:pPr>
                      <a:r>
                        <a:rPr lang="en-US" sz="950" dirty="0">
                          <a:solidFill>
                            <a:srgbClr val="007E4B"/>
                          </a:solidFill>
                          <a:latin typeface="Trebuchet MS" panose="020B0703020202090204" pitchFamily="34" charset="0"/>
                        </a:rPr>
                        <a:t>STIMU-TEX</a:t>
                      </a:r>
                      <a:r>
                        <a:rPr lang="en-US" sz="950" baseline="30000" dirty="0">
                          <a:solidFill>
                            <a:srgbClr val="007E4B"/>
                          </a:solidFill>
                          <a:latin typeface="Trebuchet MS" panose="020B0703020202090204" pitchFamily="34" charset="0"/>
                        </a:rPr>
                        <a:t>®</a:t>
                      </a:r>
                      <a:r>
                        <a:rPr lang="en-US" sz="950" dirty="0">
                          <a:solidFill>
                            <a:srgbClr val="007E4B"/>
                          </a:solidFill>
                          <a:latin typeface="Trebuchet MS" panose="020B0703020202090204" pitchFamily="34" charset="0"/>
                        </a:rPr>
                        <a:t> AS </a:t>
                      </a:r>
                      <a:r>
                        <a:rPr lang="en-US" sz="950" dirty="0">
                          <a:latin typeface="Trebuchet MS" panose="020B0703020202090204" pitchFamily="34" charset="0"/>
                        </a:rPr>
                        <a:t>– barley/</a:t>
                      </a:r>
                      <a:r>
                        <a:rPr lang="en-US" sz="950" dirty="0" err="1">
                          <a:latin typeface="Trebuchet MS" panose="020B0703020202090204" pitchFamily="34" charset="0"/>
                        </a:rPr>
                        <a:t>argan</a:t>
                      </a:r>
                      <a:br>
                        <a:rPr lang="en-US" sz="950" dirty="0">
                          <a:latin typeface="Trebuchet MS" panose="020B0703020202090204" pitchFamily="34" charset="0"/>
                        </a:rPr>
                      </a:br>
                      <a:r>
                        <a:rPr lang="en-US" sz="950" dirty="0">
                          <a:latin typeface="Trebuchet MS" panose="020B0703020202090204" pitchFamily="34" charset="0"/>
                        </a:rPr>
                        <a:t>tree /</a:t>
                      </a:r>
                      <a:r>
                        <a:rPr lang="en-US" sz="950" dirty="0" err="1">
                          <a:latin typeface="Trebuchet MS" panose="020B0703020202090204" pitchFamily="34" charset="0"/>
                        </a:rPr>
                        <a:t>shea</a:t>
                      </a:r>
                      <a:r>
                        <a:rPr lang="en-US" sz="950" dirty="0">
                          <a:latin typeface="Trebuchet MS" panose="020B0703020202090204" pitchFamily="34" charset="0"/>
                        </a:rPr>
                        <a:t> butter</a:t>
                      </a:r>
                    </a:p>
                    <a:p>
                      <a:pPr>
                        <a:spcAft>
                          <a:spcPts val="300"/>
                        </a:spcAft>
                      </a:pPr>
                      <a:r>
                        <a:rPr lang="en-US" sz="950" dirty="0">
                          <a:solidFill>
                            <a:srgbClr val="007E4B"/>
                          </a:solidFill>
                          <a:latin typeface="Trebuchet MS" panose="020B0703020202090204" pitchFamily="34" charset="0"/>
                        </a:rPr>
                        <a:t>ARGAN OIL </a:t>
                      </a:r>
                      <a:r>
                        <a:rPr lang="en-US" sz="950" dirty="0">
                          <a:latin typeface="Trebuchet MS" panose="020B0703020202090204" pitchFamily="34" charset="0"/>
                        </a:rPr>
                        <a:t>– </a:t>
                      </a:r>
                      <a:r>
                        <a:rPr lang="en-US" sz="950" dirty="0" err="1">
                          <a:latin typeface="Trebuchet MS" panose="020B0703020202090204" pitchFamily="34" charset="0"/>
                        </a:rPr>
                        <a:t>argan</a:t>
                      </a:r>
                      <a:r>
                        <a:rPr lang="en-US" sz="950" dirty="0">
                          <a:latin typeface="Trebuchet MS" panose="020B0703020202090204" pitchFamily="34" charset="0"/>
                        </a:rPr>
                        <a:t> tree</a:t>
                      </a: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spcAft>
                          <a:spcPts val="300"/>
                        </a:spcAft>
                      </a:pPr>
                      <a:endParaRPr lang="en-US" sz="950" dirty="0">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mpd="sng">
                      <a:noFill/>
                    </a:lnR>
                    <a:lnT w="12700" cap="flat" cmpd="sng" algn="ctr">
                      <a:solidFill>
                        <a:srgbClr val="45AC34"/>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10000"/>
                      </a:srgbClr>
                    </a:solidFill>
                  </a:tcPr>
                </a:tc>
                <a:extLst>
                  <a:ext uri="{0D108BD9-81ED-4DB2-BD59-A6C34878D82A}">
                    <a16:rowId xmlns:a16="http://schemas.microsoft.com/office/drawing/2014/main" val="3990219807"/>
                  </a:ext>
                </a:extLst>
              </a:tr>
            </a:tbl>
          </a:graphicData>
        </a:graphic>
      </p:graphicFrame>
      <p:pic>
        <p:nvPicPr>
          <p:cNvPr id="98" name="Picture 97">
            <a:extLst>
              <a:ext uri="{FF2B5EF4-FFF2-40B4-BE49-F238E27FC236}">
                <a16:creationId xmlns:a16="http://schemas.microsoft.com/office/drawing/2014/main" id="{7F542E11-DDB2-4441-8216-FF810C1E7A62}"/>
              </a:ext>
            </a:extLst>
          </p:cNvPr>
          <p:cNvPicPr>
            <a:picLocks noChangeAspect="1"/>
          </p:cNvPicPr>
          <p:nvPr/>
        </p:nvPicPr>
        <p:blipFill rotWithShape="1">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32882" y="75439"/>
            <a:ext cx="1340887" cy="1029962"/>
          </a:xfrm>
          <a:prstGeom prst="rect">
            <a:avLst/>
          </a:prstGeom>
        </p:spPr>
      </p:pic>
      <p:cxnSp>
        <p:nvCxnSpPr>
          <p:cNvPr id="99" name="Straight Connector 98">
            <a:extLst>
              <a:ext uri="{FF2B5EF4-FFF2-40B4-BE49-F238E27FC236}">
                <a16:creationId xmlns:a16="http://schemas.microsoft.com/office/drawing/2014/main" id="{87D0BF2E-F368-8345-A8C6-8F5BD35B2182}"/>
              </a:ext>
            </a:extLst>
          </p:cNvPr>
          <p:cNvCxnSpPr>
            <a:cxnSpLocks/>
          </p:cNvCxnSpPr>
          <p:nvPr/>
        </p:nvCxnSpPr>
        <p:spPr>
          <a:xfrm>
            <a:off x="6061313" y="1030942"/>
            <a:ext cx="2039007" cy="1412456"/>
          </a:xfrm>
          <a:prstGeom prst="line">
            <a:avLst/>
          </a:prstGeom>
          <a:ln w="12700">
            <a:solidFill>
              <a:srgbClr val="45AC34"/>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591B8C2-EFE4-A24A-A85C-488B07B7CC52}"/>
              </a:ext>
            </a:extLst>
          </p:cNvPr>
          <p:cNvCxnSpPr>
            <a:cxnSpLocks/>
          </p:cNvCxnSpPr>
          <p:nvPr/>
        </p:nvCxnSpPr>
        <p:spPr>
          <a:xfrm>
            <a:off x="4035959" y="2466584"/>
            <a:ext cx="2019072" cy="1755539"/>
          </a:xfrm>
          <a:prstGeom prst="line">
            <a:avLst/>
          </a:prstGeom>
          <a:ln w="12700">
            <a:solidFill>
              <a:srgbClr val="45AC34"/>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F174BCA3-AC93-794F-AFC2-6417BF518EE7}"/>
              </a:ext>
            </a:extLst>
          </p:cNvPr>
          <p:cNvCxnSpPr>
            <a:cxnSpLocks/>
          </p:cNvCxnSpPr>
          <p:nvPr/>
        </p:nvCxnSpPr>
        <p:spPr>
          <a:xfrm>
            <a:off x="10161528" y="1071026"/>
            <a:ext cx="1961849" cy="1362280"/>
          </a:xfrm>
          <a:prstGeom prst="line">
            <a:avLst/>
          </a:prstGeom>
          <a:ln w="12700">
            <a:solidFill>
              <a:srgbClr val="45AC34"/>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37F9B7E7-ED3B-8C4D-BF42-E93BC5B11B60}"/>
              </a:ext>
            </a:extLst>
          </p:cNvPr>
          <p:cNvCxnSpPr>
            <a:cxnSpLocks/>
          </p:cNvCxnSpPr>
          <p:nvPr/>
        </p:nvCxnSpPr>
        <p:spPr>
          <a:xfrm>
            <a:off x="10154653" y="2445633"/>
            <a:ext cx="2018778" cy="1791040"/>
          </a:xfrm>
          <a:prstGeom prst="line">
            <a:avLst/>
          </a:prstGeom>
          <a:ln w="12700">
            <a:solidFill>
              <a:srgbClr val="45AC34"/>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EE7A9145-0E61-DE48-ABFB-7F2F0B682F22}"/>
              </a:ext>
            </a:extLst>
          </p:cNvPr>
          <p:cNvCxnSpPr>
            <a:cxnSpLocks/>
          </p:cNvCxnSpPr>
          <p:nvPr/>
        </p:nvCxnSpPr>
        <p:spPr>
          <a:xfrm>
            <a:off x="10167036" y="4237640"/>
            <a:ext cx="2037346" cy="1155209"/>
          </a:xfrm>
          <a:prstGeom prst="line">
            <a:avLst/>
          </a:prstGeom>
          <a:ln w="12700">
            <a:solidFill>
              <a:srgbClr val="45AC34"/>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6D465D9A-D456-4E38-AA8C-971003F0869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14687" y="1346445"/>
            <a:ext cx="1230707" cy="901664"/>
          </a:xfrm>
          <a:prstGeom prst="rect">
            <a:avLst/>
          </a:prstGeom>
        </p:spPr>
      </p:pic>
      <p:pic>
        <p:nvPicPr>
          <p:cNvPr id="21" name="Picture 20">
            <a:extLst>
              <a:ext uri="{FF2B5EF4-FFF2-40B4-BE49-F238E27FC236}">
                <a16:creationId xmlns:a16="http://schemas.microsoft.com/office/drawing/2014/main" id="{F0415EC6-D8F0-467C-8940-4F2D05CE337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6105" y="1540240"/>
            <a:ext cx="637220" cy="829397"/>
          </a:xfrm>
          <a:prstGeom prst="rect">
            <a:avLst/>
          </a:prstGeom>
        </p:spPr>
      </p:pic>
      <p:pic>
        <p:nvPicPr>
          <p:cNvPr id="22" name="Picture 21">
            <a:extLst>
              <a:ext uri="{FF2B5EF4-FFF2-40B4-BE49-F238E27FC236}">
                <a16:creationId xmlns:a16="http://schemas.microsoft.com/office/drawing/2014/main" id="{663B5DB0-78F9-4012-91A0-8D82B8F05BA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49119" y="2936490"/>
            <a:ext cx="1007169" cy="1007169"/>
          </a:xfrm>
          <a:prstGeom prst="ellipse">
            <a:avLst/>
          </a:prstGeom>
          <a:ln w="25400">
            <a:solidFill>
              <a:schemeClr val="bg1"/>
            </a:solidFill>
          </a:ln>
          <a:effectLst>
            <a:outerShdw blurRad="127000" dist="63500" dir="18900000" algn="bl" rotWithShape="0">
              <a:prstClr val="black">
                <a:alpha val="20000"/>
              </a:prstClr>
            </a:outerShdw>
          </a:effectLst>
        </p:spPr>
      </p:pic>
      <p:pic>
        <p:nvPicPr>
          <p:cNvPr id="24" name="Picture 23">
            <a:extLst>
              <a:ext uri="{FF2B5EF4-FFF2-40B4-BE49-F238E27FC236}">
                <a16:creationId xmlns:a16="http://schemas.microsoft.com/office/drawing/2014/main" id="{8AB5AE79-5F32-4F2B-AD62-7A06AD1B9DF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63161" y="3131355"/>
            <a:ext cx="986775" cy="986775"/>
          </a:xfrm>
          <a:prstGeom prst="ellipse">
            <a:avLst/>
          </a:prstGeom>
          <a:ln w="25400">
            <a:solidFill>
              <a:schemeClr val="bg1"/>
            </a:solidFill>
          </a:ln>
          <a:effectLst>
            <a:outerShdw blurRad="127000" dist="63500" dir="18900000" algn="bl" rotWithShape="0">
              <a:prstClr val="black">
                <a:alpha val="20000"/>
              </a:prstClr>
            </a:outerShdw>
          </a:effectLst>
        </p:spPr>
      </p:pic>
      <p:pic>
        <p:nvPicPr>
          <p:cNvPr id="25" name="Picture 24">
            <a:extLst>
              <a:ext uri="{FF2B5EF4-FFF2-40B4-BE49-F238E27FC236}">
                <a16:creationId xmlns:a16="http://schemas.microsoft.com/office/drawing/2014/main" id="{CA1F4F9B-E778-446F-A6D9-734DB3F849B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22970" y="4405422"/>
            <a:ext cx="1466636" cy="1344416"/>
          </a:xfrm>
          <a:prstGeom prst="rect">
            <a:avLst/>
          </a:prstGeom>
        </p:spPr>
      </p:pic>
      <p:pic>
        <p:nvPicPr>
          <p:cNvPr id="29" name="Picture 28">
            <a:extLst>
              <a:ext uri="{FF2B5EF4-FFF2-40B4-BE49-F238E27FC236}">
                <a16:creationId xmlns:a16="http://schemas.microsoft.com/office/drawing/2014/main" id="{1E393296-4948-4A8A-9A5C-3EE8C15F9AE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969456" y="2516463"/>
            <a:ext cx="223833" cy="220444"/>
          </a:xfrm>
          <a:prstGeom prst="rect">
            <a:avLst/>
          </a:prstGeom>
        </p:spPr>
      </p:pic>
      <p:pic>
        <p:nvPicPr>
          <p:cNvPr id="4" name="Picture 3">
            <a:extLst>
              <a:ext uri="{FF2B5EF4-FFF2-40B4-BE49-F238E27FC236}">
                <a16:creationId xmlns:a16="http://schemas.microsoft.com/office/drawing/2014/main" id="{A14374EE-12B9-40D9-8C18-9856B357BCBE}"/>
              </a:ext>
            </a:extLst>
          </p:cNvPr>
          <p:cNvPicPr>
            <a:picLocks noChangeAspect="1"/>
          </p:cNvPicPr>
          <p:nvPr/>
        </p:nvPicPr>
        <p:blipFill rotWithShape="1">
          <a:blip r:embed="rId12" cstate="screen">
            <a:lum bright="20000" contrast="20000"/>
            <a:extLst>
              <a:ext uri="{28A0092B-C50C-407E-A947-70E740481C1C}">
                <a14:useLocalDpi xmlns:a14="http://schemas.microsoft.com/office/drawing/2010/main"/>
              </a:ext>
            </a:extLst>
          </a:blip>
          <a:srcRect l="15989" t="15698" r="20603" b="18966"/>
          <a:stretch/>
        </p:blipFill>
        <p:spPr>
          <a:xfrm rot="5400000">
            <a:off x="9780240" y="1115215"/>
            <a:ext cx="170886" cy="179348"/>
          </a:xfrm>
          <a:prstGeom prst="rect">
            <a:avLst/>
          </a:prstGeom>
        </p:spPr>
      </p:pic>
      <p:pic>
        <p:nvPicPr>
          <p:cNvPr id="6" name="Picture 5">
            <a:extLst>
              <a:ext uri="{FF2B5EF4-FFF2-40B4-BE49-F238E27FC236}">
                <a16:creationId xmlns:a16="http://schemas.microsoft.com/office/drawing/2014/main" id="{C83A51A9-ED25-4576-AE44-7A18CDFA3862}"/>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3201965" y="1072024"/>
            <a:ext cx="189691" cy="231565"/>
          </a:xfrm>
          <a:prstGeom prst="rect">
            <a:avLst/>
          </a:prstGeom>
        </p:spPr>
      </p:pic>
      <p:pic>
        <p:nvPicPr>
          <p:cNvPr id="32" name="Picture 31">
            <a:extLst>
              <a:ext uri="{FF2B5EF4-FFF2-40B4-BE49-F238E27FC236}">
                <a16:creationId xmlns:a16="http://schemas.microsoft.com/office/drawing/2014/main" id="{8F13ABC7-8D25-4066-A90C-4927C15F65BE}"/>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3137287" y="1261715"/>
            <a:ext cx="189691" cy="231565"/>
          </a:xfrm>
          <a:prstGeom prst="rect">
            <a:avLst/>
          </a:prstGeom>
        </p:spPr>
      </p:pic>
      <p:pic>
        <p:nvPicPr>
          <p:cNvPr id="33" name="Picture 32">
            <a:extLst>
              <a:ext uri="{FF2B5EF4-FFF2-40B4-BE49-F238E27FC236}">
                <a16:creationId xmlns:a16="http://schemas.microsoft.com/office/drawing/2014/main" id="{59BBB198-44E7-4C52-A2A7-6168B7FDF914}"/>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3871330" y="1464847"/>
            <a:ext cx="189691" cy="231565"/>
          </a:xfrm>
          <a:prstGeom prst="rect">
            <a:avLst/>
          </a:prstGeom>
        </p:spPr>
      </p:pic>
      <p:pic>
        <p:nvPicPr>
          <p:cNvPr id="35" name="Picture 34">
            <a:extLst>
              <a:ext uri="{FF2B5EF4-FFF2-40B4-BE49-F238E27FC236}">
                <a16:creationId xmlns:a16="http://schemas.microsoft.com/office/drawing/2014/main" id="{E9838B8D-FDBD-4056-B49D-3A1068CF99A2}"/>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3858768" y="1633953"/>
            <a:ext cx="189691" cy="231565"/>
          </a:xfrm>
          <a:prstGeom prst="rect">
            <a:avLst/>
          </a:prstGeom>
        </p:spPr>
      </p:pic>
      <p:pic>
        <p:nvPicPr>
          <p:cNvPr id="36" name="Picture 35">
            <a:extLst>
              <a:ext uri="{FF2B5EF4-FFF2-40B4-BE49-F238E27FC236}">
                <a16:creationId xmlns:a16="http://schemas.microsoft.com/office/drawing/2014/main" id="{E1F268A8-E0ED-4A9F-80CF-C5B2E2A5394A}"/>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3616460" y="1823644"/>
            <a:ext cx="189691" cy="231565"/>
          </a:xfrm>
          <a:prstGeom prst="rect">
            <a:avLst/>
          </a:prstGeom>
        </p:spPr>
      </p:pic>
      <p:pic>
        <p:nvPicPr>
          <p:cNvPr id="41" name="Picture 40">
            <a:extLst>
              <a:ext uri="{FF2B5EF4-FFF2-40B4-BE49-F238E27FC236}">
                <a16:creationId xmlns:a16="http://schemas.microsoft.com/office/drawing/2014/main" id="{90A7B52F-0243-49FE-BC4E-366CE077A0BC}"/>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3825640" y="4294490"/>
            <a:ext cx="189691" cy="231565"/>
          </a:xfrm>
          <a:prstGeom prst="rect">
            <a:avLst/>
          </a:prstGeom>
        </p:spPr>
      </p:pic>
      <p:pic>
        <p:nvPicPr>
          <p:cNvPr id="42" name="Picture 41">
            <a:extLst>
              <a:ext uri="{FF2B5EF4-FFF2-40B4-BE49-F238E27FC236}">
                <a16:creationId xmlns:a16="http://schemas.microsoft.com/office/drawing/2014/main" id="{E5E86C3D-DFA6-4748-964A-883ECF874B80}"/>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3731425" y="4594705"/>
            <a:ext cx="189691" cy="231565"/>
          </a:xfrm>
          <a:prstGeom prst="rect">
            <a:avLst/>
          </a:prstGeom>
        </p:spPr>
      </p:pic>
      <p:pic>
        <p:nvPicPr>
          <p:cNvPr id="43" name="Picture 42">
            <a:extLst>
              <a:ext uri="{FF2B5EF4-FFF2-40B4-BE49-F238E27FC236}">
                <a16:creationId xmlns:a16="http://schemas.microsoft.com/office/drawing/2014/main" id="{65748D23-384B-4FC0-849C-C752A8D7347F}"/>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3478913" y="4784396"/>
            <a:ext cx="189691" cy="231565"/>
          </a:xfrm>
          <a:prstGeom prst="rect">
            <a:avLst/>
          </a:prstGeom>
        </p:spPr>
      </p:pic>
      <p:pic>
        <p:nvPicPr>
          <p:cNvPr id="44" name="Picture 43">
            <a:extLst>
              <a:ext uri="{FF2B5EF4-FFF2-40B4-BE49-F238E27FC236}">
                <a16:creationId xmlns:a16="http://schemas.microsoft.com/office/drawing/2014/main" id="{7BA4FBCD-9F5A-43C9-9558-B6384A50E77E}"/>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3806289" y="5080286"/>
            <a:ext cx="189691" cy="231565"/>
          </a:xfrm>
          <a:prstGeom prst="rect">
            <a:avLst/>
          </a:prstGeom>
        </p:spPr>
      </p:pic>
      <p:pic>
        <p:nvPicPr>
          <p:cNvPr id="45" name="Picture 44">
            <a:extLst>
              <a:ext uri="{FF2B5EF4-FFF2-40B4-BE49-F238E27FC236}">
                <a16:creationId xmlns:a16="http://schemas.microsoft.com/office/drawing/2014/main" id="{F54C89C0-D5BC-4BFE-93B4-C22DAAAF8AC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596191" y="2684322"/>
            <a:ext cx="223833" cy="220444"/>
          </a:xfrm>
          <a:prstGeom prst="rect">
            <a:avLst/>
          </a:prstGeom>
        </p:spPr>
      </p:pic>
      <p:pic>
        <p:nvPicPr>
          <p:cNvPr id="46" name="Picture 45">
            <a:extLst>
              <a:ext uri="{FF2B5EF4-FFF2-40B4-BE49-F238E27FC236}">
                <a16:creationId xmlns:a16="http://schemas.microsoft.com/office/drawing/2014/main" id="{1F1E77E1-EC62-438E-BED9-47F4A835A82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745623" y="2988254"/>
            <a:ext cx="223833" cy="220444"/>
          </a:xfrm>
          <a:prstGeom prst="rect">
            <a:avLst/>
          </a:prstGeom>
        </p:spPr>
      </p:pic>
      <p:pic>
        <p:nvPicPr>
          <p:cNvPr id="47" name="Picture 46">
            <a:extLst>
              <a:ext uri="{FF2B5EF4-FFF2-40B4-BE49-F238E27FC236}">
                <a16:creationId xmlns:a16="http://schemas.microsoft.com/office/drawing/2014/main" id="{347E67BB-BC37-489D-B5E5-1AAEA501932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620956" y="3342535"/>
            <a:ext cx="223833" cy="220444"/>
          </a:xfrm>
          <a:prstGeom prst="rect">
            <a:avLst/>
          </a:prstGeom>
        </p:spPr>
      </p:pic>
      <p:pic>
        <p:nvPicPr>
          <p:cNvPr id="48" name="Picture 47">
            <a:extLst>
              <a:ext uri="{FF2B5EF4-FFF2-40B4-BE49-F238E27FC236}">
                <a16:creationId xmlns:a16="http://schemas.microsoft.com/office/drawing/2014/main" id="{6DF75534-660B-4752-9009-53E5D5F5F23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32335" y="2497904"/>
            <a:ext cx="223833" cy="220444"/>
          </a:xfrm>
          <a:prstGeom prst="rect">
            <a:avLst/>
          </a:prstGeom>
        </p:spPr>
      </p:pic>
      <p:pic>
        <p:nvPicPr>
          <p:cNvPr id="49" name="Picture 48">
            <a:extLst>
              <a:ext uri="{FF2B5EF4-FFF2-40B4-BE49-F238E27FC236}">
                <a16:creationId xmlns:a16="http://schemas.microsoft.com/office/drawing/2014/main" id="{E11355A7-29D6-48A1-88A0-DDA2DA34EAF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69527" y="2805218"/>
            <a:ext cx="223833" cy="220444"/>
          </a:xfrm>
          <a:prstGeom prst="rect">
            <a:avLst/>
          </a:prstGeom>
        </p:spPr>
      </p:pic>
      <p:pic>
        <p:nvPicPr>
          <p:cNvPr id="50" name="Picture 49">
            <a:extLst>
              <a:ext uri="{FF2B5EF4-FFF2-40B4-BE49-F238E27FC236}">
                <a16:creationId xmlns:a16="http://schemas.microsoft.com/office/drawing/2014/main" id="{77C98CEB-3133-4ACD-948F-A58844AB1E9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042736" y="2514004"/>
            <a:ext cx="223833" cy="220444"/>
          </a:xfrm>
          <a:prstGeom prst="rect">
            <a:avLst/>
          </a:prstGeom>
        </p:spPr>
      </p:pic>
      <p:pic>
        <p:nvPicPr>
          <p:cNvPr id="51" name="Picture 50">
            <a:extLst>
              <a:ext uri="{FF2B5EF4-FFF2-40B4-BE49-F238E27FC236}">
                <a16:creationId xmlns:a16="http://schemas.microsoft.com/office/drawing/2014/main" id="{1663F310-8F7A-4B9B-9109-A756BC841CA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904947" y="2695031"/>
            <a:ext cx="223833" cy="220444"/>
          </a:xfrm>
          <a:prstGeom prst="rect">
            <a:avLst/>
          </a:prstGeom>
        </p:spPr>
      </p:pic>
      <p:pic>
        <p:nvPicPr>
          <p:cNvPr id="52" name="Picture 51">
            <a:extLst>
              <a:ext uri="{FF2B5EF4-FFF2-40B4-BE49-F238E27FC236}">
                <a16:creationId xmlns:a16="http://schemas.microsoft.com/office/drawing/2014/main" id="{7401B564-7D68-499D-9690-09E92F327B8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778348" y="2861917"/>
            <a:ext cx="223833" cy="220444"/>
          </a:xfrm>
          <a:prstGeom prst="rect">
            <a:avLst/>
          </a:prstGeom>
        </p:spPr>
      </p:pic>
      <p:pic>
        <p:nvPicPr>
          <p:cNvPr id="53" name="Picture 52">
            <a:extLst>
              <a:ext uri="{FF2B5EF4-FFF2-40B4-BE49-F238E27FC236}">
                <a16:creationId xmlns:a16="http://schemas.microsoft.com/office/drawing/2014/main" id="{7C3AD21D-2C8B-48A9-AE45-70BDA243018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879074" y="3151744"/>
            <a:ext cx="223833" cy="220444"/>
          </a:xfrm>
          <a:prstGeom prst="rect">
            <a:avLst/>
          </a:prstGeom>
        </p:spPr>
      </p:pic>
      <p:pic>
        <p:nvPicPr>
          <p:cNvPr id="54" name="Picture 53">
            <a:extLst>
              <a:ext uri="{FF2B5EF4-FFF2-40B4-BE49-F238E27FC236}">
                <a16:creationId xmlns:a16="http://schemas.microsoft.com/office/drawing/2014/main" id="{41BF19F8-A87D-4D4D-B6EB-D035C38133E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709935" y="3530909"/>
            <a:ext cx="223833" cy="220444"/>
          </a:xfrm>
          <a:prstGeom prst="rect">
            <a:avLst/>
          </a:prstGeom>
        </p:spPr>
      </p:pic>
      <p:pic>
        <p:nvPicPr>
          <p:cNvPr id="55" name="Picture 54">
            <a:extLst>
              <a:ext uri="{FF2B5EF4-FFF2-40B4-BE49-F238E27FC236}">
                <a16:creationId xmlns:a16="http://schemas.microsoft.com/office/drawing/2014/main" id="{A49C24EC-58A2-4701-AC36-F9AB794ECCE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726476" y="3891722"/>
            <a:ext cx="223833" cy="220444"/>
          </a:xfrm>
          <a:prstGeom prst="rect">
            <a:avLst/>
          </a:prstGeom>
        </p:spPr>
      </p:pic>
      <p:pic>
        <p:nvPicPr>
          <p:cNvPr id="56" name="Picture 55">
            <a:extLst>
              <a:ext uri="{FF2B5EF4-FFF2-40B4-BE49-F238E27FC236}">
                <a16:creationId xmlns:a16="http://schemas.microsoft.com/office/drawing/2014/main" id="{F53A8484-C3B2-4797-B103-2B3B35E1CF0D}"/>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5576366" y="4271730"/>
            <a:ext cx="189691" cy="231565"/>
          </a:xfrm>
          <a:prstGeom prst="rect">
            <a:avLst/>
          </a:prstGeom>
        </p:spPr>
      </p:pic>
      <p:pic>
        <p:nvPicPr>
          <p:cNvPr id="57" name="Picture 56">
            <a:extLst>
              <a:ext uri="{FF2B5EF4-FFF2-40B4-BE49-F238E27FC236}">
                <a16:creationId xmlns:a16="http://schemas.microsoft.com/office/drawing/2014/main" id="{2A6D4305-A841-4B49-9350-A343381CD58D}"/>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7599090" y="4254852"/>
            <a:ext cx="189691" cy="231565"/>
          </a:xfrm>
          <a:prstGeom prst="rect">
            <a:avLst/>
          </a:prstGeom>
        </p:spPr>
      </p:pic>
      <p:pic>
        <p:nvPicPr>
          <p:cNvPr id="58" name="Picture 57">
            <a:extLst>
              <a:ext uri="{FF2B5EF4-FFF2-40B4-BE49-F238E27FC236}">
                <a16:creationId xmlns:a16="http://schemas.microsoft.com/office/drawing/2014/main" id="{90ACC1D4-F1B4-45BE-AF1D-09FC2F3903FA}"/>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7925717" y="4452748"/>
            <a:ext cx="189691" cy="231565"/>
          </a:xfrm>
          <a:prstGeom prst="rect">
            <a:avLst/>
          </a:prstGeom>
        </p:spPr>
      </p:pic>
      <p:pic>
        <p:nvPicPr>
          <p:cNvPr id="62" name="Picture 61">
            <a:extLst>
              <a:ext uri="{FF2B5EF4-FFF2-40B4-BE49-F238E27FC236}">
                <a16:creationId xmlns:a16="http://schemas.microsoft.com/office/drawing/2014/main" id="{56BC8A52-6681-4F41-A6BF-8C936DE731AD}"/>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9799540" y="1300096"/>
            <a:ext cx="189691" cy="231565"/>
          </a:xfrm>
          <a:prstGeom prst="rect">
            <a:avLst/>
          </a:prstGeom>
        </p:spPr>
      </p:pic>
      <p:pic>
        <p:nvPicPr>
          <p:cNvPr id="63" name="Picture 62">
            <a:extLst>
              <a:ext uri="{FF2B5EF4-FFF2-40B4-BE49-F238E27FC236}">
                <a16:creationId xmlns:a16="http://schemas.microsoft.com/office/drawing/2014/main" id="{8EB8257C-FA17-493F-B4A6-14EDEAC19C67}"/>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9527557" y="1465672"/>
            <a:ext cx="189691" cy="231565"/>
          </a:xfrm>
          <a:prstGeom prst="rect">
            <a:avLst/>
          </a:prstGeom>
        </p:spPr>
      </p:pic>
      <p:pic>
        <p:nvPicPr>
          <p:cNvPr id="64" name="Picture 63">
            <a:extLst>
              <a:ext uri="{FF2B5EF4-FFF2-40B4-BE49-F238E27FC236}">
                <a16:creationId xmlns:a16="http://schemas.microsoft.com/office/drawing/2014/main" id="{BBC569AA-6C14-4052-B60F-7C715C25EC38}"/>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9847794" y="1650454"/>
            <a:ext cx="189691" cy="231565"/>
          </a:xfrm>
          <a:prstGeom prst="rect">
            <a:avLst/>
          </a:prstGeom>
        </p:spPr>
      </p:pic>
      <p:pic>
        <p:nvPicPr>
          <p:cNvPr id="66" name="Picture 65">
            <a:extLst>
              <a:ext uri="{FF2B5EF4-FFF2-40B4-BE49-F238E27FC236}">
                <a16:creationId xmlns:a16="http://schemas.microsoft.com/office/drawing/2014/main" id="{55385D9C-8D46-4320-B231-E16A858FD7E7}"/>
              </a:ext>
            </a:extLst>
          </p:cNvPr>
          <p:cNvPicPr>
            <a:picLocks noChangeAspect="1"/>
          </p:cNvPicPr>
          <p:nvPr/>
        </p:nvPicPr>
        <p:blipFill rotWithShape="1">
          <a:blip r:embed="rId12" cstate="screen">
            <a:lum bright="20000" contrast="20000"/>
            <a:extLst>
              <a:ext uri="{28A0092B-C50C-407E-A947-70E740481C1C}">
                <a14:useLocalDpi xmlns:a14="http://schemas.microsoft.com/office/drawing/2010/main"/>
              </a:ext>
            </a:extLst>
          </a:blip>
          <a:srcRect l="15989" t="15698" r="20603" b="18966"/>
          <a:stretch/>
        </p:blipFill>
        <p:spPr>
          <a:xfrm rot="5400000">
            <a:off x="9883305" y="4301144"/>
            <a:ext cx="170886" cy="179348"/>
          </a:xfrm>
          <a:prstGeom prst="rect">
            <a:avLst/>
          </a:prstGeom>
        </p:spPr>
      </p:pic>
      <p:pic>
        <p:nvPicPr>
          <p:cNvPr id="7" name="Picture 6">
            <a:extLst>
              <a:ext uri="{FF2B5EF4-FFF2-40B4-BE49-F238E27FC236}">
                <a16:creationId xmlns:a16="http://schemas.microsoft.com/office/drawing/2014/main" id="{FFC91A8E-95DD-4500-8540-3CDE28894768}"/>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t="31442" b="42172"/>
          <a:stretch/>
        </p:blipFill>
        <p:spPr>
          <a:xfrm>
            <a:off x="5429759" y="5982290"/>
            <a:ext cx="2273220" cy="544027"/>
          </a:xfrm>
          <a:prstGeom prst="rect">
            <a:avLst/>
          </a:prstGeom>
        </p:spPr>
      </p:pic>
      <p:pic>
        <p:nvPicPr>
          <p:cNvPr id="76" name="Picture 75">
            <a:extLst>
              <a:ext uri="{FF2B5EF4-FFF2-40B4-BE49-F238E27FC236}">
                <a16:creationId xmlns:a16="http://schemas.microsoft.com/office/drawing/2014/main" id="{8688D63D-2E87-45BE-9A9D-FEFC9B7B8922}"/>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t="60733"/>
          <a:stretch/>
        </p:blipFill>
        <p:spPr>
          <a:xfrm>
            <a:off x="7352857" y="5890631"/>
            <a:ext cx="2234108" cy="795661"/>
          </a:xfrm>
          <a:prstGeom prst="rect">
            <a:avLst/>
          </a:prstGeom>
        </p:spPr>
      </p:pic>
      <p:pic>
        <p:nvPicPr>
          <p:cNvPr id="77" name="Picture 76">
            <a:extLst>
              <a:ext uri="{FF2B5EF4-FFF2-40B4-BE49-F238E27FC236}">
                <a16:creationId xmlns:a16="http://schemas.microsoft.com/office/drawing/2014/main" id="{26C259E2-CA9E-4DB7-821E-8FFA354161BB}"/>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b="67567"/>
          <a:stretch/>
        </p:blipFill>
        <p:spPr>
          <a:xfrm>
            <a:off x="3414240" y="6000509"/>
            <a:ext cx="2088389" cy="614328"/>
          </a:xfrm>
          <a:prstGeom prst="rect">
            <a:avLst/>
          </a:prstGeom>
        </p:spPr>
      </p:pic>
      <p:pic>
        <p:nvPicPr>
          <p:cNvPr id="79" name="Picture 78">
            <a:extLst>
              <a:ext uri="{FF2B5EF4-FFF2-40B4-BE49-F238E27FC236}">
                <a16:creationId xmlns:a16="http://schemas.microsoft.com/office/drawing/2014/main" id="{8A2E26B2-6125-4A76-92A0-C6226A83BA84}"/>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5414843" y="1087271"/>
            <a:ext cx="189691" cy="231565"/>
          </a:xfrm>
          <a:prstGeom prst="rect">
            <a:avLst/>
          </a:prstGeom>
        </p:spPr>
      </p:pic>
      <p:pic>
        <p:nvPicPr>
          <p:cNvPr id="59" name="Picture 58">
            <a:extLst>
              <a:ext uri="{FF2B5EF4-FFF2-40B4-BE49-F238E27FC236}">
                <a16:creationId xmlns:a16="http://schemas.microsoft.com/office/drawing/2014/main" id="{8E4D524B-5385-4905-A1DC-96D2048A1E9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517691" y="4610743"/>
            <a:ext cx="223833" cy="220444"/>
          </a:xfrm>
          <a:prstGeom prst="rect">
            <a:avLst/>
          </a:prstGeom>
        </p:spPr>
      </p:pic>
      <p:sp>
        <p:nvSpPr>
          <p:cNvPr id="60" name="Tijdelijke aanduiding voor dianummer 1">
            <a:extLst>
              <a:ext uri="{FF2B5EF4-FFF2-40B4-BE49-F238E27FC236}">
                <a16:creationId xmlns:a16="http://schemas.microsoft.com/office/drawing/2014/main" id="{C96BF2C7-26C7-4215-A50F-C945EA68A80F}"/>
              </a:ext>
            </a:extLst>
          </p:cNvPr>
          <p:cNvSpPr>
            <a:spLocks noGrp="1"/>
          </p:cNvSpPr>
          <p:nvPr>
            <p:ph type="sldNum" sz="quarter" idx="12"/>
          </p:nvPr>
        </p:nvSpPr>
        <p:spPr>
          <a:xfrm>
            <a:off x="543738" y="63098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67461-FAA1-C94F-ACA7-96AB24E3641A}" type="slidenum">
              <a:rPr kumimoji="0" lang="en-US" sz="1200" b="0" i="0" u="none" strike="noStrike" kern="1200" cap="none" spc="0" normalizeH="0" baseline="0" noProof="0" smtClean="0">
                <a:ln>
                  <a:noFill/>
                </a:ln>
                <a:solidFill>
                  <a:srgbClr val="000000">
                    <a:lumMod val="50000"/>
                    <a:lumOff val="50000"/>
                  </a:srgbClr>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srgbClr val="000000">
                  <a:lumMod val="50000"/>
                  <a:lumOff val="50000"/>
                </a:srgbClr>
              </a:solidFill>
              <a:effectLst/>
              <a:uLnTx/>
              <a:uFillTx/>
              <a:latin typeface="Fira Sans" panose="020B0503050000020004" pitchFamily="34" charset="0"/>
              <a:ea typeface="+mn-ea"/>
              <a:cs typeface="+mn-cs"/>
            </a:endParaRPr>
          </a:p>
        </p:txBody>
      </p:sp>
      <p:pic>
        <p:nvPicPr>
          <p:cNvPr id="61" name="Afbeelding 6">
            <a:extLst>
              <a:ext uri="{FF2B5EF4-FFF2-40B4-BE49-F238E27FC236}">
                <a16:creationId xmlns:a16="http://schemas.microsoft.com/office/drawing/2014/main" id="{98124EC7-C2A9-4083-8948-43C1C9F4CE09}"/>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289775" y="5781618"/>
            <a:ext cx="3887784" cy="1083790"/>
          </a:xfrm>
          <a:prstGeom prst="rect">
            <a:avLst/>
          </a:prstGeom>
        </p:spPr>
      </p:pic>
      <p:pic>
        <p:nvPicPr>
          <p:cNvPr id="65" name="Image 64" descr="Une image contenant dessin&#10;&#10;Description générée automatiquement">
            <a:extLst>
              <a:ext uri="{FF2B5EF4-FFF2-40B4-BE49-F238E27FC236}">
                <a16:creationId xmlns:a16="http://schemas.microsoft.com/office/drawing/2014/main" id="{EC81B8F8-0ABA-459F-A17D-86C8B980B0DA}"/>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2126398" y="5985297"/>
            <a:ext cx="679619" cy="499520"/>
          </a:xfrm>
          <a:prstGeom prst="rect">
            <a:avLst/>
          </a:prstGeom>
        </p:spPr>
      </p:pic>
      <p:pic>
        <p:nvPicPr>
          <p:cNvPr id="67" name="Picture 66">
            <a:extLst>
              <a:ext uri="{FF2B5EF4-FFF2-40B4-BE49-F238E27FC236}">
                <a16:creationId xmlns:a16="http://schemas.microsoft.com/office/drawing/2014/main" id="{3E95B311-FC7B-4641-82EA-AA03F913198C}"/>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5900242" y="1291984"/>
            <a:ext cx="189691" cy="231565"/>
          </a:xfrm>
          <a:prstGeom prst="rect">
            <a:avLst/>
          </a:prstGeom>
        </p:spPr>
      </p:pic>
    </p:spTree>
    <p:extLst>
      <p:ext uri="{BB962C8B-B14F-4D97-AF65-F5344CB8AC3E}">
        <p14:creationId xmlns:p14="http://schemas.microsoft.com/office/powerpoint/2010/main" val="2191579099"/>
      </p:ext>
    </p:extLst>
  </p:cSld>
  <p:clrMapOvr>
    <a:masterClrMapping/>
  </p:clrMapOvr>
  <p:transition spd="slow" advTm="66163">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9DC47BC-F564-924B-8781-1F63BFFDF8F4}"/>
              </a:ext>
            </a:extLst>
          </p:cNvPr>
          <p:cNvGrpSpPr/>
          <p:nvPr/>
        </p:nvGrpSpPr>
        <p:grpSpPr>
          <a:xfrm>
            <a:off x="872941" y="3381019"/>
            <a:ext cx="1154599" cy="1160404"/>
            <a:chOff x="866506" y="3373930"/>
            <a:chExt cx="1154599" cy="1160404"/>
          </a:xfrm>
        </p:grpSpPr>
        <p:pic>
          <p:nvPicPr>
            <p:cNvPr id="42" name="Picture 41">
              <a:extLst>
                <a:ext uri="{FF2B5EF4-FFF2-40B4-BE49-F238E27FC236}">
                  <a16:creationId xmlns:a16="http://schemas.microsoft.com/office/drawing/2014/main" id="{0A172C0A-232D-A24B-947C-AB73065F34E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105" y="3373930"/>
              <a:ext cx="1152000" cy="1148441"/>
            </a:xfrm>
            <a:prstGeom prst="rect">
              <a:avLst/>
            </a:prstGeom>
          </p:spPr>
        </p:pic>
        <p:sp>
          <p:nvSpPr>
            <p:cNvPr id="2" name="Rectangle 1">
              <a:extLst>
                <a:ext uri="{FF2B5EF4-FFF2-40B4-BE49-F238E27FC236}">
                  <a16:creationId xmlns:a16="http://schemas.microsoft.com/office/drawing/2014/main" id="{C61CABDE-104A-F642-AC86-51C6E7B35BE3}"/>
                </a:ext>
              </a:extLst>
            </p:cNvPr>
            <p:cNvSpPr/>
            <p:nvPr/>
          </p:nvSpPr>
          <p:spPr>
            <a:xfrm>
              <a:off x="866506" y="3373930"/>
              <a:ext cx="919363" cy="1160404"/>
            </a:xfrm>
            <a:prstGeom prst="rect">
              <a:avLst/>
            </a:prstGeom>
            <a:gradFill flip="none" rotWithShape="1">
              <a:gsLst>
                <a:gs pos="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0" name="Group 19">
            <a:extLst>
              <a:ext uri="{FF2B5EF4-FFF2-40B4-BE49-F238E27FC236}">
                <a16:creationId xmlns:a16="http://schemas.microsoft.com/office/drawing/2014/main" id="{F5068047-9512-7F48-9CD6-2AFCC55D73FB}"/>
              </a:ext>
            </a:extLst>
          </p:cNvPr>
          <p:cNvGrpSpPr/>
          <p:nvPr/>
        </p:nvGrpSpPr>
        <p:grpSpPr>
          <a:xfrm>
            <a:off x="5912663" y="0"/>
            <a:ext cx="6279338" cy="6870956"/>
            <a:chOff x="5912663" y="0"/>
            <a:chExt cx="6279338" cy="6870956"/>
          </a:xfrm>
        </p:grpSpPr>
        <p:pic>
          <p:nvPicPr>
            <p:cNvPr id="21" name="Picture 20">
              <a:extLst>
                <a:ext uri="{FF2B5EF4-FFF2-40B4-BE49-F238E27FC236}">
                  <a16:creationId xmlns:a16="http://schemas.microsoft.com/office/drawing/2014/main" id="{5EF889DE-3AD4-5745-BD30-CC15E4A5E3E1}"/>
                </a:ext>
              </a:extLst>
            </p:cNvPr>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colorTemperature colorTemp="1500"/>
                      </a14:imgEffect>
                    </a14:imgLayer>
                  </a14:imgProps>
                </a:ext>
                <a:ext uri="{28A0092B-C50C-407E-A947-70E740481C1C}">
                  <a14:useLocalDpi xmlns:a14="http://schemas.microsoft.com/office/drawing/2010/main"/>
                </a:ext>
              </a:extLst>
            </a:blip>
            <a:stretch>
              <a:fillRect/>
            </a:stretch>
          </p:blipFill>
          <p:spPr>
            <a:xfrm>
              <a:off x="5912663" y="0"/>
              <a:ext cx="6279338" cy="6869989"/>
            </a:xfrm>
            <a:prstGeom prst="rect">
              <a:avLst/>
            </a:prstGeom>
          </p:spPr>
        </p:pic>
        <p:sp>
          <p:nvSpPr>
            <p:cNvPr id="22" name="Rectangle 21">
              <a:extLst>
                <a:ext uri="{FF2B5EF4-FFF2-40B4-BE49-F238E27FC236}">
                  <a16:creationId xmlns:a16="http://schemas.microsoft.com/office/drawing/2014/main" id="{A6514026-80D2-D041-925A-CA7201B894F2}"/>
                </a:ext>
              </a:extLst>
            </p:cNvPr>
            <p:cNvSpPr/>
            <p:nvPr/>
          </p:nvSpPr>
          <p:spPr>
            <a:xfrm>
              <a:off x="5912663" y="0"/>
              <a:ext cx="2901328" cy="6858000"/>
            </a:xfrm>
            <a:prstGeom prst="rect">
              <a:avLst/>
            </a:prstGeom>
            <a:gradFill>
              <a:gsLst>
                <a:gs pos="0">
                  <a:schemeClr val="bg1"/>
                </a:gs>
                <a:gs pos="100000">
                  <a:srgbClr val="FFFF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ectangle 22">
              <a:extLst>
                <a:ext uri="{FF2B5EF4-FFF2-40B4-BE49-F238E27FC236}">
                  <a16:creationId xmlns:a16="http://schemas.microsoft.com/office/drawing/2014/main" id="{B96B4F2F-BA4D-484A-B05A-A3755156EA66}"/>
                </a:ext>
              </a:extLst>
            </p:cNvPr>
            <p:cNvSpPr/>
            <p:nvPr/>
          </p:nvSpPr>
          <p:spPr>
            <a:xfrm rot="16200000">
              <a:off x="7601668" y="2280623"/>
              <a:ext cx="2901328" cy="6279337"/>
            </a:xfrm>
            <a:prstGeom prst="rect">
              <a:avLst/>
            </a:prstGeom>
            <a:gradFill>
              <a:gsLst>
                <a:gs pos="0">
                  <a:schemeClr val="bg1"/>
                </a:gs>
                <a:gs pos="100000">
                  <a:srgbClr val="FFFF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graphicFrame>
        <p:nvGraphicFramePr>
          <p:cNvPr id="24" name="Table 23">
            <a:extLst>
              <a:ext uri="{FF2B5EF4-FFF2-40B4-BE49-F238E27FC236}">
                <a16:creationId xmlns:a16="http://schemas.microsoft.com/office/drawing/2014/main" id="{69EE0473-2CA0-1341-823A-710E01401D42}"/>
              </a:ext>
            </a:extLst>
          </p:cNvPr>
          <p:cNvGraphicFramePr>
            <a:graphicFrameLocks noGrp="1"/>
          </p:cNvGraphicFramePr>
          <p:nvPr>
            <p:extLst>
              <p:ext uri="{D42A27DB-BD31-4B8C-83A1-F6EECF244321}">
                <p14:modId xmlns:p14="http://schemas.microsoft.com/office/powerpoint/2010/main" val="2217684286"/>
              </p:ext>
            </p:extLst>
          </p:nvPr>
        </p:nvGraphicFramePr>
        <p:xfrm>
          <a:off x="322240" y="1"/>
          <a:ext cx="11868719" cy="6013495"/>
        </p:xfrm>
        <a:graphic>
          <a:graphicData uri="http://schemas.openxmlformats.org/drawingml/2006/table">
            <a:tbl>
              <a:tblPr firstRow="1" bandRow="1">
                <a:tableStyleId>{5940675A-B579-460E-94D1-54222C63F5DA}</a:tableStyleId>
              </a:tblPr>
              <a:tblGrid>
                <a:gridCol w="1786024">
                  <a:extLst>
                    <a:ext uri="{9D8B030D-6E8A-4147-A177-3AD203B41FA5}">
                      <a16:colId xmlns:a16="http://schemas.microsoft.com/office/drawing/2014/main" val="2692983246"/>
                    </a:ext>
                  </a:extLst>
                </a:gridCol>
                <a:gridCol w="2016539">
                  <a:extLst>
                    <a:ext uri="{9D8B030D-6E8A-4147-A177-3AD203B41FA5}">
                      <a16:colId xmlns:a16="http://schemas.microsoft.com/office/drawing/2014/main" val="3425925606"/>
                    </a:ext>
                  </a:extLst>
                </a:gridCol>
                <a:gridCol w="2016539">
                  <a:extLst>
                    <a:ext uri="{9D8B030D-6E8A-4147-A177-3AD203B41FA5}">
                      <a16:colId xmlns:a16="http://schemas.microsoft.com/office/drawing/2014/main" val="3798140534"/>
                    </a:ext>
                  </a:extLst>
                </a:gridCol>
                <a:gridCol w="2016539">
                  <a:extLst>
                    <a:ext uri="{9D8B030D-6E8A-4147-A177-3AD203B41FA5}">
                      <a16:colId xmlns:a16="http://schemas.microsoft.com/office/drawing/2014/main" val="2583369593"/>
                    </a:ext>
                  </a:extLst>
                </a:gridCol>
                <a:gridCol w="2016539">
                  <a:extLst>
                    <a:ext uri="{9D8B030D-6E8A-4147-A177-3AD203B41FA5}">
                      <a16:colId xmlns:a16="http://schemas.microsoft.com/office/drawing/2014/main" val="3360013492"/>
                    </a:ext>
                  </a:extLst>
                </a:gridCol>
                <a:gridCol w="2016539">
                  <a:extLst>
                    <a:ext uri="{9D8B030D-6E8A-4147-A177-3AD203B41FA5}">
                      <a16:colId xmlns:a16="http://schemas.microsoft.com/office/drawing/2014/main" val="3318618632"/>
                    </a:ext>
                  </a:extLst>
                </a:gridCol>
              </a:tblGrid>
              <a:tr h="333285">
                <a:tc rowSpan="2">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rebuchet MS" panose="020B0703020202090204" pitchFamily="34" charset="0"/>
                        <a:ea typeface="+mn-ea"/>
                        <a:cs typeface="+mn-cs"/>
                      </a:endParaRPr>
                    </a:p>
                  </a:txBody>
                  <a:tcPr marL="72000" marR="72000" marT="72000" marB="72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3">
                  <a:txBody>
                    <a:bodyPr/>
                    <a:lstStyle/>
                    <a:p>
                      <a:pPr algn="ctr"/>
                      <a:r>
                        <a:rPr lang="en-US" sz="1200" b="0" dirty="0">
                          <a:solidFill>
                            <a:schemeClr val="bg1"/>
                          </a:solidFill>
                          <a:latin typeface="+mj-lt"/>
                        </a:rPr>
                        <a:t>APPEARANCE</a:t>
                      </a:r>
                    </a:p>
                  </a:txBody>
                  <a:tcPr marL="72000" marR="72000" marT="72000" marB="7200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alpha val="70000"/>
                      </a:srgbClr>
                    </a:solidFill>
                  </a:tcPr>
                </a:tc>
                <a:tc hMerge="1">
                  <a:txBody>
                    <a:bodyPr/>
                    <a:lstStyle/>
                    <a:p>
                      <a:endParaRPr lang="en-US" dirty="0"/>
                    </a:p>
                  </a:txBody>
                  <a:tcPr/>
                </a:tc>
                <a:tc hMerge="1">
                  <a:txBody>
                    <a:bodyPr/>
                    <a:lstStyle/>
                    <a:p>
                      <a:endParaRPr lang="en-US" dirty="0"/>
                    </a:p>
                  </a:txBody>
                  <a:tcPr/>
                </a:tc>
                <a:tc>
                  <a:txBody>
                    <a:bodyPr/>
                    <a:lstStyle/>
                    <a:p>
                      <a:pPr algn="ctr"/>
                      <a:r>
                        <a:rPr lang="en-US" sz="1200" b="0" dirty="0">
                          <a:solidFill>
                            <a:schemeClr val="bg1"/>
                          </a:solidFill>
                          <a:latin typeface="+mj-lt"/>
                        </a:rPr>
                        <a:t>SENSATION</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alpha val="70000"/>
                      </a:srgbClr>
                    </a:solidFill>
                  </a:tcPr>
                </a:tc>
                <a:tc rowSpan="2">
                  <a:txBody>
                    <a:bodyPr/>
                    <a:lstStyle/>
                    <a:p>
                      <a:pPr algn="ctr"/>
                      <a:r>
                        <a:rPr lang="en-US" sz="1200" dirty="0">
                          <a:solidFill>
                            <a:schemeClr val="bg1"/>
                          </a:solidFill>
                          <a:latin typeface="+mj-lt"/>
                        </a:rPr>
                        <a:t>PHOTO-PROTECTION AND SENSORY BENEFITS AND MULTIFUNCTIONAL</a:t>
                      </a:r>
                    </a:p>
                  </a:txBody>
                  <a:tcPr marL="72000" marR="72000" marT="72000" marB="7200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E4B">
                        <a:alpha val="70000"/>
                      </a:srgbClr>
                    </a:solidFill>
                  </a:tcPr>
                </a:tc>
                <a:extLst>
                  <a:ext uri="{0D108BD9-81ED-4DB2-BD59-A6C34878D82A}">
                    <a16:rowId xmlns:a16="http://schemas.microsoft.com/office/drawing/2014/main" val="75612518"/>
                  </a:ext>
                </a:extLst>
              </a:tr>
              <a:tr h="861461">
                <a:tc vMerge="1">
                  <a:txBody>
                    <a:bodyPr/>
                    <a:lstStyle/>
                    <a:p>
                      <a:endParaRPr lang="en-US" dirty="0"/>
                    </a:p>
                  </a:txBody>
                  <a:tcPr/>
                </a:tc>
                <a:tc>
                  <a:txBody>
                    <a:bodyPr/>
                    <a:lstStyle/>
                    <a:p>
                      <a:pPr algn="ctr"/>
                      <a:r>
                        <a:rPr lang="en-US" sz="1200" dirty="0">
                          <a:solidFill>
                            <a:schemeClr val="bg1"/>
                          </a:solidFill>
                          <a:latin typeface="Fira Sans" panose="020B0503050000020004" pitchFamily="34" charset="0"/>
                          <a:ea typeface="Fira Sans" panose="020B0503050000020004" pitchFamily="34" charset="0"/>
                        </a:rPr>
                        <a:t>SKIN AGEING PREVENTION &amp; REJUVENATION</a:t>
                      </a:r>
                    </a:p>
                  </a:txBody>
                  <a:tcPr marL="72000" marR="72000" marT="72000" marB="72000"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60000"/>
                      </a:srgbClr>
                    </a:solidFill>
                  </a:tcPr>
                </a:tc>
                <a:tc>
                  <a:txBody>
                    <a:bodyPr/>
                    <a:lstStyle/>
                    <a:p>
                      <a:pPr algn="ctr"/>
                      <a:r>
                        <a:rPr lang="en-US" sz="1200" dirty="0">
                          <a:solidFill>
                            <a:schemeClr val="bg1"/>
                          </a:solidFill>
                          <a:latin typeface="Fira Sans" panose="020B0503050000020004" pitchFamily="34" charset="0"/>
                          <a:ea typeface="Fira Sans" panose="020B0503050000020004" pitchFamily="34" charset="0"/>
                        </a:rPr>
                        <a:t>SKIN REVITALIZATION &amp; CONTOUR REMODELING</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60000"/>
                      </a:srgbClr>
                    </a:solidFill>
                  </a:tcPr>
                </a:tc>
                <a:tc>
                  <a:txBody>
                    <a:bodyPr/>
                    <a:lstStyle/>
                    <a:p>
                      <a:pPr algn="ctr"/>
                      <a:r>
                        <a:rPr lang="en-US" sz="1200" dirty="0">
                          <a:solidFill>
                            <a:schemeClr val="bg1"/>
                          </a:solidFill>
                          <a:latin typeface="Fira Sans" panose="020B0503050000020004" pitchFamily="34" charset="0"/>
                          <a:ea typeface="Fira Sans" panose="020B0503050000020004" pitchFamily="34" charset="0"/>
                        </a:rPr>
                        <a:t>SKIN TONE, SHINE CONTROL &amp; PORE REFINEMENT</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60000"/>
                      </a:srgbClr>
                    </a:solidFill>
                  </a:tcPr>
                </a:tc>
                <a:tc>
                  <a:txBody>
                    <a:bodyPr/>
                    <a:lstStyle/>
                    <a:p>
                      <a:pPr algn="ctr"/>
                      <a:r>
                        <a:rPr lang="en-US" sz="1200" dirty="0">
                          <a:solidFill>
                            <a:schemeClr val="bg1"/>
                          </a:solidFill>
                          <a:latin typeface="Trebuchet MS" panose="020B0703020202090204" pitchFamily="34" charset="0"/>
                        </a:rPr>
                        <a:t>SKIN BARRIER PROTECTION, SENSITIVITY&amp;COMFORT AND MOISTURIZING</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60000"/>
                      </a:srgbClr>
                    </a:solidFill>
                  </a:tcPr>
                </a:tc>
                <a:tc vMerge="1">
                  <a:txBody>
                    <a:bodyPr/>
                    <a:lstStyle/>
                    <a:p>
                      <a:pPr algn="ctr"/>
                      <a:endParaRPr lang="en-US" sz="1200" dirty="0">
                        <a:solidFill>
                          <a:schemeClr val="bg1"/>
                        </a:solidFill>
                        <a:latin typeface="Trebuchet MS" panose="020B0703020202090204" pitchFamily="34" charset="0"/>
                      </a:endParaRPr>
                    </a:p>
                  </a:txBody>
                  <a:tcPr marL="72000" marR="72000" marT="72000" marB="72000"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60000"/>
                      </a:srgbClr>
                    </a:solidFill>
                  </a:tcPr>
                </a:tc>
                <a:extLst>
                  <a:ext uri="{0D108BD9-81ED-4DB2-BD59-A6C34878D82A}">
                    <a16:rowId xmlns:a16="http://schemas.microsoft.com/office/drawing/2014/main" val="3046237072"/>
                  </a:ext>
                </a:extLst>
              </a:tr>
              <a:tr h="1035335">
                <a:tc>
                  <a:txBody>
                    <a:bodyPr/>
                    <a:lstStyle/>
                    <a:p>
                      <a:r>
                        <a:rPr lang="en-US" sz="1600" b="0" dirty="0">
                          <a:solidFill>
                            <a:srgbClr val="007E4B"/>
                          </a:solidFill>
                          <a:latin typeface="+mj-lt"/>
                        </a:rPr>
                        <a:t>Marine /</a:t>
                      </a:r>
                      <a:br>
                        <a:rPr lang="en-US" sz="1600" b="0" dirty="0">
                          <a:solidFill>
                            <a:srgbClr val="007E4B"/>
                          </a:solidFill>
                          <a:latin typeface="+mj-lt"/>
                        </a:rPr>
                      </a:br>
                      <a:r>
                        <a:rPr lang="en-US" sz="1600" b="0" dirty="0">
                          <a:solidFill>
                            <a:srgbClr val="007E4B"/>
                          </a:solidFill>
                          <a:latin typeface="+mj-lt"/>
                        </a:rPr>
                        <a:t>Algae</a:t>
                      </a:r>
                    </a:p>
                  </a:txBody>
                  <a:tcPr marL="72000" marR="72000" marT="72000" marB="72000">
                    <a:lnL w="12700" cmpd="sng">
                      <a:noFill/>
                    </a:lnL>
                    <a:lnR w="12700" cap="flat" cmpd="sng" algn="ctr">
                      <a:solidFill>
                        <a:srgbClr val="45AC34"/>
                      </a:solidFill>
                      <a:prstDash val="solid"/>
                      <a:round/>
                      <a:headEnd type="none" w="med" len="med"/>
                      <a:tailEnd type="none" w="med" len="med"/>
                    </a:lnR>
                    <a:lnT w="12700" cmpd="sng">
                      <a:noFill/>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300"/>
                        </a:spcAft>
                      </a:pPr>
                      <a:r>
                        <a:rPr lang="en-US" sz="950" i="0" dirty="0">
                          <a:solidFill>
                            <a:srgbClr val="007E4B"/>
                          </a:solidFill>
                          <a:latin typeface="Trebuchet MS" panose="020B0703020202090204" pitchFamily="34" charset="0"/>
                        </a:rPr>
                        <a:t>PEPHA</a:t>
                      </a:r>
                      <a:r>
                        <a:rPr lang="en-US" sz="950" i="0" baseline="30000" dirty="0">
                          <a:solidFill>
                            <a:srgbClr val="007E4B"/>
                          </a:solidFill>
                          <a:latin typeface="Trebuchet MS" panose="020B0703020202090204" pitchFamily="34" charset="0"/>
                        </a:rPr>
                        <a:t>®</a:t>
                      </a:r>
                      <a:r>
                        <a:rPr lang="en-US" sz="950" i="0" dirty="0">
                          <a:solidFill>
                            <a:srgbClr val="007E4B"/>
                          </a:solidFill>
                          <a:latin typeface="Trebuchet MS" panose="020B0703020202090204" pitchFamily="34" charset="0"/>
                        </a:rPr>
                        <a:t>-AGE CB</a:t>
                      </a:r>
                      <a:r>
                        <a:rPr lang="en-US" sz="950" i="0" dirty="0">
                          <a:solidFill>
                            <a:schemeClr val="tx1"/>
                          </a:solidFill>
                          <a:latin typeface="Trebuchet MS" panose="020B0703020202090204" pitchFamily="34" charset="0"/>
                        </a:rPr>
                        <a:t> – Scenedesmus </a:t>
                      </a:r>
                      <a:r>
                        <a:rPr lang="en-US" sz="950" i="0" dirty="0" err="1">
                          <a:solidFill>
                            <a:schemeClr val="tx1"/>
                          </a:solidFill>
                          <a:latin typeface="Trebuchet MS" panose="020B0703020202090204" pitchFamily="34" charset="0"/>
                        </a:rPr>
                        <a:t>Rubescens</a:t>
                      </a:r>
                      <a:r>
                        <a:rPr lang="en-US" sz="950" i="0" dirty="0">
                          <a:solidFill>
                            <a:schemeClr val="tx1"/>
                          </a:solidFill>
                          <a:latin typeface="Trebuchet MS" panose="020B0703020202090204" pitchFamily="34" charset="0"/>
                        </a:rPr>
                        <a:t> algae</a:t>
                      </a: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mpd="sng">
                      <a:noFill/>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300"/>
                        </a:spcAft>
                      </a:pPr>
                      <a:r>
                        <a:rPr lang="en-US" sz="950" i="0" dirty="0">
                          <a:solidFill>
                            <a:srgbClr val="007E4B"/>
                          </a:solidFill>
                          <a:latin typeface="Trebuchet MS" panose="020B0703020202090204" pitchFamily="34" charset="0"/>
                        </a:rPr>
                        <a:t>PEPHA</a:t>
                      </a:r>
                      <a:r>
                        <a:rPr lang="en-US" sz="950" i="0" baseline="30000" dirty="0">
                          <a:solidFill>
                            <a:srgbClr val="007E4B"/>
                          </a:solidFill>
                          <a:latin typeface="Trebuchet MS" panose="020B0703020202090204" pitchFamily="34" charset="0"/>
                        </a:rPr>
                        <a:t>®</a:t>
                      </a:r>
                      <a:r>
                        <a:rPr lang="en-US" sz="950" i="0" dirty="0">
                          <a:solidFill>
                            <a:srgbClr val="007E4B"/>
                          </a:solidFill>
                          <a:latin typeface="Trebuchet MS" panose="020B0703020202090204" pitchFamily="34" charset="0"/>
                        </a:rPr>
                        <a:t>-CTIVE CB</a:t>
                      </a:r>
                      <a:r>
                        <a:rPr lang="en-US" sz="950" i="0" dirty="0">
                          <a:solidFill>
                            <a:schemeClr val="tx1"/>
                          </a:solidFill>
                          <a:latin typeface="Trebuchet MS" panose="020B0703020202090204" pitchFamily="34" charset="0"/>
                        </a:rPr>
                        <a:t> – </a:t>
                      </a:r>
                      <a:r>
                        <a:rPr lang="en-US" sz="950" i="0" dirty="0" err="1">
                          <a:solidFill>
                            <a:schemeClr val="tx1"/>
                          </a:solidFill>
                          <a:latin typeface="Trebuchet MS" panose="020B0703020202090204" pitchFamily="34" charset="0"/>
                        </a:rPr>
                        <a:t>Dunaliella</a:t>
                      </a:r>
                      <a:r>
                        <a:rPr lang="en-US" sz="950" i="0" dirty="0">
                          <a:solidFill>
                            <a:schemeClr val="tx1"/>
                          </a:solidFill>
                          <a:latin typeface="Trebuchet MS" panose="020B0703020202090204" pitchFamily="34" charset="0"/>
                        </a:rPr>
                        <a:t> salina algae</a:t>
                      </a:r>
                    </a:p>
                    <a:p>
                      <a:pPr>
                        <a:spcAft>
                          <a:spcPts val="300"/>
                        </a:spcAft>
                      </a:pPr>
                      <a:r>
                        <a:rPr lang="en-US" sz="950" i="0" dirty="0">
                          <a:solidFill>
                            <a:srgbClr val="007E4B"/>
                          </a:solidFill>
                          <a:latin typeface="Trebuchet MS" panose="020B0703020202090204" pitchFamily="34" charset="0"/>
                        </a:rPr>
                        <a:t>PEPHA</a:t>
                      </a:r>
                      <a:r>
                        <a:rPr lang="en-US" sz="950" i="0" baseline="30000" dirty="0">
                          <a:solidFill>
                            <a:srgbClr val="007E4B"/>
                          </a:solidFill>
                          <a:latin typeface="Trebuchet MS" panose="020B0703020202090204" pitchFamily="34" charset="0"/>
                        </a:rPr>
                        <a:t>®</a:t>
                      </a:r>
                      <a:r>
                        <a:rPr lang="en-US" sz="950" i="0" dirty="0">
                          <a:solidFill>
                            <a:srgbClr val="007E4B"/>
                          </a:solidFill>
                          <a:latin typeface="Trebuchet MS" panose="020B0703020202090204" pitchFamily="34" charset="0"/>
                        </a:rPr>
                        <a:t>-TIGHT CB </a:t>
                      </a:r>
                      <a:r>
                        <a:rPr lang="en-US" sz="950" i="0" dirty="0">
                          <a:solidFill>
                            <a:schemeClr val="tx1"/>
                          </a:solidFill>
                          <a:latin typeface="Trebuchet MS" panose="020B0703020202090204" pitchFamily="34" charset="0"/>
                        </a:rPr>
                        <a:t>– </a:t>
                      </a:r>
                      <a:r>
                        <a:rPr lang="en-US" sz="950" i="0" dirty="0" err="1">
                          <a:solidFill>
                            <a:schemeClr val="tx1"/>
                          </a:solidFill>
                          <a:latin typeface="Trebuchet MS" panose="020B0703020202090204" pitchFamily="34" charset="0"/>
                        </a:rPr>
                        <a:t>Nannochloropsis</a:t>
                      </a:r>
                      <a:r>
                        <a:rPr lang="en-US" sz="950" i="0" dirty="0">
                          <a:solidFill>
                            <a:schemeClr val="tx1"/>
                          </a:solidFill>
                          <a:latin typeface="Trebuchet MS" panose="020B0703020202090204" pitchFamily="34" charset="0"/>
                        </a:rPr>
                        <a:t> </a:t>
                      </a:r>
                      <a:r>
                        <a:rPr lang="en-US" sz="950" i="0" dirty="0" err="1">
                          <a:solidFill>
                            <a:schemeClr val="tx1"/>
                          </a:solidFill>
                          <a:latin typeface="Trebuchet MS" panose="020B0703020202090204" pitchFamily="34" charset="0"/>
                        </a:rPr>
                        <a:t>occulata</a:t>
                      </a:r>
                      <a:r>
                        <a:rPr lang="en-US" sz="950" i="0" dirty="0">
                          <a:solidFill>
                            <a:schemeClr val="tx1"/>
                          </a:solidFill>
                          <a:latin typeface="Trebuchet MS" panose="020B0703020202090204" pitchFamily="34" charset="0"/>
                        </a:rPr>
                        <a:t> algae</a:t>
                      </a: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mpd="sng">
                      <a:noFill/>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Aft>
                          <a:spcPts val="300"/>
                        </a:spcAft>
                      </a:pPr>
                      <a:endParaRPr lang="en-US" sz="950" i="0" dirty="0">
                        <a:solidFill>
                          <a:schemeClr val="tx1"/>
                        </a:solidFill>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mpd="sng">
                      <a:noFill/>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tc>
                  <a:txBody>
                    <a:bodyPr/>
                    <a:lstStyle/>
                    <a:p>
                      <a:pPr>
                        <a:spcAft>
                          <a:spcPts val="300"/>
                        </a:spcAft>
                      </a:pPr>
                      <a:endParaRPr lang="en-US" sz="950" i="0" dirty="0">
                        <a:solidFill>
                          <a:schemeClr val="tx1"/>
                        </a:solidFill>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mpd="sng">
                      <a:noFill/>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tc>
                  <a:txBody>
                    <a:bodyPr/>
                    <a:lstStyle/>
                    <a:p>
                      <a:pPr>
                        <a:spcAft>
                          <a:spcPts val="300"/>
                        </a:spcAft>
                      </a:pPr>
                      <a:endParaRPr lang="en-US" sz="950" i="0" dirty="0">
                        <a:solidFill>
                          <a:schemeClr val="tx1"/>
                        </a:solidFill>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mpd="sng">
                      <a:noFill/>
                    </a:lnR>
                    <a:lnT w="12700" cmpd="sng">
                      <a:noFill/>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extLst>
                  <a:ext uri="{0D108BD9-81ED-4DB2-BD59-A6C34878D82A}">
                    <a16:rowId xmlns:a16="http://schemas.microsoft.com/office/drawing/2014/main" val="810345148"/>
                  </a:ext>
                </a:extLst>
              </a:tr>
              <a:tr h="1035335">
                <a:tc>
                  <a:txBody>
                    <a:bodyPr/>
                    <a:lstStyle/>
                    <a:p>
                      <a:r>
                        <a:rPr lang="en-US" sz="1600" b="0" dirty="0">
                          <a:solidFill>
                            <a:srgbClr val="007E4B"/>
                          </a:solidFill>
                          <a:latin typeface="Fira Sans Medium" panose="020B0603050000020004" pitchFamily="34" charset="0"/>
                          <a:ea typeface="Fira Sans Medium" panose="020B0603050000020004" pitchFamily="34" charset="0"/>
                        </a:rPr>
                        <a:t>Silk &amp; Milk</a:t>
                      </a:r>
                    </a:p>
                  </a:txBody>
                  <a:tcPr marL="72000" marR="72000" marT="72000" marB="72000">
                    <a:lnL w="12700" cmpd="sng">
                      <a:noFill/>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300"/>
                        </a:spcAft>
                      </a:pPr>
                      <a:endParaRPr lang="en-US" sz="950" i="0" dirty="0">
                        <a:solidFill>
                          <a:schemeClr val="tx1"/>
                        </a:solidFill>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tc>
                  <a:txBody>
                    <a:bodyPr/>
                    <a:lstStyle/>
                    <a:p>
                      <a:pPr>
                        <a:spcAft>
                          <a:spcPts val="300"/>
                        </a:spcAft>
                      </a:pPr>
                      <a:endParaRPr lang="en-US" sz="950" i="0" dirty="0">
                        <a:solidFill>
                          <a:schemeClr val="tx1"/>
                        </a:solidFill>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Aft>
                          <a:spcPts val="300"/>
                        </a:spcAft>
                      </a:pPr>
                      <a:endParaRPr lang="en-US" sz="950" i="0" dirty="0">
                        <a:solidFill>
                          <a:schemeClr val="tx1"/>
                        </a:solidFill>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tc>
                  <a:txBody>
                    <a:bodyPr/>
                    <a:lstStyle/>
                    <a:p>
                      <a:pPr>
                        <a:spcAft>
                          <a:spcPts val="300"/>
                        </a:spcAft>
                      </a:pPr>
                      <a:r>
                        <a:rPr lang="en-US" sz="950" i="0" dirty="0">
                          <a:solidFill>
                            <a:srgbClr val="007E4B"/>
                          </a:solidFill>
                          <a:latin typeface="Trebuchet MS" panose="020B0703020202090204" pitchFamily="34" charset="0"/>
                        </a:rPr>
                        <a:t>SERICIN </a:t>
                      </a:r>
                      <a:r>
                        <a:rPr lang="en-US" sz="950" i="0" dirty="0">
                          <a:solidFill>
                            <a:schemeClr val="tx1"/>
                          </a:solidFill>
                          <a:latin typeface="Trebuchet MS" panose="020B0703020202090204" pitchFamily="34" charset="0"/>
                        </a:rPr>
                        <a:t>– silk</a:t>
                      </a:r>
                    </a:p>
                    <a:p>
                      <a:pPr>
                        <a:spcAft>
                          <a:spcPts val="300"/>
                        </a:spcAft>
                      </a:pPr>
                      <a:r>
                        <a:rPr lang="en-US" sz="950" i="0" dirty="0">
                          <a:solidFill>
                            <a:srgbClr val="007E4B"/>
                          </a:solidFill>
                          <a:latin typeface="Trebuchet MS" panose="020B0703020202090204" pitchFamily="34" charset="0"/>
                        </a:rPr>
                        <a:t>SETAKOL</a:t>
                      </a:r>
                      <a:r>
                        <a:rPr lang="en-US" sz="950" i="0" baseline="30000" dirty="0">
                          <a:solidFill>
                            <a:srgbClr val="007E4B"/>
                          </a:solidFill>
                          <a:latin typeface="Trebuchet MS" panose="020B0703020202090204" pitchFamily="34" charset="0"/>
                        </a:rPr>
                        <a:t>®</a:t>
                      </a:r>
                      <a:r>
                        <a:rPr lang="en-US" sz="950" i="0" dirty="0">
                          <a:solidFill>
                            <a:srgbClr val="007E4B"/>
                          </a:solidFill>
                          <a:latin typeface="Trebuchet MS" panose="020B0703020202090204" pitchFamily="34" charset="0"/>
                        </a:rPr>
                        <a:t> PF </a:t>
                      </a:r>
                      <a:r>
                        <a:rPr lang="en-US" sz="950" i="0" dirty="0">
                          <a:solidFill>
                            <a:schemeClr val="tx1"/>
                          </a:solidFill>
                          <a:latin typeface="Trebuchet MS" panose="020B0703020202090204" pitchFamily="34" charset="0"/>
                        </a:rPr>
                        <a:t>– silk</a:t>
                      </a:r>
                    </a:p>
                    <a:p>
                      <a:pPr>
                        <a:spcAft>
                          <a:spcPts val="300"/>
                        </a:spcAft>
                      </a:pPr>
                      <a:r>
                        <a:rPr lang="en-US" sz="950" i="0" dirty="0">
                          <a:solidFill>
                            <a:srgbClr val="007E4B"/>
                          </a:solidFill>
                          <a:latin typeface="Trebuchet MS" panose="020B0703020202090204" pitchFamily="34" charset="0"/>
                        </a:rPr>
                        <a:t>LACTOMIDE</a:t>
                      </a:r>
                      <a:r>
                        <a:rPr lang="en-US" sz="950" i="0" dirty="0">
                          <a:solidFill>
                            <a:schemeClr val="tx1"/>
                          </a:solidFill>
                          <a:latin typeface="Trebuchet MS" panose="020B0703020202090204" pitchFamily="34" charset="0"/>
                        </a:rPr>
                        <a:t> – milk/fermentation</a:t>
                      </a: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Aft>
                          <a:spcPts val="300"/>
                        </a:spcAft>
                      </a:pPr>
                      <a:endParaRPr lang="en-US" sz="950" i="0" dirty="0">
                        <a:solidFill>
                          <a:schemeClr val="tx1"/>
                        </a:solidFill>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mpd="sng">
                      <a:noFill/>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extLst>
                  <a:ext uri="{0D108BD9-81ED-4DB2-BD59-A6C34878D82A}">
                    <a16:rowId xmlns:a16="http://schemas.microsoft.com/office/drawing/2014/main" val="816007982"/>
                  </a:ext>
                </a:extLst>
              </a:tr>
              <a:tr h="1326314">
                <a:tc>
                  <a:txBody>
                    <a:bodyPr/>
                    <a:lstStyle/>
                    <a:p>
                      <a:r>
                        <a:rPr lang="en-US" sz="1600" b="0" dirty="0">
                          <a:solidFill>
                            <a:srgbClr val="007E4B"/>
                          </a:solidFill>
                          <a:latin typeface="Fira Sans Medium" panose="020B0603050000020004" pitchFamily="34" charset="0"/>
                          <a:ea typeface="Fira Sans Medium" panose="020B0603050000020004" pitchFamily="34" charset="0"/>
                        </a:rPr>
                        <a:t>Yeast &amp; Fermentation</a:t>
                      </a:r>
                    </a:p>
                  </a:txBody>
                  <a:tcPr marL="72000" marR="72000" marT="72000" marB="72000">
                    <a:lnL w="12700" cmpd="sng">
                      <a:noFill/>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300"/>
                        </a:spcAft>
                      </a:pPr>
                      <a:r>
                        <a:rPr lang="en-US" sz="950" i="0" dirty="0">
                          <a:solidFill>
                            <a:srgbClr val="007E4B"/>
                          </a:solidFill>
                          <a:latin typeface="Trebuchet MS" panose="020B0703020202090204" pitchFamily="34" charset="0"/>
                        </a:rPr>
                        <a:t>DISMUTIN PF </a:t>
                      </a:r>
                      <a:r>
                        <a:rPr lang="en-US" sz="950" i="0" dirty="0">
                          <a:solidFill>
                            <a:schemeClr val="tx1"/>
                          </a:solidFill>
                          <a:latin typeface="Trebuchet MS" panose="020B0703020202090204" pitchFamily="34" charset="0"/>
                        </a:rPr>
                        <a:t>–  yeast</a:t>
                      </a:r>
                    </a:p>
                    <a:p>
                      <a:pPr>
                        <a:spcAft>
                          <a:spcPts val="300"/>
                        </a:spcAft>
                      </a:pPr>
                      <a:r>
                        <a:rPr lang="en-US" sz="950" i="0" dirty="0">
                          <a:solidFill>
                            <a:srgbClr val="007E4B"/>
                          </a:solidFill>
                          <a:latin typeface="Trebuchet MS" panose="020B0703020202090204" pitchFamily="34" charset="0"/>
                        </a:rPr>
                        <a:t>REGU</a:t>
                      </a:r>
                      <a:r>
                        <a:rPr lang="en-US" sz="950" i="0" baseline="30000" dirty="0">
                          <a:solidFill>
                            <a:srgbClr val="007E4B"/>
                          </a:solidFill>
                          <a:latin typeface="Trebuchet MS" panose="020B0703020202090204" pitchFamily="34" charset="0"/>
                        </a:rPr>
                        <a:t>®</a:t>
                      </a:r>
                      <a:r>
                        <a:rPr lang="en-US" sz="950" i="0" dirty="0">
                          <a:solidFill>
                            <a:srgbClr val="007E4B"/>
                          </a:solidFill>
                          <a:latin typeface="Trebuchet MS" panose="020B0703020202090204" pitchFamily="34" charset="0"/>
                        </a:rPr>
                        <a:t>-AGE PF</a:t>
                      </a:r>
                      <a:r>
                        <a:rPr lang="en-US" sz="950" i="0" dirty="0">
                          <a:solidFill>
                            <a:schemeClr val="tx1"/>
                          </a:solidFill>
                          <a:latin typeface="Trebuchet MS" panose="020B0703020202090204" pitchFamily="34" charset="0"/>
                        </a:rPr>
                        <a:t>– rice/soy/yeast</a:t>
                      </a:r>
                    </a:p>
                    <a:p>
                      <a:pPr>
                        <a:spcAft>
                          <a:spcPts val="300"/>
                        </a:spcAft>
                      </a:pPr>
                      <a:r>
                        <a:rPr lang="en-US" sz="950" i="0" dirty="0">
                          <a:solidFill>
                            <a:srgbClr val="007E4B"/>
                          </a:solidFill>
                          <a:latin typeface="Trebuchet MS" panose="020B0703020202090204" pitchFamily="34" charset="0"/>
                        </a:rPr>
                        <a:t>PREREGEN</a:t>
                      </a:r>
                      <a:r>
                        <a:rPr lang="en-US" sz="950" i="0" baseline="30000" dirty="0">
                          <a:solidFill>
                            <a:srgbClr val="007E4B"/>
                          </a:solidFill>
                          <a:latin typeface="Trebuchet MS" panose="020B0703020202090204" pitchFamily="34" charset="0"/>
                        </a:rPr>
                        <a:t>®</a:t>
                      </a:r>
                      <a:r>
                        <a:rPr lang="en-US" sz="950" i="0" dirty="0">
                          <a:solidFill>
                            <a:srgbClr val="007E4B"/>
                          </a:solidFill>
                          <a:latin typeface="Trebuchet MS" panose="020B0703020202090204" pitchFamily="34" charset="0"/>
                        </a:rPr>
                        <a:t> PF* </a:t>
                      </a:r>
                      <a:r>
                        <a:rPr lang="en-US" sz="950" i="0" dirty="0">
                          <a:solidFill>
                            <a:schemeClr val="tx1"/>
                          </a:solidFill>
                          <a:latin typeface="Trebuchet MS" panose="020B0703020202090204" pitchFamily="34" charset="0"/>
                        </a:rPr>
                        <a:t>– soy/yeast</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50" b="0" i="0" u="none" strike="noStrike" kern="1200" cap="none" spc="0" normalizeH="0" baseline="0" noProof="0" dirty="0">
                          <a:ln>
                            <a:noFill/>
                          </a:ln>
                          <a:solidFill>
                            <a:srgbClr val="007E4B"/>
                          </a:solidFill>
                          <a:effectLst/>
                          <a:uLnTx/>
                          <a:uFillTx/>
                          <a:latin typeface="Trebuchet MS" panose="020B0703020202090204" pitchFamily="34" charset="0"/>
                          <a:ea typeface="+mn-ea"/>
                          <a:cs typeface="+mn-cs"/>
                        </a:rPr>
                        <a:t>ASCORBIC ACID</a:t>
                      </a:r>
                      <a:r>
                        <a:rPr kumimoji="0" lang="en-US" sz="950" b="0" i="0" u="none" strike="noStrike" kern="1200" cap="none" spc="0" normalizeH="0" baseline="0" noProof="0" dirty="0">
                          <a:ln>
                            <a:noFill/>
                          </a:ln>
                          <a:solidFill>
                            <a:srgbClr val="000000"/>
                          </a:solidFill>
                          <a:effectLst/>
                          <a:uLnTx/>
                          <a:uFillTx/>
                          <a:latin typeface="Trebuchet MS" panose="020B0703020202090204" pitchFamily="34" charset="0"/>
                          <a:ea typeface="+mn-ea"/>
                          <a:cs typeface="+mn-cs"/>
                        </a:rPr>
                        <a:t>– corn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50" b="0" i="0" u="none" strike="noStrike" kern="1200" cap="none" spc="0" normalizeH="0" baseline="0" noProof="0" dirty="0">
                          <a:ln>
                            <a:noFill/>
                          </a:ln>
                          <a:solidFill>
                            <a:srgbClr val="007E4B"/>
                          </a:solidFill>
                          <a:effectLst/>
                          <a:uLnTx/>
                          <a:uFillTx/>
                          <a:latin typeface="Trebuchet MS" panose="020B0703020202090204" pitchFamily="34" charset="0"/>
                          <a:ea typeface="+mn-ea"/>
                          <a:cs typeface="+mn-cs"/>
                        </a:rPr>
                        <a:t>STAY-C</a:t>
                      </a:r>
                      <a:r>
                        <a:rPr kumimoji="0" lang="en-US" sz="950" b="0" i="0" u="none" strike="noStrike" kern="1200" cap="none" spc="0" normalizeH="0" baseline="30000" noProof="0" dirty="0">
                          <a:ln>
                            <a:noFill/>
                          </a:ln>
                          <a:solidFill>
                            <a:srgbClr val="007E4B"/>
                          </a:solidFill>
                          <a:effectLst/>
                          <a:uLnTx/>
                          <a:uFillTx/>
                          <a:latin typeface="Trebuchet MS" panose="020B0703020202090204" pitchFamily="34" charset="0"/>
                          <a:ea typeface="+mn-ea"/>
                          <a:cs typeface="+mn-cs"/>
                        </a:rPr>
                        <a:t>®</a:t>
                      </a:r>
                      <a:r>
                        <a:rPr kumimoji="0" lang="en-US" sz="950" b="0" i="0" u="none" strike="noStrike" kern="1200" cap="none" spc="0" normalizeH="0" baseline="0" noProof="0" dirty="0">
                          <a:ln>
                            <a:noFill/>
                          </a:ln>
                          <a:solidFill>
                            <a:srgbClr val="007E4B"/>
                          </a:solidFill>
                          <a:effectLst/>
                          <a:uLnTx/>
                          <a:uFillTx/>
                          <a:latin typeface="Trebuchet MS" panose="020B0703020202090204" pitchFamily="34" charset="0"/>
                          <a:ea typeface="+mn-ea"/>
                          <a:cs typeface="+mn-cs"/>
                        </a:rPr>
                        <a:t> 50</a:t>
                      </a:r>
                      <a:r>
                        <a:rPr kumimoji="0" lang="en-US" sz="950" b="0" i="0" u="none" strike="noStrike" kern="1200" cap="none" spc="0" normalizeH="0" baseline="0" noProof="0" dirty="0">
                          <a:ln>
                            <a:noFill/>
                          </a:ln>
                          <a:solidFill>
                            <a:srgbClr val="000000"/>
                          </a:solidFill>
                          <a:effectLst/>
                          <a:uLnTx/>
                          <a:uFillTx/>
                          <a:latin typeface="Trebuchet MS" panose="020B0703020202090204" pitchFamily="34" charset="0"/>
                          <a:ea typeface="+mn-ea"/>
                          <a:cs typeface="+mn-cs"/>
                        </a:rPr>
                        <a:t>– corn</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950" b="0" i="0" u="none" strike="noStrike" kern="1200" cap="none" spc="0" normalizeH="0" baseline="0" noProof="0" dirty="0">
                        <a:ln>
                          <a:noFill/>
                        </a:ln>
                        <a:solidFill>
                          <a:srgbClr val="000000"/>
                        </a:solidFill>
                        <a:effectLst/>
                        <a:uLnTx/>
                        <a:uFillTx/>
                        <a:latin typeface="Trebuchet MS" panose="020B0703020202090204" pitchFamily="34" charset="0"/>
                        <a:ea typeface="+mn-ea"/>
                        <a:cs typeface="+mn-cs"/>
                      </a:endParaRPr>
                    </a:p>
                    <a:p>
                      <a:pPr>
                        <a:spcAft>
                          <a:spcPts val="300"/>
                        </a:spcAft>
                      </a:pPr>
                      <a:endParaRPr lang="en-US" sz="950" i="0" dirty="0">
                        <a:solidFill>
                          <a:schemeClr val="tx1"/>
                        </a:solidFill>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tcPr>
                </a:tc>
                <a:tc>
                  <a:txBody>
                    <a:bodyPr/>
                    <a:lstStyle/>
                    <a:p>
                      <a:pPr>
                        <a:spcAft>
                          <a:spcPts val="300"/>
                        </a:spcAft>
                      </a:pPr>
                      <a:r>
                        <a:rPr lang="en-US" sz="950" i="0" dirty="0">
                          <a:solidFill>
                            <a:srgbClr val="007E4B"/>
                          </a:solidFill>
                          <a:latin typeface="Trebuchet MS" panose="020B0703020202090204" pitchFamily="34" charset="0"/>
                        </a:rPr>
                        <a:t>OXY 229-PF </a:t>
                      </a:r>
                      <a:r>
                        <a:rPr lang="en-US" sz="950" i="0" dirty="0">
                          <a:solidFill>
                            <a:schemeClr val="tx1"/>
                          </a:solidFill>
                          <a:latin typeface="Trebuchet MS" panose="020B0703020202090204" pitchFamily="34" charset="0"/>
                        </a:rPr>
                        <a:t>– yeast</a:t>
                      </a:r>
                    </a:p>
                    <a:p>
                      <a:pPr>
                        <a:spcAft>
                          <a:spcPts val="300"/>
                        </a:spcAft>
                      </a:pPr>
                      <a:r>
                        <a:rPr lang="en-US" sz="950" i="0" dirty="0">
                          <a:solidFill>
                            <a:srgbClr val="007E4B"/>
                          </a:solidFill>
                          <a:latin typeface="Trebuchet MS" panose="020B0703020202090204" pitchFamily="34" charset="0"/>
                        </a:rPr>
                        <a:t>REVITALIN</a:t>
                      </a:r>
                      <a:r>
                        <a:rPr lang="en-US" sz="950" i="0" baseline="30000" dirty="0">
                          <a:solidFill>
                            <a:srgbClr val="007E4B"/>
                          </a:solidFill>
                          <a:latin typeface="Trebuchet MS" panose="020B0703020202090204" pitchFamily="34" charset="0"/>
                        </a:rPr>
                        <a:t>®</a:t>
                      </a:r>
                      <a:r>
                        <a:rPr lang="en-US" sz="950" i="0" dirty="0">
                          <a:solidFill>
                            <a:srgbClr val="007E4B"/>
                          </a:solidFill>
                          <a:latin typeface="Trebuchet MS" panose="020B0703020202090204" pitchFamily="34" charset="0"/>
                        </a:rPr>
                        <a:t> PF </a:t>
                      </a:r>
                      <a:r>
                        <a:rPr lang="en-US" sz="950" i="0" dirty="0">
                          <a:solidFill>
                            <a:schemeClr val="tx1"/>
                          </a:solidFill>
                          <a:latin typeface="Trebuchet MS" panose="020B0703020202090204" pitchFamily="34" charset="0"/>
                        </a:rPr>
                        <a:t>– yeast</a:t>
                      </a:r>
                    </a:p>
                    <a:p>
                      <a:pPr>
                        <a:spcAft>
                          <a:spcPts val="300"/>
                        </a:spcAft>
                      </a:pPr>
                      <a:endParaRPr lang="en-US" sz="950" i="0" dirty="0">
                        <a:solidFill>
                          <a:schemeClr val="tx1"/>
                        </a:solidFill>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Aft>
                          <a:spcPts val="300"/>
                        </a:spcAft>
                      </a:pPr>
                      <a:r>
                        <a:rPr lang="en-US" sz="950" i="0" dirty="0">
                          <a:solidFill>
                            <a:srgbClr val="007E4B"/>
                          </a:solidFill>
                          <a:latin typeface="Trebuchet MS" panose="020B0703020202090204" pitchFamily="34" charset="0"/>
                        </a:rPr>
                        <a:t>ERYTHRULOSE</a:t>
                      </a:r>
                      <a:r>
                        <a:rPr lang="en-US" sz="950" i="0" dirty="0">
                          <a:solidFill>
                            <a:schemeClr val="tx1"/>
                          </a:solidFill>
                          <a:latin typeface="Trebuchet MS" panose="020B0703020202090204" pitchFamily="34" charset="0"/>
                        </a:rPr>
                        <a:t> – fermentation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50" b="0" i="0" u="none" strike="noStrike" kern="1200" cap="none" spc="0" normalizeH="0" baseline="0" noProof="0" dirty="0">
                          <a:ln>
                            <a:noFill/>
                          </a:ln>
                          <a:solidFill>
                            <a:srgbClr val="007E4B"/>
                          </a:solidFill>
                          <a:effectLst/>
                          <a:uLnTx/>
                          <a:uFillTx/>
                          <a:latin typeface="Trebuchet MS" panose="020B0703020202090204" pitchFamily="34" charset="0"/>
                          <a:ea typeface="+mn-ea"/>
                          <a:cs typeface="+mn-cs"/>
                        </a:rPr>
                        <a:t>STAY-C</a:t>
                      </a:r>
                      <a:r>
                        <a:rPr kumimoji="0" lang="en-US" sz="950" b="0" i="0" u="none" strike="noStrike" kern="1200" cap="none" spc="0" normalizeH="0" baseline="30000" noProof="0" dirty="0">
                          <a:ln>
                            <a:noFill/>
                          </a:ln>
                          <a:solidFill>
                            <a:srgbClr val="007E4B"/>
                          </a:solidFill>
                          <a:effectLst/>
                          <a:uLnTx/>
                          <a:uFillTx/>
                          <a:latin typeface="Trebuchet MS" panose="020B0703020202090204" pitchFamily="34" charset="0"/>
                          <a:ea typeface="+mn-ea"/>
                          <a:cs typeface="+mn-cs"/>
                        </a:rPr>
                        <a:t>®</a:t>
                      </a:r>
                      <a:r>
                        <a:rPr kumimoji="0" lang="en-US" sz="950" b="0" i="0" u="none" strike="noStrike" kern="1200" cap="none" spc="0" normalizeH="0" baseline="0" noProof="0" dirty="0">
                          <a:ln>
                            <a:noFill/>
                          </a:ln>
                          <a:solidFill>
                            <a:srgbClr val="007E4B"/>
                          </a:solidFill>
                          <a:effectLst/>
                          <a:uLnTx/>
                          <a:uFillTx/>
                          <a:latin typeface="Trebuchet MS" panose="020B0703020202090204" pitchFamily="34" charset="0"/>
                          <a:ea typeface="+mn-ea"/>
                          <a:cs typeface="+mn-cs"/>
                        </a:rPr>
                        <a:t> 50</a:t>
                      </a:r>
                      <a:r>
                        <a:rPr kumimoji="0" lang="en-US" sz="950" b="0" i="0" u="none" strike="noStrike" kern="1200" cap="none" spc="0" normalizeH="0" baseline="0" noProof="0" dirty="0">
                          <a:ln>
                            <a:noFill/>
                          </a:ln>
                          <a:solidFill>
                            <a:srgbClr val="000000"/>
                          </a:solidFill>
                          <a:effectLst/>
                          <a:uLnTx/>
                          <a:uFillTx/>
                          <a:latin typeface="Trebuchet MS" panose="020B0703020202090204" pitchFamily="34" charset="0"/>
                          <a:ea typeface="+mn-ea"/>
                          <a:cs typeface="+mn-cs"/>
                        </a:rPr>
                        <a:t>– corn</a:t>
                      </a:r>
                    </a:p>
                    <a:p>
                      <a:pPr>
                        <a:spcAft>
                          <a:spcPts val="300"/>
                        </a:spcAft>
                      </a:pPr>
                      <a:endParaRPr lang="en-US" sz="950" i="0" dirty="0">
                        <a:solidFill>
                          <a:schemeClr val="tx1"/>
                        </a:solidFill>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Aft>
                          <a:spcPts val="300"/>
                        </a:spcAft>
                      </a:pPr>
                      <a:r>
                        <a:rPr lang="en-US" sz="950" i="0" dirty="0">
                          <a:solidFill>
                            <a:srgbClr val="007E4B"/>
                          </a:solidFill>
                          <a:latin typeface="Trebuchet MS" panose="020B0703020202090204" pitchFamily="34" charset="0"/>
                        </a:rPr>
                        <a:t>HYALURONIC ACID-BT </a:t>
                      </a:r>
                      <a:r>
                        <a:rPr lang="en-US" sz="950" i="0" dirty="0">
                          <a:solidFill>
                            <a:schemeClr val="tx1"/>
                          </a:solidFill>
                          <a:latin typeface="Trebuchet MS" panose="020B0703020202090204" pitchFamily="34" charset="0"/>
                        </a:rPr>
                        <a:t>– bacteria</a:t>
                      </a:r>
                    </a:p>
                    <a:p>
                      <a:pPr>
                        <a:spcAft>
                          <a:spcPts val="300"/>
                        </a:spcAft>
                      </a:pPr>
                      <a:r>
                        <a:rPr lang="en-US" sz="950" i="0" kern="1200" dirty="0">
                          <a:solidFill>
                            <a:srgbClr val="007E4B"/>
                          </a:solidFill>
                          <a:latin typeface="Trebuchet MS" panose="020B0703020202090204" pitchFamily="34" charset="0"/>
                          <a:ea typeface="+mn-ea"/>
                          <a:cs typeface="+mn-cs"/>
                        </a:rPr>
                        <a:t>HYA-ACT</a:t>
                      </a:r>
                      <a:r>
                        <a:rPr lang="en-US" sz="950" i="0" kern="1200" baseline="30000" dirty="0">
                          <a:solidFill>
                            <a:srgbClr val="007E4B"/>
                          </a:solidFill>
                          <a:latin typeface="Trebuchet MS" panose="020B0703020202090204" pitchFamily="34" charset="0"/>
                          <a:ea typeface="+mn-ea"/>
                          <a:cs typeface="+mn-cs"/>
                        </a:rPr>
                        <a:t>TM</a:t>
                      </a:r>
                      <a:r>
                        <a:rPr lang="en-US" sz="950" i="0" kern="1200" dirty="0">
                          <a:solidFill>
                            <a:srgbClr val="007E4B"/>
                          </a:solidFill>
                          <a:latin typeface="Trebuchet MS" panose="020B0703020202090204" pitchFamily="34" charset="0"/>
                          <a:ea typeface="+mn-ea"/>
                          <a:cs typeface="+mn-cs"/>
                        </a:rPr>
                        <a:t> M/S/XS </a:t>
                      </a:r>
                      <a:r>
                        <a:rPr lang="en-US" sz="950" i="0" dirty="0">
                          <a:solidFill>
                            <a:schemeClr val="tx1"/>
                          </a:solidFill>
                          <a:latin typeface="Trebuchet MS" panose="020B0703020202090204" pitchFamily="34" charset="0"/>
                        </a:rPr>
                        <a:t>- bacteria</a:t>
                      </a:r>
                    </a:p>
                    <a:p>
                      <a:pPr>
                        <a:spcAft>
                          <a:spcPts val="300"/>
                        </a:spcAft>
                      </a:pPr>
                      <a:r>
                        <a:rPr lang="en-US" sz="950" i="0" dirty="0">
                          <a:solidFill>
                            <a:srgbClr val="007E4B"/>
                          </a:solidFill>
                          <a:latin typeface="Trebuchet MS" panose="020B0703020202090204" pitchFamily="34" charset="0"/>
                        </a:rPr>
                        <a:t>HYASOL-PF </a:t>
                      </a:r>
                      <a:r>
                        <a:rPr lang="en-US" sz="950" i="0" dirty="0">
                          <a:solidFill>
                            <a:schemeClr val="tx1"/>
                          </a:solidFill>
                          <a:latin typeface="Trebuchet MS" panose="020B0703020202090204" pitchFamily="34" charset="0"/>
                        </a:rPr>
                        <a:t>– bacteria</a:t>
                      </a:r>
                    </a:p>
                    <a:p>
                      <a:pPr>
                        <a:spcAft>
                          <a:spcPts val="300"/>
                        </a:spcAft>
                      </a:pPr>
                      <a:r>
                        <a:rPr lang="en-US" sz="950" i="0" dirty="0">
                          <a:solidFill>
                            <a:srgbClr val="007E4B"/>
                          </a:solidFill>
                          <a:latin typeface="Trebuchet MS" panose="020B0703020202090204" pitchFamily="34" charset="0"/>
                        </a:rPr>
                        <a:t>IRICALMIN</a:t>
                      </a:r>
                      <a:r>
                        <a:rPr lang="en-US" sz="950" i="0" baseline="30000" dirty="0">
                          <a:solidFill>
                            <a:srgbClr val="007E4B"/>
                          </a:solidFill>
                          <a:latin typeface="Trebuchet MS" panose="020B0703020202090204" pitchFamily="34" charset="0"/>
                        </a:rPr>
                        <a:t>®</a:t>
                      </a:r>
                      <a:r>
                        <a:rPr lang="en-US" sz="950" i="0" dirty="0">
                          <a:solidFill>
                            <a:srgbClr val="007E4B"/>
                          </a:solidFill>
                          <a:latin typeface="Trebuchet MS" panose="020B0703020202090204" pitchFamily="34" charset="0"/>
                        </a:rPr>
                        <a:t> PF </a:t>
                      </a:r>
                      <a:r>
                        <a:rPr lang="en-US" sz="950" i="0" dirty="0">
                          <a:solidFill>
                            <a:schemeClr val="tx1"/>
                          </a:solidFill>
                          <a:latin typeface="Trebuchet MS" panose="020B0703020202090204" pitchFamily="34" charset="0"/>
                        </a:rPr>
                        <a:t>– wheat/yeast</a:t>
                      </a:r>
                    </a:p>
                    <a:p>
                      <a:pPr>
                        <a:spcAft>
                          <a:spcPts val="300"/>
                        </a:spcAft>
                      </a:pPr>
                      <a:r>
                        <a:rPr lang="en-US" sz="950" i="0" dirty="0">
                          <a:solidFill>
                            <a:srgbClr val="007E4B"/>
                          </a:solidFill>
                          <a:latin typeface="Trebuchet MS" panose="020B0703020202090204" pitchFamily="34" charset="0"/>
                        </a:rPr>
                        <a:t>LACTOMIDE</a:t>
                      </a:r>
                      <a:r>
                        <a:rPr lang="en-US" sz="950" i="0" dirty="0">
                          <a:solidFill>
                            <a:schemeClr val="tx1"/>
                          </a:solidFill>
                          <a:latin typeface="Trebuchet MS" panose="020B0703020202090204" pitchFamily="34" charset="0"/>
                        </a:rPr>
                        <a:t> – milk / fermentation</a:t>
                      </a:r>
                    </a:p>
                    <a:p>
                      <a:pPr>
                        <a:spcAft>
                          <a:spcPts val="300"/>
                        </a:spcAft>
                      </a:pPr>
                      <a:r>
                        <a:rPr lang="en-US" sz="950" i="0" dirty="0">
                          <a:solidFill>
                            <a:srgbClr val="007E4B"/>
                          </a:solidFill>
                          <a:latin typeface="Trebuchet MS" panose="020B0703020202090204" pitchFamily="34" charset="0"/>
                        </a:rPr>
                        <a:t>LIP</a:t>
                      </a:r>
                      <a:r>
                        <a:rPr lang="en-US" sz="950" i="0" kern="1200" dirty="0">
                          <a:solidFill>
                            <a:srgbClr val="007E4B"/>
                          </a:solidFill>
                          <a:latin typeface="Trebuchet MS" panose="020B0703020202090204" pitchFamily="34" charset="0"/>
                          <a:ea typeface="+mn-ea"/>
                          <a:cs typeface="+mn-cs"/>
                        </a:rPr>
                        <a:t>OG</a:t>
                      </a:r>
                      <a:r>
                        <a:rPr lang="en-US" sz="950" i="0" dirty="0">
                          <a:solidFill>
                            <a:srgbClr val="007E4B"/>
                          </a:solidFill>
                          <a:latin typeface="Trebuchet MS" panose="020B0703020202090204" pitchFamily="34" charset="0"/>
                        </a:rPr>
                        <a:t>ARD</a:t>
                      </a:r>
                      <a:r>
                        <a:rPr lang="en-US" sz="950" i="0" dirty="0">
                          <a:solidFill>
                            <a:schemeClr val="tx1"/>
                          </a:solidFill>
                          <a:latin typeface="Trebuchet MS" panose="020B0703020202090204" pitchFamily="34" charset="0"/>
                        </a:rPr>
                        <a:t> – yeast</a:t>
                      </a:r>
                      <a:br>
                        <a:rPr lang="en-US" sz="950" i="0" dirty="0">
                          <a:solidFill>
                            <a:schemeClr val="tx1"/>
                          </a:solidFill>
                          <a:latin typeface="Trebuchet MS" panose="020B0703020202090204" pitchFamily="34" charset="0"/>
                        </a:rPr>
                      </a:br>
                      <a:r>
                        <a:rPr lang="en-US" sz="950" i="0" kern="1200" dirty="0">
                          <a:solidFill>
                            <a:srgbClr val="007E4B"/>
                          </a:solidFill>
                          <a:latin typeface="Trebuchet MS" panose="020B0703020202090204" pitchFamily="34" charset="0"/>
                          <a:ea typeface="+mn-ea"/>
                          <a:cs typeface="+mn-cs"/>
                        </a:rPr>
                        <a:t>Vitamin B12 </a:t>
                      </a:r>
                      <a:r>
                        <a:rPr lang="en-US" sz="950" i="0" kern="1200" dirty="0" err="1">
                          <a:solidFill>
                            <a:srgbClr val="007E4B"/>
                          </a:solidFill>
                          <a:latin typeface="Trebuchet MS" panose="020B0703020202090204" pitchFamily="34" charset="0"/>
                          <a:ea typeface="+mn-ea"/>
                          <a:cs typeface="+mn-cs"/>
                        </a:rPr>
                        <a:t>cryst</a:t>
                      </a:r>
                      <a:r>
                        <a:rPr lang="en-US" sz="950" i="0" kern="1200" dirty="0">
                          <a:solidFill>
                            <a:srgbClr val="007E4B"/>
                          </a:solidFill>
                          <a:latin typeface="Trebuchet MS" panose="020B0703020202090204" pitchFamily="34" charset="0"/>
                          <a:ea typeface="+mn-ea"/>
                          <a:cs typeface="+mn-cs"/>
                        </a:rPr>
                        <a:t> </a:t>
                      </a:r>
                      <a:r>
                        <a:rPr lang="en-US" sz="950" i="0" kern="1200" dirty="0">
                          <a:solidFill>
                            <a:schemeClr val="tx1"/>
                          </a:solidFill>
                          <a:latin typeface="Trebuchet MS" panose="020B0703020202090204" pitchFamily="34" charset="0"/>
                          <a:ea typeface="+mn-ea"/>
                          <a:cs typeface="+mn-cs"/>
                        </a:rPr>
                        <a:t>- corn</a:t>
                      </a: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Aft>
                          <a:spcPts val="300"/>
                        </a:spcAft>
                      </a:pPr>
                      <a:endParaRPr lang="en-US" sz="950" i="0" dirty="0">
                        <a:solidFill>
                          <a:schemeClr val="tx1"/>
                        </a:solidFill>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mpd="sng">
                      <a:noFill/>
                    </a:lnR>
                    <a:lnT w="12700" cap="flat" cmpd="sng" algn="ctr">
                      <a:solidFill>
                        <a:srgbClr val="45AC34"/>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extLst>
                  <a:ext uri="{0D108BD9-81ED-4DB2-BD59-A6C34878D82A}">
                    <a16:rowId xmlns:a16="http://schemas.microsoft.com/office/drawing/2014/main" val="3990219807"/>
                  </a:ext>
                </a:extLst>
              </a:tr>
              <a:tr h="1326314">
                <a:tc>
                  <a:txBody>
                    <a:bodyPr/>
                    <a:lstStyle/>
                    <a:p>
                      <a:r>
                        <a:rPr lang="en-US" sz="1600" b="0" dirty="0">
                          <a:solidFill>
                            <a:srgbClr val="007E4B"/>
                          </a:solidFill>
                          <a:latin typeface="Fira Sans Medium" panose="020B0603050000020004" pitchFamily="34" charset="0"/>
                          <a:ea typeface="Fira Sans Medium" panose="020B0603050000020004" pitchFamily="34" charset="0"/>
                        </a:rPr>
                        <a:t>Minerals</a:t>
                      </a:r>
                    </a:p>
                  </a:txBody>
                  <a:tcPr marL="72000" marR="72000" marT="72000" marB="72000">
                    <a:lnL w="12700" cmpd="sng">
                      <a:noFill/>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spcAft>
                          <a:spcPts val="300"/>
                        </a:spcAft>
                      </a:pPr>
                      <a:endParaRPr lang="en-US" sz="950" i="0" dirty="0">
                        <a:solidFill>
                          <a:schemeClr val="tx1"/>
                        </a:solidFill>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10000"/>
                      </a:srgbClr>
                    </a:solidFill>
                  </a:tcPr>
                </a:tc>
                <a:tc>
                  <a:txBody>
                    <a:bodyPr/>
                    <a:lstStyle/>
                    <a:p>
                      <a:pPr>
                        <a:spcAft>
                          <a:spcPts val="300"/>
                        </a:spcAft>
                      </a:pPr>
                      <a:endParaRPr lang="en-US" sz="950" i="0" dirty="0">
                        <a:solidFill>
                          <a:schemeClr val="tx1"/>
                        </a:solidFill>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10000"/>
                      </a:srgbClr>
                    </a:solidFill>
                  </a:tcPr>
                </a:tc>
                <a:tc>
                  <a:txBody>
                    <a:bodyPr/>
                    <a:lstStyle/>
                    <a:p>
                      <a:pPr>
                        <a:spcAft>
                          <a:spcPts val="300"/>
                        </a:spcAft>
                      </a:pPr>
                      <a:endParaRPr lang="en-US" sz="950" i="0" dirty="0">
                        <a:solidFill>
                          <a:schemeClr val="tx1"/>
                        </a:solidFill>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10000"/>
                      </a:srgbClr>
                    </a:solidFill>
                  </a:tcPr>
                </a:tc>
                <a:tc>
                  <a:txBody>
                    <a:bodyPr/>
                    <a:lstStyle/>
                    <a:p>
                      <a:pPr>
                        <a:spcAft>
                          <a:spcPts val="300"/>
                        </a:spcAft>
                      </a:pPr>
                      <a:endParaRPr lang="en-US" sz="950" i="0" dirty="0">
                        <a:solidFill>
                          <a:schemeClr val="tx1"/>
                        </a:solidFill>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ap="flat" cmpd="sng" algn="ctr">
                      <a:solidFill>
                        <a:srgbClr val="45AC34"/>
                      </a:solidFill>
                      <a:prstDash val="solid"/>
                      <a:round/>
                      <a:headEnd type="none" w="med" len="med"/>
                      <a:tailEnd type="none" w="med" len="med"/>
                    </a:lnR>
                    <a:lnT w="12700" cap="flat" cmpd="sng" algn="ctr">
                      <a:solidFill>
                        <a:srgbClr val="45AC34"/>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10000"/>
                      </a:srgbClr>
                    </a:solidFill>
                  </a:tcPr>
                </a:tc>
                <a:tc>
                  <a:txBody>
                    <a:bodyPr/>
                    <a:lstStyle/>
                    <a:p>
                      <a:pPr>
                        <a:spcAft>
                          <a:spcPts val="300"/>
                        </a:spcAft>
                      </a:pPr>
                      <a:r>
                        <a:rPr lang="en-US" sz="950" i="0" dirty="0">
                          <a:solidFill>
                            <a:srgbClr val="007E4B"/>
                          </a:solidFill>
                          <a:latin typeface="Trebuchet MS" panose="020B0703020202090204" pitchFamily="34" charset="0"/>
                        </a:rPr>
                        <a:t>PARSOL</a:t>
                      </a:r>
                      <a:r>
                        <a:rPr lang="en-US" sz="950" i="0" baseline="30000" dirty="0">
                          <a:solidFill>
                            <a:srgbClr val="007E4B"/>
                          </a:solidFill>
                          <a:latin typeface="Trebuchet MS" panose="020B0703020202090204" pitchFamily="34" charset="0"/>
                        </a:rPr>
                        <a:t>®</a:t>
                      </a:r>
                      <a:r>
                        <a:rPr lang="en-US" sz="950" i="0" dirty="0">
                          <a:solidFill>
                            <a:srgbClr val="007E4B"/>
                          </a:solidFill>
                          <a:latin typeface="Trebuchet MS" panose="020B0703020202090204" pitchFamily="34" charset="0"/>
                        </a:rPr>
                        <a:t> TX – titanium dioxide</a:t>
                      </a:r>
                      <a:r>
                        <a:rPr lang="en-US" sz="950" i="0" dirty="0">
                          <a:solidFill>
                            <a:schemeClr val="tx1"/>
                          </a:solidFill>
                          <a:latin typeface="Trebuchet MS" panose="020B0703020202090204" pitchFamily="34" charset="0"/>
                        </a:rPr>
                        <a:t> </a:t>
                      </a:r>
                    </a:p>
                    <a:p>
                      <a:pPr marL="0" marR="0" lvl="0" indent="0" algn="l" defTabSz="914400" rtl="0" eaLnBrk="1" fontAlgn="auto" latinLnBrk="0" hangingPunct="1">
                        <a:lnSpc>
                          <a:spcPct val="100000"/>
                        </a:lnSpc>
                        <a:spcBef>
                          <a:spcPts val="0"/>
                        </a:spcBef>
                        <a:spcAft>
                          <a:spcPts val="300"/>
                        </a:spcAft>
                        <a:buClrTx/>
                        <a:buSzTx/>
                        <a:buFontTx/>
                        <a:buNone/>
                        <a:tabLst/>
                        <a:defRPr/>
                      </a:pPr>
                      <a:r>
                        <a:rPr lang="en-US" sz="950" i="0" dirty="0">
                          <a:solidFill>
                            <a:srgbClr val="007E4B"/>
                          </a:solidFill>
                          <a:latin typeface="Trebuchet MS" panose="020B0703020202090204" pitchFamily="34" charset="0"/>
                        </a:rPr>
                        <a:t>PARSOL</a:t>
                      </a:r>
                      <a:r>
                        <a:rPr lang="en-US" sz="950" i="0" baseline="30000" dirty="0">
                          <a:solidFill>
                            <a:srgbClr val="007E4B"/>
                          </a:solidFill>
                          <a:latin typeface="Trebuchet MS" panose="020B0703020202090204" pitchFamily="34" charset="0"/>
                        </a:rPr>
                        <a:t>®</a:t>
                      </a:r>
                      <a:r>
                        <a:rPr lang="en-US" sz="950" i="0" dirty="0">
                          <a:solidFill>
                            <a:srgbClr val="007E4B"/>
                          </a:solidFill>
                          <a:latin typeface="Trebuchet MS" panose="020B0703020202090204" pitchFamily="34" charset="0"/>
                        </a:rPr>
                        <a:t> ZX – zinc oxide</a:t>
                      </a:r>
                      <a:r>
                        <a:rPr lang="en-US" sz="950" i="0" dirty="0">
                          <a:solidFill>
                            <a:schemeClr val="tx1"/>
                          </a:solidFill>
                          <a:latin typeface="Trebuchet MS" panose="020B0703020202090204" pitchFamily="34" charset="0"/>
                        </a:rPr>
                        <a:t> </a:t>
                      </a:r>
                    </a:p>
                    <a:p>
                      <a:pPr>
                        <a:spcAft>
                          <a:spcPts val="300"/>
                        </a:spcAft>
                      </a:pPr>
                      <a:r>
                        <a:rPr lang="en-US" sz="950" i="0" dirty="0">
                          <a:solidFill>
                            <a:srgbClr val="007E4B"/>
                          </a:solidFill>
                          <a:latin typeface="Trebuchet MS" panose="020B0703020202090204" pitchFamily="34" charset="0"/>
                        </a:rPr>
                        <a:t>VALVANCE</a:t>
                      </a:r>
                      <a:r>
                        <a:rPr lang="en-US" sz="950" baseline="30000" dirty="0">
                          <a:solidFill>
                            <a:srgbClr val="007E4B"/>
                          </a:solidFill>
                          <a:latin typeface="Trebuchet MS" panose="020B0703020202090204" pitchFamily="34" charset="0"/>
                        </a:rPr>
                        <a:t>®</a:t>
                      </a:r>
                      <a:r>
                        <a:rPr lang="en-US" sz="950" i="0" dirty="0">
                          <a:solidFill>
                            <a:srgbClr val="007E4B"/>
                          </a:solidFill>
                          <a:latin typeface="Trebuchet MS" panose="020B0703020202090204" pitchFamily="34" charset="0"/>
                        </a:rPr>
                        <a:t> </a:t>
                      </a:r>
                      <a:r>
                        <a:rPr lang="en-US" sz="950" i="1" dirty="0">
                          <a:solidFill>
                            <a:srgbClr val="007E4B"/>
                          </a:solidFill>
                          <a:latin typeface="Trebuchet MS" panose="020B0703020202090204" pitchFamily="34" charset="0"/>
                        </a:rPr>
                        <a:t>Look</a:t>
                      </a:r>
                      <a:r>
                        <a:rPr lang="en-US" sz="950" i="0" dirty="0">
                          <a:solidFill>
                            <a:srgbClr val="007E4B"/>
                          </a:solidFill>
                          <a:latin typeface="Trebuchet MS" panose="020B0703020202090204" pitchFamily="34" charset="0"/>
                        </a:rPr>
                        <a:t> 100 </a:t>
                      </a:r>
                      <a:r>
                        <a:rPr lang="en-US" sz="950" i="0" dirty="0">
                          <a:solidFill>
                            <a:schemeClr val="tx1"/>
                          </a:solidFill>
                          <a:latin typeface="Trebuchet MS" panose="020B0703020202090204" pitchFamily="34" charset="0"/>
                        </a:rPr>
                        <a:t>– </a:t>
                      </a:r>
                      <a:r>
                        <a:rPr lang="en-US" sz="950" i="0" dirty="0">
                          <a:solidFill>
                            <a:srgbClr val="007E4B"/>
                          </a:solidFill>
                          <a:latin typeface="Trebuchet MS" panose="020B0703020202090204" pitchFamily="34" charset="0"/>
                        </a:rPr>
                        <a:t>silica/titanium dioxide</a:t>
                      </a:r>
                    </a:p>
                    <a:p>
                      <a:pPr>
                        <a:spcAft>
                          <a:spcPts val="300"/>
                        </a:spcAft>
                      </a:pPr>
                      <a:r>
                        <a:rPr lang="en-US" sz="950" i="0" dirty="0">
                          <a:solidFill>
                            <a:srgbClr val="007E4B"/>
                          </a:solidFill>
                          <a:latin typeface="Trebuchet MS" panose="020B0703020202090204" pitchFamily="34" charset="0"/>
                        </a:rPr>
                        <a:t>VALVANCE</a:t>
                      </a:r>
                      <a:r>
                        <a:rPr lang="en-US" sz="950" baseline="30000" dirty="0">
                          <a:solidFill>
                            <a:srgbClr val="007E4B"/>
                          </a:solidFill>
                          <a:latin typeface="Trebuchet MS" panose="020B0703020202090204" pitchFamily="34" charset="0"/>
                        </a:rPr>
                        <a:t>®</a:t>
                      </a:r>
                      <a:r>
                        <a:rPr lang="en-US" sz="950" i="0" dirty="0">
                          <a:solidFill>
                            <a:srgbClr val="007E4B"/>
                          </a:solidFill>
                          <a:latin typeface="Trebuchet MS" panose="020B0703020202090204" pitchFamily="34" charset="0"/>
                        </a:rPr>
                        <a:t> </a:t>
                      </a:r>
                      <a:r>
                        <a:rPr lang="en-US" sz="950" i="1" dirty="0">
                          <a:solidFill>
                            <a:srgbClr val="007E4B"/>
                          </a:solidFill>
                          <a:latin typeface="Trebuchet MS" panose="020B0703020202090204" pitchFamily="34" charset="0"/>
                        </a:rPr>
                        <a:t>Touch</a:t>
                      </a:r>
                      <a:r>
                        <a:rPr lang="en-US" sz="950" i="0" dirty="0">
                          <a:solidFill>
                            <a:srgbClr val="007E4B"/>
                          </a:solidFill>
                          <a:latin typeface="Trebuchet MS" panose="020B0703020202090204" pitchFamily="34" charset="0"/>
                        </a:rPr>
                        <a:t> 250 – silica</a:t>
                      </a:r>
                    </a:p>
                    <a:p>
                      <a:pPr>
                        <a:spcAft>
                          <a:spcPts val="300"/>
                        </a:spcAft>
                      </a:pPr>
                      <a:r>
                        <a:rPr lang="en-US" sz="950" i="0" dirty="0">
                          <a:solidFill>
                            <a:srgbClr val="007E4B"/>
                          </a:solidFill>
                          <a:latin typeface="Trebuchet MS" panose="020B0703020202090204" pitchFamily="34" charset="0"/>
                        </a:rPr>
                        <a:t>VALVANCE</a:t>
                      </a:r>
                      <a:r>
                        <a:rPr lang="en-US" sz="950" baseline="30000" dirty="0">
                          <a:solidFill>
                            <a:srgbClr val="007E4B"/>
                          </a:solidFill>
                          <a:latin typeface="Trebuchet MS" panose="020B0703020202090204" pitchFamily="34" charset="0"/>
                        </a:rPr>
                        <a:t>®</a:t>
                      </a:r>
                      <a:r>
                        <a:rPr lang="en-US" sz="950" i="0" dirty="0">
                          <a:solidFill>
                            <a:srgbClr val="007E4B"/>
                          </a:solidFill>
                          <a:latin typeface="Trebuchet MS" panose="020B0703020202090204" pitchFamily="34" charset="0"/>
                        </a:rPr>
                        <a:t> </a:t>
                      </a:r>
                      <a:r>
                        <a:rPr lang="en-US" sz="950" i="1" dirty="0">
                          <a:solidFill>
                            <a:srgbClr val="007E4B"/>
                          </a:solidFill>
                          <a:latin typeface="Trebuchet MS" panose="020B0703020202090204" pitchFamily="34" charset="0"/>
                        </a:rPr>
                        <a:t>Touch</a:t>
                      </a:r>
                      <a:r>
                        <a:rPr lang="en-US" sz="950" i="0" dirty="0">
                          <a:solidFill>
                            <a:srgbClr val="007E4B"/>
                          </a:solidFill>
                          <a:latin typeface="Trebuchet MS" panose="020B0703020202090204" pitchFamily="34" charset="0"/>
                        </a:rPr>
                        <a:t> 210 - silica</a:t>
                      </a:r>
                    </a:p>
                    <a:p>
                      <a:pPr>
                        <a:spcAft>
                          <a:spcPts val="300"/>
                        </a:spcAft>
                      </a:pPr>
                      <a:endParaRPr lang="en-US" sz="950" i="0" dirty="0">
                        <a:solidFill>
                          <a:srgbClr val="007E4B"/>
                        </a:solidFill>
                        <a:latin typeface="Trebuchet MS" panose="020B0703020202090204" pitchFamily="34" charset="0"/>
                      </a:endParaRPr>
                    </a:p>
                  </a:txBody>
                  <a:tcPr marL="72000" marR="72000" marT="72000" marB="72000">
                    <a:lnL w="12700" cap="flat" cmpd="sng" algn="ctr">
                      <a:solidFill>
                        <a:srgbClr val="45AC34"/>
                      </a:solidFill>
                      <a:prstDash val="solid"/>
                      <a:round/>
                      <a:headEnd type="none" w="med" len="med"/>
                      <a:tailEnd type="none" w="med" len="med"/>
                    </a:lnL>
                    <a:lnR w="12700" cmpd="sng">
                      <a:noFill/>
                    </a:lnR>
                    <a:lnT w="12700" cap="flat" cmpd="sng" algn="ctr">
                      <a:solidFill>
                        <a:srgbClr val="45AC34"/>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77063691"/>
                  </a:ext>
                </a:extLst>
              </a:tr>
            </a:tbl>
          </a:graphicData>
        </a:graphic>
      </p:graphicFrame>
      <p:pic>
        <p:nvPicPr>
          <p:cNvPr id="29" name="Picture 28">
            <a:extLst>
              <a:ext uri="{FF2B5EF4-FFF2-40B4-BE49-F238E27FC236}">
                <a16:creationId xmlns:a16="http://schemas.microsoft.com/office/drawing/2014/main" id="{96236D56-33A3-8F4D-B89C-06E9BFE286A3}"/>
              </a:ext>
            </a:extLst>
          </p:cNvPr>
          <p:cNvPicPr>
            <a:picLocks noChangeAspect="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3098" y="10971"/>
            <a:ext cx="1340887" cy="1029962"/>
          </a:xfrm>
          <a:prstGeom prst="rect">
            <a:avLst/>
          </a:prstGeom>
        </p:spPr>
      </p:pic>
      <p:cxnSp>
        <p:nvCxnSpPr>
          <p:cNvPr id="30" name="Straight Connector 29">
            <a:extLst>
              <a:ext uri="{FF2B5EF4-FFF2-40B4-BE49-F238E27FC236}">
                <a16:creationId xmlns:a16="http://schemas.microsoft.com/office/drawing/2014/main" id="{D0F0FA36-30F1-3341-B0EC-4A117609C83E}"/>
              </a:ext>
            </a:extLst>
          </p:cNvPr>
          <p:cNvCxnSpPr>
            <a:cxnSpLocks/>
          </p:cNvCxnSpPr>
          <p:nvPr/>
        </p:nvCxnSpPr>
        <p:spPr>
          <a:xfrm>
            <a:off x="6153872" y="1207002"/>
            <a:ext cx="1972600" cy="999933"/>
          </a:xfrm>
          <a:prstGeom prst="line">
            <a:avLst/>
          </a:prstGeom>
          <a:ln w="12700">
            <a:solidFill>
              <a:srgbClr val="45AC3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8798CD5-6478-BD46-A63F-021643EB06CC}"/>
              </a:ext>
            </a:extLst>
          </p:cNvPr>
          <p:cNvCxnSpPr>
            <a:cxnSpLocks/>
          </p:cNvCxnSpPr>
          <p:nvPr/>
        </p:nvCxnSpPr>
        <p:spPr>
          <a:xfrm>
            <a:off x="8126472" y="1207002"/>
            <a:ext cx="2028180" cy="999933"/>
          </a:xfrm>
          <a:prstGeom prst="line">
            <a:avLst/>
          </a:prstGeom>
          <a:ln w="12700">
            <a:solidFill>
              <a:srgbClr val="45AC34"/>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356E79E-8151-764C-BCFA-D204A09329D2}"/>
              </a:ext>
            </a:extLst>
          </p:cNvPr>
          <p:cNvCxnSpPr>
            <a:cxnSpLocks/>
          </p:cNvCxnSpPr>
          <p:nvPr/>
        </p:nvCxnSpPr>
        <p:spPr>
          <a:xfrm>
            <a:off x="10166111" y="1207002"/>
            <a:ext cx="2030472" cy="1041263"/>
          </a:xfrm>
          <a:prstGeom prst="line">
            <a:avLst/>
          </a:prstGeom>
          <a:ln w="12700">
            <a:solidFill>
              <a:srgbClr val="45AC34"/>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FEA7D03-9D62-3941-91E0-0365E530EC94}"/>
              </a:ext>
            </a:extLst>
          </p:cNvPr>
          <p:cNvCxnSpPr>
            <a:cxnSpLocks/>
          </p:cNvCxnSpPr>
          <p:nvPr/>
        </p:nvCxnSpPr>
        <p:spPr>
          <a:xfrm>
            <a:off x="6096000" y="2219183"/>
            <a:ext cx="2062952" cy="1020620"/>
          </a:xfrm>
          <a:prstGeom prst="line">
            <a:avLst/>
          </a:prstGeom>
          <a:ln w="12700">
            <a:solidFill>
              <a:srgbClr val="45AC34"/>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23C5B4C-BC00-5E4A-983E-BDC8B3B18AF2}"/>
              </a:ext>
            </a:extLst>
          </p:cNvPr>
          <p:cNvCxnSpPr>
            <a:cxnSpLocks/>
          </p:cNvCxnSpPr>
          <p:nvPr/>
        </p:nvCxnSpPr>
        <p:spPr>
          <a:xfrm>
            <a:off x="10166111" y="2219183"/>
            <a:ext cx="2010559" cy="1057452"/>
          </a:xfrm>
          <a:prstGeom prst="line">
            <a:avLst/>
          </a:prstGeom>
          <a:ln w="12700">
            <a:solidFill>
              <a:srgbClr val="45AC34"/>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E6B5FBA-AC0F-294B-B88C-462E3CC66AD5}"/>
              </a:ext>
            </a:extLst>
          </p:cNvPr>
          <p:cNvCxnSpPr>
            <a:cxnSpLocks/>
          </p:cNvCxnSpPr>
          <p:nvPr/>
        </p:nvCxnSpPr>
        <p:spPr>
          <a:xfrm>
            <a:off x="2114498" y="2241675"/>
            <a:ext cx="2030472" cy="1034960"/>
          </a:xfrm>
          <a:prstGeom prst="line">
            <a:avLst/>
          </a:prstGeom>
          <a:ln w="12700">
            <a:solidFill>
              <a:srgbClr val="45AC34"/>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0007839-C7A9-2B41-9584-7888071D3A33}"/>
              </a:ext>
            </a:extLst>
          </p:cNvPr>
          <p:cNvCxnSpPr>
            <a:cxnSpLocks/>
          </p:cNvCxnSpPr>
          <p:nvPr/>
        </p:nvCxnSpPr>
        <p:spPr>
          <a:xfrm>
            <a:off x="2098426" y="4637878"/>
            <a:ext cx="2010952" cy="1320355"/>
          </a:xfrm>
          <a:prstGeom prst="line">
            <a:avLst/>
          </a:prstGeom>
          <a:ln w="12700">
            <a:solidFill>
              <a:srgbClr val="45AC34"/>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6422BD5-A52F-9548-883F-C24A8BB595FB}"/>
              </a:ext>
            </a:extLst>
          </p:cNvPr>
          <p:cNvCxnSpPr>
            <a:cxnSpLocks/>
          </p:cNvCxnSpPr>
          <p:nvPr/>
        </p:nvCxnSpPr>
        <p:spPr>
          <a:xfrm>
            <a:off x="4131623" y="4636268"/>
            <a:ext cx="1971841" cy="1315108"/>
          </a:xfrm>
          <a:prstGeom prst="line">
            <a:avLst/>
          </a:prstGeom>
          <a:ln w="12700">
            <a:solidFill>
              <a:srgbClr val="45AC34"/>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1A72818-18E2-9C4A-AEE7-E6E858E26CD4}"/>
              </a:ext>
            </a:extLst>
          </p:cNvPr>
          <p:cNvCxnSpPr>
            <a:cxnSpLocks/>
          </p:cNvCxnSpPr>
          <p:nvPr/>
        </p:nvCxnSpPr>
        <p:spPr>
          <a:xfrm>
            <a:off x="6104608" y="4646445"/>
            <a:ext cx="2042965" cy="1335088"/>
          </a:xfrm>
          <a:prstGeom prst="line">
            <a:avLst/>
          </a:prstGeom>
          <a:ln w="12700">
            <a:solidFill>
              <a:srgbClr val="45AC34"/>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ACA27-A79C-014D-8287-4F7B9647FEE4}"/>
              </a:ext>
            </a:extLst>
          </p:cNvPr>
          <p:cNvCxnSpPr>
            <a:cxnSpLocks/>
          </p:cNvCxnSpPr>
          <p:nvPr/>
        </p:nvCxnSpPr>
        <p:spPr>
          <a:xfrm>
            <a:off x="8147573" y="4670252"/>
            <a:ext cx="2024410" cy="1301381"/>
          </a:xfrm>
          <a:prstGeom prst="line">
            <a:avLst/>
          </a:prstGeom>
          <a:ln w="12700">
            <a:solidFill>
              <a:srgbClr val="45AC34"/>
            </a:solidFill>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C697ED87-1CAD-4041-A5B6-F34551E8A13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67767" y="2465545"/>
            <a:ext cx="1142132" cy="1142784"/>
          </a:xfrm>
          <a:prstGeom prst="roundRect">
            <a:avLst>
              <a:gd name="adj" fmla="val 18803"/>
            </a:avLst>
          </a:prstGeom>
          <a:solidFill>
            <a:srgbClr val="FFFFFF">
              <a:shade val="85000"/>
            </a:srgbClr>
          </a:solidFill>
          <a:ln>
            <a:noFill/>
          </a:ln>
          <a:effectLst>
            <a:softEdge rad="317500"/>
          </a:effectLst>
        </p:spPr>
      </p:pic>
      <p:pic>
        <p:nvPicPr>
          <p:cNvPr id="43" name="Picture 42">
            <a:extLst>
              <a:ext uri="{FF2B5EF4-FFF2-40B4-BE49-F238E27FC236}">
                <a16:creationId xmlns:a16="http://schemas.microsoft.com/office/drawing/2014/main" id="{D4EBE186-1275-2A42-83E9-DB598AF8F5E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5664" y="4932238"/>
            <a:ext cx="1162515" cy="1019138"/>
          </a:xfrm>
          <a:prstGeom prst="rect">
            <a:avLst/>
          </a:prstGeom>
        </p:spPr>
      </p:pic>
      <p:cxnSp>
        <p:nvCxnSpPr>
          <p:cNvPr id="5" name="Straight Connector 4">
            <a:extLst>
              <a:ext uri="{FF2B5EF4-FFF2-40B4-BE49-F238E27FC236}">
                <a16:creationId xmlns:a16="http://schemas.microsoft.com/office/drawing/2014/main" id="{FC496743-34F3-4024-9E2A-5C9B6372D0A2}"/>
              </a:ext>
            </a:extLst>
          </p:cNvPr>
          <p:cNvCxnSpPr/>
          <p:nvPr/>
        </p:nvCxnSpPr>
        <p:spPr>
          <a:xfrm>
            <a:off x="59953" y="5974631"/>
            <a:ext cx="12196583" cy="0"/>
          </a:xfrm>
          <a:prstGeom prst="line">
            <a:avLst/>
          </a:prstGeom>
          <a:ln>
            <a:solidFill>
              <a:srgbClr val="45AC34"/>
            </a:solidFill>
          </a:ln>
        </p:spPr>
        <p:style>
          <a:lnRef idx="1">
            <a:schemeClr val="accent1"/>
          </a:lnRef>
          <a:fillRef idx="0">
            <a:schemeClr val="accent1"/>
          </a:fillRef>
          <a:effectRef idx="0">
            <a:schemeClr val="accent1"/>
          </a:effectRef>
          <a:fontRef idx="minor">
            <a:schemeClr val="tx1"/>
          </a:fontRef>
        </p:style>
      </p:cxnSp>
      <p:pic>
        <p:nvPicPr>
          <p:cNvPr id="40" name="Picture 39">
            <a:extLst>
              <a:ext uri="{FF2B5EF4-FFF2-40B4-BE49-F238E27FC236}">
                <a16:creationId xmlns:a16="http://schemas.microsoft.com/office/drawing/2014/main" id="{AA5CEE19-D58B-AD40-95E9-C01CFAE494C9}"/>
              </a:ext>
            </a:extLst>
          </p:cNvPr>
          <p:cNvPicPr>
            <a:picLocks noChangeAspect="1"/>
          </p:cNvPicPr>
          <p:nvPr/>
        </p:nvPicPr>
        <p:blipFill rotWithShape="1">
          <a:blip r:embed="rId9" cstate="screen">
            <a:clrChange>
              <a:clrFrom>
                <a:srgbClr val="FFFFFF"/>
              </a:clrFrom>
              <a:clrTo>
                <a:srgbClr val="FFFFFF">
                  <a:alpha val="0"/>
                </a:srgbClr>
              </a:clrTo>
            </a:clrChange>
            <a:extLst>
              <a:ext uri="{BEBA8EAE-BF5A-486C-A8C5-ECC9F3942E4B}">
                <a14:imgProps xmlns:a14="http://schemas.microsoft.com/office/drawing/2010/main">
                  <a14:imgLayer r:embed="rId10">
                    <a14:imgEffect>
                      <a14:saturation sat="66000"/>
                    </a14:imgEffect>
                    <a14:imgEffect>
                      <a14:brightnessContrast bright="20000"/>
                    </a14:imgEffect>
                  </a14:imgLayer>
                </a14:imgProps>
              </a:ext>
              <a:ext uri="{28A0092B-C50C-407E-A947-70E740481C1C}">
                <a14:useLocalDpi xmlns:a14="http://schemas.microsoft.com/office/drawing/2010/main"/>
              </a:ext>
            </a:extLst>
          </a:blip>
          <a:srcRect/>
          <a:stretch/>
        </p:blipFill>
        <p:spPr>
          <a:xfrm>
            <a:off x="1282091" y="1058780"/>
            <a:ext cx="849733" cy="1141352"/>
          </a:xfrm>
          <a:prstGeom prst="rect">
            <a:avLst/>
          </a:prstGeom>
          <a:effectLst>
            <a:softEdge rad="0"/>
          </a:effectLst>
        </p:spPr>
      </p:pic>
      <p:pic>
        <p:nvPicPr>
          <p:cNvPr id="44" name="Picture 43">
            <a:extLst>
              <a:ext uri="{FF2B5EF4-FFF2-40B4-BE49-F238E27FC236}">
                <a16:creationId xmlns:a16="http://schemas.microsoft.com/office/drawing/2014/main" id="{D3471F3B-9DF4-41CA-8876-74ED3259957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85457" y="1467293"/>
            <a:ext cx="975897" cy="785597"/>
          </a:xfrm>
          <a:prstGeom prst="rect">
            <a:avLst/>
          </a:prstGeom>
        </p:spPr>
      </p:pic>
      <p:pic>
        <p:nvPicPr>
          <p:cNvPr id="45" name="Picture 44">
            <a:extLst>
              <a:ext uri="{FF2B5EF4-FFF2-40B4-BE49-F238E27FC236}">
                <a16:creationId xmlns:a16="http://schemas.microsoft.com/office/drawing/2014/main" id="{38A8F0BA-DD8E-4342-A3E8-8BD33DAA9DF0}"/>
              </a:ext>
            </a:extLst>
          </p:cNvPr>
          <p:cNvPicPr>
            <a:picLocks noChangeAspect="1"/>
          </p:cNvPicPr>
          <p:nvPr/>
        </p:nvPicPr>
        <p:blipFill rotWithShape="1">
          <a:blip r:embed="rId12" cstate="screen">
            <a:lum bright="20000" contrast="20000"/>
            <a:extLst>
              <a:ext uri="{28A0092B-C50C-407E-A947-70E740481C1C}">
                <a14:useLocalDpi xmlns:a14="http://schemas.microsoft.com/office/drawing/2010/main"/>
              </a:ext>
            </a:extLst>
          </a:blip>
          <a:srcRect l="15989" t="15698" r="20603" b="18966"/>
          <a:stretch/>
        </p:blipFill>
        <p:spPr>
          <a:xfrm rot="5400000">
            <a:off x="9975130" y="3332276"/>
            <a:ext cx="170886" cy="179348"/>
          </a:xfrm>
          <a:prstGeom prst="rect">
            <a:avLst/>
          </a:prstGeom>
        </p:spPr>
      </p:pic>
      <p:pic>
        <p:nvPicPr>
          <p:cNvPr id="46" name="Picture 45">
            <a:extLst>
              <a:ext uri="{FF2B5EF4-FFF2-40B4-BE49-F238E27FC236}">
                <a16:creationId xmlns:a16="http://schemas.microsoft.com/office/drawing/2014/main" id="{99091429-72B7-4D22-B84D-E21E4538C7B5}"/>
              </a:ext>
            </a:extLst>
          </p:cNvPr>
          <p:cNvPicPr>
            <a:picLocks noChangeAspect="1"/>
          </p:cNvPicPr>
          <p:nvPr/>
        </p:nvPicPr>
        <p:blipFill rotWithShape="1">
          <a:blip r:embed="rId12" cstate="screen">
            <a:lum bright="20000" contrast="20000"/>
            <a:extLst>
              <a:ext uri="{28A0092B-C50C-407E-A947-70E740481C1C}">
                <a14:useLocalDpi xmlns:a14="http://schemas.microsoft.com/office/drawing/2010/main"/>
              </a:ext>
            </a:extLst>
          </a:blip>
          <a:srcRect l="15989" t="15698" r="20603" b="18966"/>
          <a:stretch/>
        </p:blipFill>
        <p:spPr>
          <a:xfrm rot="5400000">
            <a:off x="11530824" y="5065144"/>
            <a:ext cx="170886" cy="179348"/>
          </a:xfrm>
          <a:prstGeom prst="rect">
            <a:avLst/>
          </a:prstGeom>
        </p:spPr>
      </p:pic>
      <p:pic>
        <p:nvPicPr>
          <p:cNvPr id="47" name="Picture 46">
            <a:extLst>
              <a:ext uri="{FF2B5EF4-FFF2-40B4-BE49-F238E27FC236}">
                <a16:creationId xmlns:a16="http://schemas.microsoft.com/office/drawing/2014/main" id="{A9AA0D93-17CE-4075-A9A9-A87CC76A5BA2}"/>
              </a:ext>
            </a:extLst>
          </p:cNvPr>
          <p:cNvPicPr>
            <a:picLocks noChangeAspect="1"/>
          </p:cNvPicPr>
          <p:nvPr/>
        </p:nvPicPr>
        <p:blipFill rotWithShape="1">
          <a:blip r:embed="rId12" cstate="screen">
            <a:lum bright="20000" contrast="20000"/>
            <a:extLst>
              <a:ext uri="{28A0092B-C50C-407E-A947-70E740481C1C}">
                <a14:useLocalDpi xmlns:a14="http://schemas.microsoft.com/office/drawing/2010/main"/>
              </a:ext>
            </a:extLst>
          </a:blip>
          <a:srcRect l="15989" t="15698" r="20603" b="18966"/>
          <a:stretch/>
        </p:blipFill>
        <p:spPr>
          <a:xfrm rot="5400000">
            <a:off x="11876596" y="5563572"/>
            <a:ext cx="170886" cy="179348"/>
          </a:xfrm>
          <a:prstGeom prst="rect">
            <a:avLst/>
          </a:prstGeom>
        </p:spPr>
      </p:pic>
      <p:pic>
        <p:nvPicPr>
          <p:cNvPr id="48" name="Picture 47">
            <a:extLst>
              <a:ext uri="{FF2B5EF4-FFF2-40B4-BE49-F238E27FC236}">
                <a16:creationId xmlns:a16="http://schemas.microsoft.com/office/drawing/2014/main" id="{79044BB8-2FE0-4126-847A-53CEE3DDC0A2}"/>
              </a:ext>
            </a:extLst>
          </p:cNvPr>
          <p:cNvPicPr>
            <a:picLocks noChangeAspect="1"/>
          </p:cNvPicPr>
          <p:nvPr/>
        </p:nvPicPr>
        <p:blipFill rotWithShape="1">
          <a:blip r:embed="rId12" cstate="screen">
            <a:lum bright="20000" contrast="20000"/>
            <a:extLst>
              <a:ext uri="{28A0092B-C50C-407E-A947-70E740481C1C}">
                <a14:useLocalDpi xmlns:a14="http://schemas.microsoft.com/office/drawing/2010/main"/>
              </a:ext>
            </a:extLst>
          </a:blip>
          <a:srcRect l="15989" t="15698" r="20603" b="18966"/>
          <a:stretch/>
        </p:blipFill>
        <p:spPr>
          <a:xfrm rot="5400000">
            <a:off x="7835377" y="3328957"/>
            <a:ext cx="170886" cy="179348"/>
          </a:xfrm>
          <a:prstGeom prst="rect">
            <a:avLst/>
          </a:prstGeom>
        </p:spPr>
      </p:pic>
      <p:pic>
        <p:nvPicPr>
          <p:cNvPr id="49" name="Picture 48">
            <a:extLst>
              <a:ext uri="{FF2B5EF4-FFF2-40B4-BE49-F238E27FC236}">
                <a16:creationId xmlns:a16="http://schemas.microsoft.com/office/drawing/2014/main" id="{6574905B-6C3C-4EA0-A8F5-A50D5602CD4C}"/>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3845956" y="1186065"/>
            <a:ext cx="189691" cy="231565"/>
          </a:xfrm>
          <a:prstGeom prst="rect">
            <a:avLst/>
          </a:prstGeom>
        </p:spPr>
      </p:pic>
      <p:pic>
        <p:nvPicPr>
          <p:cNvPr id="50" name="Picture 49">
            <a:extLst>
              <a:ext uri="{FF2B5EF4-FFF2-40B4-BE49-F238E27FC236}">
                <a16:creationId xmlns:a16="http://schemas.microsoft.com/office/drawing/2014/main" id="{92E07A73-3DC5-4D5F-BE71-C7110E795F64}"/>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3350222" y="3297926"/>
            <a:ext cx="189691" cy="231565"/>
          </a:xfrm>
          <a:prstGeom prst="rect">
            <a:avLst/>
          </a:prstGeom>
        </p:spPr>
      </p:pic>
      <p:pic>
        <p:nvPicPr>
          <p:cNvPr id="51" name="Picture 50">
            <a:extLst>
              <a:ext uri="{FF2B5EF4-FFF2-40B4-BE49-F238E27FC236}">
                <a16:creationId xmlns:a16="http://schemas.microsoft.com/office/drawing/2014/main" id="{F6396F7F-E44E-4B19-8A59-7225A437356D}"/>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3883888" y="3467348"/>
            <a:ext cx="189691" cy="231565"/>
          </a:xfrm>
          <a:prstGeom prst="rect">
            <a:avLst/>
          </a:prstGeom>
        </p:spPr>
      </p:pic>
      <p:pic>
        <p:nvPicPr>
          <p:cNvPr id="52" name="Picture 51">
            <a:extLst>
              <a:ext uri="{FF2B5EF4-FFF2-40B4-BE49-F238E27FC236}">
                <a16:creationId xmlns:a16="http://schemas.microsoft.com/office/drawing/2014/main" id="{ADA9E0FF-123B-435E-ADFD-C94E4A162FBC}"/>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3721396" y="3676203"/>
            <a:ext cx="189691" cy="231565"/>
          </a:xfrm>
          <a:prstGeom prst="rect">
            <a:avLst/>
          </a:prstGeom>
        </p:spPr>
      </p:pic>
      <p:pic>
        <p:nvPicPr>
          <p:cNvPr id="53" name="Picture 52">
            <a:extLst>
              <a:ext uri="{FF2B5EF4-FFF2-40B4-BE49-F238E27FC236}">
                <a16:creationId xmlns:a16="http://schemas.microsoft.com/office/drawing/2014/main" id="{1E84BE97-DAD9-4800-90C0-1C3036217E75}"/>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5838732" y="1245307"/>
            <a:ext cx="189691" cy="231565"/>
          </a:xfrm>
          <a:prstGeom prst="rect">
            <a:avLst/>
          </a:prstGeom>
        </p:spPr>
      </p:pic>
      <p:pic>
        <p:nvPicPr>
          <p:cNvPr id="54" name="Picture 53">
            <a:extLst>
              <a:ext uri="{FF2B5EF4-FFF2-40B4-BE49-F238E27FC236}">
                <a16:creationId xmlns:a16="http://schemas.microsoft.com/office/drawing/2014/main" id="{A22C69C5-778A-47D7-BCE4-02AA788330FD}"/>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5312902" y="1537726"/>
            <a:ext cx="189691" cy="231565"/>
          </a:xfrm>
          <a:prstGeom prst="rect">
            <a:avLst/>
          </a:prstGeom>
        </p:spPr>
      </p:pic>
      <p:pic>
        <p:nvPicPr>
          <p:cNvPr id="56" name="Picture 55">
            <a:extLst>
              <a:ext uri="{FF2B5EF4-FFF2-40B4-BE49-F238E27FC236}">
                <a16:creationId xmlns:a16="http://schemas.microsoft.com/office/drawing/2014/main" id="{0F29C862-B8F8-45F6-BE4C-C7BF9EF89654}"/>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5283834" y="3331565"/>
            <a:ext cx="189691" cy="231565"/>
          </a:xfrm>
          <a:prstGeom prst="rect">
            <a:avLst/>
          </a:prstGeom>
        </p:spPr>
      </p:pic>
      <p:pic>
        <p:nvPicPr>
          <p:cNvPr id="57" name="Picture 56">
            <a:extLst>
              <a:ext uri="{FF2B5EF4-FFF2-40B4-BE49-F238E27FC236}">
                <a16:creationId xmlns:a16="http://schemas.microsoft.com/office/drawing/2014/main" id="{042E2AB7-828E-450B-8339-C36F253EC4FD}"/>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5440814" y="3533437"/>
            <a:ext cx="189691" cy="231565"/>
          </a:xfrm>
          <a:prstGeom prst="rect">
            <a:avLst/>
          </a:prstGeom>
        </p:spPr>
      </p:pic>
      <p:pic>
        <p:nvPicPr>
          <p:cNvPr id="58" name="Picture 57">
            <a:extLst>
              <a:ext uri="{FF2B5EF4-FFF2-40B4-BE49-F238E27FC236}">
                <a16:creationId xmlns:a16="http://schemas.microsoft.com/office/drawing/2014/main" id="{2338C937-25A2-47D7-8592-3AD803B5468F}"/>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8957486" y="2231953"/>
            <a:ext cx="189691" cy="231565"/>
          </a:xfrm>
          <a:prstGeom prst="rect">
            <a:avLst/>
          </a:prstGeom>
        </p:spPr>
      </p:pic>
      <p:pic>
        <p:nvPicPr>
          <p:cNvPr id="59" name="Picture 58">
            <a:extLst>
              <a:ext uri="{FF2B5EF4-FFF2-40B4-BE49-F238E27FC236}">
                <a16:creationId xmlns:a16="http://schemas.microsoft.com/office/drawing/2014/main" id="{C0DEC315-D4FA-4D36-87AE-B52DE950AB89}"/>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9250536" y="2421743"/>
            <a:ext cx="189691" cy="231565"/>
          </a:xfrm>
          <a:prstGeom prst="rect">
            <a:avLst/>
          </a:prstGeom>
        </p:spPr>
      </p:pic>
      <p:pic>
        <p:nvPicPr>
          <p:cNvPr id="60" name="Picture 59">
            <a:extLst>
              <a:ext uri="{FF2B5EF4-FFF2-40B4-BE49-F238E27FC236}">
                <a16:creationId xmlns:a16="http://schemas.microsoft.com/office/drawing/2014/main" id="{020E7929-0218-420D-A492-C9AAEAEF50CA}"/>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9932381" y="2592183"/>
            <a:ext cx="189691" cy="231565"/>
          </a:xfrm>
          <a:prstGeom prst="rect">
            <a:avLst/>
          </a:prstGeom>
        </p:spPr>
      </p:pic>
      <p:pic>
        <p:nvPicPr>
          <p:cNvPr id="61" name="Picture 60">
            <a:extLst>
              <a:ext uri="{FF2B5EF4-FFF2-40B4-BE49-F238E27FC236}">
                <a16:creationId xmlns:a16="http://schemas.microsoft.com/office/drawing/2014/main" id="{1DC72C9F-6EAC-46A4-AC30-95E5C522AAE6}"/>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9422822" y="3657534"/>
            <a:ext cx="189691" cy="231565"/>
          </a:xfrm>
          <a:prstGeom prst="rect">
            <a:avLst/>
          </a:prstGeom>
        </p:spPr>
      </p:pic>
      <p:pic>
        <p:nvPicPr>
          <p:cNvPr id="62" name="Picture 61">
            <a:extLst>
              <a:ext uri="{FF2B5EF4-FFF2-40B4-BE49-F238E27FC236}">
                <a16:creationId xmlns:a16="http://schemas.microsoft.com/office/drawing/2014/main" id="{3C3D5FD7-3917-479B-A775-091DCB712A10}"/>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9876053" y="3865174"/>
            <a:ext cx="189691" cy="231565"/>
          </a:xfrm>
          <a:prstGeom prst="rect">
            <a:avLst/>
          </a:prstGeom>
        </p:spPr>
      </p:pic>
      <p:pic>
        <p:nvPicPr>
          <p:cNvPr id="64" name="Picture 63">
            <a:extLst>
              <a:ext uri="{FF2B5EF4-FFF2-40B4-BE49-F238E27FC236}">
                <a16:creationId xmlns:a16="http://schemas.microsoft.com/office/drawing/2014/main" id="{18A96245-64B1-4D3F-8C53-A4C87C9E6864}"/>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9214381" y="4221705"/>
            <a:ext cx="189691" cy="231565"/>
          </a:xfrm>
          <a:prstGeom prst="rect">
            <a:avLst/>
          </a:prstGeom>
        </p:spPr>
      </p:pic>
      <p:pic>
        <p:nvPicPr>
          <p:cNvPr id="65" name="Picture 64">
            <a:extLst>
              <a:ext uri="{FF2B5EF4-FFF2-40B4-BE49-F238E27FC236}">
                <a16:creationId xmlns:a16="http://schemas.microsoft.com/office/drawing/2014/main" id="{52082BBD-86E9-422D-95E4-5C08E530A02E}"/>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11897858" y="4653808"/>
            <a:ext cx="189691" cy="231565"/>
          </a:xfrm>
          <a:prstGeom prst="rect">
            <a:avLst/>
          </a:prstGeom>
        </p:spPr>
      </p:pic>
      <p:pic>
        <p:nvPicPr>
          <p:cNvPr id="66" name="Picture 65">
            <a:extLst>
              <a:ext uri="{FF2B5EF4-FFF2-40B4-BE49-F238E27FC236}">
                <a16:creationId xmlns:a16="http://schemas.microsoft.com/office/drawing/2014/main" id="{FD8C8104-0656-4642-AC72-8BFADB674199}"/>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11830249" y="5320750"/>
            <a:ext cx="189691" cy="231565"/>
          </a:xfrm>
          <a:prstGeom prst="rect">
            <a:avLst/>
          </a:prstGeom>
        </p:spPr>
      </p:pic>
      <p:sp>
        <p:nvSpPr>
          <p:cNvPr id="67" name="Tijdelijke aanduiding voor dianummer 1">
            <a:extLst>
              <a:ext uri="{FF2B5EF4-FFF2-40B4-BE49-F238E27FC236}">
                <a16:creationId xmlns:a16="http://schemas.microsoft.com/office/drawing/2014/main" id="{DBAE5EA6-0445-4F22-9AD0-A75CE0D0EA7C}"/>
              </a:ext>
            </a:extLst>
          </p:cNvPr>
          <p:cNvSpPr>
            <a:spLocks noGrp="1"/>
          </p:cNvSpPr>
          <p:nvPr>
            <p:ph type="sldNum" sz="quarter" idx="12"/>
          </p:nvPr>
        </p:nvSpPr>
        <p:spPr>
          <a:xfrm>
            <a:off x="543738" y="63098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67461-FAA1-C94F-ACA7-96AB24E3641A}" type="slidenum">
              <a:rPr kumimoji="0" lang="en-US" sz="1200" b="0" i="0" u="none" strike="noStrike" kern="1200" cap="none" spc="0" normalizeH="0" baseline="0" noProof="0" smtClean="0">
                <a:ln>
                  <a:noFill/>
                </a:ln>
                <a:solidFill>
                  <a:srgbClr val="000000">
                    <a:lumMod val="50000"/>
                    <a:lumOff val="50000"/>
                  </a:srgbClr>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srgbClr val="000000">
                  <a:lumMod val="50000"/>
                  <a:lumOff val="50000"/>
                </a:srgbClr>
              </a:solidFill>
              <a:effectLst/>
              <a:uLnTx/>
              <a:uFillTx/>
              <a:latin typeface="Fira Sans" panose="020B0503050000020004" pitchFamily="34" charset="0"/>
              <a:ea typeface="+mn-ea"/>
              <a:cs typeface="+mn-cs"/>
            </a:endParaRPr>
          </a:p>
        </p:txBody>
      </p:sp>
      <p:pic>
        <p:nvPicPr>
          <p:cNvPr id="68" name="Afbeelding 6">
            <a:extLst>
              <a:ext uri="{FF2B5EF4-FFF2-40B4-BE49-F238E27FC236}">
                <a16:creationId xmlns:a16="http://schemas.microsoft.com/office/drawing/2014/main" id="{D615E859-FDF1-46C9-A677-523DC3232F7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289775" y="5815485"/>
            <a:ext cx="3887784" cy="1083790"/>
          </a:xfrm>
          <a:prstGeom prst="rect">
            <a:avLst/>
          </a:prstGeom>
        </p:spPr>
      </p:pic>
      <p:pic>
        <p:nvPicPr>
          <p:cNvPr id="75" name="Image 74" descr="Une image contenant dessin&#10;&#10;Description générée automatiquement">
            <a:extLst>
              <a:ext uri="{FF2B5EF4-FFF2-40B4-BE49-F238E27FC236}">
                <a16:creationId xmlns:a16="http://schemas.microsoft.com/office/drawing/2014/main" id="{E9560FEC-6DAA-4A92-BA46-66AAF1694B27}"/>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428441" y="5991794"/>
            <a:ext cx="1029842" cy="756934"/>
          </a:xfrm>
          <a:prstGeom prst="rect">
            <a:avLst/>
          </a:prstGeom>
        </p:spPr>
      </p:pic>
      <p:sp>
        <p:nvSpPr>
          <p:cNvPr id="4" name="ZoneTexte 3">
            <a:extLst>
              <a:ext uri="{FF2B5EF4-FFF2-40B4-BE49-F238E27FC236}">
                <a16:creationId xmlns:a16="http://schemas.microsoft.com/office/drawing/2014/main" id="{FCBA65FA-81E8-4FAA-AF81-0B13002655E0}"/>
              </a:ext>
            </a:extLst>
          </p:cNvPr>
          <p:cNvSpPr txBox="1"/>
          <p:nvPr/>
        </p:nvSpPr>
        <p:spPr>
          <a:xfrm>
            <a:off x="2220005" y="6359874"/>
            <a:ext cx="106335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800" b="0" i="0" u="none" strike="noStrike" kern="1200" cap="none" spc="0" normalizeH="0" baseline="0" noProof="0" dirty="0" err="1">
                <a:ln>
                  <a:noFill/>
                </a:ln>
                <a:solidFill>
                  <a:srgbClr val="000000"/>
                </a:solidFill>
                <a:effectLst/>
                <a:uLnTx/>
                <a:uFillTx/>
                <a:latin typeface="Fira Sans"/>
                <a:ea typeface="+mn-ea"/>
                <a:cs typeface="+mn-cs"/>
              </a:rPr>
              <a:t>Except</a:t>
            </a:r>
            <a:r>
              <a:rPr kumimoji="0" lang="fr-CH" sz="800" b="0" i="0" u="none" strike="noStrike" kern="1200" cap="none" spc="0" normalizeH="0" baseline="0" noProof="0" dirty="0">
                <a:ln>
                  <a:noFill/>
                </a:ln>
                <a:solidFill>
                  <a:srgbClr val="000000"/>
                </a:solidFill>
                <a:effectLst/>
                <a:uLnTx/>
                <a:uFillTx/>
                <a:latin typeface="Fira Sans"/>
                <a:ea typeface="+mn-ea"/>
                <a:cs typeface="+mn-cs"/>
              </a:rPr>
              <a:t> </a:t>
            </a:r>
            <a:r>
              <a:rPr kumimoji="0" lang="fr-CH" sz="800" b="0" i="0" u="none" strike="noStrike" kern="1200" cap="none" spc="0" normalizeH="0" baseline="0" noProof="0" dirty="0" err="1">
                <a:ln>
                  <a:noFill/>
                </a:ln>
                <a:solidFill>
                  <a:srgbClr val="000000"/>
                </a:solidFill>
                <a:effectLst/>
                <a:uLnTx/>
                <a:uFillTx/>
                <a:latin typeface="Fira Sans"/>
                <a:ea typeface="+mn-ea"/>
                <a:cs typeface="+mn-cs"/>
              </a:rPr>
              <a:t>Silk</a:t>
            </a:r>
            <a:r>
              <a:rPr lang="fr-CH" sz="800" dirty="0">
                <a:solidFill>
                  <a:srgbClr val="000000"/>
                </a:solidFill>
                <a:latin typeface="Fira Sans"/>
              </a:rPr>
              <a:t>&amp;Milk </a:t>
            </a:r>
            <a:r>
              <a:rPr kumimoji="0" lang="fr-CH" sz="800" b="0" i="0" u="none" strike="noStrike" kern="1200" cap="none" spc="0" normalizeH="0" baseline="0" noProof="0" dirty="0" err="1">
                <a:ln>
                  <a:noFill/>
                </a:ln>
                <a:solidFill>
                  <a:srgbClr val="000000"/>
                </a:solidFill>
                <a:effectLst/>
                <a:uLnTx/>
                <a:uFillTx/>
                <a:latin typeface="Fira Sans"/>
                <a:ea typeface="+mn-ea"/>
                <a:cs typeface="+mn-cs"/>
              </a:rPr>
              <a:t>origin</a:t>
            </a:r>
            <a:endParaRPr kumimoji="0" lang="en-US" sz="800" b="0" i="0" u="none" strike="noStrike" kern="1200" cap="none" spc="0" normalizeH="0" baseline="0" noProof="0" dirty="0" err="1">
              <a:ln>
                <a:noFill/>
              </a:ln>
              <a:solidFill>
                <a:srgbClr val="000000"/>
              </a:solidFill>
              <a:effectLst/>
              <a:uLnTx/>
              <a:uFillTx/>
              <a:latin typeface="Fira Sans"/>
              <a:ea typeface="+mn-ea"/>
              <a:cs typeface="+mn-cs"/>
            </a:endParaRPr>
          </a:p>
        </p:txBody>
      </p:sp>
      <p:pic>
        <p:nvPicPr>
          <p:cNvPr id="76" name="Picture 6">
            <a:extLst>
              <a:ext uri="{FF2B5EF4-FFF2-40B4-BE49-F238E27FC236}">
                <a16:creationId xmlns:a16="http://schemas.microsoft.com/office/drawing/2014/main" id="{9316251C-F216-436C-9C6B-F960E26B6634}"/>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t="31442" b="42172"/>
          <a:stretch/>
        </p:blipFill>
        <p:spPr>
          <a:xfrm>
            <a:off x="5429759" y="6097843"/>
            <a:ext cx="2273220" cy="544027"/>
          </a:xfrm>
          <a:prstGeom prst="rect">
            <a:avLst/>
          </a:prstGeom>
        </p:spPr>
      </p:pic>
      <p:pic>
        <p:nvPicPr>
          <p:cNvPr id="77" name="Picture 75">
            <a:extLst>
              <a:ext uri="{FF2B5EF4-FFF2-40B4-BE49-F238E27FC236}">
                <a16:creationId xmlns:a16="http://schemas.microsoft.com/office/drawing/2014/main" id="{E292307D-84F3-40A8-96F3-C57D7E77E1BB}"/>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t="60733"/>
          <a:stretch/>
        </p:blipFill>
        <p:spPr>
          <a:xfrm>
            <a:off x="7352857" y="5980943"/>
            <a:ext cx="2234108" cy="795661"/>
          </a:xfrm>
          <a:prstGeom prst="rect">
            <a:avLst/>
          </a:prstGeom>
        </p:spPr>
      </p:pic>
      <p:pic>
        <p:nvPicPr>
          <p:cNvPr id="78" name="Picture 76">
            <a:extLst>
              <a:ext uri="{FF2B5EF4-FFF2-40B4-BE49-F238E27FC236}">
                <a16:creationId xmlns:a16="http://schemas.microsoft.com/office/drawing/2014/main" id="{558AE861-6987-444B-BA7A-3BF118F1F5E8}"/>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b="67567"/>
          <a:stretch/>
        </p:blipFill>
        <p:spPr>
          <a:xfrm>
            <a:off x="3414240" y="6098810"/>
            <a:ext cx="2088389" cy="614328"/>
          </a:xfrm>
          <a:prstGeom prst="rect">
            <a:avLst/>
          </a:prstGeom>
        </p:spPr>
      </p:pic>
      <p:pic>
        <p:nvPicPr>
          <p:cNvPr id="69" name="Picture 68">
            <a:extLst>
              <a:ext uri="{FF2B5EF4-FFF2-40B4-BE49-F238E27FC236}">
                <a16:creationId xmlns:a16="http://schemas.microsoft.com/office/drawing/2014/main" id="{61A5FA61-5BC8-4091-B4BE-8E07A6447566}"/>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3400597" y="3852099"/>
            <a:ext cx="189691" cy="231565"/>
          </a:xfrm>
          <a:prstGeom prst="rect">
            <a:avLst/>
          </a:prstGeom>
        </p:spPr>
      </p:pic>
      <p:sp>
        <p:nvSpPr>
          <p:cNvPr id="8" name="Rectangle 7">
            <a:extLst>
              <a:ext uri="{FF2B5EF4-FFF2-40B4-BE49-F238E27FC236}">
                <a16:creationId xmlns:a16="http://schemas.microsoft.com/office/drawing/2014/main" id="{E36AE22F-70DC-453F-9AC4-95BADEE91005}"/>
              </a:ext>
            </a:extLst>
          </p:cNvPr>
          <p:cNvSpPr/>
          <p:nvPr/>
        </p:nvSpPr>
        <p:spPr>
          <a:xfrm>
            <a:off x="10173131" y="3281778"/>
            <a:ext cx="1999144" cy="1307600"/>
          </a:xfrm>
          <a:prstGeom prst="rect">
            <a:avLst/>
          </a:prstGeom>
          <a:solidFill>
            <a:srgbClr val="FCFDF6">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err="1">
              <a:ln>
                <a:noFill/>
              </a:ln>
              <a:solidFill>
                <a:srgbClr val="000000"/>
              </a:solidFill>
              <a:effectLst/>
              <a:uLnTx/>
              <a:uFillTx/>
              <a:latin typeface="Fira Sans"/>
              <a:ea typeface="+mn-ea"/>
              <a:cs typeface="+mn-cs"/>
            </a:endParaRPr>
          </a:p>
        </p:txBody>
      </p:sp>
      <p:pic>
        <p:nvPicPr>
          <p:cNvPr id="71" name="Picture 70">
            <a:extLst>
              <a:ext uri="{FF2B5EF4-FFF2-40B4-BE49-F238E27FC236}">
                <a16:creationId xmlns:a16="http://schemas.microsoft.com/office/drawing/2014/main" id="{6A5DE9AB-AD24-4A36-9EA9-616F54A5D591}"/>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3203612" y="4024470"/>
            <a:ext cx="189691" cy="231565"/>
          </a:xfrm>
          <a:prstGeom prst="rect">
            <a:avLst/>
          </a:prstGeom>
        </p:spPr>
      </p:pic>
      <p:sp>
        <p:nvSpPr>
          <p:cNvPr id="72" name="Rectangle 71">
            <a:extLst>
              <a:ext uri="{FF2B5EF4-FFF2-40B4-BE49-F238E27FC236}">
                <a16:creationId xmlns:a16="http://schemas.microsoft.com/office/drawing/2014/main" id="{AEF44C93-5E34-40CB-B876-C77C83C94183}"/>
              </a:ext>
            </a:extLst>
          </p:cNvPr>
          <p:cNvSpPr/>
          <p:nvPr/>
        </p:nvSpPr>
        <p:spPr>
          <a:xfrm>
            <a:off x="10171983" y="3362002"/>
            <a:ext cx="2050561" cy="42319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50" b="0" i="0" u="none" strike="noStrike" kern="1200" cap="none" spc="0" normalizeH="0" baseline="0" noProof="0" dirty="0">
                <a:ln>
                  <a:noFill/>
                </a:ln>
                <a:solidFill>
                  <a:srgbClr val="007E4B"/>
                </a:solidFill>
                <a:effectLst/>
                <a:uLnTx/>
                <a:uFillTx/>
                <a:latin typeface="Trebuchet MS" panose="020B0703020202090204" pitchFamily="34" charset="0"/>
                <a:ea typeface="+mn-ea"/>
                <a:cs typeface="+mn-cs"/>
              </a:rPr>
              <a:t>TILAMAR</a:t>
            </a:r>
            <a:r>
              <a:rPr kumimoji="0" lang="en-US" sz="950" b="0" i="0" u="none" strike="noStrike" kern="1200" cap="none" spc="0" normalizeH="0" baseline="30000" noProof="0" dirty="0">
                <a:ln>
                  <a:noFill/>
                </a:ln>
                <a:solidFill>
                  <a:srgbClr val="007E4B"/>
                </a:solidFill>
                <a:effectLst/>
                <a:uLnTx/>
                <a:uFillTx/>
                <a:latin typeface="Trebuchet MS" panose="020B0703020202090204" pitchFamily="34" charset="0"/>
                <a:ea typeface="+mn-ea"/>
                <a:cs typeface="+mn-cs"/>
              </a:rPr>
              <a:t>®</a:t>
            </a:r>
            <a:r>
              <a:rPr kumimoji="0" lang="en-US" sz="950" b="0" i="0" u="none" strike="noStrike" kern="1200" cap="none" spc="0" normalizeH="0" baseline="0" noProof="0" dirty="0">
                <a:ln>
                  <a:noFill/>
                </a:ln>
                <a:solidFill>
                  <a:srgbClr val="007E4B"/>
                </a:solidFill>
                <a:effectLst/>
                <a:uLnTx/>
                <a:uFillTx/>
                <a:latin typeface="Trebuchet MS" panose="020B0703020202090204" pitchFamily="34" charset="0"/>
                <a:ea typeface="+mn-ea"/>
                <a:cs typeface="+mn-cs"/>
              </a:rPr>
              <a:t> PDO with NOOVISTA</a:t>
            </a:r>
            <a:r>
              <a:rPr kumimoji="0" lang="en-US" sz="950" b="0" i="0" u="none" strike="noStrike" kern="1200" cap="none" spc="0" normalizeH="0" baseline="30000" noProof="0" dirty="0">
                <a:ln>
                  <a:noFill/>
                </a:ln>
                <a:solidFill>
                  <a:srgbClr val="007E4B"/>
                </a:solidFill>
                <a:effectLst/>
                <a:uLnTx/>
                <a:uFillTx/>
                <a:latin typeface="Trebuchet MS" panose="020B0703020202090204" pitchFamily="34" charset="0"/>
                <a:ea typeface="+mn-ea"/>
                <a:cs typeface="+mn-cs"/>
              </a:rPr>
              <a:t>TM</a:t>
            </a:r>
            <a:r>
              <a:rPr kumimoji="0" lang="en-US" sz="950" b="0" i="0" u="none" strike="noStrike" kern="1200" cap="none" spc="0" normalizeH="0" baseline="0" noProof="0" dirty="0">
                <a:ln>
                  <a:noFill/>
                </a:ln>
                <a:solidFill>
                  <a:srgbClr val="000000"/>
                </a:solidFill>
                <a:effectLst/>
                <a:uLnTx/>
                <a:uFillTx/>
                <a:latin typeface="Trebuchet MS" panose="020B0703020202090204" pitchFamily="34" charset="0"/>
                <a:ea typeface="+mn-ea"/>
                <a:cs typeface="+mn-cs"/>
              </a:rPr>
              <a:t>–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50" b="0" i="0" u="none" strike="noStrike" kern="1200" cap="none" spc="0" normalizeH="0" baseline="0" noProof="0" dirty="0">
                <a:ln>
                  <a:noFill/>
                </a:ln>
                <a:solidFill>
                  <a:srgbClr val="000000"/>
                </a:solidFill>
                <a:effectLst/>
                <a:uLnTx/>
                <a:uFillTx/>
                <a:latin typeface="Trebuchet MS" panose="020B0703020202090204" pitchFamily="34" charset="0"/>
                <a:ea typeface="+mn-ea"/>
                <a:cs typeface="+mn-cs"/>
              </a:rPr>
              <a:t>rapeseed</a:t>
            </a:r>
          </a:p>
        </p:txBody>
      </p:sp>
      <p:pic>
        <p:nvPicPr>
          <p:cNvPr id="73" name="Picture 72">
            <a:extLst>
              <a:ext uri="{FF2B5EF4-FFF2-40B4-BE49-F238E27FC236}">
                <a16:creationId xmlns:a16="http://schemas.microsoft.com/office/drawing/2014/main" id="{9EAFE1E8-7152-4204-97E1-5B7B20532C1A}"/>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10834243" y="3552661"/>
            <a:ext cx="189691" cy="231565"/>
          </a:xfrm>
          <a:prstGeom prst="rect">
            <a:avLst/>
          </a:prstGeom>
        </p:spPr>
      </p:pic>
      <p:cxnSp>
        <p:nvCxnSpPr>
          <p:cNvPr id="74" name="Straight Connector 73">
            <a:extLst>
              <a:ext uri="{FF2B5EF4-FFF2-40B4-BE49-F238E27FC236}">
                <a16:creationId xmlns:a16="http://schemas.microsoft.com/office/drawing/2014/main" id="{72E08578-87CC-445A-A2DF-679F22D5C50A}"/>
              </a:ext>
            </a:extLst>
          </p:cNvPr>
          <p:cNvCxnSpPr>
            <a:cxnSpLocks/>
          </p:cNvCxnSpPr>
          <p:nvPr/>
        </p:nvCxnSpPr>
        <p:spPr>
          <a:xfrm>
            <a:off x="4109378" y="2248265"/>
            <a:ext cx="2020880" cy="1038951"/>
          </a:xfrm>
          <a:prstGeom prst="line">
            <a:avLst/>
          </a:prstGeom>
          <a:ln w="12700">
            <a:solidFill>
              <a:srgbClr val="45AC34"/>
            </a:solidFill>
          </a:ln>
        </p:spPr>
        <p:style>
          <a:lnRef idx="1">
            <a:schemeClr val="accent1"/>
          </a:lnRef>
          <a:fillRef idx="0">
            <a:schemeClr val="accent1"/>
          </a:fillRef>
          <a:effectRef idx="0">
            <a:schemeClr val="accent1"/>
          </a:effectRef>
          <a:fontRef idx="minor">
            <a:schemeClr val="tx1"/>
          </a:fontRef>
        </p:style>
      </p:cxnSp>
      <p:pic>
        <p:nvPicPr>
          <p:cNvPr id="63" name="Picture 62">
            <a:extLst>
              <a:ext uri="{FF2B5EF4-FFF2-40B4-BE49-F238E27FC236}">
                <a16:creationId xmlns:a16="http://schemas.microsoft.com/office/drawing/2014/main" id="{5E9B862E-FCE2-41A0-B192-340A736479DC}"/>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10066844" y="4024197"/>
            <a:ext cx="189691" cy="231565"/>
          </a:xfrm>
          <a:prstGeom prst="rect">
            <a:avLst/>
          </a:prstGeom>
        </p:spPr>
      </p:pic>
      <p:pic>
        <p:nvPicPr>
          <p:cNvPr id="79" name="Picture 78">
            <a:extLst>
              <a:ext uri="{FF2B5EF4-FFF2-40B4-BE49-F238E27FC236}">
                <a16:creationId xmlns:a16="http://schemas.microsoft.com/office/drawing/2014/main" id="{AA8D119B-25FA-4268-9C66-911036BB24F2}"/>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11560165" y="4817385"/>
            <a:ext cx="189691" cy="231565"/>
          </a:xfrm>
          <a:prstGeom prst="rect">
            <a:avLst/>
          </a:prstGeom>
        </p:spPr>
      </p:pic>
      <p:pic>
        <p:nvPicPr>
          <p:cNvPr id="70" name="Picture 69">
            <a:extLst>
              <a:ext uri="{FF2B5EF4-FFF2-40B4-BE49-F238E27FC236}">
                <a16:creationId xmlns:a16="http://schemas.microsoft.com/office/drawing/2014/main" id="{0E4812F3-23CB-44C5-9F46-C0D60C3D02A8}"/>
              </a:ext>
            </a:extLst>
          </p:cNvPr>
          <p:cNvPicPr>
            <a:picLocks noChangeAspect="1"/>
          </p:cNvPicPr>
          <p:nvPr/>
        </p:nvPicPr>
        <p:blipFill rotWithShape="1">
          <a:blip r:embed="rId12" cstate="screen">
            <a:lum bright="20000" contrast="20000"/>
            <a:extLst>
              <a:ext uri="{28A0092B-C50C-407E-A947-70E740481C1C}">
                <a14:useLocalDpi xmlns:a14="http://schemas.microsoft.com/office/drawing/2010/main"/>
              </a:ext>
            </a:extLst>
          </a:blip>
          <a:srcRect l="15989" t="15698" r="20603" b="18966"/>
          <a:stretch/>
        </p:blipFill>
        <p:spPr>
          <a:xfrm rot="5400000">
            <a:off x="9898922" y="3532804"/>
            <a:ext cx="170886" cy="179348"/>
          </a:xfrm>
          <a:prstGeom prst="rect">
            <a:avLst/>
          </a:prstGeom>
        </p:spPr>
      </p:pic>
      <p:pic>
        <p:nvPicPr>
          <p:cNvPr id="80" name="Picture 79">
            <a:extLst>
              <a:ext uri="{FF2B5EF4-FFF2-40B4-BE49-F238E27FC236}">
                <a16:creationId xmlns:a16="http://schemas.microsoft.com/office/drawing/2014/main" id="{03E30BF5-6369-4F02-ABA1-925BADE2FDB7}"/>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9624415" y="4343869"/>
            <a:ext cx="189691" cy="231565"/>
          </a:xfrm>
          <a:prstGeom prst="rect">
            <a:avLst/>
          </a:prstGeom>
        </p:spPr>
      </p:pic>
      <p:pic>
        <p:nvPicPr>
          <p:cNvPr id="84" name="Picture 83">
            <a:extLst>
              <a:ext uri="{FF2B5EF4-FFF2-40B4-BE49-F238E27FC236}">
                <a16:creationId xmlns:a16="http://schemas.microsoft.com/office/drawing/2014/main" id="{CE4B8205-820E-4ABF-90F6-250247EAF221}"/>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12624"/>
          <a:stretch/>
        </p:blipFill>
        <p:spPr>
          <a:xfrm rot="5400000">
            <a:off x="7255695" y="3483137"/>
            <a:ext cx="189691" cy="231565"/>
          </a:xfrm>
          <a:prstGeom prst="rect">
            <a:avLst/>
          </a:prstGeom>
        </p:spPr>
      </p:pic>
    </p:spTree>
    <p:extLst>
      <p:ext uri="{BB962C8B-B14F-4D97-AF65-F5344CB8AC3E}">
        <p14:creationId xmlns:p14="http://schemas.microsoft.com/office/powerpoint/2010/main" val="4215198401"/>
      </p:ext>
    </p:extLst>
  </p:cSld>
  <p:clrMapOvr>
    <a:masterClrMapping/>
  </p:clrMapOvr>
  <p:transition spd="slow" advTm="60461">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057156-8F87-4551-82FA-2ECB951B770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03173" y="-23570"/>
            <a:ext cx="10688827" cy="5903542"/>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a:xfrm>
            <a:off x="571568" y="393274"/>
            <a:ext cx="11262666" cy="443198"/>
          </a:xfrm>
        </p:spPr>
        <p:txBody>
          <a:bodyPr anchor="t" anchorCtr="0">
            <a:normAutofit/>
          </a:bodyPr>
          <a:lstStyle/>
          <a:p>
            <a:r>
              <a:rPr lang="en-GB" kern="1200" dirty="0">
                <a:solidFill>
                  <a:srgbClr val="007E4B"/>
                </a:solidFill>
              </a:rPr>
              <a:t>Natural origin PC ingredients: </a:t>
            </a:r>
            <a:r>
              <a:rPr lang="en-GB" b="0" dirty="0">
                <a:solidFill>
                  <a:srgbClr val="007E4B"/>
                </a:solidFill>
              </a:rPr>
              <a:t>Recognized by ISO 16128</a:t>
            </a:r>
          </a:p>
        </p:txBody>
      </p:sp>
      <p:sp>
        <p:nvSpPr>
          <p:cNvPr id="15" name="Title 1">
            <a:extLst>
              <a:ext uri="{FF2B5EF4-FFF2-40B4-BE49-F238E27FC236}">
                <a16:creationId xmlns:a16="http://schemas.microsoft.com/office/drawing/2014/main" id="{D7C47B9A-60A1-4B4A-AA46-84D9B12C3B7F}"/>
              </a:ext>
            </a:extLst>
          </p:cNvPr>
          <p:cNvSpPr txBox="1">
            <a:spLocks/>
          </p:cNvSpPr>
          <p:nvPr/>
        </p:nvSpPr>
        <p:spPr bwMode="auto">
          <a:xfrm>
            <a:off x="571562" y="944952"/>
            <a:ext cx="10688827"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200" b="1">
                <a:solidFill>
                  <a:schemeClr val="tx2"/>
                </a:solidFill>
                <a:latin typeface="+mj-lt"/>
                <a:ea typeface="+mj-ea"/>
                <a:cs typeface="+mj-cs"/>
              </a:defRPr>
            </a:lvl1pPr>
            <a:lvl2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5pPr>
            <a:lvl6pPr marL="4572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6pPr>
            <a:lvl7pPr marL="9144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7pPr>
            <a:lvl8pPr marL="13716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8pPr>
            <a:lvl9pPr marL="18288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4400" rtl="0" eaLnBrk="1" fontAlgn="base" latinLnBrk="0" hangingPunct="1">
              <a:lnSpc>
                <a:spcPct val="95000"/>
              </a:lnSpc>
              <a:spcBef>
                <a:spcPct val="0"/>
              </a:spcBef>
              <a:spcAft>
                <a:spcPct val="0"/>
              </a:spcAft>
              <a:buClrTx/>
              <a:buSzTx/>
              <a:buFontTx/>
              <a:buNone/>
              <a:tabLst/>
              <a:defRPr/>
            </a:pPr>
            <a:r>
              <a:rPr kumimoji="0" lang="en-GB" sz="2400" b="0" i="1" u="none" strike="noStrike" kern="0" cap="none" spc="0" normalizeH="0" baseline="0" dirty="0">
                <a:ln>
                  <a:noFill/>
                </a:ln>
                <a:solidFill>
                  <a:srgbClr val="007E4B"/>
                </a:solidFill>
                <a:effectLst/>
                <a:uLnTx/>
                <a:uFillTx/>
                <a:latin typeface="Fira Sans" panose="020B0503050000020004" pitchFamily="34" charset="0"/>
                <a:ea typeface="Fira Sans" panose="020B0503050000020004" pitchFamily="34" charset="0"/>
              </a:rPr>
              <a:t>Products (</a:t>
            </a:r>
            <a:r>
              <a:rPr lang="en-GB" sz="2400" b="0" i="1" kern="0" dirty="0">
                <a:solidFill>
                  <a:srgbClr val="007E4B"/>
                </a:solidFill>
                <a:latin typeface="Fira Sans" panose="020B0503050000020004" pitchFamily="34" charset="0"/>
                <a:ea typeface="Fira Sans" panose="020B0503050000020004" pitchFamily="34" charset="0"/>
              </a:rPr>
              <a:t>52</a:t>
            </a:r>
            <a:r>
              <a:rPr kumimoji="0" lang="en-GB" sz="2400" b="0" i="1" u="none" strike="noStrike" kern="0" cap="none" spc="0" normalizeH="0" baseline="0" dirty="0">
                <a:ln>
                  <a:noFill/>
                </a:ln>
                <a:solidFill>
                  <a:srgbClr val="007E4B"/>
                </a:solidFill>
                <a:effectLst/>
                <a:uLnTx/>
                <a:uFillTx/>
                <a:latin typeface="Fira Sans" panose="020B0503050000020004" pitchFamily="34" charset="0"/>
                <a:ea typeface="Fira Sans" panose="020B0503050000020004" pitchFamily="34" charset="0"/>
              </a:rPr>
              <a:t>) from DSM House of Naturals having a natural origin above 90%</a:t>
            </a:r>
          </a:p>
        </p:txBody>
      </p:sp>
      <p:sp>
        <p:nvSpPr>
          <p:cNvPr id="3" name="Rounded Rectangle 2">
            <a:extLst>
              <a:ext uri="{FF2B5EF4-FFF2-40B4-BE49-F238E27FC236}">
                <a16:creationId xmlns:a16="http://schemas.microsoft.com/office/drawing/2014/main" id="{1FAAAA03-88FF-2040-81E0-29827F93DA17}"/>
              </a:ext>
            </a:extLst>
          </p:cNvPr>
          <p:cNvSpPr/>
          <p:nvPr/>
        </p:nvSpPr>
        <p:spPr bwMode="auto">
          <a:xfrm>
            <a:off x="561652" y="2174898"/>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ARGAN OIL</a:t>
            </a:r>
          </a:p>
        </p:txBody>
      </p:sp>
      <p:sp>
        <p:nvSpPr>
          <p:cNvPr id="18" name="Rounded Rectangle 17">
            <a:extLst>
              <a:ext uri="{FF2B5EF4-FFF2-40B4-BE49-F238E27FC236}">
                <a16:creationId xmlns:a16="http://schemas.microsoft.com/office/drawing/2014/main" id="{D881552E-449D-6045-BD41-3FE4F19AAB3C}"/>
              </a:ext>
            </a:extLst>
          </p:cNvPr>
          <p:cNvSpPr/>
          <p:nvPr/>
        </p:nvSpPr>
        <p:spPr bwMode="auto">
          <a:xfrm>
            <a:off x="6105254" y="5005627"/>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PEPHA</a:t>
            </a:r>
            <a:r>
              <a:rPr kumimoji="0" lang="en-GB" sz="900" b="1" i="0" u="none" strike="noStrike" kern="1200" cap="none" spc="0" normalizeH="0" baseline="30000" dirty="0">
                <a:ln>
                  <a:noFill/>
                </a:ln>
                <a:solidFill>
                  <a:srgbClr val="FFFFFF"/>
                </a:solidFill>
                <a:effectLst/>
                <a:uLnTx/>
                <a:uFillTx/>
                <a:latin typeface="Calibri" panose="020F0502020204030204"/>
                <a:ea typeface="+mn-ea"/>
                <a:cs typeface="Arial" charset="0"/>
              </a:rPr>
              <a:t>®</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-PROTECT</a:t>
            </a:r>
          </a:p>
        </p:txBody>
      </p:sp>
      <p:sp>
        <p:nvSpPr>
          <p:cNvPr id="20" name="Rounded Rectangle 19">
            <a:extLst>
              <a:ext uri="{FF2B5EF4-FFF2-40B4-BE49-F238E27FC236}">
                <a16:creationId xmlns:a16="http://schemas.microsoft.com/office/drawing/2014/main" id="{3299BD42-C0FC-DF4A-BE3D-9BA1AE11D046}"/>
              </a:ext>
            </a:extLst>
          </p:cNvPr>
          <p:cNvSpPr/>
          <p:nvPr/>
        </p:nvSpPr>
        <p:spPr bwMode="auto">
          <a:xfrm>
            <a:off x="550404" y="5019121"/>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ERYTHRULOSE</a:t>
            </a:r>
          </a:p>
        </p:txBody>
      </p:sp>
      <p:sp>
        <p:nvSpPr>
          <p:cNvPr id="21" name="Rounded Rectangle 20">
            <a:extLst>
              <a:ext uri="{FF2B5EF4-FFF2-40B4-BE49-F238E27FC236}">
                <a16:creationId xmlns:a16="http://schemas.microsoft.com/office/drawing/2014/main" id="{29B8365B-F12C-2E48-A00C-8B9EA6709BD2}"/>
              </a:ext>
            </a:extLst>
          </p:cNvPr>
          <p:cNvSpPr/>
          <p:nvPr/>
        </p:nvSpPr>
        <p:spPr bwMode="auto">
          <a:xfrm>
            <a:off x="2351515" y="2571347"/>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HYALURONIC ACID-BT</a:t>
            </a:r>
          </a:p>
        </p:txBody>
      </p:sp>
      <p:sp>
        <p:nvSpPr>
          <p:cNvPr id="22" name="Rounded Rectangle 21">
            <a:extLst>
              <a:ext uri="{FF2B5EF4-FFF2-40B4-BE49-F238E27FC236}">
                <a16:creationId xmlns:a16="http://schemas.microsoft.com/office/drawing/2014/main" id="{C7D584C0-2A0D-EA4D-B777-48E3688CAC8B}"/>
              </a:ext>
            </a:extLst>
          </p:cNvPr>
          <p:cNvSpPr/>
          <p:nvPr/>
        </p:nvSpPr>
        <p:spPr bwMode="auto">
          <a:xfrm>
            <a:off x="4087060" y="2963340"/>
            <a:ext cx="1587742" cy="299087"/>
          </a:xfrm>
          <a:prstGeom prst="roundRect">
            <a:avLst/>
          </a:prstGeom>
          <a:gradFill flip="none" rotWithShape="0">
            <a:gsLst>
              <a:gs pos="0">
                <a:srgbClr val="007E4B"/>
              </a:gs>
              <a:gs pos="100000">
                <a:srgbClr val="005132"/>
              </a:gs>
            </a:gsLst>
            <a:lin ang="5400000" scaled="1"/>
            <a:tileRect/>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STIMU-TEX</a:t>
            </a:r>
            <a:r>
              <a:rPr kumimoji="0" lang="en-GB" sz="900" b="1" i="0" u="none" strike="noStrike" kern="1200" cap="none" spc="0" normalizeH="0" baseline="30000" dirty="0">
                <a:ln>
                  <a:noFill/>
                </a:ln>
                <a:solidFill>
                  <a:srgbClr val="FFFFFF"/>
                </a:solidFill>
                <a:effectLst/>
                <a:uLnTx/>
                <a:uFillTx/>
                <a:latin typeface="Calibri" panose="020F0502020204030204"/>
                <a:ea typeface="+mn-ea"/>
                <a:cs typeface="Arial" charset="0"/>
              </a:rPr>
              <a:t>®</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 AS</a:t>
            </a:r>
          </a:p>
        </p:txBody>
      </p:sp>
      <p:sp>
        <p:nvSpPr>
          <p:cNvPr id="23" name="Rounded Rectangle 22">
            <a:extLst>
              <a:ext uri="{FF2B5EF4-FFF2-40B4-BE49-F238E27FC236}">
                <a16:creationId xmlns:a16="http://schemas.microsoft.com/office/drawing/2014/main" id="{4B686555-73F9-E64A-9F4E-12B1B07ACCBC}"/>
              </a:ext>
            </a:extLst>
          </p:cNvPr>
          <p:cNvSpPr/>
          <p:nvPr/>
        </p:nvSpPr>
        <p:spPr bwMode="auto">
          <a:xfrm>
            <a:off x="4054796" y="4240204"/>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VALVANCE</a:t>
            </a:r>
            <a:r>
              <a:rPr kumimoji="0" lang="en-GB" sz="900" b="1" i="0" u="none" strike="noStrike" kern="1200" cap="none" spc="0" normalizeH="0" baseline="30000" dirty="0">
                <a:ln>
                  <a:noFill/>
                </a:ln>
                <a:solidFill>
                  <a:srgbClr val="FFFFFF"/>
                </a:solidFill>
                <a:effectLst/>
                <a:uLnTx/>
                <a:uFillTx/>
                <a:latin typeface="Calibri" panose="020F0502020204030204"/>
                <a:ea typeface="+mn-ea"/>
                <a:cs typeface="Arial" charset="0"/>
              </a:rPr>
              <a:t>®</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 </a:t>
            </a:r>
            <a:r>
              <a:rPr kumimoji="0" lang="en-GB" sz="900" b="1" i="1" u="none" strike="noStrike" kern="1200" cap="none" spc="0" normalizeH="0" baseline="0" dirty="0">
                <a:ln>
                  <a:noFill/>
                </a:ln>
                <a:solidFill>
                  <a:srgbClr val="FFFFFF"/>
                </a:solidFill>
                <a:effectLst/>
                <a:uLnTx/>
                <a:uFillTx/>
                <a:latin typeface="Calibri" panose="020F0502020204030204"/>
                <a:ea typeface="+mn-ea"/>
                <a:cs typeface="Arial" charset="0"/>
              </a:rPr>
              <a:t>Look </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100</a:t>
            </a:r>
          </a:p>
        </p:txBody>
      </p:sp>
      <p:sp>
        <p:nvSpPr>
          <p:cNvPr id="24" name="Rounded Rectangle 23">
            <a:extLst>
              <a:ext uri="{FF2B5EF4-FFF2-40B4-BE49-F238E27FC236}">
                <a16:creationId xmlns:a16="http://schemas.microsoft.com/office/drawing/2014/main" id="{A1B2E59D-6956-8E48-AEE6-876B4F5CF0F5}"/>
              </a:ext>
            </a:extLst>
          </p:cNvPr>
          <p:cNvSpPr/>
          <p:nvPr/>
        </p:nvSpPr>
        <p:spPr bwMode="auto">
          <a:xfrm>
            <a:off x="4068450" y="3781326"/>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VALVANCE</a:t>
            </a:r>
            <a:r>
              <a:rPr kumimoji="0" lang="en-GB" sz="900" b="1" i="0" u="none" strike="noStrike" kern="1200" cap="none" spc="0" normalizeH="0" baseline="30000" dirty="0">
                <a:ln>
                  <a:noFill/>
                </a:ln>
                <a:solidFill>
                  <a:srgbClr val="FFFFFF"/>
                </a:solidFill>
                <a:effectLst/>
                <a:uLnTx/>
                <a:uFillTx/>
                <a:latin typeface="Calibri" panose="020F0502020204030204"/>
                <a:ea typeface="+mn-ea"/>
                <a:cs typeface="Arial" charset="0"/>
              </a:rPr>
              <a:t>®</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 </a:t>
            </a:r>
            <a:r>
              <a:rPr kumimoji="0" lang="en-GB" sz="900" b="1" i="1" u="none" strike="noStrike" kern="1200" cap="none" spc="0" normalizeH="0" baseline="0" dirty="0">
                <a:ln>
                  <a:noFill/>
                </a:ln>
                <a:solidFill>
                  <a:srgbClr val="FFFFFF"/>
                </a:solidFill>
                <a:effectLst/>
                <a:uLnTx/>
                <a:uFillTx/>
                <a:latin typeface="Calibri" panose="020F0502020204030204"/>
                <a:ea typeface="+mn-ea"/>
                <a:cs typeface="Arial" charset="0"/>
              </a:rPr>
              <a:t>Touch</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 210</a:t>
            </a:r>
          </a:p>
        </p:txBody>
      </p:sp>
      <p:sp>
        <p:nvSpPr>
          <p:cNvPr id="28" name="Rounded Rectangle 27">
            <a:extLst>
              <a:ext uri="{FF2B5EF4-FFF2-40B4-BE49-F238E27FC236}">
                <a16:creationId xmlns:a16="http://schemas.microsoft.com/office/drawing/2014/main" id="{969CA821-6A01-D646-B499-39B2CA70BC87}"/>
              </a:ext>
            </a:extLst>
          </p:cNvPr>
          <p:cNvSpPr/>
          <p:nvPr/>
        </p:nvSpPr>
        <p:spPr bwMode="auto">
          <a:xfrm>
            <a:off x="7843444" y="3784369"/>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REVITALIN</a:t>
            </a:r>
            <a:r>
              <a:rPr kumimoji="0" lang="en-GB" sz="900" b="1" i="0" u="none" strike="noStrike" kern="1200" cap="none" spc="0" normalizeH="0" baseline="30000" dirty="0">
                <a:ln>
                  <a:noFill/>
                </a:ln>
                <a:solidFill>
                  <a:srgbClr val="FFFFFF"/>
                </a:solidFill>
                <a:effectLst/>
                <a:uLnTx/>
                <a:uFillTx/>
                <a:latin typeface="Calibri" panose="020F0502020204030204"/>
                <a:ea typeface="+mn-ea"/>
                <a:cs typeface="Arial" charset="0"/>
              </a:rPr>
              <a:t>® </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PF</a:t>
            </a:r>
          </a:p>
        </p:txBody>
      </p:sp>
      <p:sp>
        <p:nvSpPr>
          <p:cNvPr id="30" name="Rounded Rectangle 29">
            <a:extLst>
              <a:ext uri="{FF2B5EF4-FFF2-40B4-BE49-F238E27FC236}">
                <a16:creationId xmlns:a16="http://schemas.microsoft.com/office/drawing/2014/main" id="{D0C3793E-B97F-0349-A1D8-EC65373B17D6}"/>
              </a:ext>
            </a:extLst>
          </p:cNvPr>
          <p:cNvSpPr/>
          <p:nvPr/>
        </p:nvSpPr>
        <p:spPr bwMode="auto">
          <a:xfrm>
            <a:off x="7830853" y="2974749"/>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PREREGEN</a:t>
            </a:r>
            <a:r>
              <a:rPr kumimoji="0" lang="en-GB" sz="900" b="1" i="0" u="none" strike="noStrike" kern="1200" cap="none" spc="0" normalizeH="0" baseline="30000" dirty="0">
                <a:ln>
                  <a:noFill/>
                </a:ln>
                <a:solidFill>
                  <a:srgbClr val="FFFFFF"/>
                </a:solidFill>
                <a:effectLst/>
                <a:uLnTx/>
                <a:uFillTx/>
                <a:latin typeface="Calibri" panose="020F0502020204030204"/>
                <a:ea typeface="+mn-ea"/>
                <a:cs typeface="Arial" charset="0"/>
              </a:rPr>
              <a:t>® </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PF</a:t>
            </a:r>
          </a:p>
        </p:txBody>
      </p:sp>
      <p:sp>
        <p:nvSpPr>
          <p:cNvPr id="31" name="Rounded Rectangle 30">
            <a:extLst>
              <a:ext uri="{FF2B5EF4-FFF2-40B4-BE49-F238E27FC236}">
                <a16:creationId xmlns:a16="http://schemas.microsoft.com/office/drawing/2014/main" id="{FC9BE706-046E-284C-9250-7B46F7E29B17}"/>
              </a:ext>
            </a:extLst>
          </p:cNvPr>
          <p:cNvSpPr/>
          <p:nvPr/>
        </p:nvSpPr>
        <p:spPr bwMode="auto">
          <a:xfrm>
            <a:off x="6122623" y="2983177"/>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COLHIBIN PF</a:t>
            </a:r>
          </a:p>
        </p:txBody>
      </p:sp>
      <p:sp>
        <p:nvSpPr>
          <p:cNvPr id="32" name="Rounded Rectangle 31">
            <a:extLst>
              <a:ext uri="{FF2B5EF4-FFF2-40B4-BE49-F238E27FC236}">
                <a16:creationId xmlns:a16="http://schemas.microsoft.com/office/drawing/2014/main" id="{CE9004D5-4714-564E-996B-3EA8623EDB34}"/>
              </a:ext>
            </a:extLst>
          </p:cNvPr>
          <p:cNvSpPr/>
          <p:nvPr/>
        </p:nvSpPr>
        <p:spPr bwMode="auto">
          <a:xfrm>
            <a:off x="4079519" y="2187993"/>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algn="ctr"/>
            <a:r>
              <a:rPr lang="en-GB" sz="900" b="1" dirty="0">
                <a:solidFill>
                  <a:srgbClr val="FFFFFF"/>
                </a:solidFill>
                <a:latin typeface="Calibri" panose="020F0502020204030204"/>
                <a:cs typeface="Arial" charset="0"/>
              </a:rPr>
              <a:t>PEPHA®-TIGHT CB</a:t>
            </a:r>
          </a:p>
        </p:txBody>
      </p:sp>
      <p:sp>
        <p:nvSpPr>
          <p:cNvPr id="36" name="Rounded Rectangle 35">
            <a:extLst>
              <a:ext uri="{FF2B5EF4-FFF2-40B4-BE49-F238E27FC236}">
                <a16:creationId xmlns:a16="http://schemas.microsoft.com/office/drawing/2014/main" id="{E4131D65-AD08-5E49-981F-34C5F91B69AA}"/>
              </a:ext>
            </a:extLst>
          </p:cNvPr>
          <p:cNvSpPr/>
          <p:nvPr/>
        </p:nvSpPr>
        <p:spPr bwMode="auto">
          <a:xfrm>
            <a:off x="7830853" y="2556130"/>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PHYTALURONATE</a:t>
            </a:r>
            <a:r>
              <a:rPr kumimoji="0" lang="en-GB" sz="900" b="1" i="0" u="none" strike="noStrike" kern="1200" cap="none" spc="0" normalizeH="0" baseline="30000" dirty="0">
                <a:ln>
                  <a:noFill/>
                </a:ln>
                <a:solidFill>
                  <a:srgbClr val="FFFFFF"/>
                </a:solidFill>
                <a:effectLst/>
                <a:uLnTx/>
                <a:uFillTx/>
                <a:latin typeface="Calibri" panose="020F0502020204030204"/>
                <a:ea typeface="+mn-ea"/>
                <a:cs typeface="Arial" charset="0"/>
              </a:rPr>
              <a:t>® </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PF</a:t>
            </a:r>
          </a:p>
        </p:txBody>
      </p:sp>
      <p:sp>
        <p:nvSpPr>
          <p:cNvPr id="37" name="Rounded Rectangle 36">
            <a:extLst>
              <a:ext uri="{FF2B5EF4-FFF2-40B4-BE49-F238E27FC236}">
                <a16:creationId xmlns:a16="http://schemas.microsoft.com/office/drawing/2014/main" id="{196CDDED-8549-5E4B-A934-8405AF5E1521}"/>
              </a:ext>
            </a:extLst>
          </p:cNvPr>
          <p:cNvSpPr/>
          <p:nvPr/>
        </p:nvSpPr>
        <p:spPr bwMode="auto">
          <a:xfrm>
            <a:off x="6122623" y="3788550"/>
            <a:ext cx="1587742" cy="299087"/>
          </a:xfrm>
          <a:prstGeom prst="roundRect">
            <a:avLst/>
          </a:prstGeom>
          <a:gradFill flip="none" rotWithShape="0">
            <a:gsLst>
              <a:gs pos="0">
                <a:srgbClr val="45AC34"/>
              </a:gs>
              <a:gs pos="100000">
                <a:srgbClr val="007E4B"/>
              </a:gs>
            </a:gsLst>
            <a:lin ang="5400000" scaled="1"/>
            <a:tileRect/>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HYASOL PF</a:t>
            </a:r>
          </a:p>
        </p:txBody>
      </p:sp>
      <p:sp>
        <p:nvSpPr>
          <p:cNvPr id="38" name="Rounded Rectangle 37">
            <a:extLst>
              <a:ext uri="{FF2B5EF4-FFF2-40B4-BE49-F238E27FC236}">
                <a16:creationId xmlns:a16="http://schemas.microsoft.com/office/drawing/2014/main" id="{4CC4C703-47AE-FD48-9EC8-34CA9BB9E640}"/>
              </a:ext>
            </a:extLst>
          </p:cNvPr>
          <p:cNvSpPr/>
          <p:nvPr/>
        </p:nvSpPr>
        <p:spPr bwMode="auto">
          <a:xfrm>
            <a:off x="7843558" y="4232161"/>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SERICIN</a:t>
            </a:r>
          </a:p>
        </p:txBody>
      </p:sp>
      <p:sp>
        <p:nvSpPr>
          <p:cNvPr id="39" name="Rounded Rectangle 38">
            <a:extLst>
              <a:ext uri="{FF2B5EF4-FFF2-40B4-BE49-F238E27FC236}">
                <a16:creationId xmlns:a16="http://schemas.microsoft.com/office/drawing/2014/main" id="{38D9218C-B3DB-F040-AA91-BD0CDD417779}"/>
              </a:ext>
            </a:extLst>
          </p:cNvPr>
          <p:cNvSpPr/>
          <p:nvPr/>
        </p:nvSpPr>
        <p:spPr bwMode="auto">
          <a:xfrm>
            <a:off x="7837471" y="4633249"/>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SETAKOL</a:t>
            </a:r>
            <a:r>
              <a:rPr kumimoji="0" lang="en-GB" sz="900" b="1" i="0" u="none" strike="noStrike" kern="1200" cap="none" spc="0" normalizeH="0" baseline="30000" dirty="0">
                <a:ln>
                  <a:noFill/>
                </a:ln>
                <a:solidFill>
                  <a:srgbClr val="FFFFFF"/>
                </a:solidFill>
                <a:effectLst/>
                <a:uLnTx/>
                <a:uFillTx/>
                <a:latin typeface="Calibri" panose="020F0502020204030204"/>
                <a:ea typeface="+mn-ea"/>
                <a:cs typeface="Arial" charset="0"/>
              </a:rPr>
              <a:t>® </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PF</a:t>
            </a:r>
          </a:p>
        </p:txBody>
      </p:sp>
      <p:sp>
        <p:nvSpPr>
          <p:cNvPr id="40" name="Rounded Rectangle 39">
            <a:extLst>
              <a:ext uri="{FF2B5EF4-FFF2-40B4-BE49-F238E27FC236}">
                <a16:creationId xmlns:a16="http://schemas.microsoft.com/office/drawing/2014/main" id="{02BE32C2-035F-AB48-AB89-6BDC0736423C}"/>
              </a:ext>
            </a:extLst>
          </p:cNvPr>
          <p:cNvSpPr/>
          <p:nvPr/>
        </p:nvSpPr>
        <p:spPr bwMode="auto">
          <a:xfrm>
            <a:off x="7836437" y="3379559"/>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REGU</a:t>
            </a:r>
            <a:r>
              <a:rPr kumimoji="0" lang="en-GB" sz="900" b="1" i="0" u="none" strike="noStrike" kern="1200" cap="none" spc="0" normalizeH="0" baseline="30000" dirty="0">
                <a:ln>
                  <a:noFill/>
                </a:ln>
                <a:solidFill>
                  <a:srgbClr val="FFFFFF"/>
                </a:solidFill>
                <a:effectLst/>
                <a:uLnTx/>
                <a:uFillTx/>
                <a:latin typeface="Calibri" panose="020F0502020204030204"/>
                <a:ea typeface="+mn-ea"/>
                <a:cs typeface="Arial" charset="0"/>
              </a:rPr>
              <a:t>®</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-AGE PF</a:t>
            </a:r>
          </a:p>
        </p:txBody>
      </p:sp>
      <p:sp>
        <p:nvSpPr>
          <p:cNvPr id="41" name="Rounded Rectangle 40">
            <a:extLst>
              <a:ext uri="{FF2B5EF4-FFF2-40B4-BE49-F238E27FC236}">
                <a16:creationId xmlns:a16="http://schemas.microsoft.com/office/drawing/2014/main" id="{E0AC2A19-108D-594B-91E0-BFB9B0F4D7C5}"/>
              </a:ext>
            </a:extLst>
          </p:cNvPr>
          <p:cNvSpPr/>
          <p:nvPr/>
        </p:nvSpPr>
        <p:spPr bwMode="auto">
          <a:xfrm>
            <a:off x="2325661" y="5025867"/>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algn="ctr"/>
            <a:r>
              <a:rPr lang="en-GB" sz="900" b="1" dirty="0">
                <a:solidFill>
                  <a:srgbClr val="FFFFFF"/>
                </a:solidFill>
                <a:latin typeface="Calibri" panose="020F0502020204030204"/>
                <a:cs typeface="Arial" charset="0"/>
              </a:rPr>
              <a:t>PEPHA®-CTIVE CB</a:t>
            </a:r>
          </a:p>
        </p:txBody>
      </p:sp>
      <p:sp>
        <p:nvSpPr>
          <p:cNvPr id="44" name="Rounded Rectangle 43">
            <a:extLst>
              <a:ext uri="{FF2B5EF4-FFF2-40B4-BE49-F238E27FC236}">
                <a16:creationId xmlns:a16="http://schemas.microsoft.com/office/drawing/2014/main" id="{B0CE4BAF-3D3B-B948-A66D-F6CDB1DCC433}"/>
              </a:ext>
            </a:extLst>
          </p:cNvPr>
          <p:cNvSpPr/>
          <p:nvPr/>
        </p:nvSpPr>
        <p:spPr bwMode="auto">
          <a:xfrm>
            <a:off x="6111193" y="3388471"/>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ELHIBIN</a:t>
            </a:r>
            <a:r>
              <a:rPr kumimoji="0" lang="en-GB" sz="900" b="1" i="0" u="none" strike="noStrike" kern="1200" cap="none" spc="0" normalizeH="0" baseline="30000" dirty="0">
                <a:ln>
                  <a:noFill/>
                </a:ln>
                <a:solidFill>
                  <a:srgbClr val="FFFFFF"/>
                </a:solidFill>
                <a:effectLst/>
                <a:uLnTx/>
                <a:uFillTx/>
                <a:latin typeface="Calibri" panose="020F0502020204030204"/>
                <a:ea typeface="+mn-ea"/>
                <a:cs typeface="Arial" charset="0"/>
              </a:rPr>
              <a:t>®</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 PF</a:t>
            </a:r>
          </a:p>
        </p:txBody>
      </p:sp>
      <p:sp>
        <p:nvSpPr>
          <p:cNvPr id="45" name="Rounded Rectangle 44">
            <a:extLst>
              <a:ext uri="{FF2B5EF4-FFF2-40B4-BE49-F238E27FC236}">
                <a16:creationId xmlns:a16="http://schemas.microsoft.com/office/drawing/2014/main" id="{F2297CF0-3063-C244-8EBD-8F1CDE5875FF}"/>
              </a:ext>
            </a:extLst>
          </p:cNvPr>
          <p:cNvSpPr/>
          <p:nvPr/>
        </p:nvSpPr>
        <p:spPr bwMode="auto">
          <a:xfrm>
            <a:off x="6122623" y="4609152"/>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PARSOL</a:t>
            </a:r>
            <a:r>
              <a:rPr kumimoji="0" lang="en-GB" sz="900" b="1" i="0" u="none" strike="noStrike" kern="1200" cap="none" spc="0" normalizeH="0" baseline="30000" dirty="0">
                <a:ln>
                  <a:noFill/>
                </a:ln>
                <a:solidFill>
                  <a:srgbClr val="FFFFFF"/>
                </a:solidFill>
                <a:effectLst/>
                <a:uLnTx/>
                <a:uFillTx/>
                <a:latin typeface="Calibri" panose="020F0502020204030204"/>
                <a:ea typeface="+mn-ea"/>
                <a:cs typeface="Arial" charset="0"/>
              </a:rPr>
              <a:t>®</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 TX</a:t>
            </a:r>
          </a:p>
        </p:txBody>
      </p:sp>
      <p:sp>
        <p:nvSpPr>
          <p:cNvPr id="46" name="Rounded Rectangle 45">
            <a:extLst>
              <a:ext uri="{FF2B5EF4-FFF2-40B4-BE49-F238E27FC236}">
                <a16:creationId xmlns:a16="http://schemas.microsoft.com/office/drawing/2014/main" id="{AC0ECCEF-0607-6240-8AD2-B21EC4144B67}"/>
              </a:ext>
            </a:extLst>
          </p:cNvPr>
          <p:cNvSpPr/>
          <p:nvPr/>
        </p:nvSpPr>
        <p:spPr bwMode="auto">
          <a:xfrm>
            <a:off x="9939190" y="2124665"/>
            <a:ext cx="1587742" cy="299087"/>
          </a:xfrm>
          <a:prstGeom prst="roundRect">
            <a:avLst/>
          </a:prstGeom>
          <a:gradFill>
            <a:gsLst>
              <a:gs pos="0">
                <a:srgbClr val="92D050"/>
              </a:gs>
              <a:gs pos="100000">
                <a:srgbClr val="45AC34"/>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CEPHALIN NP</a:t>
            </a:r>
            <a:r>
              <a:rPr kumimoji="0" lang="en-GB" sz="900" b="1" i="0" u="none" strike="noStrike" kern="1200" cap="none" spc="0" normalizeH="0" baseline="-25000" dirty="0">
                <a:ln>
                  <a:noFill/>
                </a:ln>
                <a:solidFill>
                  <a:srgbClr val="FFFFFF"/>
                </a:solidFill>
                <a:effectLst/>
                <a:uLnTx/>
                <a:uFillTx/>
                <a:latin typeface="Calibri" panose="020F0502020204030204"/>
                <a:ea typeface="+mn-ea"/>
                <a:cs typeface="Arial" charset="0"/>
              </a:rPr>
              <a:t>2</a:t>
            </a:r>
          </a:p>
        </p:txBody>
      </p:sp>
      <p:sp>
        <p:nvSpPr>
          <p:cNvPr id="48" name="Rounded Rectangle 47">
            <a:extLst>
              <a:ext uri="{FF2B5EF4-FFF2-40B4-BE49-F238E27FC236}">
                <a16:creationId xmlns:a16="http://schemas.microsoft.com/office/drawing/2014/main" id="{97B945AC-122D-134E-9B1E-615F2DEDBBC1}"/>
              </a:ext>
            </a:extLst>
          </p:cNvPr>
          <p:cNvSpPr/>
          <p:nvPr/>
        </p:nvSpPr>
        <p:spPr bwMode="auto">
          <a:xfrm>
            <a:off x="9939190" y="2536321"/>
            <a:ext cx="1587742" cy="299087"/>
          </a:xfrm>
          <a:prstGeom prst="roundRect">
            <a:avLst/>
          </a:prstGeom>
          <a:gradFill>
            <a:gsLst>
              <a:gs pos="0">
                <a:srgbClr val="92D050"/>
              </a:gs>
              <a:gs pos="100000">
                <a:srgbClr val="45AC34"/>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DISMUTIN</a:t>
            </a:r>
            <a:r>
              <a:rPr kumimoji="0" lang="en-GB" sz="900" b="1" i="0" u="none" strike="noStrike" kern="1200" cap="none" spc="0" normalizeH="0" baseline="30000" dirty="0">
                <a:ln>
                  <a:noFill/>
                </a:ln>
                <a:solidFill>
                  <a:srgbClr val="FFFFFF"/>
                </a:solidFill>
                <a:effectLst/>
                <a:uLnTx/>
                <a:uFillTx/>
                <a:latin typeface="Calibri" panose="020F0502020204030204"/>
                <a:ea typeface="+mn-ea"/>
                <a:cs typeface="Arial" charset="0"/>
              </a:rPr>
              <a:t>® </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PF</a:t>
            </a:r>
            <a:endParaRPr kumimoji="0" lang="en-GB" sz="900" b="1" i="0" u="none" strike="noStrike" kern="1200" cap="none" spc="0" normalizeH="0" baseline="-25000" dirty="0">
              <a:ln>
                <a:noFill/>
              </a:ln>
              <a:solidFill>
                <a:srgbClr val="FFFFFF"/>
              </a:solidFill>
              <a:effectLst/>
              <a:uLnTx/>
              <a:uFillTx/>
              <a:latin typeface="Calibri" panose="020F0502020204030204"/>
              <a:ea typeface="+mn-ea"/>
              <a:cs typeface="Arial" charset="0"/>
            </a:endParaRPr>
          </a:p>
        </p:txBody>
      </p:sp>
      <p:sp>
        <p:nvSpPr>
          <p:cNvPr id="49" name="Rounded Rectangle 48">
            <a:extLst>
              <a:ext uri="{FF2B5EF4-FFF2-40B4-BE49-F238E27FC236}">
                <a16:creationId xmlns:a16="http://schemas.microsoft.com/office/drawing/2014/main" id="{58B70C97-F336-9344-B831-DD3E62DB2047}"/>
              </a:ext>
            </a:extLst>
          </p:cNvPr>
          <p:cNvSpPr/>
          <p:nvPr/>
        </p:nvSpPr>
        <p:spPr bwMode="auto">
          <a:xfrm>
            <a:off x="9939190" y="2941660"/>
            <a:ext cx="1587742" cy="299087"/>
          </a:xfrm>
          <a:prstGeom prst="roundRect">
            <a:avLst/>
          </a:prstGeom>
          <a:gradFill>
            <a:gsLst>
              <a:gs pos="0">
                <a:srgbClr val="92D050"/>
              </a:gs>
              <a:gs pos="100000">
                <a:srgbClr val="45AC34"/>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LACTOMIDE</a:t>
            </a:r>
            <a:endParaRPr kumimoji="0" lang="en-GB" sz="900" b="1" i="0" u="none" strike="noStrike" kern="1200" cap="none" spc="0" normalizeH="0" baseline="-25000" dirty="0">
              <a:ln>
                <a:noFill/>
              </a:ln>
              <a:solidFill>
                <a:srgbClr val="FFFFFF"/>
              </a:solidFill>
              <a:effectLst/>
              <a:uLnTx/>
              <a:uFillTx/>
              <a:latin typeface="Calibri" panose="020F0502020204030204"/>
              <a:ea typeface="+mn-ea"/>
              <a:cs typeface="Arial" charset="0"/>
            </a:endParaRPr>
          </a:p>
        </p:txBody>
      </p:sp>
      <p:sp>
        <p:nvSpPr>
          <p:cNvPr id="50" name="Rounded Rectangle 49">
            <a:extLst>
              <a:ext uri="{FF2B5EF4-FFF2-40B4-BE49-F238E27FC236}">
                <a16:creationId xmlns:a16="http://schemas.microsoft.com/office/drawing/2014/main" id="{70BFD5AE-01AB-5F48-B9C9-A93EEEBCB0D0}"/>
              </a:ext>
            </a:extLst>
          </p:cNvPr>
          <p:cNvSpPr/>
          <p:nvPr/>
        </p:nvSpPr>
        <p:spPr bwMode="auto">
          <a:xfrm>
            <a:off x="9939190" y="3356441"/>
            <a:ext cx="1587742" cy="299087"/>
          </a:xfrm>
          <a:prstGeom prst="roundRect">
            <a:avLst/>
          </a:prstGeom>
          <a:gradFill flip="none" rotWithShape="0">
            <a:gsLst>
              <a:gs pos="0">
                <a:srgbClr val="92D050"/>
              </a:gs>
              <a:gs pos="100000">
                <a:srgbClr val="45AC34"/>
              </a:gs>
            </a:gsLst>
            <a:lin ang="5400000" scaled="1"/>
            <a:tileRect/>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LIPOGARD</a:t>
            </a:r>
            <a:endParaRPr kumimoji="0" lang="en-GB" sz="900" b="1" i="0" u="none" strike="noStrike" kern="1200" cap="none" spc="0" normalizeH="0" baseline="-25000" dirty="0">
              <a:ln>
                <a:noFill/>
              </a:ln>
              <a:solidFill>
                <a:srgbClr val="FFFFFF"/>
              </a:solidFill>
              <a:effectLst/>
              <a:uLnTx/>
              <a:uFillTx/>
              <a:latin typeface="Calibri" panose="020F0502020204030204"/>
              <a:ea typeface="+mn-ea"/>
              <a:cs typeface="Arial" charset="0"/>
            </a:endParaRPr>
          </a:p>
        </p:txBody>
      </p:sp>
      <p:sp>
        <p:nvSpPr>
          <p:cNvPr id="52" name="Rounded Rectangle 51">
            <a:extLst>
              <a:ext uri="{FF2B5EF4-FFF2-40B4-BE49-F238E27FC236}">
                <a16:creationId xmlns:a16="http://schemas.microsoft.com/office/drawing/2014/main" id="{F8D5AE15-6823-2D4D-B24B-3895535E5E88}"/>
              </a:ext>
            </a:extLst>
          </p:cNvPr>
          <p:cNvSpPr/>
          <p:nvPr/>
        </p:nvSpPr>
        <p:spPr bwMode="auto">
          <a:xfrm>
            <a:off x="6110031" y="4221288"/>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OXY 229 PF</a:t>
            </a:r>
            <a:endParaRPr kumimoji="0" lang="en-GB" sz="900" b="1" i="0" u="none" strike="noStrike" kern="1200" cap="none" spc="0" normalizeH="0" baseline="-25000" dirty="0">
              <a:ln>
                <a:noFill/>
              </a:ln>
              <a:solidFill>
                <a:srgbClr val="FFFFFF"/>
              </a:solidFill>
              <a:effectLst/>
              <a:uLnTx/>
              <a:uFillTx/>
              <a:latin typeface="Calibri" panose="020F0502020204030204"/>
              <a:ea typeface="+mn-ea"/>
              <a:cs typeface="Arial" charset="0"/>
            </a:endParaRPr>
          </a:p>
        </p:txBody>
      </p:sp>
      <p:sp>
        <p:nvSpPr>
          <p:cNvPr id="53" name="Rounded Rectangle 52">
            <a:extLst>
              <a:ext uri="{FF2B5EF4-FFF2-40B4-BE49-F238E27FC236}">
                <a16:creationId xmlns:a16="http://schemas.microsoft.com/office/drawing/2014/main" id="{7226EA1D-CEF3-9F46-B20A-EC4F105B1868}"/>
              </a:ext>
            </a:extLst>
          </p:cNvPr>
          <p:cNvSpPr/>
          <p:nvPr/>
        </p:nvSpPr>
        <p:spPr bwMode="auto">
          <a:xfrm>
            <a:off x="9939190" y="3764540"/>
            <a:ext cx="1587742" cy="299087"/>
          </a:xfrm>
          <a:prstGeom prst="roundRect">
            <a:avLst/>
          </a:prstGeom>
          <a:gradFill>
            <a:gsLst>
              <a:gs pos="0">
                <a:srgbClr val="92D050"/>
              </a:gs>
              <a:gs pos="100000">
                <a:srgbClr val="45AC34"/>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REGU</a:t>
            </a:r>
            <a:r>
              <a:rPr kumimoji="0" lang="en-GB" sz="900" b="1" i="0" u="none" strike="noStrike" kern="1200" cap="none" spc="0" normalizeH="0" baseline="30000" dirty="0">
                <a:ln>
                  <a:noFill/>
                </a:ln>
                <a:solidFill>
                  <a:srgbClr val="FFFFFF"/>
                </a:solidFill>
                <a:effectLst/>
                <a:uLnTx/>
                <a:uFillTx/>
                <a:latin typeface="Calibri" panose="020F0502020204030204"/>
                <a:ea typeface="+mn-ea"/>
                <a:cs typeface="Arial" charset="0"/>
              </a:rPr>
              <a:t>®</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-SEB</a:t>
            </a:r>
          </a:p>
        </p:txBody>
      </p:sp>
      <p:sp>
        <p:nvSpPr>
          <p:cNvPr id="54" name="Rounded Rectangle 53">
            <a:extLst>
              <a:ext uri="{FF2B5EF4-FFF2-40B4-BE49-F238E27FC236}">
                <a16:creationId xmlns:a16="http://schemas.microsoft.com/office/drawing/2014/main" id="{B4E97D42-BEE6-6B46-B61A-C958A22737A2}"/>
              </a:ext>
            </a:extLst>
          </p:cNvPr>
          <p:cNvSpPr/>
          <p:nvPr/>
        </p:nvSpPr>
        <p:spPr bwMode="auto">
          <a:xfrm>
            <a:off x="2330371" y="4224972"/>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PENTAVITIN</a:t>
            </a:r>
            <a:r>
              <a:rPr kumimoji="0" lang="en-GB" sz="900" b="1" i="0" u="none" strike="noStrike" kern="1200" cap="none" spc="0" normalizeH="0" baseline="30000" dirty="0">
                <a:ln>
                  <a:noFill/>
                </a:ln>
                <a:solidFill>
                  <a:srgbClr val="FFFFFF"/>
                </a:solidFill>
                <a:effectLst/>
                <a:uLnTx/>
                <a:uFillTx/>
                <a:latin typeface="Calibri" panose="020F0502020204030204"/>
                <a:ea typeface="+mn-ea"/>
                <a:cs typeface="Arial" charset="0"/>
              </a:rPr>
              <a:t>®</a:t>
            </a:r>
            <a:endPar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endParaRPr>
          </a:p>
        </p:txBody>
      </p:sp>
      <p:sp>
        <p:nvSpPr>
          <p:cNvPr id="55" name="Rounded Rectangle 54">
            <a:extLst>
              <a:ext uri="{FF2B5EF4-FFF2-40B4-BE49-F238E27FC236}">
                <a16:creationId xmlns:a16="http://schemas.microsoft.com/office/drawing/2014/main" id="{FF3C09CF-92E9-5D4E-9944-265F94C2CD07}"/>
              </a:ext>
            </a:extLst>
          </p:cNvPr>
          <p:cNvSpPr/>
          <p:nvPr/>
        </p:nvSpPr>
        <p:spPr bwMode="auto">
          <a:xfrm>
            <a:off x="561652" y="4633249"/>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BEAUACTIVE</a:t>
            </a:r>
            <a:r>
              <a:rPr kumimoji="0" lang="en-GB" sz="900" b="1" i="0" u="none" strike="noStrike" kern="1200" cap="none" spc="0" normalizeH="0" baseline="30000" dirty="0">
                <a:ln>
                  <a:noFill/>
                </a:ln>
                <a:solidFill>
                  <a:srgbClr val="FFFFFF"/>
                </a:solidFill>
                <a:effectLst/>
                <a:uLnTx/>
                <a:uFillTx/>
                <a:latin typeface="Calibri" panose="020F0502020204030204"/>
                <a:ea typeface="+mn-ea"/>
                <a:cs typeface="Arial" charset="0"/>
              </a:rPr>
              <a:t>®</a:t>
            </a:r>
          </a:p>
        </p:txBody>
      </p:sp>
      <p:sp>
        <p:nvSpPr>
          <p:cNvPr id="56" name="Rounded Rectangle 55">
            <a:extLst>
              <a:ext uri="{FF2B5EF4-FFF2-40B4-BE49-F238E27FC236}">
                <a16:creationId xmlns:a16="http://schemas.microsoft.com/office/drawing/2014/main" id="{61EB943C-382F-B44D-8029-1F5A17F1AB5F}"/>
              </a:ext>
            </a:extLst>
          </p:cNvPr>
          <p:cNvSpPr/>
          <p:nvPr/>
        </p:nvSpPr>
        <p:spPr bwMode="auto">
          <a:xfrm>
            <a:off x="2353520" y="2975661"/>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1" u="none" strike="noStrike" kern="1200" cap="none" spc="0" normalizeH="0" baseline="0" dirty="0">
                <a:ln>
                  <a:noFill/>
                </a:ln>
                <a:solidFill>
                  <a:srgbClr val="FFFFFF"/>
                </a:solidFill>
                <a:effectLst/>
                <a:uLnTx/>
                <a:uFillTx/>
                <a:latin typeface="Calibri" panose="020F0502020204030204"/>
                <a:ea typeface="+mn-ea"/>
                <a:cs typeface="Arial" charset="0"/>
              </a:rPr>
              <a:t>lifesGLA</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™10’n-6-oil</a:t>
            </a:r>
          </a:p>
        </p:txBody>
      </p:sp>
      <p:sp>
        <p:nvSpPr>
          <p:cNvPr id="57" name="Rounded Rectangle 56">
            <a:extLst>
              <a:ext uri="{FF2B5EF4-FFF2-40B4-BE49-F238E27FC236}">
                <a16:creationId xmlns:a16="http://schemas.microsoft.com/office/drawing/2014/main" id="{FCE43F16-C3F2-734A-9C1E-2F4007556E5C}"/>
              </a:ext>
            </a:extLst>
          </p:cNvPr>
          <p:cNvSpPr/>
          <p:nvPr/>
        </p:nvSpPr>
        <p:spPr bwMode="auto">
          <a:xfrm>
            <a:off x="2330371" y="3388471"/>
            <a:ext cx="1587742" cy="299087"/>
          </a:xfrm>
          <a:prstGeom prst="roundRect">
            <a:avLst/>
          </a:prstGeom>
          <a:gradFill flip="none" rotWithShape="0">
            <a:gsLst>
              <a:gs pos="0">
                <a:srgbClr val="007E4B"/>
              </a:gs>
              <a:gs pos="100000">
                <a:srgbClr val="005132"/>
              </a:gs>
            </a:gsLst>
            <a:lin ang="5400000" scaled="1"/>
            <a:tileRect/>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1" u="none" strike="noStrike" kern="1200" cap="none" spc="0" normalizeH="0" baseline="0" dirty="0">
                <a:ln>
                  <a:noFill/>
                </a:ln>
                <a:solidFill>
                  <a:srgbClr val="FFFFFF"/>
                </a:solidFill>
                <a:effectLst/>
                <a:uLnTx/>
                <a:uFillTx/>
                <a:latin typeface="Calibri" panose="020F0502020204030204"/>
                <a:ea typeface="+mn-ea"/>
                <a:cs typeface="Arial" charset="0"/>
              </a:rPr>
              <a:t>lifesGLA</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™25’n-6-oil</a:t>
            </a:r>
          </a:p>
        </p:txBody>
      </p:sp>
      <p:sp>
        <p:nvSpPr>
          <p:cNvPr id="58" name="Rounded Rectangle 57">
            <a:extLst>
              <a:ext uri="{FF2B5EF4-FFF2-40B4-BE49-F238E27FC236}">
                <a16:creationId xmlns:a16="http://schemas.microsoft.com/office/drawing/2014/main" id="{BABB4B5E-ED18-3649-A8CD-8425C7B060B8}"/>
              </a:ext>
            </a:extLst>
          </p:cNvPr>
          <p:cNvSpPr/>
          <p:nvPr/>
        </p:nvSpPr>
        <p:spPr bwMode="auto">
          <a:xfrm>
            <a:off x="2347629" y="3808162"/>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Mixed TOCOPHEROLS 95</a:t>
            </a:r>
          </a:p>
        </p:txBody>
      </p:sp>
      <p:sp>
        <p:nvSpPr>
          <p:cNvPr id="25" name="Rectangle : coins arrondis 5">
            <a:extLst>
              <a:ext uri="{FF2B5EF4-FFF2-40B4-BE49-F238E27FC236}">
                <a16:creationId xmlns:a16="http://schemas.microsoft.com/office/drawing/2014/main" id="{6DD7BF45-3402-304C-9F8D-31C6C2AEA198}"/>
              </a:ext>
            </a:extLst>
          </p:cNvPr>
          <p:cNvSpPr/>
          <p:nvPr/>
        </p:nvSpPr>
        <p:spPr bwMode="auto">
          <a:xfrm>
            <a:off x="451854" y="5568455"/>
            <a:ext cx="7884489" cy="492919"/>
          </a:xfrm>
          <a:prstGeom prst="roundRect">
            <a:avLst>
              <a:gd name="adj" fmla="val 11069"/>
            </a:avLst>
          </a:prstGeom>
          <a:solidFill>
            <a:srgbClr val="45AC34">
              <a:alpha val="10000"/>
            </a:srgbClr>
          </a:solidFill>
          <a:ln w="28575" cap="flat" cmpd="sng" algn="ctr">
            <a:solidFill>
              <a:srgbClr val="007E4B"/>
            </a:solidFill>
            <a:prstDash val="solid"/>
            <a:round/>
            <a:headEnd type="none" w="med" len="med"/>
            <a:tailEnd type="none" w="med" len="med"/>
          </a:ln>
          <a:extLst>
            <a:ext uri="{AF507438-7753-43e0-B8FC-AC1667EBCBE1}">
              <a14:hiddenEffects xmlns="" xmlns:a14="http://schemas.microsoft.com/office/drawing/2010/main">
                <a:effectLst>
                  <a:outerShdw dist="35921" dir="2700000" algn="ctr" rotWithShape="0">
                    <a:srgbClr val="808080"/>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srgbClr val="007E4B"/>
                </a:solidFill>
                <a:effectLst/>
                <a:uLnTx/>
                <a:uFillTx/>
                <a:latin typeface="Fira Sans" panose="020B0503050000020004" pitchFamily="34" charset="0"/>
                <a:ea typeface="Fira Sans" panose="020B0503050000020004" pitchFamily="34" charset="0"/>
              </a:rPr>
              <a:t>According to ISO 16128, a natural origin index and a natural index can be provided, as soon as the </a:t>
            </a:r>
            <a:r>
              <a:rPr kumimoji="0" lang="en-GB" sz="1200" b="1" i="0" u="none" strike="noStrike" kern="1200" cap="none" spc="0" normalizeH="0" baseline="0" dirty="0">
                <a:ln>
                  <a:noFill/>
                </a:ln>
                <a:solidFill>
                  <a:srgbClr val="007E4B"/>
                </a:solidFill>
                <a:effectLst/>
                <a:uLnTx/>
                <a:uFillTx/>
                <a:latin typeface="Fira Sans" panose="020B0503050000020004" pitchFamily="34" charset="0"/>
                <a:ea typeface="Fira Sans" panose="020B0503050000020004" pitchFamily="34" charset="0"/>
              </a:rPr>
              <a:t>natural part </a:t>
            </a:r>
            <a:r>
              <a:rPr kumimoji="0" lang="en-GB" sz="1200" b="0" i="0" u="none" strike="noStrike" kern="1200" cap="none" spc="0" normalizeH="0" baseline="0" dirty="0">
                <a:ln>
                  <a:noFill/>
                </a:ln>
                <a:solidFill>
                  <a:srgbClr val="007E4B"/>
                </a:solidFill>
                <a:effectLst/>
                <a:uLnTx/>
                <a:uFillTx/>
                <a:latin typeface="Fira Sans" panose="020B0503050000020004" pitchFamily="34" charset="0"/>
                <a:ea typeface="Fira Sans" panose="020B0503050000020004" pitchFamily="34" charset="0"/>
              </a:rPr>
              <a:t>of the ingredient/molecule is </a:t>
            </a:r>
            <a:r>
              <a:rPr kumimoji="0" lang="en-GB" sz="1200" b="1" i="0" u="none" strike="noStrike" kern="1200" cap="none" spc="0" normalizeH="0" baseline="0" dirty="0">
                <a:ln>
                  <a:noFill/>
                </a:ln>
                <a:solidFill>
                  <a:srgbClr val="007E4B"/>
                </a:solidFill>
                <a:effectLst/>
                <a:uLnTx/>
                <a:uFillTx/>
                <a:latin typeface="Fira Sans" panose="020B0503050000020004" pitchFamily="34" charset="0"/>
                <a:ea typeface="Fira Sans" panose="020B0503050000020004" pitchFamily="34" charset="0"/>
              </a:rPr>
              <a:t>higher than 50%</a:t>
            </a:r>
            <a:r>
              <a:rPr kumimoji="0" lang="en-GB" sz="1200" b="0" i="0" u="none" strike="noStrike" kern="1200" cap="none" spc="0" normalizeH="0" baseline="0" dirty="0">
                <a:ln>
                  <a:noFill/>
                </a:ln>
                <a:solidFill>
                  <a:srgbClr val="007E4B"/>
                </a:solidFill>
                <a:effectLst/>
                <a:uLnTx/>
                <a:uFillTx/>
                <a:latin typeface="Fira Sans" panose="020B0503050000020004" pitchFamily="34" charset="0"/>
                <a:ea typeface="Fira Sans" panose="020B0503050000020004" pitchFamily="34" charset="0"/>
              </a:rPr>
              <a:t>. This table lists DSM’s best-in-class personal care ingredients</a:t>
            </a:r>
            <a:r>
              <a:rPr kumimoji="0" lang="en-GB" sz="1200" b="0" i="0" u="none" strike="noStrike" kern="1200" cap="none" spc="0" normalizeH="0" baseline="0" dirty="0">
                <a:ln>
                  <a:noFill/>
                </a:ln>
                <a:solidFill>
                  <a:srgbClr val="007E4B"/>
                </a:solidFill>
                <a:effectLst/>
                <a:uLnTx/>
                <a:uFillTx/>
                <a:latin typeface="Calibri" panose="020F0502020204030204"/>
              </a:rPr>
              <a:t>.</a:t>
            </a:r>
          </a:p>
        </p:txBody>
      </p:sp>
      <p:sp>
        <p:nvSpPr>
          <p:cNvPr id="59" name="Title 1">
            <a:extLst>
              <a:ext uri="{FF2B5EF4-FFF2-40B4-BE49-F238E27FC236}">
                <a16:creationId xmlns:a16="http://schemas.microsoft.com/office/drawing/2014/main" id="{BC17FD7E-F6E9-EB46-A450-C2C48948F8AD}"/>
              </a:ext>
            </a:extLst>
          </p:cNvPr>
          <p:cNvSpPr txBox="1">
            <a:spLocks/>
          </p:cNvSpPr>
          <p:nvPr/>
        </p:nvSpPr>
        <p:spPr bwMode="auto">
          <a:xfrm>
            <a:off x="1219686" y="1659481"/>
            <a:ext cx="2085835"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200" b="1">
                <a:solidFill>
                  <a:schemeClr val="tx2"/>
                </a:solidFill>
                <a:latin typeface="+mj-lt"/>
                <a:ea typeface="+mj-ea"/>
                <a:cs typeface="+mj-cs"/>
              </a:defRPr>
            </a:lvl1pPr>
            <a:lvl2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5pPr>
            <a:lvl6pPr marL="4572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6pPr>
            <a:lvl7pPr marL="9144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7pPr>
            <a:lvl8pPr marL="13716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8pPr>
            <a:lvl9pPr marL="18288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9pPr>
          </a:lstStyle>
          <a:p>
            <a:pPr algn="ctr">
              <a:defRPr/>
            </a:pPr>
            <a:r>
              <a:rPr lang="en-GB" sz="1200" b="0" kern="0" dirty="0">
                <a:solidFill>
                  <a:schemeClr val="accent6">
                    <a:lumMod val="75000"/>
                  </a:schemeClr>
                </a:solidFill>
                <a:latin typeface="Fira Sans Medium" panose="020B0603050000020004" pitchFamily="34" charset="0"/>
                <a:ea typeface="Fira Sans Medium" panose="020B0603050000020004" pitchFamily="34" charset="0"/>
              </a:rPr>
              <a:t>100%</a:t>
            </a:r>
            <a:br>
              <a:rPr lang="en-GB" sz="1200" b="0" kern="0" dirty="0">
                <a:solidFill>
                  <a:schemeClr val="accent6">
                    <a:lumMod val="75000"/>
                  </a:schemeClr>
                </a:solidFill>
                <a:latin typeface="Fira Sans Medium" panose="020B0603050000020004" pitchFamily="34" charset="0"/>
                <a:ea typeface="Fira Sans Medium" panose="020B0603050000020004" pitchFamily="34" charset="0"/>
              </a:rPr>
            </a:br>
            <a:r>
              <a:rPr lang="en-GB" sz="1200" b="0" kern="0" dirty="0">
                <a:solidFill>
                  <a:schemeClr val="accent6">
                    <a:lumMod val="75000"/>
                  </a:schemeClr>
                </a:solidFill>
                <a:latin typeface="Fira Sans Medium" panose="020B0603050000020004" pitchFamily="34" charset="0"/>
                <a:ea typeface="Fira Sans Medium" panose="020B0603050000020004" pitchFamily="34" charset="0"/>
              </a:rPr>
              <a:t>NATURAL ORIGIN </a:t>
            </a:r>
          </a:p>
        </p:txBody>
      </p:sp>
      <p:sp>
        <p:nvSpPr>
          <p:cNvPr id="60" name="Title 1">
            <a:extLst>
              <a:ext uri="{FF2B5EF4-FFF2-40B4-BE49-F238E27FC236}">
                <a16:creationId xmlns:a16="http://schemas.microsoft.com/office/drawing/2014/main" id="{4879DA09-EEDD-F54F-8019-FEC6B43E22ED}"/>
              </a:ext>
            </a:extLst>
          </p:cNvPr>
          <p:cNvSpPr txBox="1">
            <a:spLocks/>
          </p:cNvSpPr>
          <p:nvPr/>
        </p:nvSpPr>
        <p:spPr bwMode="auto">
          <a:xfrm>
            <a:off x="6650078" y="1654608"/>
            <a:ext cx="2085835"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200" b="1">
                <a:solidFill>
                  <a:schemeClr val="tx2"/>
                </a:solidFill>
                <a:latin typeface="+mj-lt"/>
                <a:ea typeface="+mj-ea"/>
                <a:cs typeface="+mj-cs"/>
              </a:defRPr>
            </a:lvl1pPr>
            <a:lvl2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5pPr>
            <a:lvl6pPr marL="4572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6pPr>
            <a:lvl7pPr marL="9144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7pPr>
            <a:lvl8pPr marL="13716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8pPr>
            <a:lvl9pPr marL="18288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ctr" defTabSz="914400" rtl="0" eaLnBrk="1" fontAlgn="base" latinLnBrk="0" hangingPunct="1">
              <a:lnSpc>
                <a:spcPct val="95000"/>
              </a:lnSpc>
              <a:spcBef>
                <a:spcPct val="0"/>
              </a:spcBef>
              <a:spcAft>
                <a:spcPct val="0"/>
              </a:spcAft>
              <a:buClrTx/>
              <a:buSzTx/>
              <a:buFontTx/>
              <a:buNone/>
              <a:tabLst/>
              <a:defRPr/>
            </a:pPr>
            <a:r>
              <a:rPr kumimoji="0" lang="en-GB" sz="1200" b="0" i="0" u="none" strike="noStrike" kern="0" cap="none" spc="0" normalizeH="0" baseline="0" dirty="0">
                <a:ln>
                  <a:noFill/>
                </a:ln>
                <a:solidFill>
                  <a:srgbClr val="45AC34"/>
                </a:solidFill>
                <a:effectLst/>
                <a:uLnTx/>
                <a:uFillTx/>
                <a:latin typeface="Fira Sans Medium" panose="020B0603050000020004" pitchFamily="34" charset="0"/>
                <a:ea typeface="Fira Sans Medium" panose="020B0603050000020004" pitchFamily="34" charset="0"/>
              </a:rPr>
              <a:t>98-99.9%</a:t>
            </a:r>
            <a:br>
              <a:rPr kumimoji="0" lang="en-GB" sz="1200" b="0" i="0" u="none" strike="noStrike" kern="0" cap="none" spc="0" normalizeH="0" baseline="0" dirty="0">
                <a:ln>
                  <a:noFill/>
                </a:ln>
                <a:solidFill>
                  <a:srgbClr val="45AC34"/>
                </a:solidFill>
                <a:effectLst/>
                <a:uLnTx/>
                <a:uFillTx/>
                <a:latin typeface="Fira Sans Medium" panose="020B0603050000020004" pitchFamily="34" charset="0"/>
                <a:ea typeface="Fira Sans Medium" panose="020B0603050000020004" pitchFamily="34" charset="0"/>
              </a:rPr>
            </a:br>
            <a:r>
              <a:rPr kumimoji="0" lang="en-GB" sz="1200" b="0" i="0" u="none" strike="noStrike" kern="0" cap="none" spc="0" normalizeH="0" baseline="0" dirty="0">
                <a:ln>
                  <a:noFill/>
                </a:ln>
                <a:solidFill>
                  <a:srgbClr val="45AC34"/>
                </a:solidFill>
                <a:effectLst/>
                <a:uLnTx/>
                <a:uFillTx/>
                <a:latin typeface="Fira Sans Medium" panose="020B0603050000020004" pitchFamily="34" charset="0"/>
                <a:ea typeface="Fira Sans Medium" panose="020B0603050000020004" pitchFamily="34" charset="0"/>
              </a:rPr>
              <a:t>NATURAL ORIGIN </a:t>
            </a:r>
          </a:p>
        </p:txBody>
      </p:sp>
      <p:sp>
        <p:nvSpPr>
          <p:cNvPr id="62" name="Title 1">
            <a:extLst>
              <a:ext uri="{FF2B5EF4-FFF2-40B4-BE49-F238E27FC236}">
                <a16:creationId xmlns:a16="http://schemas.microsoft.com/office/drawing/2014/main" id="{7BED2488-C5D3-914A-B197-50A0A6574BE0}"/>
              </a:ext>
            </a:extLst>
          </p:cNvPr>
          <p:cNvSpPr txBox="1">
            <a:spLocks/>
          </p:cNvSpPr>
          <p:nvPr/>
        </p:nvSpPr>
        <p:spPr bwMode="auto">
          <a:xfrm>
            <a:off x="9684831" y="1649048"/>
            <a:ext cx="2085835"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200" b="1">
                <a:solidFill>
                  <a:schemeClr val="tx2"/>
                </a:solidFill>
                <a:latin typeface="+mj-lt"/>
                <a:ea typeface="+mj-ea"/>
                <a:cs typeface="+mj-cs"/>
              </a:defRPr>
            </a:lvl1pPr>
            <a:lvl2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5pPr>
            <a:lvl6pPr marL="4572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6pPr>
            <a:lvl7pPr marL="9144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7pPr>
            <a:lvl8pPr marL="13716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8pPr>
            <a:lvl9pPr marL="18288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ctr" defTabSz="914400" rtl="0" eaLnBrk="1" fontAlgn="base" latinLnBrk="0" hangingPunct="1">
              <a:lnSpc>
                <a:spcPct val="95000"/>
              </a:lnSpc>
              <a:spcBef>
                <a:spcPct val="0"/>
              </a:spcBef>
              <a:spcAft>
                <a:spcPct val="0"/>
              </a:spcAft>
              <a:buClrTx/>
              <a:buSzTx/>
              <a:buFontTx/>
              <a:buNone/>
              <a:tabLst/>
              <a:defRPr/>
            </a:pPr>
            <a:r>
              <a:rPr kumimoji="0" lang="en-GB" sz="1200" b="0" i="0" u="none" strike="noStrike" kern="0" cap="none" spc="0" normalizeH="0" baseline="0" dirty="0">
                <a:ln>
                  <a:noFill/>
                </a:ln>
                <a:solidFill>
                  <a:srgbClr val="45AC34"/>
                </a:solidFill>
                <a:effectLst/>
                <a:uLnTx/>
                <a:uFillTx/>
                <a:latin typeface="Fira Sans Medium" panose="020B0603050000020004" pitchFamily="34" charset="0"/>
                <a:ea typeface="Fira Sans Medium" panose="020B0603050000020004" pitchFamily="34" charset="0"/>
              </a:rPr>
              <a:t>90-97.9%</a:t>
            </a:r>
            <a:br>
              <a:rPr kumimoji="0" lang="en-GB" sz="1200" b="0" i="0" u="none" strike="noStrike" kern="0" cap="none" spc="0" normalizeH="0" baseline="0" dirty="0">
                <a:ln>
                  <a:noFill/>
                </a:ln>
                <a:solidFill>
                  <a:srgbClr val="45AC34"/>
                </a:solidFill>
                <a:effectLst/>
                <a:uLnTx/>
                <a:uFillTx/>
                <a:latin typeface="Fira Sans Medium" panose="020B0603050000020004" pitchFamily="34" charset="0"/>
                <a:ea typeface="Fira Sans Medium" panose="020B0603050000020004" pitchFamily="34" charset="0"/>
              </a:rPr>
            </a:br>
            <a:r>
              <a:rPr kumimoji="0" lang="en-GB" sz="1200" b="0" i="0" u="none" strike="noStrike" kern="0" cap="none" spc="0" normalizeH="0" baseline="0" dirty="0">
                <a:ln>
                  <a:noFill/>
                </a:ln>
                <a:solidFill>
                  <a:srgbClr val="45AC34"/>
                </a:solidFill>
                <a:effectLst/>
                <a:uLnTx/>
                <a:uFillTx/>
                <a:latin typeface="Fira Sans Medium" panose="020B0603050000020004" pitchFamily="34" charset="0"/>
                <a:ea typeface="Fira Sans Medium" panose="020B0603050000020004" pitchFamily="34" charset="0"/>
              </a:rPr>
              <a:t>NATURAL ORIGIN </a:t>
            </a:r>
          </a:p>
        </p:txBody>
      </p:sp>
      <p:pic>
        <p:nvPicPr>
          <p:cNvPr id="43" name="Picture 42">
            <a:extLst>
              <a:ext uri="{FF2B5EF4-FFF2-40B4-BE49-F238E27FC236}">
                <a16:creationId xmlns:a16="http://schemas.microsoft.com/office/drawing/2014/main" id="{A0557908-6813-4E21-ABD0-FED2F2A9CA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47" name="Rounded Rectangle 57">
            <a:extLst>
              <a:ext uri="{FF2B5EF4-FFF2-40B4-BE49-F238E27FC236}">
                <a16:creationId xmlns:a16="http://schemas.microsoft.com/office/drawing/2014/main" id="{F3FBF372-EBC6-46C5-AD05-0D55AE648C66}"/>
              </a:ext>
            </a:extLst>
          </p:cNvPr>
          <p:cNvSpPr/>
          <p:nvPr/>
        </p:nvSpPr>
        <p:spPr bwMode="auto">
          <a:xfrm>
            <a:off x="4096309" y="2587366"/>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STAY-C® 50 *</a:t>
            </a:r>
          </a:p>
        </p:txBody>
      </p:sp>
      <p:sp>
        <p:nvSpPr>
          <p:cNvPr id="51" name="Rounded Rectangle 57">
            <a:extLst>
              <a:ext uri="{FF2B5EF4-FFF2-40B4-BE49-F238E27FC236}">
                <a16:creationId xmlns:a16="http://schemas.microsoft.com/office/drawing/2014/main" id="{EAB29CC0-9990-4101-816F-31825AF172C2}"/>
              </a:ext>
            </a:extLst>
          </p:cNvPr>
          <p:cNvSpPr/>
          <p:nvPr/>
        </p:nvSpPr>
        <p:spPr bwMode="auto">
          <a:xfrm>
            <a:off x="4052471" y="3360372"/>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cs typeface="Arial" charset="0"/>
              </a:rPr>
              <a:t>TILAMAR® PDO </a:t>
            </a:r>
            <a:r>
              <a:rPr lang="en-GB" sz="900" b="1" dirty="0">
                <a:solidFill>
                  <a:srgbClr val="FFFFFF"/>
                </a:solidFill>
                <a:latin typeface="Calibri" panose="020F0502020204030204"/>
                <a:cs typeface="Arial" charset="0"/>
              </a:rPr>
              <a:t>with</a:t>
            </a:r>
            <a:r>
              <a:rPr kumimoji="0" lang="en-GB" sz="900" b="1" i="0" u="none" strike="noStrike" kern="1200" cap="none" spc="0" normalizeH="0" baseline="0" dirty="0">
                <a:ln>
                  <a:noFill/>
                </a:ln>
                <a:solidFill>
                  <a:srgbClr val="FFFFFF"/>
                </a:solidFill>
                <a:effectLst/>
                <a:uLnTx/>
                <a:uFillTx/>
                <a:latin typeface="Calibri" panose="020F0502020204030204"/>
                <a:cs typeface="Arial" charset="0"/>
              </a:rPr>
              <a:t> NØØVISTA</a:t>
            </a:r>
          </a:p>
        </p:txBody>
      </p:sp>
      <p:sp>
        <p:nvSpPr>
          <p:cNvPr id="61" name="Rounded Rectangle 29">
            <a:extLst>
              <a:ext uri="{FF2B5EF4-FFF2-40B4-BE49-F238E27FC236}">
                <a16:creationId xmlns:a16="http://schemas.microsoft.com/office/drawing/2014/main" id="{FEF9BA8A-A578-4ED6-87DB-AFE43767EAB3}"/>
              </a:ext>
            </a:extLst>
          </p:cNvPr>
          <p:cNvSpPr/>
          <p:nvPr/>
        </p:nvSpPr>
        <p:spPr bwMode="auto">
          <a:xfrm>
            <a:off x="6122623" y="2555266"/>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ASCORBIC ACID</a:t>
            </a:r>
          </a:p>
        </p:txBody>
      </p:sp>
      <p:sp>
        <p:nvSpPr>
          <p:cNvPr id="4" name="TextBox 3">
            <a:extLst>
              <a:ext uri="{FF2B5EF4-FFF2-40B4-BE49-F238E27FC236}">
                <a16:creationId xmlns:a16="http://schemas.microsoft.com/office/drawing/2014/main" id="{DDF32AB0-8C3E-4032-94CC-3607AC9268D6}"/>
              </a:ext>
            </a:extLst>
          </p:cNvPr>
          <p:cNvSpPr txBox="1"/>
          <p:nvPr/>
        </p:nvSpPr>
        <p:spPr>
          <a:xfrm>
            <a:off x="4237061" y="5163315"/>
            <a:ext cx="1430200"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dirty="0">
                <a:ln>
                  <a:noFill/>
                </a:ln>
                <a:solidFill>
                  <a:srgbClr val="FFFFFF">
                    <a:lumMod val="50000"/>
                  </a:srgbClr>
                </a:solidFill>
                <a:effectLst/>
                <a:uLnTx/>
                <a:uFillTx/>
                <a:latin typeface="Calibri" panose="020F0502020204030204"/>
              </a:rPr>
              <a:t>* </a:t>
            </a:r>
            <a:r>
              <a:rPr kumimoji="0" lang="en-GB" sz="800" b="0" i="0" u="none" strike="noStrike" kern="1200" cap="none" spc="0" normalizeH="0" baseline="0" dirty="0">
                <a:ln>
                  <a:noFill/>
                </a:ln>
                <a:solidFill>
                  <a:srgbClr val="FFFFFF">
                    <a:lumMod val="50000"/>
                  </a:srgbClr>
                </a:solidFill>
                <a:effectLst/>
                <a:uLnTx/>
                <a:uFillTx/>
                <a:latin typeface="Fira Sans" panose="020B0503050000020004" pitchFamily="34" charset="0"/>
                <a:ea typeface="Fira Sans" panose="020B0503050000020004" pitchFamily="34" charset="0"/>
              </a:rPr>
              <a:t>Based on Carbon method</a:t>
            </a:r>
          </a:p>
        </p:txBody>
      </p:sp>
      <p:sp>
        <p:nvSpPr>
          <p:cNvPr id="63" name="Rounded Rectangle 57">
            <a:extLst>
              <a:ext uri="{FF2B5EF4-FFF2-40B4-BE49-F238E27FC236}">
                <a16:creationId xmlns:a16="http://schemas.microsoft.com/office/drawing/2014/main" id="{BF845B67-64D8-428A-B54E-B91E5C822271}"/>
              </a:ext>
            </a:extLst>
          </p:cNvPr>
          <p:cNvSpPr/>
          <p:nvPr/>
        </p:nvSpPr>
        <p:spPr bwMode="auto">
          <a:xfrm>
            <a:off x="563283" y="2972898"/>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ALPAFLOR® EDELWEISS CB</a:t>
            </a:r>
          </a:p>
        </p:txBody>
      </p:sp>
      <p:sp>
        <p:nvSpPr>
          <p:cNvPr id="64" name="Rounded Rectangle 57">
            <a:extLst>
              <a:ext uri="{FF2B5EF4-FFF2-40B4-BE49-F238E27FC236}">
                <a16:creationId xmlns:a16="http://schemas.microsoft.com/office/drawing/2014/main" id="{D1206D34-2D45-4AE9-9A8C-03834A114748}"/>
              </a:ext>
            </a:extLst>
          </p:cNvPr>
          <p:cNvSpPr/>
          <p:nvPr/>
        </p:nvSpPr>
        <p:spPr bwMode="auto">
          <a:xfrm>
            <a:off x="552938" y="4212122"/>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ALPAFLOR® SCUTELLARIA CB</a:t>
            </a:r>
          </a:p>
        </p:txBody>
      </p:sp>
      <p:sp>
        <p:nvSpPr>
          <p:cNvPr id="65" name="Rounded Rectangle 57">
            <a:extLst>
              <a:ext uri="{FF2B5EF4-FFF2-40B4-BE49-F238E27FC236}">
                <a16:creationId xmlns:a16="http://schemas.microsoft.com/office/drawing/2014/main" id="{00327B37-9C65-4FDE-81B6-4E763513B7F3}"/>
              </a:ext>
            </a:extLst>
          </p:cNvPr>
          <p:cNvSpPr/>
          <p:nvPr/>
        </p:nvSpPr>
        <p:spPr bwMode="auto">
          <a:xfrm>
            <a:off x="554255" y="2575787"/>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ALPAFLOR® ALP-SEBUM CB</a:t>
            </a:r>
          </a:p>
        </p:txBody>
      </p:sp>
      <p:sp>
        <p:nvSpPr>
          <p:cNvPr id="66" name="Rounded Rectangle 57">
            <a:extLst>
              <a:ext uri="{FF2B5EF4-FFF2-40B4-BE49-F238E27FC236}">
                <a16:creationId xmlns:a16="http://schemas.microsoft.com/office/drawing/2014/main" id="{9116E9EA-085C-42D1-BC38-871A87E1AB4D}"/>
              </a:ext>
            </a:extLst>
          </p:cNvPr>
          <p:cNvSpPr/>
          <p:nvPr/>
        </p:nvSpPr>
        <p:spPr bwMode="auto">
          <a:xfrm>
            <a:off x="571568" y="3806131"/>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ALPAFLOR® NECTAPURE PF</a:t>
            </a:r>
          </a:p>
        </p:txBody>
      </p:sp>
      <p:sp>
        <p:nvSpPr>
          <p:cNvPr id="67" name="Rounded Rectangle 57">
            <a:extLst>
              <a:ext uri="{FF2B5EF4-FFF2-40B4-BE49-F238E27FC236}">
                <a16:creationId xmlns:a16="http://schemas.microsoft.com/office/drawing/2014/main" id="{5128B729-D395-45F7-A412-A255B85D5CBC}"/>
              </a:ext>
            </a:extLst>
          </p:cNvPr>
          <p:cNvSpPr/>
          <p:nvPr/>
        </p:nvSpPr>
        <p:spPr bwMode="auto">
          <a:xfrm>
            <a:off x="571562" y="3387601"/>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ALPAFLOR® GIGAWHITE CB</a:t>
            </a:r>
          </a:p>
        </p:txBody>
      </p:sp>
      <p:sp>
        <p:nvSpPr>
          <p:cNvPr id="68" name="Rounded Rectangle 29">
            <a:extLst>
              <a:ext uri="{FF2B5EF4-FFF2-40B4-BE49-F238E27FC236}">
                <a16:creationId xmlns:a16="http://schemas.microsoft.com/office/drawing/2014/main" id="{63D41372-5B1E-4310-BBB1-27A3C35B8895}"/>
              </a:ext>
            </a:extLst>
          </p:cNvPr>
          <p:cNvSpPr/>
          <p:nvPr/>
        </p:nvSpPr>
        <p:spPr bwMode="auto">
          <a:xfrm>
            <a:off x="6122623" y="2151080"/>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ALPAFLOR®  AO ACTIVES (7)</a:t>
            </a:r>
          </a:p>
        </p:txBody>
      </p:sp>
      <p:sp>
        <p:nvSpPr>
          <p:cNvPr id="69" name="Rounded Rectangle 52">
            <a:extLst>
              <a:ext uri="{FF2B5EF4-FFF2-40B4-BE49-F238E27FC236}">
                <a16:creationId xmlns:a16="http://schemas.microsoft.com/office/drawing/2014/main" id="{19D58A72-0C75-4542-A974-D1ED2972C7F6}"/>
              </a:ext>
            </a:extLst>
          </p:cNvPr>
          <p:cNvSpPr/>
          <p:nvPr/>
        </p:nvSpPr>
        <p:spPr bwMode="auto">
          <a:xfrm>
            <a:off x="9939190" y="4185810"/>
            <a:ext cx="1587742" cy="299087"/>
          </a:xfrm>
          <a:prstGeom prst="roundRect">
            <a:avLst/>
          </a:prstGeom>
          <a:gradFill>
            <a:gsLst>
              <a:gs pos="0">
                <a:srgbClr val="92D050"/>
              </a:gs>
              <a:gs pos="100000">
                <a:srgbClr val="45AC34"/>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PARSOL® ZX</a:t>
            </a:r>
          </a:p>
        </p:txBody>
      </p:sp>
      <p:sp>
        <p:nvSpPr>
          <p:cNvPr id="70" name="Rounded Rectangle 52">
            <a:extLst>
              <a:ext uri="{FF2B5EF4-FFF2-40B4-BE49-F238E27FC236}">
                <a16:creationId xmlns:a16="http://schemas.microsoft.com/office/drawing/2014/main" id="{071279B5-3CB5-4F13-B4DD-E0A68008D084}"/>
              </a:ext>
            </a:extLst>
          </p:cNvPr>
          <p:cNvSpPr/>
          <p:nvPr/>
        </p:nvSpPr>
        <p:spPr bwMode="auto">
          <a:xfrm>
            <a:off x="9939190" y="4600120"/>
            <a:ext cx="1587742" cy="299087"/>
          </a:xfrm>
          <a:prstGeom prst="roundRect">
            <a:avLst/>
          </a:prstGeom>
          <a:gradFill>
            <a:gsLst>
              <a:gs pos="0">
                <a:srgbClr val="92D050"/>
              </a:gs>
              <a:gs pos="100000">
                <a:srgbClr val="45AC34"/>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VALVANCE® </a:t>
            </a:r>
            <a:r>
              <a:rPr kumimoji="0" lang="en-GB" sz="900" b="1" i="1" u="none" strike="noStrike" kern="1200" cap="none" spc="0" normalizeH="0" baseline="0" dirty="0">
                <a:ln>
                  <a:noFill/>
                </a:ln>
                <a:solidFill>
                  <a:srgbClr val="FFFFFF"/>
                </a:solidFill>
                <a:effectLst/>
                <a:uLnTx/>
                <a:uFillTx/>
                <a:latin typeface="Calibri" panose="020F0502020204030204"/>
                <a:ea typeface="+mn-ea"/>
                <a:cs typeface="Arial" charset="0"/>
              </a:rPr>
              <a:t>Touch</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 250</a:t>
            </a:r>
          </a:p>
        </p:txBody>
      </p:sp>
      <p:sp>
        <p:nvSpPr>
          <p:cNvPr id="71" name="Rounded Rectangle 40">
            <a:extLst>
              <a:ext uri="{FF2B5EF4-FFF2-40B4-BE49-F238E27FC236}">
                <a16:creationId xmlns:a16="http://schemas.microsoft.com/office/drawing/2014/main" id="{47CEE49D-130F-49C7-9BB2-49607A789A2E}"/>
              </a:ext>
            </a:extLst>
          </p:cNvPr>
          <p:cNvSpPr/>
          <p:nvPr/>
        </p:nvSpPr>
        <p:spPr bwMode="auto">
          <a:xfrm>
            <a:off x="2325661" y="4640663"/>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algn="ctr"/>
            <a:r>
              <a:rPr lang="en-GB" sz="900" b="1" dirty="0">
                <a:solidFill>
                  <a:srgbClr val="FFFFFF"/>
                </a:solidFill>
                <a:latin typeface="Calibri" panose="020F0502020204030204"/>
                <a:cs typeface="Arial" charset="0"/>
              </a:rPr>
              <a:t>PEPHA®-AGE CB</a:t>
            </a:r>
          </a:p>
        </p:txBody>
      </p:sp>
      <p:sp>
        <p:nvSpPr>
          <p:cNvPr id="72" name="Rounded Rectangle 29">
            <a:extLst>
              <a:ext uri="{FF2B5EF4-FFF2-40B4-BE49-F238E27FC236}">
                <a16:creationId xmlns:a16="http://schemas.microsoft.com/office/drawing/2014/main" id="{DF3128A3-0785-41E5-BE5D-25DB6D4E3718}"/>
              </a:ext>
            </a:extLst>
          </p:cNvPr>
          <p:cNvSpPr/>
          <p:nvPr/>
        </p:nvSpPr>
        <p:spPr bwMode="auto">
          <a:xfrm>
            <a:off x="7833131" y="2146562"/>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PENTACARE-NA PF</a:t>
            </a:r>
          </a:p>
        </p:txBody>
      </p:sp>
      <p:sp>
        <p:nvSpPr>
          <p:cNvPr id="73" name="Rounded Rectangle 57">
            <a:extLst>
              <a:ext uri="{FF2B5EF4-FFF2-40B4-BE49-F238E27FC236}">
                <a16:creationId xmlns:a16="http://schemas.microsoft.com/office/drawing/2014/main" id="{85531C34-DD0C-4EB6-B0A8-B328B9ADEB96}"/>
              </a:ext>
            </a:extLst>
          </p:cNvPr>
          <p:cNvSpPr/>
          <p:nvPr/>
        </p:nvSpPr>
        <p:spPr bwMode="auto">
          <a:xfrm>
            <a:off x="2351515" y="2186212"/>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HYA-ACT</a:t>
            </a:r>
            <a:r>
              <a:rPr kumimoji="0" lang="en-GB" sz="900" b="1" i="0" u="none" strike="noStrike" kern="1200" cap="none" spc="0" normalizeH="0" baseline="30000" dirty="0">
                <a:ln>
                  <a:noFill/>
                </a:ln>
                <a:solidFill>
                  <a:srgbClr val="FFFFFF"/>
                </a:solidFill>
                <a:effectLst/>
                <a:uLnTx/>
                <a:uFillTx/>
                <a:latin typeface="Calibri" panose="020F0502020204030204"/>
                <a:ea typeface="+mn-ea"/>
                <a:cs typeface="Arial" charset="0"/>
              </a:rPr>
              <a:t>TM</a:t>
            </a: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 M/S/XS</a:t>
            </a:r>
          </a:p>
        </p:txBody>
      </p:sp>
      <p:sp>
        <p:nvSpPr>
          <p:cNvPr id="75" name="Title 1">
            <a:extLst>
              <a:ext uri="{FF2B5EF4-FFF2-40B4-BE49-F238E27FC236}">
                <a16:creationId xmlns:a16="http://schemas.microsoft.com/office/drawing/2014/main" id="{7611917C-7C94-489B-8E77-82291B05E2EC}"/>
              </a:ext>
            </a:extLst>
          </p:cNvPr>
          <p:cNvSpPr txBox="1">
            <a:spLocks/>
          </p:cNvSpPr>
          <p:nvPr/>
        </p:nvSpPr>
        <p:spPr bwMode="auto">
          <a:xfrm>
            <a:off x="8774336" y="5106155"/>
            <a:ext cx="2085835"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200" b="1">
                <a:solidFill>
                  <a:schemeClr val="tx2"/>
                </a:solidFill>
                <a:latin typeface="+mj-lt"/>
                <a:ea typeface="+mj-ea"/>
                <a:cs typeface="+mj-cs"/>
              </a:defRPr>
            </a:lvl1pPr>
            <a:lvl2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5pPr>
            <a:lvl6pPr marL="4572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6pPr>
            <a:lvl7pPr marL="9144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7pPr>
            <a:lvl8pPr marL="13716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8pPr>
            <a:lvl9pPr marL="18288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ctr" defTabSz="914400" rtl="0" eaLnBrk="1" fontAlgn="base" latinLnBrk="0" hangingPunct="1">
              <a:lnSpc>
                <a:spcPct val="95000"/>
              </a:lnSpc>
              <a:spcBef>
                <a:spcPct val="0"/>
              </a:spcBef>
              <a:spcAft>
                <a:spcPct val="0"/>
              </a:spcAft>
              <a:buClrTx/>
              <a:buSzTx/>
              <a:buFontTx/>
              <a:buNone/>
              <a:tabLst/>
              <a:defRPr/>
            </a:pPr>
            <a:r>
              <a:rPr lang="en-GB" sz="1200" b="0" kern="0" dirty="0">
                <a:solidFill>
                  <a:srgbClr val="45AC34"/>
                </a:solidFill>
                <a:latin typeface="Fira Sans Medium" panose="020B0603050000020004" pitchFamily="34" charset="0"/>
                <a:ea typeface="Fira Sans Medium" panose="020B0603050000020004" pitchFamily="34" charset="0"/>
              </a:rPr>
              <a:t>60 - 90</a:t>
            </a:r>
            <a:r>
              <a:rPr kumimoji="0" lang="en-GB" sz="1200" b="0" i="0" u="none" strike="noStrike" kern="0" cap="none" spc="0" normalizeH="0" baseline="0" dirty="0">
                <a:ln>
                  <a:noFill/>
                </a:ln>
                <a:solidFill>
                  <a:srgbClr val="45AC34"/>
                </a:solidFill>
                <a:effectLst/>
                <a:uLnTx/>
                <a:uFillTx/>
                <a:latin typeface="Fira Sans Medium" panose="020B0603050000020004" pitchFamily="34" charset="0"/>
                <a:ea typeface="Fira Sans Medium" panose="020B0603050000020004" pitchFamily="34" charset="0"/>
              </a:rPr>
              <a:t>%</a:t>
            </a:r>
            <a:br>
              <a:rPr kumimoji="0" lang="en-GB" sz="1200" b="0" i="0" u="none" strike="noStrike" kern="0" cap="none" spc="0" normalizeH="0" baseline="0" dirty="0">
                <a:ln>
                  <a:noFill/>
                </a:ln>
                <a:solidFill>
                  <a:srgbClr val="45AC34"/>
                </a:solidFill>
                <a:effectLst/>
                <a:uLnTx/>
                <a:uFillTx/>
                <a:latin typeface="Fira Sans Medium" panose="020B0603050000020004" pitchFamily="34" charset="0"/>
                <a:ea typeface="Fira Sans Medium" panose="020B0603050000020004" pitchFamily="34" charset="0"/>
              </a:rPr>
            </a:br>
            <a:r>
              <a:rPr kumimoji="0" lang="en-GB" sz="1200" b="0" i="0" u="none" strike="noStrike" kern="0" cap="none" spc="0" normalizeH="0" baseline="0" dirty="0">
                <a:ln>
                  <a:noFill/>
                </a:ln>
                <a:solidFill>
                  <a:srgbClr val="45AC34"/>
                </a:solidFill>
                <a:effectLst/>
                <a:uLnTx/>
                <a:uFillTx/>
                <a:latin typeface="Fira Sans Medium" panose="020B0603050000020004" pitchFamily="34" charset="0"/>
                <a:ea typeface="Fira Sans Medium" panose="020B0603050000020004" pitchFamily="34" charset="0"/>
              </a:rPr>
              <a:t>NATURAL ORIGIN </a:t>
            </a:r>
          </a:p>
        </p:txBody>
      </p:sp>
      <p:sp>
        <p:nvSpPr>
          <p:cNvPr id="76" name="Rounded Rectangle 45">
            <a:extLst>
              <a:ext uri="{FF2B5EF4-FFF2-40B4-BE49-F238E27FC236}">
                <a16:creationId xmlns:a16="http://schemas.microsoft.com/office/drawing/2014/main" id="{A514CF22-1F21-4123-BE70-D85B63A96983}"/>
              </a:ext>
            </a:extLst>
          </p:cNvPr>
          <p:cNvSpPr/>
          <p:nvPr/>
        </p:nvSpPr>
        <p:spPr bwMode="auto">
          <a:xfrm>
            <a:off x="8912725" y="5514254"/>
            <a:ext cx="1587742" cy="299087"/>
          </a:xfrm>
          <a:prstGeom prst="roundRect">
            <a:avLst/>
          </a:prstGeom>
          <a:solidFill>
            <a:srgbClr val="B4DE86"/>
          </a:soli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CEPHALIN NP</a:t>
            </a:r>
            <a:r>
              <a:rPr kumimoji="0" lang="en-GB" sz="900" b="1" i="0" u="none" strike="noStrike" kern="1200" cap="none" spc="0" normalizeH="0" baseline="-25000" dirty="0">
                <a:ln>
                  <a:noFill/>
                </a:ln>
                <a:solidFill>
                  <a:srgbClr val="FFFFFF"/>
                </a:solidFill>
                <a:effectLst/>
                <a:uLnTx/>
                <a:uFillTx/>
                <a:latin typeface="Calibri" panose="020F0502020204030204"/>
                <a:ea typeface="+mn-ea"/>
                <a:cs typeface="Arial" charset="0"/>
              </a:rPr>
              <a:t>2</a:t>
            </a:r>
          </a:p>
        </p:txBody>
      </p:sp>
      <p:sp>
        <p:nvSpPr>
          <p:cNvPr id="77" name="Rounded Rectangle 45">
            <a:extLst>
              <a:ext uri="{FF2B5EF4-FFF2-40B4-BE49-F238E27FC236}">
                <a16:creationId xmlns:a16="http://schemas.microsoft.com/office/drawing/2014/main" id="{4A1D1943-C491-4E27-97BC-2B2975835CE7}"/>
              </a:ext>
            </a:extLst>
          </p:cNvPr>
          <p:cNvSpPr/>
          <p:nvPr/>
        </p:nvSpPr>
        <p:spPr bwMode="auto">
          <a:xfrm>
            <a:off x="8918032" y="5885799"/>
            <a:ext cx="1587742" cy="299087"/>
          </a:xfrm>
          <a:prstGeom prst="roundRect">
            <a:avLst/>
          </a:prstGeom>
          <a:solidFill>
            <a:srgbClr val="B4DE86"/>
          </a:solidFill>
          <a:ln w="9525" cap="flat" cmpd="sng" algn="ctr">
            <a:noFill/>
            <a:prstDash val="solid"/>
            <a:round/>
            <a:headEnd type="none" w="med" len="med"/>
            <a:tailEnd type="none" w="med" len="med"/>
          </a:ln>
          <a:effectLst/>
        </p:spPr>
        <p:txBody>
          <a:bodyPr vert="horz" wrap="square" lIns="54000" tIns="54000" rIns="54000" bIns="540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dirty="0">
                <a:ln>
                  <a:noFill/>
                </a:ln>
                <a:solidFill>
                  <a:srgbClr val="FFFFFF"/>
                </a:solidFill>
                <a:effectLst/>
                <a:uLnTx/>
                <a:uFillTx/>
                <a:latin typeface="Calibri" panose="020F0502020204030204"/>
                <a:ea typeface="+mn-ea"/>
                <a:cs typeface="Arial" charset="0"/>
              </a:rPr>
              <a:t>Vitamin B12 </a:t>
            </a:r>
            <a:r>
              <a:rPr kumimoji="0" lang="en-GB" sz="900" b="1" i="0" u="none" strike="noStrike" kern="1200" cap="none" spc="0" normalizeH="0" baseline="0" dirty="0" err="1">
                <a:ln>
                  <a:noFill/>
                </a:ln>
                <a:solidFill>
                  <a:srgbClr val="FFFFFF"/>
                </a:solidFill>
                <a:effectLst/>
                <a:uLnTx/>
                <a:uFillTx/>
                <a:latin typeface="Calibri" panose="020F0502020204030204"/>
                <a:ea typeface="+mn-ea"/>
                <a:cs typeface="Arial" charset="0"/>
              </a:rPr>
              <a:t>cryst</a:t>
            </a:r>
            <a:endParaRPr kumimoji="0" lang="en-GB" sz="900" b="1" i="0" u="none" strike="noStrike" kern="1200" cap="none" spc="0" normalizeH="0" baseline="-25000" dirty="0">
              <a:ln>
                <a:noFill/>
              </a:ln>
              <a:solidFill>
                <a:srgbClr val="FFFFFF"/>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238118642"/>
      </p:ext>
    </p:extLst>
  </p:cSld>
  <p:clrMapOvr>
    <a:masterClrMapping/>
  </p:clrMapOvr>
  <p:transition spd="slow" advTm="28686">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73D2726-6798-C241-8847-7E16FC8EAED0}"/>
              </a:ext>
            </a:extLst>
          </p:cNvPr>
          <p:cNvSpPr>
            <a:spLocks noGrp="1"/>
          </p:cNvSpPr>
          <p:nvPr>
            <p:ph type="sldNum" sz="quarter" idx="10"/>
          </p:nvPr>
        </p:nvSpPr>
        <p:spPr/>
        <p:txBody>
          <a:bodyPr/>
          <a:lstStyle/>
          <a:p>
            <a:fld id="{EC50C849-B97A-2B45-B78A-6D9C352F693C}" type="slidenum">
              <a:rPr lang="en-US" smtClean="0"/>
              <a:pPr/>
              <a:t>23</a:t>
            </a:fld>
            <a:endParaRPr lang="en-US" dirty="0"/>
          </a:p>
        </p:txBody>
      </p:sp>
      <p:sp>
        <p:nvSpPr>
          <p:cNvPr id="2" name="Title 1">
            <a:extLst>
              <a:ext uri="{FF2B5EF4-FFF2-40B4-BE49-F238E27FC236}">
                <a16:creationId xmlns:a16="http://schemas.microsoft.com/office/drawing/2014/main" id="{D15EAF74-A923-304F-9C7C-88EBADA7D5F1}"/>
              </a:ext>
            </a:extLst>
          </p:cNvPr>
          <p:cNvSpPr>
            <a:spLocks noGrp="1"/>
          </p:cNvSpPr>
          <p:nvPr>
            <p:ph type="title" idx="4294967295"/>
          </p:nvPr>
        </p:nvSpPr>
        <p:spPr>
          <a:xfrm>
            <a:off x="930275" y="468313"/>
            <a:ext cx="11261725" cy="368300"/>
          </a:xfrm>
          <a:prstGeom prst="rect">
            <a:avLst/>
          </a:prstGeom>
        </p:spPr>
        <p:txBody>
          <a:bodyPr/>
          <a:lstStyle/>
          <a:p>
            <a:r>
              <a:rPr lang="en-GB" sz="3200" dirty="0">
                <a:solidFill>
                  <a:schemeClr val="bg1"/>
                </a:solidFill>
                <a:latin typeface="Fira Sans Medium" panose="020B0603050000020004" pitchFamily="34" charset="0"/>
                <a:ea typeface="Fira Sans Medium" panose="020B0603050000020004" pitchFamily="34" charset="0"/>
              </a:rPr>
              <a:t>Disclaimer</a:t>
            </a:r>
          </a:p>
        </p:txBody>
      </p:sp>
      <p:sp>
        <p:nvSpPr>
          <p:cNvPr id="8" name="Rectangle 7">
            <a:extLst>
              <a:ext uri="{FF2B5EF4-FFF2-40B4-BE49-F238E27FC236}">
                <a16:creationId xmlns:a16="http://schemas.microsoft.com/office/drawing/2014/main" id="{E7330106-300A-4B63-883D-C2C9B24B3C6B}"/>
              </a:ext>
            </a:extLst>
          </p:cNvPr>
          <p:cNvSpPr/>
          <p:nvPr/>
        </p:nvSpPr>
        <p:spPr>
          <a:xfrm>
            <a:off x="919163" y="1416337"/>
            <a:ext cx="11051176" cy="2667397"/>
          </a:xfrm>
          <a:prstGeom prst="rect">
            <a:avLst/>
          </a:prstGeom>
        </p:spPr>
        <p:txBody>
          <a:bodyPr wrap="square">
            <a:spAutoFit/>
          </a:bodyPr>
          <a:lstStyle/>
          <a:p>
            <a:pPr>
              <a:spcAft>
                <a:spcPts val="800"/>
              </a:spcAft>
            </a:pPr>
            <a:r>
              <a:rPr lang="en-GB" sz="1400" dirty="0">
                <a:solidFill>
                  <a:schemeClr val="bg1"/>
                </a:solidFill>
                <a:latin typeface="Fira Sans" panose="020B0503050000020004" pitchFamily="34" charset="0"/>
              </a:rPr>
              <a:t>Copyright © 2022 DSM Nutritional Products, 4002 Basel, Switzerland. </a:t>
            </a:r>
          </a:p>
          <a:p>
            <a:pPr>
              <a:spcAft>
                <a:spcPts val="800"/>
              </a:spcAft>
            </a:pPr>
            <a:r>
              <a:rPr lang="en-GB" sz="1400" dirty="0">
                <a:solidFill>
                  <a:srgbClr val="7C807E"/>
                </a:solidFill>
                <a:latin typeface="Fira Sans" panose="020B0503050000020004" pitchFamily="34" charset="0"/>
                <a:hlinkClick r:id="rId2"/>
              </a:rPr>
              <a:t>www.dsm.com/personal-care</a:t>
            </a:r>
            <a:r>
              <a:rPr lang="en-GB" sz="1400" dirty="0">
                <a:solidFill>
                  <a:srgbClr val="7C807E"/>
                </a:solidFill>
                <a:latin typeface="Fira Sans" panose="020B0503050000020004" pitchFamily="34" charset="0"/>
              </a:rPr>
              <a:t>. </a:t>
            </a:r>
            <a:r>
              <a:rPr lang="en-GB" sz="1400" dirty="0">
                <a:solidFill>
                  <a:schemeClr val="bg1"/>
                </a:solidFill>
                <a:latin typeface="Fira Sans" panose="020B0503050000020004" pitchFamily="34" charset="0"/>
              </a:rPr>
              <a:t>All rights reserved.</a:t>
            </a:r>
          </a:p>
          <a:p>
            <a:pPr>
              <a:spcAft>
                <a:spcPts val="800"/>
              </a:spcAft>
            </a:pPr>
            <a:r>
              <a:rPr lang="en-GB" sz="1400" dirty="0">
                <a:solidFill>
                  <a:schemeClr val="bg1"/>
                </a:solidFill>
                <a:latin typeface="Fira Sans" panose="020B0503050000020004" pitchFamily="34" charset="0"/>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a:t>
            </a:r>
            <a:r>
              <a:rPr lang="en-GB" sz="1400" dirty="0" err="1">
                <a:solidFill>
                  <a:schemeClr val="bg1"/>
                </a:solidFill>
                <a:latin typeface="Fira Sans" panose="020B0503050000020004" pitchFamily="34" charset="0"/>
              </a:rPr>
              <a:t>labeling</a:t>
            </a:r>
            <a:r>
              <a:rPr lang="en-GB" sz="1400" dirty="0">
                <a:solidFill>
                  <a:schemeClr val="bg1"/>
                </a:solidFill>
                <a:latin typeface="Fira Sans" panose="020B0503050000020004" pitchFamily="34" charset="0"/>
              </a:rPr>
              <a:t>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p>
        </p:txBody>
      </p:sp>
    </p:spTree>
    <p:extLst>
      <p:ext uri="{BB962C8B-B14F-4D97-AF65-F5344CB8AC3E}">
        <p14:creationId xmlns:p14="http://schemas.microsoft.com/office/powerpoint/2010/main" val="3454373010"/>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Afbeelding 12">
            <a:extLst>
              <a:ext uri="{FF2B5EF4-FFF2-40B4-BE49-F238E27FC236}">
                <a16:creationId xmlns:a16="http://schemas.microsoft.com/office/drawing/2014/main" id="{3B45457A-5465-C54D-9C22-1371D9779AB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9792"/>
            <a:ext cx="12192001" cy="6877792"/>
          </a:xfrm>
          <a:prstGeom prst="rect">
            <a:avLst/>
          </a:prstGeom>
        </p:spPr>
      </p:pic>
      <p:pic>
        <p:nvPicPr>
          <p:cNvPr id="8" name="Picture 7">
            <a:extLst>
              <a:ext uri="{FF2B5EF4-FFF2-40B4-BE49-F238E27FC236}">
                <a16:creationId xmlns:a16="http://schemas.microsoft.com/office/drawing/2014/main" id="{350ADB24-3210-294E-B656-5DCA8870F21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89922" y="3190484"/>
            <a:ext cx="5612156" cy="477033"/>
          </a:xfrm>
          <a:prstGeom prst="rect">
            <a:avLst/>
          </a:prstGeom>
        </p:spPr>
      </p:pic>
      <p:pic>
        <p:nvPicPr>
          <p:cNvPr id="4" name="Afbeelding 6">
            <a:extLst>
              <a:ext uri="{FF2B5EF4-FFF2-40B4-BE49-F238E27FC236}">
                <a16:creationId xmlns:a16="http://schemas.microsoft.com/office/drawing/2014/main" id="{C73A2DAB-9A2E-483C-89E9-FD8E6A54063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12925" y="5793193"/>
            <a:ext cx="3887784" cy="1083790"/>
          </a:xfrm>
          <a:prstGeom prst="rect">
            <a:avLst/>
          </a:prstGeom>
        </p:spPr>
      </p:pic>
    </p:spTree>
    <p:extLst>
      <p:ext uri="{BB962C8B-B14F-4D97-AF65-F5344CB8AC3E}">
        <p14:creationId xmlns:p14="http://schemas.microsoft.com/office/powerpoint/2010/main" val="334916080"/>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AiXBk5wXMqinZ6c1YIwGH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go0gPcbdwgR7jIjMdxVMN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Ok_dMkZbQyvTBkL1opT4Ug"/>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AiXBk5wXMqinZ6c1YIwGH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go0gPcbdwgR7jIjMdxVMNA"/>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Ok_dMkZbQyvTBkL1opT4U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AiXBk5wXMqinZ6c1YIwGH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go0gPcbdwgR7jIjMdxVMNA"/>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Ok_dMkZbQyvTBkL1opT4U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AiXBk5wXMqinZ6c1YIwGHg"/>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go0gPcbdwgR7jIjMdxVMNA"/>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Ok_dMkZbQyvTBkL1opT4Ug"/>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AiXBk5wXMqinZ6c1YIwGHg"/>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go0gPcbdwgR7jIjMdxVMNA"/>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Ok_dMkZbQyvTBkL1opT4Ug"/>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AiXBk5wXMqinZ6c1YIwGHg"/>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go0gPcbdwgR7jIjMdxVMNA"/>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4.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5072315141251068973"/>
</p:tagLst>
</file>

<file path=ppt/tags/tag215.xml><?xml version="1.0" encoding="utf-8"?>
<p:tagLst xmlns:a="http://schemas.openxmlformats.org/drawingml/2006/main" xmlns:r="http://schemas.openxmlformats.org/officeDocument/2006/relationships" xmlns:p="http://schemas.openxmlformats.org/presentationml/2006/main">
  <p:tag name="ZOAWCODE" val="2004112217333376588294.Classification"/>
  <p:tag name="ZOAWTYPE" val="Text"/>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7.xml><?xml version="1.0" encoding="utf-8"?>
<p:tagLst xmlns:a="http://schemas.openxmlformats.org/drawingml/2006/main" xmlns:r="http://schemas.openxmlformats.org/officeDocument/2006/relationships" xmlns:p="http://schemas.openxmlformats.org/presentationml/2006/main">
  <p:tag name="ZOAWCODE" val="4565435644543565464545.Name"/>
  <p:tag name="ZOAWTYPE" val="Text"/>
</p:tagLst>
</file>

<file path=ppt/tags/tag218.xml><?xml version="1.0" encoding="utf-8"?>
<p:tagLst xmlns:a="http://schemas.openxmlformats.org/drawingml/2006/main" xmlns:r="http://schemas.openxmlformats.org/officeDocument/2006/relationships" xmlns:p="http://schemas.openxmlformats.org/presentationml/2006/main">
  <p:tag name="ZOAWCODE" val="2011383784387345873647.BusinessGroup"/>
  <p:tag name="ZOAWTYPE" val="Text"/>
</p:tagLst>
</file>

<file path=ppt/tags/tag219.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5072315141253735895"/>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InVNhtjgSH.a2rCzeEaJ3g"/>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pP5TBX..eKkeB1U.yt0z12A"/>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0.xml><?xml version="1.0" encoding="utf-8"?>
<p:tagLst xmlns:a="http://schemas.openxmlformats.org/drawingml/2006/main" xmlns:r="http://schemas.openxmlformats.org/officeDocument/2006/relationships" xmlns:p="http://schemas.openxmlformats.org/presentationml/2006/main">
  <p:tag name="ZOAWCODE" val="2004112217333376588294.Classification"/>
  <p:tag name="ZOAWTYPE" val="Text"/>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2.xml><?xml version="1.0" encoding="utf-8"?>
<p:tagLst xmlns:a="http://schemas.openxmlformats.org/drawingml/2006/main" xmlns:r="http://schemas.openxmlformats.org/officeDocument/2006/relationships" xmlns:p="http://schemas.openxmlformats.org/presentationml/2006/main">
  <p:tag name="ZOAWCODE" val="4565435644543565464545.Name"/>
  <p:tag name="ZOAWTYPE" val="Text"/>
</p:tagLst>
</file>

<file path=ppt/tags/tag243.xml><?xml version="1.0" encoding="utf-8"?>
<p:tagLst xmlns:a="http://schemas.openxmlformats.org/drawingml/2006/main" xmlns:r="http://schemas.openxmlformats.org/officeDocument/2006/relationships" xmlns:p="http://schemas.openxmlformats.org/presentationml/2006/main">
  <p:tag name="ZOAWCODE" val="2011383784387345873647.BusinessGroup"/>
  <p:tag name="ZOAWTYPE" val="Text"/>
</p:tagLst>
</file>

<file path=ppt/tags/tag244.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5072315141253735895"/>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2.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5072315141251068973"/>
</p:tagLst>
</file>

<file path=ppt/tags/tag263.xml><?xml version="1.0" encoding="utf-8"?>
<p:tagLst xmlns:a="http://schemas.openxmlformats.org/drawingml/2006/main" xmlns:r="http://schemas.openxmlformats.org/officeDocument/2006/relationships" xmlns:p="http://schemas.openxmlformats.org/presentationml/2006/main">
  <p:tag name="ZOAWCODE" val="2004112217333376588294.Classification"/>
  <p:tag name="ZOAWTYPE" val="Text"/>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5.xml><?xml version="1.0" encoding="utf-8"?>
<p:tagLst xmlns:a="http://schemas.openxmlformats.org/drawingml/2006/main" xmlns:r="http://schemas.openxmlformats.org/officeDocument/2006/relationships" xmlns:p="http://schemas.openxmlformats.org/presentationml/2006/main">
  <p:tag name="ZOAWCODE" val="4565435644543565464545.Name"/>
  <p:tag name="ZOAWTYPE" val="Text"/>
</p:tagLst>
</file>

<file path=ppt/tags/tag266.xml><?xml version="1.0" encoding="utf-8"?>
<p:tagLst xmlns:a="http://schemas.openxmlformats.org/drawingml/2006/main" xmlns:r="http://schemas.openxmlformats.org/officeDocument/2006/relationships" xmlns:p="http://schemas.openxmlformats.org/presentationml/2006/main">
  <p:tag name="ZOAWCODE" val="2011383784387345873647.BusinessGroup"/>
  <p:tag name="ZOAWTYPE" val="Text"/>
</p:tagLst>
</file>

<file path=ppt/tags/tag267.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5072315141253735895"/>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heme/theme1.xml><?xml version="1.0" encoding="utf-8"?>
<a:theme xmlns:a="http://schemas.openxmlformats.org/drawingml/2006/main" name="1_PC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amp;Pi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UV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roma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DSM / Blue">
  <a:themeElements>
    <a:clrScheme name="DSM blue">
      <a:dk1>
        <a:srgbClr val="000000"/>
      </a:dk1>
      <a:lt1>
        <a:srgbClr val="FFFFFF"/>
      </a:lt1>
      <a:dk2>
        <a:srgbClr val="003478"/>
      </a:dk2>
      <a:lt2>
        <a:srgbClr val="FFFFFF"/>
      </a:lt2>
      <a:accent1>
        <a:srgbClr val="83D0F5"/>
      </a:accent1>
      <a:accent2>
        <a:srgbClr val="009FE3"/>
      </a:accent2>
      <a:accent3>
        <a:srgbClr val="0070BA"/>
      </a:accent3>
      <a:accent4>
        <a:srgbClr val="003478"/>
      </a:accent4>
      <a:accent5>
        <a:srgbClr val="FFCD00"/>
      </a:accent5>
      <a:accent6>
        <a:srgbClr val="D0DF00"/>
      </a:accent6>
      <a:hlink>
        <a:srgbClr val="A8AD00"/>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Presentation2" id="{4ABA7562-3F6C-3A4C-AA3F-5879F58A5523}" vid="{6A329D53-4AF5-B74B-9C31-1D7E62B3228C}"/>
    </a:ext>
  </a:extLst>
</a:theme>
</file>

<file path=ppt/theme/theme7.xml><?xml version="1.0" encoding="utf-8"?>
<a:theme xmlns:a="http://schemas.openxmlformats.org/drawingml/2006/main" name="1_DSM / Blue">
  <a:themeElements>
    <a:clrScheme name="DSM blue">
      <a:dk1>
        <a:srgbClr val="000000"/>
      </a:dk1>
      <a:lt1>
        <a:srgbClr val="FFFFFF"/>
      </a:lt1>
      <a:dk2>
        <a:srgbClr val="003478"/>
      </a:dk2>
      <a:lt2>
        <a:srgbClr val="FFFFFF"/>
      </a:lt2>
      <a:accent1>
        <a:srgbClr val="83D0F5"/>
      </a:accent1>
      <a:accent2>
        <a:srgbClr val="009FE3"/>
      </a:accent2>
      <a:accent3>
        <a:srgbClr val="0070BA"/>
      </a:accent3>
      <a:accent4>
        <a:srgbClr val="003478"/>
      </a:accent4>
      <a:accent5>
        <a:srgbClr val="FFCD00"/>
      </a:accent5>
      <a:accent6>
        <a:srgbClr val="D0DF00"/>
      </a:accent6>
      <a:hlink>
        <a:srgbClr val="A8AD00"/>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DSM_singlecolor_blue_fira-sans_v2" id="{1E6FA0B9-9827-4745-BAD3-B90E9CB779B9}" vid="{6AEEFE1B-9B29-4D39-AFE4-F66B1E2F0E1E}"/>
    </a:ext>
  </a:extLst>
</a:theme>
</file>

<file path=ppt/theme/theme8.xml><?xml version="1.0" encoding="utf-8"?>
<a:theme xmlns:a="http://schemas.openxmlformats.org/drawingml/2006/main" name="2_DSM / Blue">
  <a:themeElements>
    <a:clrScheme name="DSM blue">
      <a:dk1>
        <a:srgbClr val="000000"/>
      </a:dk1>
      <a:lt1>
        <a:srgbClr val="FFFFFF"/>
      </a:lt1>
      <a:dk2>
        <a:srgbClr val="003478"/>
      </a:dk2>
      <a:lt2>
        <a:srgbClr val="FFFFFF"/>
      </a:lt2>
      <a:accent1>
        <a:srgbClr val="83D0F5"/>
      </a:accent1>
      <a:accent2>
        <a:srgbClr val="009FE3"/>
      </a:accent2>
      <a:accent3>
        <a:srgbClr val="0070BA"/>
      </a:accent3>
      <a:accent4>
        <a:srgbClr val="003478"/>
      </a:accent4>
      <a:accent5>
        <a:srgbClr val="FFCD00"/>
      </a:accent5>
      <a:accent6>
        <a:srgbClr val="D0DF00"/>
      </a:accent6>
      <a:hlink>
        <a:srgbClr val="A8AD00"/>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DSM_singlecolor_blue_fira-sans_v2" id="{1E6FA0B9-9827-4745-BAD3-B90E9CB779B9}" vid="{6AEEFE1B-9B29-4D39-AFE4-F66B1E2F0E1E}"/>
    </a:ext>
  </a:extLst>
</a:theme>
</file>

<file path=ppt/theme/theme9.xml><?xml version="1.0" encoding="utf-8"?>
<a:theme xmlns:a="http://schemas.openxmlformats.org/drawingml/2006/main" name="3_DSM / Blue">
  <a:themeElements>
    <a:clrScheme name="DSM blue">
      <a:dk1>
        <a:srgbClr val="000000"/>
      </a:dk1>
      <a:lt1>
        <a:srgbClr val="FFFFFF"/>
      </a:lt1>
      <a:dk2>
        <a:srgbClr val="003478"/>
      </a:dk2>
      <a:lt2>
        <a:srgbClr val="FFFFFF"/>
      </a:lt2>
      <a:accent1>
        <a:srgbClr val="83D0F5"/>
      </a:accent1>
      <a:accent2>
        <a:srgbClr val="009FE3"/>
      </a:accent2>
      <a:accent3>
        <a:srgbClr val="0070BA"/>
      </a:accent3>
      <a:accent4>
        <a:srgbClr val="003478"/>
      </a:accent4>
      <a:accent5>
        <a:srgbClr val="FFCD00"/>
      </a:accent5>
      <a:accent6>
        <a:srgbClr val="D0DF00"/>
      </a:accent6>
      <a:hlink>
        <a:srgbClr val="A8AD00"/>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DSM_singlecolor_blue_fira-sans_v2" id="{1E6FA0B9-9827-4745-BAD3-B90E9CB779B9}" vid="{6AEEFE1B-9B29-4D39-AFE4-F66B1E2F0E1E}"/>
    </a:ext>
  </a:extLst>
</a:theme>
</file>

<file path=ppt/theme/theme10.xml><?xml version="1.0" encoding="utf-8"?>
<a:theme xmlns:a="http://schemas.openxmlformats.org/drawingml/2006/main" name="4_DSM / Blue">
  <a:themeElements>
    <a:clrScheme name="DSM blue">
      <a:dk1>
        <a:srgbClr val="000000"/>
      </a:dk1>
      <a:lt1>
        <a:srgbClr val="FFFFFF"/>
      </a:lt1>
      <a:dk2>
        <a:srgbClr val="003478"/>
      </a:dk2>
      <a:lt2>
        <a:srgbClr val="FFFFFF"/>
      </a:lt2>
      <a:accent1>
        <a:srgbClr val="83D0F5"/>
      </a:accent1>
      <a:accent2>
        <a:srgbClr val="009FE3"/>
      </a:accent2>
      <a:accent3>
        <a:srgbClr val="0070BA"/>
      </a:accent3>
      <a:accent4>
        <a:srgbClr val="003478"/>
      </a:accent4>
      <a:accent5>
        <a:srgbClr val="FFCD00"/>
      </a:accent5>
      <a:accent6>
        <a:srgbClr val="D0DF00"/>
      </a:accent6>
      <a:hlink>
        <a:srgbClr val="A8AD00"/>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DSM_singlecolor_blue_fira-sans_v2" id="{1E6FA0B9-9827-4745-BAD3-B90E9CB779B9}" vid="{6AEEFE1B-9B29-4D39-AFE4-F66B1E2F0E1E}"/>
    </a:ext>
  </a:extLst>
</a:theme>
</file>

<file path=ppt/theme/theme11.xml><?xml version="1.0" encoding="utf-8"?>
<a:theme xmlns:a="http://schemas.openxmlformats.org/drawingml/2006/main" name="5_DSM / Blue">
  <a:themeElements>
    <a:clrScheme name="DSM blue">
      <a:dk1>
        <a:srgbClr val="000000"/>
      </a:dk1>
      <a:lt1>
        <a:srgbClr val="FFFFFF"/>
      </a:lt1>
      <a:dk2>
        <a:srgbClr val="003478"/>
      </a:dk2>
      <a:lt2>
        <a:srgbClr val="FFFFFF"/>
      </a:lt2>
      <a:accent1>
        <a:srgbClr val="83D0F5"/>
      </a:accent1>
      <a:accent2>
        <a:srgbClr val="009FE3"/>
      </a:accent2>
      <a:accent3>
        <a:srgbClr val="0070BA"/>
      </a:accent3>
      <a:accent4>
        <a:srgbClr val="003478"/>
      </a:accent4>
      <a:accent5>
        <a:srgbClr val="FFCD00"/>
      </a:accent5>
      <a:accent6>
        <a:srgbClr val="D0DF00"/>
      </a:accent6>
      <a:hlink>
        <a:srgbClr val="A8AD00"/>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DSM_singlecolor_blue_fira-sans_v2" id="{1E6FA0B9-9827-4745-BAD3-B90E9CB779B9}" vid="{6AEEFE1B-9B29-4D39-AFE4-F66B1E2F0E1E}"/>
    </a:ext>
  </a:extLst>
</a:theme>
</file>

<file path=ppt/theme/theme12.xml><?xml version="1.0" encoding="utf-8"?>
<a:theme xmlns:a="http://schemas.openxmlformats.org/drawingml/2006/main" name="14_Default Design">
  <a:themeElements>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fontScheme name="1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lnDef>
  </a:objectDefaults>
  <a:extraClrSchemeLst>
    <a:extraClrScheme>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6_Default Design">
  <a:themeElements>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fontScheme name="1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lnDef>
  </a:objectDefaults>
  <a:extraClrSchemeLst>
    <a:extraClrScheme>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7_Default Design">
  <a:themeElements>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fontScheme name="1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lnDef>
  </a:objectDefaults>
  <a:extraClrSchemeLst>
    <a:extraClrScheme>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_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2_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3_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2_PC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4_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fontScheme name="1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fontScheme name="1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9" ma:contentTypeDescription="Create a new document." ma:contentTypeScope="" ma:versionID="fea518330dcd09e54024defab682c6d8">
  <xsd:schema xmlns:xsd="http://www.w3.org/2001/XMLSchema" xmlns:xs="http://www.w3.org/2001/XMLSchema" xmlns:p="http://schemas.microsoft.com/office/2006/metadata/properties" xmlns:ns2="5a2251cd-bd5e-462d-8f0e-b8d48ef43808" xmlns:ns3="bcfbf75d-7e6c-463e-9135-7f47c6067b30" targetNamespace="http://schemas.microsoft.com/office/2006/metadata/properties" ma:root="true" ma:fieldsID="123822e15643dc49d1127239334b25c2" ns2:_="" ns3:_="">
    <xsd:import namespace="5a2251cd-bd5e-462d-8f0e-b8d48ef43808"/>
    <xsd:import namespace="bcfbf75d-7e6c-463e-9135-7f47c6067b30"/>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documentManagement>
</p:properties>
</file>

<file path=customXml/itemProps1.xml><?xml version="1.0" encoding="utf-8"?>
<ds:datastoreItem xmlns:ds="http://schemas.openxmlformats.org/officeDocument/2006/customXml" ds:itemID="{579AE7AF-6B12-4FE3-980E-2155CA8FB382}">
  <ds:schemaRefs>
    <ds:schemaRef ds:uri="Microsoft.SharePoint.Taxonomy.ContentTypeSync"/>
  </ds:schemaRefs>
</ds:datastoreItem>
</file>

<file path=customXml/itemProps2.xml><?xml version="1.0" encoding="utf-8"?>
<ds:datastoreItem xmlns:ds="http://schemas.openxmlformats.org/officeDocument/2006/customXml" ds:itemID="{75D76B74-065E-4E44-BACD-05FC0F4E02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B89C04C-B567-463A-9915-47FAF203A86C}">
  <ds:schemaRefs>
    <ds:schemaRef ds:uri="http://schemas.microsoft.com/sharepoint/v3/contenttype/forms"/>
  </ds:schemaRefs>
</ds:datastoreItem>
</file>

<file path=customXml/itemProps4.xml><?xml version="1.0" encoding="utf-8"?>
<ds:datastoreItem xmlns:ds="http://schemas.openxmlformats.org/officeDocument/2006/customXml" ds:itemID="{7F7B9160-792D-4CBB-99B0-DDEC2CBDD9BB}">
  <ds:schemaRefs>
    <ds:schemaRef ds:uri="http://purl.org/dc/terms/"/>
    <ds:schemaRef ds:uri="http://schemas.openxmlformats.org/package/2006/metadata/core-properties"/>
    <ds:schemaRef ds:uri="bcfbf75d-7e6c-463e-9135-7f47c6067b30"/>
    <ds:schemaRef ds:uri="http://schemas.microsoft.com/office/2006/documentManagement/types"/>
    <ds:schemaRef ds:uri="http://schemas.microsoft.com/office/infopath/2007/PartnerControls"/>
    <ds:schemaRef ds:uri="http://purl.org/dc/elements/1.1/"/>
    <ds:schemaRef ds:uri="http://schemas.microsoft.com/office/2006/metadata/properties"/>
    <ds:schemaRef ds:uri="5a2251cd-bd5e-462d-8f0e-b8d48ef438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2784</TotalTime>
  <Words>2624</Words>
  <Application>Microsoft Office PowerPoint</Application>
  <PresentationFormat>Widescreen</PresentationFormat>
  <Paragraphs>313</Paragraphs>
  <Slides>24</Slides>
  <Notes>6</Notes>
  <HiddenSlides>0</HiddenSlides>
  <MMClips>0</MMClips>
  <ScaleCrop>false</ScaleCrop>
  <HeadingPairs>
    <vt:vector size="8" baseType="variant">
      <vt:variant>
        <vt:lpstr>Fonts Used</vt:lpstr>
      </vt:variant>
      <vt:variant>
        <vt:i4>8</vt:i4>
      </vt:variant>
      <vt:variant>
        <vt:lpstr>Theme</vt:lpstr>
      </vt:variant>
      <vt:variant>
        <vt:i4>19</vt:i4>
      </vt:variant>
      <vt:variant>
        <vt:lpstr>Embedded OLE Servers</vt:lpstr>
      </vt:variant>
      <vt:variant>
        <vt:i4>1</vt:i4>
      </vt:variant>
      <vt:variant>
        <vt:lpstr>Slide Titles</vt:lpstr>
      </vt:variant>
      <vt:variant>
        <vt:i4>24</vt:i4>
      </vt:variant>
    </vt:vector>
  </HeadingPairs>
  <TitlesOfParts>
    <vt:vector size="52" baseType="lpstr">
      <vt:lpstr>Fira Sans Medium</vt:lpstr>
      <vt:lpstr>Franklin Gothic Heavy</vt:lpstr>
      <vt:lpstr>Calibri</vt:lpstr>
      <vt:lpstr>Arial</vt:lpstr>
      <vt:lpstr>Fira Sans</vt:lpstr>
      <vt:lpstr>Calibri Light</vt:lpstr>
      <vt:lpstr>Trebuchet MS</vt:lpstr>
      <vt:lpstr>Trebuchet MS</vt:lpstr>
      <vt:lpstr>1_PC Template</vt:lpstr>
      <vt:lpstr>Bioactives Template</vt:lpstr>
      <vt:lpstr>T&amp;Pi Template</vt:lpstr>
      <vt:lpstr>UV Template</vt:lpstr>
      <vt:lpstr>Aroma Template</vt:lpstr>
      <vt:lpstr>DSM / Blue</vt:lpstr>
      <vt:lpstr>1_DSM / Blue</vt:lpstr>
      <vt:lpstr>2_DSM / Blue</vt:lpstr>
      <vt:lpstr>3_DSM / Blue</vt:lpstr>
      <vt:lpstr>4_DSM / Blue</vt:lpstr>
      <vt:lpstr>5_DSM / Blue</vt:lpstr>
      <vt:lpstr>14_Default Design</vt:lpstr>
      <vt:lpstr>16_Default Design</vt:lpstr>
      <vt:lpstr>17_Default Design</vt:lpstr>
      <vt:lpstr>1_Bioactives Template</vt:lpstr>
      <vt:lpstr>2_Bioactives Template</vt:lpstr>
      <vt:lpstr>3_Bioactives Template</vt:lpstr>
      <vt:lpstr>2_PC Template</vt:lpstr>
      <vt:lpstr>4_Bioactives Template</vt:lpstr>
      <vt:lpstr>think-cell Slide</vt:lpstr>
      <vt:lpstr>DSM’s House of Naturals </vt:lpstr>
      <vt:lpstr>People seek naturally derived beauty products </vt:lpstr>
      <vt:lpstr>Consumers show willingness to pay a bit more for products with natural or botanical ingredients</vt:lpstr>
      <vt:lpstr>More clarity is needed within the natural</vt:lpstr>
      <vt:lpstr>Most relevant customer needs concerning Natural ingredients</vt:lpstr>
      <vt:lpstr>Consumer Products Companies invest in natural products</vt:lpstr>
      <vt:lpstr>Welcome to our  DSM Naturals range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Making natural ingredients naturally simple to understand through the lens of three clear definitions</vt:lpstr>
      <vt:lpstr> </vt:lpstr>
      <vt:lpstr>PowerPoint Presentation</vt:lpstr>
      <vt:lpstr>PowerPoint Presentation</vt:lpstr>
      <vt:lpstr>Natural origin PC ingredients: Recognized by ISO 16128</vt:lpstr>
      <vt:lpstr>Disclaimer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DSM’s House of Naturals </dc:title>
  <dc:creator>Paul, Francois</dc:creator>
  <cp:lastModifiedBy>Meisinger, Marie-Sophie</cp:lastModifiedBy>
  <cp:revision>6</cp:revision>
  <dcterms:created xsi:type="dcterms:W3CDTF">2021-01-25T13:36:57Z</dcterms:created>
  <dcterms:modified xsi:type="dcterms:W3CDTF">2022-06-23T15:21:19Z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iteId">
    <vt:lpwstr>49618402-6ea3-441d-957d-7df8773fee54</vt:lpwstr>
  </property>
  <property fmtid="{D5CDD505-2E9C-101B-9397-08002B2CF9AE}" pid="4" name="MSIP_Label_2ff753fd-faf2-4608-9b59-553f003adcdf_Owner">
    <vt:lpwstr>Francois.Paul@dsm.com</vt:lpwstr>
  </property>
  <property fmtid="{D5CDD505-2E9C-101B-9397-08002B2CF9AE}" pid="5" name="MSIP_Label_2ff753fd-faf2-4608-9b59-553f003adcdf_SetDate">
    <vt:lpwstr>2021-01-25T16:20:28.7178265Z</vt:lpwstr>
  </property>
  <property fmtid="{D5CDD505-2E9C-101B-9397-08002B2CF9AE}" pid="6" name="MSIP_Label_2ff753fd-faf2-4608-9b59-553f003adcdf_Name">
    <vt:lpwstr>Public</vt:lpwstr>
  </property>
  <property fmtid="{D5CDD505-2E9C-101B-9397-08002B2CF9AE}" pid="7" name="MSIP_Label_2ff753fd-faf2-4608-9b59-553f003adcdf_Application">
    <vt:lpwstr>Microsoft Azure Information Protection</vt:lpwstr>
  </property>
  <property fmtid="{D5CDD505-2E9C-101B-9397-08002B2CF9AE}" pid="8" name="MSIP_Label_2ff753fd-faf2-4608-9b59-553f003adcdf_ActionId">
    <vt:lpwstr>77cdf6b4-cea9-4730-be7a-a7b5602cb174</vt:lpwstr>
  </property>
  <property fmtid="{D5CDD505-2E9C-101B-9397-08002B2CF9AE}" pid="9" name="MSIP_Label_2ff753fd-faf2-4608-9b59-553f003adcdf_Extended_MSFT_Method">
    <vt:lpwstr>Manual</vt:lpwstr>
  </property>
  <property fmtid="{D5CDD505-2E9C-101B-9397-08002B2CF9AE}" pid="10" name="Sensitivity">
    <vt:lpwstr>Public</vt:lpwstr>
  </property>
  <property fmtid="{D5CDD505-2E9C-101B-9397-08002B2CF9AE}" pid="11" name="ContentTypeId">
    <vt:lpwstr>0x0101000A165892B6C05D4182809F9FEE12DD6A</vt:lpwstr>
  </property>
</Properties>
</file>