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7"/>
  </p:notesMasterIdLst>
  <p:handoutMasterIdLst>
    <p:handoutMasterId r:id="rId8"/>
  </p:handoutMasterIdLst>
  <p:sldIdLst>
    <p:sldId id="2147483242" r:id="rId6"/>
  </p:sldIdLst>
  <p:sldSz cx="12192000" cy="6858000"/>
  <p:notesSz cx="7102475" cy="9388475"/>
  <p:embeddedFontLst>
    <p:embeddedFont>
      <p:font typeface="DM Sans" pitchFamily="2" charset="0"/>
      <p:regular r:id="rId9"/>
      <p:bold r:id="rId10"/>
      <p:italic r:id="rId11"/>
      <p:boldItalic r:id="rId12"/>
    </p:embeddedFont>
    <p:embeddedFont>
      <p:font typeface="DM Sans 14pt" panose="020B0604020202020204" charset="0"/>
      <p:regular r:id="rId13"/>
      <p:bold r:id="rId14"/>
      <p:italic r:id="rId15"/>
      <p:boldItalic r:id="rId16"/>
    </p:embeddedFont>
    <p:embeddedFont>
      <p:font typeface="Lora" pitchFamily="2"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6BAD00-226C-6E19-19DD-88A00DF142A7}" name="Camille Laverne" initials="" userId="S::camille.laverne@dsm-firmenich.com::793a3c28-30bb-4923-a860-275eae5074bf" providerId="AD"/>
  <p188:author id="{6DE1E207-7D7F-2258-4CE7-9F831B131155}" name="Rolf Schuetz" initials="RS" userId="S::Rolf.Schuetz@dsm-firmenich.com::72693fb1-a1d2-400f-88d1-49832c6b2607" providerId="AD"/>
  <p188:author id="{EF2FC336-49C1-B57D-AA53-6701718576F0}" name="Julia Corniere" initials="JC" userId="S::julia.corniere@dsm-firmenich.com::35bc443e-9fae-4c0b-807e-a89b506119f0" providerId="AD"/>
  <p188:author id="{BCF1C389-CF6E-0726-4EF8-8D1E099CABE5}" name="Alexia Faure" initials="AF" userId="S::alexia.faure@dsm-firmenich.com::74f72401-054e-4140-975a-8088d2f1cd63" providerId="AD"/>
  <p188:author id="{74FF6FD3-6ADD-0A55-1D14-12AFF8D8D0BF}" name="Aurelie Jaloustre" initials="AJ" userId="S::aurelie.jaloustre@dsm-firmenich.com::ef9d7c40-1fd2-4116-869f-92b7a90d193a" providerId="AD"/>
  <p188:author id="{4BD5ADE1-E078-1961-B8EF-9A35597B25BD}" name="Ewelina Sobczak" initials="ES" userId="S::ewelina.sobczak@dsm-firmenich.com::c25fbec1-6db3-4215-a557-e7ed6508f41c" providerId="AD"/>
  <p188:author id="{3B348EF9-AC5E-D86E-485F-ECA4D998FAF8}" name="Amanda Zhang" initials="AZ" userId="S::amanda.zhang@dsm-firmenich.com::5a17c64b-fd35-46d1-9df9-0a46dfe51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B4D"/>
    <a:srgbClr val="FFFFFF"/>
    <a:srgbClr val="70B9B0"/>
    <a:srgbClr val="C3E6E0"/>
    <a:srgbClr val="3CB5A2"/>
    <a:srgbClr val="FFEEDB"/>
    <a:srgbClr val="FFDDB8"/>
    <a:srgbClr val="FFCD94"/>
    <a:srgbClr val="000000"/>
    <a:srgbClr val="E0D6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78DCC0-1D8D-4675-A643-C01F9479EE73}" v="1" dt="2026-03-16T08:45:49.55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09" autoAdjust="0"/>
  </p:normalViewPr>
  <p:slideViewPr>
    <p:cSldViewPr snapToGrid="0">
      <p:cViewPr varScale="1">
        <p:scale>
          <a:sx n="89" d="100"/>
          <a:sy n="89" d="100"/>
        </p:scale>
        <p:origin x="1314" y="30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font" Target="fonts/font10.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font" Target="fonts/font9.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3.fntdata"/><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font" Target="fonts/font7.fntdata"/><Relationship Id="rId23" Type="http://schemas.openxmlformats.org/officeDocument/2006/relationships/theme" Target="theme/theme1.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customXml" Target="../customXml/item4.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f Schuetz" userId="72693fb1-a1d2-400f-88d1-49832c6b2607" providerId="ADAL" clId="{7034E598-E863-45F7-A1DD-D3D188AA99EE}"/>
    <pc:docChg chg="custSel modSld">
      <pc:chgData name="Rolf Schuetz" userId="72693fb1-a1d2-400f-88d1-49832c6b2607" providerId="ADAL" clId="{7034E598-E863-45F7-A1DD-D3D188AA99EE}" dt="2026-03-13T13:00:50.967" v="209" actId="20577"/>
      <pc:docMkLst>
        <pc:docMk/>
      </pc:docMkLst>
      <pc:sldChg chg="modSp mod">
        <pc:chgData name="Rolf Schuetz" userId="72693fb1-a1d2-400f-88d1-49832c6b2607" providerId="ADAL" clId="{7034E598-E863-45F7-A1DD-D3D188AA99EE}" dt="2026-03-13T12:32:56.080" v="0" actId="114"/>
        <pc:sldMkLst>
          <pc:docMk/>
          <pc:sldMk cId="1295290523" sldId="2147483242"/>
        </pc:sldMkLst>
        <pc:spChg chg="mod">
          <ac:chgData name="Rolf Schuetz" userId="72693fb1-a1d2-400f-88d1-49832c6b2607" providerId="ADAL" clId="{7034E598-E863-45F7-A1DD-D3D188AA99EE}" dt="2026-03-13T12:32:56.080" v="0" actId="114"/>
          <ac:spMkLst>
            <pc:docMk/>
            <pc:sldMk cId="1295290523" sldId="2147483242"/>
            <ac:spMk id="36" creationId="{B640C0AC-FE13-34FB-AFE6-3CC2CC4CCFB0}"/>
          </ac:spMkLst>
        </pc:spChg>
      </pc:sldChg>
    </pc:docChg>
  </pc:docChgLst>
  <pc:docChgLst>
    <pc:chgData name="Marie-Sophie Meisinger" userId="286e1ad8-c636-4702-a91e-982a33a1b0e7" providerId="ADAL" clId="{703D20AE-90AE-4C74-BB80-742CA35F1309}"/>
    <pc:docChg chg="custSel modSld">
      <pc:chgData name="Marie-Sophie Meisinger" userId="286e1ad8-c636-4702-a91e-982a33a1b0e7" providerId="ADAL" clId="{703D20AE-90AE-4C74-BB80-742CA35F1309}" dt="2026-03-18T15:01:58.334" v="2" actId="478"/>
      <pc:docMkLst>
        <pc:docMk/>
      </pc:docMkLst>
      <pc:sldChg chg="addSp delSp modSp mod">
        <pc:chgData name="Marie-Sophie Meisinger" userId="286e1ad8-c636-4702-a91e-982a33a1b0e7" providerId="ADAL" clId="{703D20AE-90AE-4C74-BB80-742CA35F1309}" dt="2026-03-18T15:01:58.334" v="2" actId="478"/>
        <pc:sldMkLst>
          <pc:docMk/>
          <pc:sldMk cId="1295290523" sldId="2147483242"/>
        </pc:sldMkLst>
        <pc:spChg chg="add del mod">
          <ac:chgData name="Marie-Sophie Meisinger" userId="286e1ad8-c636-4702-a91e-982a33a1b0e7" providerId="ADAL" clId="{703D20AE-90AE-4C74-BB80-742CA35F1309}" dt="2026-03-18T15:01:58.334" v="2" actId="478"/>
          <ac:spMkLst>
            <pc:docMk/>
            <pc:sldMk cId="1295290523" sldId="2147483242"/>
            <ac:spMk id="4" creationId="{46D467C6-54D8-911D-73A1-C9AD0C070675}"/>
          </ac:spMkLst>
        </pc:spChg>
        <pc:spChg chg="add mod">
          <ac:chgData name="Marie-Sophie Meisinger" userId="286e1ad8-c636-4702-a91e-982a33a1b0e7" providerId="ADAL" clId="{703D20AE-90AE-4C74-BB80-742CA35F1309}" dt="2026-03-18T15:01:53.532" v="1"/>
          <ac:spMkLst>
            <pc:docMk/>
            <pc:sldMk cId="1295290523" sldId="2147483242"/>
            <ac:spMk id="7" creationId="{7D19ED05-D526-D92F-3AC6-7C8AA009C779}"/>
          </ac:spMkLst>
        </pc:spChg>
        <pc:spChg chg="del">
          <ac:chgData name="Marie-Sophie Meisinger" userId="286e1ad8-c636-4702-a91e-982a33a1b0e7" providerId="ADAL" clId="{703D20AE-90AE-4C74-BB80-742CA35F1309}" dt="2026-03-18T15:01:53.215" v="0" actId="478"/>
          <ac:spMkLst>
            <pc:docMk/>
            <pc:sldMk cId="1295290523" sldId="2147483242"/>
            <ac:spMk id="15" creationId="{B63E9FA8-2824-D1C6-DE34-2FAEB03919B6}"/>
          </ac:spMkLst>
        </pc:spChg>
      </pc:sldChg>
    </pc:docChg>
  </pc:docChgLst>
  <pc:docChgLst>
    <pc:chgData name="Amanda Zhang" userId="5a17c64b-fd35-46d1-9df9-0a46dfe51f64" providerId="ADAL" clId="{B572A569-B5D8-415A-BC13-515A58359178}"/>
    <pc:docChg chg="undo redo custSel addSld delSld modSld delSection modSection">
      <pc:chgData name="Amanda Zhang" userId="5a17c64b-fd35-46d1-9df9-0a46dfe51f64" providerId="ADAL" clId="{B572A569-B5D8-415A-BC13-515A58359178}" dt="2026-03-13T14:30:08.091" v="2457" actId="113"/>
      <pc:docMkLst>
        <pc:docMk/>
      </pc:docMkLst>
      <pc:sldChg chg="addSp delSp modSp add mod modNotesTx">
        <pc:chgData name="Amanda Zhang" userId="5a17c64b-fd35-46d1-9df9-0a46dfe51f64" providerId="ADAL" clId="{B572A569-B5D8-415A-BC13-515A58359178}" dt="2026-03-13T14:30:08.091" v="2457" actId="113"/>
        <pc:sldMkLst>
          <pc:docMk/>
          <pc:sldMk cId="1295290523" sldId="2147483242"/>
        </pc:sldMkLst>
        <pc:spChg chg="mod">
          <ac:chgData name="Amanda Zhang" userId="5a17c64b-fd35-46d1-9df9-0a46dfe51f64" providerId="ADAL" clId="{B572A569-B5D8-415A-BC13-515A58359178}" dt="2026-03-13T14:30:08.091" v="2457" actId="113"/>
          <ac:spMkLst>
            <pc:docMk/>
            <pc:sldMk cId="1295290523" sldId="2147483242"/>
            <ac:spMk id="3" creationId="{586617BE-8869-B003-B3FE-C07526854C96}"/>
          </ac:spMkLst>
        </pc:spChg>
        <pc:spChg chg="mod">
          <ac:chgData name="Amanda Zhang" userId="5a17c64b-fd35-46d1-9df9-0a46dfe51f64" providerId="ADAL" clId="{B572A569-B5D8-415A-BC13-515A58359178}" dt="2026-03-13T14:29:35.613" v="2456" actId="14100"/>
          <ac:spMkLst>
            <pc:docMk/>
            <pc:sldMk cId="1295290523" sldId="2147483242"/>
            <ac:spMk id="5" creationId="{6291869C-6089-315C-664B-FD2429193F66}"/>
          </ac:spMkLst>
        </pc:spChg>
        <pc:spChg chg="mod">
          <ac:chgData name="Amanda Zhang" userId="5a17c64b-fd35-46d1-9df9-0a46dfe51f64" providerId="ADAL" clId="{B572A569-B5D8-415A-BC13-515A58359178}" dt="2026-03-06T11:38:21.010" v="1576" actId="12789"/>
          <ac:spMkLst>
            <pc:docMk/>
            <pc:sldMk cId="1295290523" sldId="2147483242"/>
            <ac:spMk id="11" creationId="{E12E4C4E-B817-10A2-FFFB-219ED66E3CA8}"/>
          </ac:spMkLst>
        </pc:spChg>
        <pc:spChg chg="mod">
          <ac:chgData name="Amanda Zhang" userId="5a17c64b-fd35-46d1-9df9-0a46dfe51f64" providerId="ADAL" clId="{B572A569-B5D8-415A-BC13-515A58359178}" dt="2026-03-06T12:31:50.742" v="1756" actId="14861"/>
          <ac:spMkLst>
            <pc:docMk/>
            <pc:sldMk cId="1295290523" sldId="2147483242"/>
            <ac:spMk id="13" creationId="{2AD5DB02-B7BB-B18D-FDA4-BFA584A92A6C}"/>
          </ac:spMkLst>
        </pc:spChg>
        <pc:spChg chg="mod">
          <ac:chgData name="Amanda Zhang" userId="5a17c64b-fd35-46d1-9df9-0a46dfe51f64" providerId="ADAL" clId="{B572A569-B5D8-415A-BC13-515A58359178}" dt="2026-03-06T12:31:35.236" v="1754" actId="14861"/>
          <ac:spMkLst>
            <pc:docMk/>
            <pc:sldMk cId="1295290523" sldId="2147483242"/>
            <ac:spMk id="16" creationId="{18CE68B3-18EA-755D-0FE3-E3AE220F2B0A}"/>
          </ac:spMkLst>
        </pc:spChg>
        <pc:spChg chg="mod">
          <ac:chgData name="Amanda Zhang" userId="5a17c64b-fd35-46d1-9df9-0a46dfe51f64" providerId="ADAL" clId="{B572A569-B5D8-415A-BC13-515A58359178}" dt="2026-03-06T12:31:44.149" v="1755" actId="14861"/>
          <ac:spMkLst>
            <pc:docMk/>
            <pc:sldMk cId="1295290523" sldId="2147483242"/>
            <ac:spMk id="17" creationId="{44C0DC43-E5A7-7EB4-0DC3-AA956900E845}"/>
          </ac:spMkLst>
        </pc:spChg>
        <pc:spChg chg="mod">
          <ac:chgData name="Amanda Zhang" userId="5a17c64b-fd35-46d1-9df9-0a46dfe51f64" providerId="ADAL" clId="{B572A569-B5D8-415A-BC13-515A58359178}" dt="2026-03-06T12:25:32.219" v="1700"/>
          <ac:spMkLst>
            <pc:docMk/>
            <pc:sldMk cId="1295290523" sldId="2147483242"/>
            <ac:spMk id="19" creationId="{5AD5379B-4DDC-A0EC-7D17-81F248DCD057}"/>
          </ac:spMkLst>
        </pc:spChg>
        <pc:spChg chg="mod">
          <ac:chgData name="Amanda Zhang" userId="5a17c64b-fd35-46d1-9df9-0a46dfe51f64" providerId="ADAL" clId="{B572A569-B5D8-415A-BC13-515A58359178}" dt="2026-03-06T12:14:40.983" v="1592"/>
          <ac:spMkLst>
            <pc:docMk/>
            <pc:sldMk cId="1295290523" sldId="2147483242"/>
            <ac:spMk id="20" creationId="{6BF3B6C1-7596-1575-3460-B5566E5961E3}"/>
          </ac:spMkLst>
        </pc:spChg>
        <pc:spChg chg="mod">
          <ac:chgData name="Amanda Zhang" userId="5a17c64b-fd35-46d1-9df9-0a46dfe51f64" providerId="ADAL" clId="{B572A569-B5D8-415A-BC13-515A58359178}" dt="2026-03-06T12:19:42.975" v="1660"/>
          <ac:spMkLst>
            <pc:docMk/>
            <pc:sldMk cId="1295290523" sldId="2147483242"/>
            <ac:spMk id="21" creationId="{FE4F4C26-C0CB-FC0D-65E4-35FBE267CAA9}"/>
          </ac:spMkLst>
        </pc:spChg>
        <pc:spChg chg="mod">
          <ac:chgData name="Amanda Zhang" userId="5a17c64b-fd35-46d1-9df9-0a46dfe51f64" providerId="ADAL" clId="{B572A569-B5D8-415A-BC13-515A58359178}" dt="2026-03-06T12:25:32.219" v="1700"/>
          <ac:spMkLst>
            <pc:docMk/>
            <pc:sldMk cId="1295290523" sldId="2147483242"/>
            <ac:spMk id="22" creationId="{F162DA22-8FC1-09B7-218E-549D2E93A55B}"/>
          </ac:spMkLst>
        </pc:spChg>
        <pc:spChg chg="mod">
          <ac:chgData name="Amanda Zhang" userId="5a17c64b-fd35-46d1-9df9-0a46dfe51f64" providerId="ADAL" clId="{B572A569-B5D8-415A-BC13-515A58359178}" dt="2026-03-06T12:14:40.983" v="1592"/>
          <ac:spMkLst>
            <pc:docMk/>
            <pc:sldMk cId="1295290523" sldId="2147483242"/>
            <ac:spMk id="25" creationId="{8306B29B-29A1-509A-F7BA-056697C2C3F5}"/>
          </ac:spMkLst>
        </pc:spChg>
        <pc:spChg chg="mod">
          <ac:chgData name="Amanda Zhang" userId="5a17c64b-fd35-46d1-9df9-0a46dfe51f64" providerId="ADAL" clId="{B572A569-B5D8-415A-BC13-515A58359178}" dt="2026-03-06T12:19:42.975" v="1660"/>
          <ac:spMkLst>
            <pc:docMk/>
            <pc:sldMk cId="1295290523" sldId="2147483242"/>
            <ac:spMk id="26" creationId="{F22BDF0B-8353-B751-627C-BCB7546937B7}"/>
          </ac:spMkLst>
        </pc:spChg>
        <pc:spChg chg="mod">
          <ac:chgData name="Amanda Zhang" userId="5a17c64b-fd35-46d1-9df9-0a46dfe51f64" providerId="ADAL" clId="{B572A569-B5D8-415A-BC13-515A58359178}" dt="2026-03-13T14:28:30.459" v="2429" actId="113"/>
          <ac:spMkLst>
            <pc:docMk/>
            <pc:sldMk cId="1295290523" sldId="2147483242"/>
            <ac:spMk id="36" creationId="{B640C0AC-FE13-34FB-AFE6-3CC2CC4CCFB0}"/>
          </ac:spMkLst>
        </pc:spChg>
        <pc:spChg chg="mod">
          <ac:chgData name="Amanda Zhang" userId="5a17c64b-fd35-46d1-9df9-0a46dfe51f64" providerId="ADAL" clId="{B572A569-B5D8-415A-BC13-515A58359178}" dt="2026-03-06T12:30:38.219" v="1750" actId="207"/>
          <ac:spMkLst>
            <pc:docMk/>
            <pc:sldMk cId="1295290523" sldId="2147483242"/>
            <ac:spMk id="62" creationId="{7A94B1DB-43EC-64F9-AA8B-6D3702DE5A0E}"/>
          </ac:spMkLst>
        </pc:spChg>
        <pc:spChg chg="mod">
          <ac:chgData name="Amanda Zhang" userId="5a17c64b-fd35-46d1-9df9-0a46dfe51f64" providerId="ADAL" clId="{B572A569-B5D8-415A-BC13-515A58359178}" dt="2026-03-10T09:59:43.592" v="2393" actId="20577"/>
          <ac:spMkLst>
            <pc:docMk/>
            <pc:sldMk cId="1295290523" sldId="2147483242"/>
            <ac:spMk id="77" creationId="{E4E52567-D024-0A7B-E323-88DBC8723FE6}"/>
          </ac:spMkLst>
        </pc:spChg>
        <pc:grpChg chg="mod">
          <ac:chgData name="Amanda Zhang" userId="5a17c64b-fd35-46d1-9df9-0a46dfe51f64" providerId="ADAL" clId="{B572A569-B5D8-415A-BC13-515A58359178}" dt="2026-03-06T12:25:32.219" v="1700"/>
          <ac:grpSpMkLst>
            <pc:docMk/>
            <pc:sldMk cId="1295290523" sldId="2147483242"/>
            <ac:grpSpMk id="42" creationId="{F06A0583-8FEB-6776-BB2B-4AF76B047F48}"/>
          </ac:grpSpMkLst>
        </pc:grpChg>
        <pc:grpChg chg="mod">
          <ac:chgData name="Amanda Zhang" userId="5a17c64b-fd35-46d1-9df9-0a46dfe51f64" providerId="ADAL" clId="{B572A569-B5D8-415A-BC13-515A58359178}" dt="2026-03-06T12:25:32.219" v="1700"/>
          <ac:grpSpMkLst>
            <pc:docMk/>
            <pc:sldMk cId="1295290523" sldId="2147483242"/>
            <ac:grpSpMk id="43" creationId="{F061A607-16F1-9DDB-3552-9C4525A6670F}"/>
          </ac:grpSpMkLst>
        </pc:grpChg>
        <pc:grpChg chg="mod">
          <ac:chgData name="Amanda Zhang" userId="5a17c64b-fd35-46d1-9df9-0a46dfe51f64" providerId="ADAL" clId="{B572A569-B5D8-415A-BC13-515A58359178}" dt="2026-03-06T12:14:40.983" v="1592"/>
          <ac:grpSpMkLst>
            <pc:docMk/>
            <pc:sldMk cId="1295290523" sldId="2147483242"/>
            <ac:grpSpMk id="47" creationId="{7C41153F-A894-FB73-1E22-14E0C05D0FEA}"/>
          </ac:grpSpMkLst>
        </pc:grpChg>
        <pc:grpChg chg="mod">
          <ac:chgData name="Amanda Zhang" userId="5a17c64b-fd35-46d1-9df9-0a46dfe51f64" providerId="ADAL" clId="{B572A569-B5D8-415A-BC13-515A58359178}" dt="2026-03-06T12:14:40.983" v="1592"/>
          <ac:grpSpMkLst>
            <pc:docMk/>
            <pc:sldMk cId="1295290523" sldId="2147483242"/>
            <ac:grpSpMk id="48" creationId="{FF8A5185-A091-B9BB-4BF8-11553119E40D}"/>
          </ac:grpSpMkLst>
        </pc:grpChg>
        <pc:grpChg chg="mod">
          <ac:chgData name="Amanda Zhang" userId="5a17c64b-fd35-46d1-9df9-0a46dfe51f64" providerId="ADAL" clId="{B572A569-B5D8-415A-BC13-515A58359178}" dt="2026-03-06T12:19:42.975" v="1660"/>
          <ac:grpSpMkLst>
            <pc:docMk/>
            <pc:sldMk cId="1295290523" sldId="2147483242"/>
            <ac:grpSpMk id="50" creationId="{A2909FA5-B126-95BA-F1DD-6A580ABE1245}"/>
          </ac:grpSpMkLst>
        </pc:grpChg>
        <pc:grpChg chg="mod">
          <ac:chgData name="Amanda Zhang" userId="5a17c64b-fd35-46d1-9df9-0a46dfe51f64" providerId="ADAL" clId="{B572A569-B5D8-415A-BC13-515A58359178}" dt="2026-03-06T12:19:42.975" v="1660"/>
          <ac:grpSpMkLst>
            <pc:docMk/>
            <pc:sldMk cId="1295290523" sldId="2147483242"/>
            <ac:grpSpMk id="51" creationId="{92E8536F-C987-0206-C59B-FF955E0DC0D9}"/>
          </ac:grpSpMkLst>
        </pc:grpChg>
        <pc:grpChg chg="mod">
          <ac:chgData name="Amanda Zhang" userId="5a17c64b-fd35-46d1-9df9-0a46dfe51f64" providerId="ADAL" clId="{B572A569-B5D8-415A-BC13-515A58359178}" dt="2026-03-06T12:25:32.219" v="1700"/>
          <ac:grpSpMkLst>
            <pc:docMk/>
            <pc:sldMk cId="1295290523" sldId="2147483242"/>
            <ac:grpSpMk id="53" creationId="{9CB9677F-0ADD-DAAE-EC74-DA09AA8AB0B9}"/>
          </ac:grpSpMkLst>
        </pc:grpChg>
        <pc:grpChg chg="mod">
          <ac:chgData name="Amanda Zhang" userId="5a17c64b-fd35-46d1-9df9-0a46dfe51f64" providerId="ADAL" clId="{B572A569-B5D8-415A-BC13-515A58359178}" dt="2026-03-06T12:20:51.481" v="1687" actId="14100"/>
          <ac:grpSpMkLst>
            <pc:docMk/>
            <pc:sldMk cId="1295290523" sldId="2147483242"/>
            <ac:grpSpMk id="55" creationId="{C38BF027-0AB9-718A-472C-FD53AB2C3CCA}"/>
          </ac:grpSpMkLst>
        </pc:grpChg>
        <pc:grpChg chg="mod">
          <ac:chgData name="Amanda Zhang" userId="5a17c64b-fd35-46d1-9df9-0a46dfe51f64" providerId="ADAL" clId="{B572A569-B5D8-415A-BC13-515A58359178}" dt="2026-03-06T12:20:51.481" v="1687" actId="14100"/>
          <ac:grpSpMkLst>
            <pc:docMk/>
            <pc:sldMk cId="1295290523" sldId="2147483242"/>
            <ac:grpSpMk id="57" creationId="{6E417AC5-EB9B-53B1-DD5F-1919791C0F52}"/>
          </ac:grpSpMkLst>
        </pc:grpChg>
        <pc:picChg chg="mod">
          <ac:chgData name="Amanda Zhang" userId="5a17c64b-fd35-46d1-9df9-0a46dfe51f64" providerId="ADAL" clId="{B572A569-B5D8-415A-BC13-515A58359178}" dt="2026-03-11T12:56:21.613" v="2394" actId="29295"/>
          <ac:picMkLst>
            <pc:docMk/>
            <pc:sldMk cId="1295290523" sldId="2147483242"/>
            <ac:picMk id="6" creationId="{391F00AF-1E74-87EB-1DFA-2718FA93E144}"/>
          </ac:picMkLst>
        </pc:picChg>
      </pc:sldChg>
      <pc:sldMasterChg chg="delSldLayout">
        <pc:chgData name="Amanda Zhang" userId="5a17c64b-fd35-46d1-9df9-0a46dfe51f64" providerId="ADAL" clId="{B572A569-B5D8-415A-BC13-515A58359178}" dt="2026-03-05T08:40:12.091" v="12" actId="47"/>
        <pc:sldMasterMkLst>
          <pc:docMk/>
          <pc:sldMasterMk cId="1294915341"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8A96CA-37BF-3C03-70F1-BB9B80189350}"/>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455E8697-A689-93B3-1037-C32AE665405F}"/>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8A4715C2-C97F-0A44-834E-951E40EBA522}" type="datetimeFigureOut">
              <a:rPr lang="en-US" smtClean="0"/>
              <a:t>3/18/2026</a:t>
            </a:fld>
            <a:endParaRPr lang="en-US"/>
          </a:p>
        </p:txBody>
      </p:sp>
      <p:sp>
        <p:nvSpPr>
          <p:cNvPr id="4" name="Footer Placeholder 3">
            <a:extLst>
              <a:ext uri="{FF2B5EF4-FFF2-40B4-BE49-F238E27FC236}">
                <a16:creationId xmlns:a16="http://schemas.microsoft.com/office/drawing/2014/main" id="{6089DDEF-2789-77F7-DAB6-24346A40FBC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79F9E9-7729-60F0-537C-EDDA0FBDB180}"/>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A11CAE99-14B6-1646-BBB0-F71C2EB1EA57}" type="slidenum">
              <a:rPr lang="en-US" smtClean="0"/>
              <a:t>‹#›</a:t>
            </a:fld>
            <a:endParaRPr lang="en-US"/>
          </a:p>
        </p:txBody>
      </p:sp>
    </p:spTree>
    <p:extLst>
      <p:ext uri="{BB962C8B-B14F-4D97-AF65-F5344CB8AC3E}">
        <p14:creationId xmlns:p14="http://schemas.microsoft.com/office/powerpoint/2010/main" val="39119921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ADD1FD3C-CBAF-4FF0-9A46-05FD8252ACFE}" type="datetimeFigureOut">
              <a:rPr lang="en-GB" smtClean="0"/>
              <a:t>18/03/2026</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GB"/>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A9842-BD07-3510-B47E-CE2CD24E3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0B491-E5D8-DB72-2F2F-6A4219A3C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EAA99-750C-2431-9890-FCE37A98C3CC}"/>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Daily UV exposure is unavoidable, and acne‑prone concerns are increasingly relevant, especially among adults—yet many consumers still hesitate to use sunscreen every day because they worry about skin imbalance or breakouts. That’s the dilemma. Traditionally, sun care has focused on blocking UV, but the skin microbiome is a key first‑line defense at the skin surface—and real‑life interactions between UV, sunscreen, and the microbiome were not well understood. Sunny Skin Microbiome 2.0 is our scientific response, building on industry‑first research with a new clinical focus on acne‑prone skin under daily‑like UV exposure. The key insight: daily SPF 50 supports a balanced skin microbiome and helps keep </a:t>
            </a:r>
            <a:r>
              <a:rPr lang="en-US" sz="1200" b="0" i="1" kern="1200">
                <a:solidFill>
                  <a:schemeClr val="tx1"/>
                </a:solidFill>
                <a:effectLst/>
                <a:latin typeface="+mn-lt"/>
                <a:ea typeface="+mn-ea"/>
                <a:cs typeface="+mn-cs"/>
              </a:rPr>
              <a:t>C. acnes</a:t>
            </a:r>
            <a:r>
              <a:rPr lang="en-US" sz="1200" b="0" i="0" kern="1200">
                <a:solidFill>
                  <a:schemeClr val="tx1"/>
                </a:solidFill>
                <a:effectLst/>
                <a:latin typeface="+mn-lt"/>
                <a:ea typeface="+mn-ea"/>
                <a:cs typeface="+mn-cs"/>
              </a:rPr>
              <a:t> in check for a clearer, healthier‑looking complexion. Let’s set up a session to explore what this could mean for your portfolio.</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4AE7368-907D-3962-3EFB-5BCC4E4076AD}"/>
              </a:ext>
            </a:extLst>
          </p:cNvPr>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1971360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9308D-B202-A346-726A-4AD92F14DA5F}"/>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91F00AF-1E74-87EB-1DFA-2718FA93E144}"/>
              </a:ext>
            </a:extLst>
          </p:cNvPr>
          <p:cNvPicPr>
            <a:picLocks noGrp="1" noChangeAspect="1"/>
          </p:cNvPicPr>
          <p:nvPr>
            <p:ph type="pic" sz="quarter" idx="25"/>
          </p:nvPr>
        </p:nvPicPr>
        <p:blipFill>
          <a:blip r:embed="rId3" cstate="screen">
            <a:alphaModFix amt="20000"/>
            <a:extLst>
              <a:ext uri="{28A0092B-C50C-407E-A947-70E740481C1C}">
                <a14:useLocalDpi xmlns:a14="http://schemas.microsoft.com/office/drawing/2010/main"/>
              </a:ext>
            </a:extLst>
          </a:blip>
          <a:srcRect/>
          <a:stretch>
            <a:fillRect/>
          </a:stretch>
        </p:blipFill>
        <p:spPr>
          <a:xfrm>
            <a:off x="1" y="0"/>
            <a:ext cx="12192000" cy="6858000"/>
          </a:xfrm>
        </p:spPr>
      </p:pic>
      <p:sp>
        <p:nvSpPr>
          <p:cNvPr id="62" name="Rectangle 61">
            <a:extLst>
              <a:ext uri="{FF2B5EF4-FFF2-40B4-BE49-F238E27FC236}">
                <a16:creationId xmlns:a16="http://schemas.microsoft.com/office/drawing/2014/main" id="{7A94B1DB-43EC-64F9-AA8B-6D3702DE5A0E}"/>
              </a:ext>
            </a:extLst>
          </p:cNvPr>
          <p:cNvSpPr/>
          <p:nvPr/>
        </p:nvSpPr>
        <p:spPr>
          <a:xfrm>
            <a:off x="0" y="312659"/>
            <a:ext cx="12192000" cy="586029"/>
          </a:xfrm>
          <a:prstGeom prst="rect">
            <a:avLst/>
          </a:prstGeom>
          <a:solidFill>
            <a:srgbClr val="FFAB4D">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E12E4C4E-B817-10A2-FFFB-219ED66E3CA8}"/>
              </a:ext>
            </a:extLst>
          </p:cNvPr>
          <p:cNvSpPr txBox="1">
            <a:spLocks/>
          </p:cNvSpPr>
          <p:nvPr/>
        </p:nvSpPr>
        <p:spPr>
          <a:xfrm>
            <a:off x="302399" y="424807"/>
            <a:ext cx="7155041" cy="361732"/>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2400"/>
              <a:t>The Sunny Skin Microbiome 2.0</a:t>
            </a:r>
            <a:endParaRPr lang="en-NL" sz="2400"/>
          </a:p>
        </p:txBody>
      </p:sp>
      <p:pic>
        <p:nvPicPr>
          <p:cNvPr id="52" name="Picture 51">
            <a:extLst>
              <a:ext uri="{FF2B5EF4-FFF2-40B4-BE49-F238E27FC236}">
                <a16:creationId xmlns:a16="http://schemas.microsoft.com/office/drawing/2014/main" id="{801551E2-EE3B-EFD8-A29F-09ED8DC2AD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2753" y="6204296"/>
            <a:ext cx="2527998" cy="488502"/>
          </a:xfrm>
          <a:prstGeom prst="rect">
            <a:avLst/>
          </a:prstGeom>
        </p:spPr>
      </p:pic>
      <p:grpSp>
        <p:nvGrpSpPr>
          <p:cNvPr id="53" name="Group 52">
            <a:extLst>
              <a:ext uri="{FF2B5EF4-FFF2-40B4-BE49-F238E27FC236}">
                <a16:creationId xmlns:a16="http://schemas.microsoft.com/office/drawing/2014/main" id="{9CB9677F-0ADD-DAAE-EC74-DA09AA8AB0B9}"/>
              </a:ext>
            </a:extLst>
          </p:cNvPr>
          <p:cNvGrpSpPr/>
          <p:nvPr/>
        </p:nvGrpSpPr>
        <p:grpSpPr>
          <a:xfrm>
            <a:off x="302399" y="1577310"/>
            <a:ext cx="4056188" cy="3585239"/>
            <a:chOff x="302399" y="1867976"/>
            <a:chExt cx="4056188" cy="2935660"/>
          </a:xfrm>
        </p:grpSpPr>
        <p:grpSp>
          <p:nvGrpSpPr>
            <p:cNvPr id="43" name="Group 42">
              <a:extLst>
                <a:ext uri="{FF2B5EF4-FFF2-40B4-BE49-F238E27FC236}">
                  <a16:creationId xmlns:a16="http://schemas.microsoft.com/office/drawing/2014/main" id="{F061A607-16F1-9DDB-3552-9C4525A6670F}"/>
                </a:ext>
              </a:extLst>
            </p:cNvPr>
            <p:cNvGrpSpPr/>
            <p:nvPr/>
          </p:nvGrpSpPr>
          <p:grpSpPr>
            <a:xfrm>
              <a:off x="975307" y="1874365"/>
              <a:ext cx="3383280" cy="2926075"/>
              <a:chOff x="975307" y="1874365"/>
              <a:chExt cx="3383280" cy="2926075"/>
            </a:xfrm>
          </p:grpSpPr>
          <p:sp>
            <p:nvSpPr>
              <p:cNvPr id="22" name="Arrow: Pentagon 21">
                <a:extLst>
                  <a:ext uri="{FF2B5EF4-FFF2-40B4-BE49-F238E27FC236}">
                    <a16:creationId xmlns:a16="http://schemas.microsoft.com/office/drawing/2014/main" id="{F162DA22-8FC1-09B7-218E-549D2E93A55B}"/>
                  </a:ext>
                </a:extLst>
              </p:cNvPr>
              <p:cNvSpPr/>
              <p:nvPr/>
            </p:nvSpPr>
            <p:spPr>
              <a:xfrm>
                <a:off x="975307" y="1874365"/>
                <a:ext cx="3383280" cy="2926075"/>
              </a:xfrm>
              <a:prstGeom prst="homePlate">
                <a:avLst>
                  <a:gd name="adj" fmla="val 14864"/>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86617BE-8869-B003-B3FE-C07526854C96}"/>
                  </a:ext>
                </a:extLst>
              </p:cNvPr>
              <p:cNvSpPr txBox="1"/>
              <p:nvPr/>
            </p:nvSpPr>
            <p:spPr>
              <a:xfrm>
                <a:off x="1308239" y="2278949"/>
                <a:ext cx="2651760" cy="2116910"/>
              </a:xfrm>
              <a:prstGeom prst="rect">
                <a:avLst/>
              </a:prstGeom>
              <a:noFill/>
            </p:spPr>
            <p:txBody>
              <a:bodyPr wrap="square" anchor="ctr">
                <a:spAutoFit/>
              </a:bodyPr>
              <a:lstStyle/>
              <a:p>
                <a:pPr marL="171450" indent="-171450">
                  <a:spcAft>
                    <a:spcPts val="1200"/>
                  </a:spcAft>
                  <a:buFont typeface="Arial" panose="020B0604020202020204" pitchFamily="34" charset="0"/>
                  <a:buChar char="•"/>
                </a:pPr>
                <a:r>
                  <a:rPr lang="en-US" sz="1200" dirty="0"/>
                  <a:t>Daily UV exposure is unavoidable</a:t>
                </a:r>
              </a:p>
              <a:p>
                <a:pPr marL="171450" indent="-171450">
                  <a:spcAft>
                    <a:spcPts val="1200"/>
                  </a:spcAft>
                  <a:buFont typeface="Arial" panose="020B0604020202020204" pitchFamily="34" charset="0"/>
                  <a:buChar char="•"/>
                </a:pPr>
                <a:r>
                  <a:rPr lang="en-US" sz="1200" b="1" dirty="0"/>
                  <a:t>Acne‑prone skin concerns are increasing, particularly among adults</a:t>
                </a:r>
              </a:p>
              <a:p>
                <a:pPr marL="171450" indent="-171450">
                  <a:spcAft>
                    <a:spcPts val="1200"/>
                  </a:spcAft>
                  <a:buFont typeface="Arial" panose="020B0604020202020204" pitchFamily="34" charset="0"/>
                  <a:buChar char="•"/>
                </a:pPr>
                <a:r>
                  <a:rPr lang="en-US" sz="1200" dirty="0"/>
                  <a:t>Many consumers hesitate to use SPF daily, fearing skin imbalance or breakouts</a:t>
                </a:r>
              </a:p>
              <a:p>
                <a:pPr>
                  <a:spcAft>
                    <a:spcPts val="1200"/>
                  </a:spcAft>
                </a:pPr>
                <a:r>
                  <a:rPr lang="en-US" sz="1200" b="1" dirty="0"/>
                  <a:t>Consumers should not have to choose between effective sun protection and skin balance.</a:t>
                </a:r>
              </a:p>
            </p:txBody>
          </p:sp>
        </p:grpSp>
        <p:grpSp>
          <p:nvGrpSpPr>
            <p:cNvPr id="42" name="Group 41">
              <a:extLst>
                <a:ext uri="{FF2B5EF4-FFF2-40B4-BE49-F238E27FC236}">
                  <a16:creationId xmlns:a16="http://schemas.microsoft.com/office/drawing/2014/main" id="{F06A0583-8FEB-6776-BB2B-4AF76B047F48}"/>
                </a:ext>
              </a:extLst>
            </p:cNvPr>
            <p:cNvGrpSpPr/>
            <p:nvPr/>
          </p:nvGrpSpPr>
          <p:grpSpPr>
            <a:xfrm>
              <a:off x="302399" y="1867976"/>
              <a:ext cx="1005840" cy="2935660"/>
              <a:chOff x="302399" y="1867976"/>
              <a:chExt cx="1005840" cy="2935660"/>
            </a:xfrm>
          </p:grpSpPr>
          <p:sp>
            <p:nvSpPr>
              <p:cNvPr id="16" name="Arrow: Chevron 15">
                <a:extLst>
                  <a:ext uri="{FF2B5EF4-FFF2-40B4-BE49-F238E27FC236}">
                    <a16:creationId xmlns:a16="http://schemas.microsoft.com/office/drawing/2014/main" id="{18CE68B3-18EA-755D-0FE3-E3AE220F2B0A}"/>
                  </a:ext>
                </a:extLst>
              </p:cNvPr>
              <p:cNvSpPr/>
              <p:nvPr/>
            </p:nvSpPr>
            <p:spPr>
              <a:xfrm>
                <a:off x="302399" y="1877556"/>
                <a:ext cx="1005840" cy="2926080"/>
              </a:xfrm>
              <a:prstGeom prst="chevron">
                <a:avLst>
                  <a:gd name="adj" fmla="val 32525"/>
                </a:avLst>
              </a:prstGeom>
              <a:solidFill>
                <a:schemeClr val="accent5">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5AD5379B-4DDC-A0EC-7D17-81F248DCD057}"/>
                  </a:ext>
                </a:extLst>
              </p:cNvPr>
              <p:cNvSpPr txBox="1"/>
              <p:nvPr/>
            </p:nvSpPr>
            <p:spPr>
              <a:xfrm rot="16200000">
                <a:off x="-656125" y="3175532"/>
                <a:ext cx="2922889" cy="307777"/>
              </a:xfrm>
              <a:prstGeom prst="rect">
                <a:avLst/>
              </a:prstGeom>
              <a:noFill/>
            </p:spPr>
            <p:txBody>
              <a:bodyPr wrap="square">
                <a:spAutoFit/>
              </a:bodyPr>
              <a:lstStyle/>
              <a:p>
                <a:pPr algn="ctr"/>
                <a:r>
                  <a:rPr lang="en-US" sz="1400" b="1"/>
                  <a:t>The Consumer Dilemma</a:t>
                </a:r>
              </a:p>
            </p:txBody>
          </p:sp>
        </p:grpSp>
      </p:grpSp>
      <p:grpSp>
        <p:nvGrpSpPr>
          <p:cNvPr id="55" name="Group 54">
            <a:extLst>
              <a:ext uri="{FF2B5EF4-FFF2-40B4-BE49-F238E27FC236}">
                <a16:creationId xmlns:a16="http://schemas.microsoft.com/office/drawing/2014/main" id="{C38BF027-0AB9-718A-472C-FD53AB2C3CCA}"/>
              </a:ext>
            </a:extLst>
          </p:cNvPr>
          <p:cNvGrpSpPr/>
          <p:nvPr/>
        </p:nvGrpSpPr>
        <p:grpSpPr>
          <a:xfrm>
            <a:off x="4144704" y="1577312"/>
            <a:ext cx="4031450" cy="3585238"/>
            <a:chOff x="4144704" y="1867977"/>
            <a:chExt cx="4031450" cy="2935659"/>
          </a:xfrm>
        </p:grpSpPr>
        <p:grpSp>
          <p:nvGrpSpPr>
            <p:cNvPr id="48" name="Group 47">
              <a:extLst>
                <a:ext uri="{FF2B5EF4-FFF2-40B4-BE49-F238E27FC236}">
                  <a16:creationId xmlns:a16="http://schemas.microsoft.com/office/drawing/2014/main" id="{FF8A5185-A091-B9BB-4BF8-11553119E40D}"/>
                </a:ext>
              </a:extLst>
            </p:cNvPr>
            <p:cNvGrpSpPr/>
            <p:nvPr/>
          </p:nvGrpSpPr>
          <p:grpSpPr>
            <a:xfrm>
              <a:off x="4792874" y="1874366"/>
              <a:ext cx="3383280" cy="2926074"/>
              <a:chOff x="4792874" y="1874366"/>
              <a:chExt cx="3383280" cy="2926074"/>
            </a:xfrm>
          </p:grpSpPr>
          <p:sp>
            <p:nvSpPr>
              <p:cNvPr id="25" name="Arrow: Pentagon 24">
                <a:extLst>
                  <a:ext uri="{FF2B5EF4-FFF2-40B4-BE49-F238E27FC236}">
                    <a16:creationId xmlns:a16="http://schemas.microsoft.com/office/drawing/2014/main" id="{8306B29B-29A1-509A-F7BA-056697C2C3F5}"/>
                  </a:ext>
                </a:extLst>
              </p:cNvPr>
              <p:cNvSpPr/>
              <p:nvPr/>
            </p:nvSpPr>
            <p:spPr>
              <a:xfrm>
                <a:off x="4792874" y="1874366"/>
                <a:ext cx="3383280" cy="2926074"/>
              </a:xfrm>
              <a:prstGeom prst="homePlate">
                <a:avLst>
                  <a:gd name="adj" fmla="val 14864"/>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291869C-6089-315C-664B-FD2429193F66}"/>
                  </a:ext>
                </a:extLst>
              </p:cNvPr>
              <p:cNvSpPr txBox="1"/>
              <p:nvPr/>
            </p:nvSpPr>
            <p:spPr>
              <a:xfrm>
                <a:off x="5150544" y="2052136"/>
                <a:ext cx="2570292" cy="2570534"/>
              </a:xfrm>
              <a:prstGeom prst="rect">
                <a:avLst/>
              </a:prstGeom>
              <a:noFill/>
            </p:spPr>
            <p:txBody>
              <a:bodyPr wrap="square" anchor="ctr">
                <a:spAutoFit/>
              </a:bodyPr>
              <a:lstStyle/>
              <a:p>
                <a:pPr marL="171450" indent="-171450">
                  <a:spcAft>
                    <a:spcPts val="1200"/>
                  </a:spcAft>
                  <a:buFont typeface="Arial" panose="020B0604020202020204" pitchFamily="34" charset="0"/>
                  <a:buChar char="•"/>
                </a:pPr>
                <a:r>
                  <a:rPr lang="en-US" sz="1200" dirty="0"/>
                  <a:t>Today’s sun care solutions focus mainly on UV protection</a:t>
                </a:r>
              </a:p>
              <a:p>
                <a:pPr marL="171450" indent="-171450">
                  <a:spcAft>
                    <a:spcPts val="1200"/>
                  </a:spcAft>
                  <a:buFont typeface="Arial" panose="020B0604020202020204" pitchFamily="34" charset="0"/>
                  <a:buChar char="•"/>
                </a:pPr>
                <a:r>
                  <a:rPr lang="en-US" sz="1200" b="1" dirty="0"/>
                  <a:t>The skin microbiome acts as the first‑line defense at the skin surface</a:t>
                </a:r>
              </a:p>
              <a:p>
                <a:pPr marL="171450" indent="-171450">
                  <a:spcAft>
                    <a:spcPts val="1200"/>
                  </a:spcAft>
                  <a:buFont typeface="Arial" panose="020B0604020202020204" pitchFamily="34" charset="0"/>
                  <a:buChar char="•"/>
                </a:pPr>
                <a:r>
                  <a:rPr lang="en-US" sz="1200" dirty="0"/>
                  <a:t>Real‑life interactions between UV, sunscreen, and the microbiome were not well understood</a:t>
                </a:r>
              </a:p>
              <a:p>
                <a:pPr>
                  <a:spcAft>
                    <a:spcPts val="1200"/>
                  </a:spcAft>
                </a:pPr>
                <a:r>
                  <a:rPr lang="en-US" sz="1200" b="1" dirty="0"/>
                  <a:t>The gap creates the opportunity to lead the next evolution of sun care with formulations that respect and protect the skin ecosystem.</a:t>
                </a:r>
              </a:p>
            </p:txBody>
          </p:sp>
        </p:grpSp>
        <p:grpSp>
          <p:nvGrpSpPr>
            <p:cNvPr id="47" name="Group 46">
              <a:extLst>
                <a:ext uri="{FF2B5EF4-FFF2-40B4-BE49-F238E27FC236}">
                  <a16:creationId xmlns:a16="http://schemas.microsoft.com/office/drawing/2014/main" id="{7C41153F-A894-FB73-1E22-14E0C05D0FEA}"/>
                </a:ext>
              </a:extLst>
            </p:cNvPr>
            <p:cNvGrpSpPr/>
            <p:nvPr/>
          </p:nvGrpSpPr>
          <p:grpSpPr>
            <a:xfrm>
              <a:off x="4144704" y="1867977"/>
              <a:ext cx="1005840" cy="2935659"/>
              <a:chOff x="4144704" y="1867977"/>
              <a:chExt cx="1005840" cy="2935659"/>
            </a:xfrm>
          </p:grpSpPr>
          <p:sp>
            <p:nvSpPr>
              <p:cNvPr id="17" name="Arrow: Chevron 16">
                <a:extLst>
                  <a:ext uri="{FF2B5EF4-FFF2-40B4-BE49-F238E27FC236}">
                    <a16:creationId xmlns:a16="http://schemas.microsoft.com/office/drawing/2014/main" id="{44C0DC43-E5A7-7EB4-0DC3-AA956900E845}"/>
                  </a:ext>
                </a:extLst>
              </p:cNvPr>
              <p:cNvSpPr/>
              <p:nvPr/>
            </p:nvSpPr>
            <p:spPr>
              <a:xfrm>
                <a:off x="4144704" y="1874365"/>
                <a:ext cx="1005840" cy="2929271"/>
              </a:xfrm>
              <a:prstGeom prst="chevron">
                <a:avLst>
                  <a:gd name="adj" fmla="val 32525"/>
                </a:avLst>
              </a:prstGeom>
              <a:solidFill>
                <a:schemeClr val="accent5">
                  <a:lumMod val="60000"/>
                  <a:lumOff val="4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a:extLst>
                  <a:ext uri="{FF2B5EF4-FFF2-40B4-BE49-F238E27FC236}">
                    <a16:creationId xmlns:a16="http://schemas.microsoft.com/office/drawing/2014/main" id="{6BF3B6C1-7596-1575-3460-B5566E5961E3}"/>
                  </a:ext>
                </a:extLst>
              </p:cNvPr>
              <p:cNvSpPr txBox="1"/>
              <p:nvPr/>
            </p:nvSpPr>
            <p:spPr>
              <a:xfrm rot="16200000">
                <a:off x="3184584" y="3177128"/>
                <a:ext cx="2926080" cy="307777"/>
              </a:xfrm>
              <a:prstGeom prst="rect">
                <a:avLst/>
              </a:prstGeom>
              <a:noFill/>
            </p:spPr>
            <p:txBody>
              <a:bodyPr wrap="square">
                <a:spAutoFit/>
              </a:bodyPr>
              <a:lstStyle/>
              <a:p>
                <a:pPr algn="ctr"/>
                <a:r>
                  <a:rPr lang="en-US" sz="1400" b="1"/>
                  <a:t>The missing science</a:t>
                </a:r>
              </a:p>
            </p:txBody>
          </p:sp>
        </p:grpSp>
      </p:grpSp>
      <p:grpSp>
        <p:nvGrpSpPr>
          <p:cNvPr id="57" name="Group 56">
            <a:extLst>
              <a:ext uri="{FF2B5EF4-FFF2-40B4-BE49-F238E27FC236}">
                <a16:creationId xmlns:a16="http://schemas.microsoft.com/office/drawing/2014/main" id="{6E417AC5-EB9B-53B1-DD5F-1919791C0F52}"/>
              </a:ext>
            </a:extLst>
          </p:cNvPr>
          <p:cNvGrpSpPr/>
          <p:nvPr/>
        </p:nvGrpSpPr>
        <p:grpSpPr>
          <a:xfrm>
            <a:off x="7987009" y="1601124"/>
            <a:ext cx="4026157" cy="3581330"/>
            <a:chOff x="7987009" y="1864791"/>
            <a:chExt cx="4026157" cy="2932459"/>
          </a:xfrm>
        </p:grpSpPr>
        <p:grpSp>
          <p:nvGrpSpPr>
            <p:cNvPr id="51" name="Group 50">
              <a:extLst>
                <a:ext uri="{FF2B5EF4-FFF2-40B4-BE49-F238E27FC236}">
                  <a16:creationId xmlns:a16="http://schemas.microsoft.com/office/drawing/2014/main" id="{92E8536F-C987-0206-C59B-FF955E0DC0D9}"/>
                </a:ext>
              </a:extLst>
            </p:cNvPr>
            <p:cNvGrpSpPr/>
            <p:nvPr/>
          </p:nvGrpSpPr>
          <p:grpSpPr>
            <a:xfrm>
              <a:off x="8629886" y="1864791"/>
              <a:ext cx="3383280" cy="2926074"/>
              <a:chOff x="8629886" y="1864791"/>
              <a:chExt cx="3383280" cy="2926074"/>
            </a:xfrm>
          </p:grpSpPr>
          <p:sp>
            <p:nvSpPr>
              <p:cNvPr id="26" name="Arrow: Pentagon 25">
                <a:extLst>
                  <a:ext uri="{FF2B5EF4-FFF2-40B4-BE49-F238E27FC236}">
                    <a16:creationId xmlns:a16="http://schemas.microsoft.com/office/drawing/2014/main" id="{F22BDF0B-8353-B751-627C-BCB7546937B7}"/>
                  </a:ext>
                </a:extLst>
              </p:cNvPr>
              <p:cNvSpPr/>
              <p:nvPr/>
            </p:nvSpPr>
            <p:spPr>
              <a:xfrm>
                <a:off x="8629886" y="1864791"/>
                <a:ext cx="3383280" cy="2926074"/>
              </a:xfrm>
              <a:prstGeom prst="homePlate">
                <a:avLst>
                  <a:gd name="adj" fmla="val 14864"/>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B640C0AC-FE13-34FB-AFE6-3CC2CC4CCFB0}"/>
                  </a:ext>
                </a:extLst>
              </p:cNvPr>
              <p:cNvSpPr txBox="1"/>
              <p:nvPr/>
            </p:nvSpPr>
            <p:spPr>
              <a:xfrm>
                <a:off x="8987556" y="2105562"/>
                <a:ext cx="2651760" cy="2444528"/>
              </a:xfrm>
              <a:prstGeom prst="rect">
                <a:avLst/>
              </a:prstGeom>
              <a:noFill/>
            </p:spPr>
            <p:txBody>
              <a:bodyPr wrap="square" anchor="ctr">
                <a:spAutoFit/>
              </a:bodyPr>
              <a:lstStyle/>
              <a:p>
                <a:pPr marL="171450" indent="-171450">
                  <a:spcAft>
                    <a:spcPts val="1200"/>
                  </a:spcAft>
                  <a:buFont typeface="Arial" panose="020B0604020202020204" pitchFamily="34" charset="0"/>
                  <a:buChar char="•"/>
                </a:pPr>
                <a:r>
                  <a:rPr lang="en-US" sz="1200" b="1" dirty="0"/>
                  <a:t>The Sunny Skin Microbiome 2.0 focus</a:t>
                </a:r>
                <a:r>
                  <a:rPr lang="en-US" altLang="zh-CN" sz="1200" b="1" dirty="0"/>
                  <a:t>es</a:t>
                </a:r>
                <a:r>
                  <a:rPr lang="en-US" sz="1200" b="1" dirty="0"/>
                  <a:t> on acne‑prone skin under daily‑like UV exposure</a:t>
                </a:r>
              </a:p>
              <a:p>
                <a:pPr marL="171450" indent="-171450">
                  <a:spcAft>
                    <a:spcPts val="1200"/>
                  </a:spcAft>
                  <a:buFont typeface="Arial" panose="020B0604020202020204" pitchFamily="34" charset="0"/>
                  <a:buChar char="•"/>
                </a:pPr>
                <a:r>
                  <a:rPr lang="en-US" sz="1200" dirty="0"/>
                  <a:t>Science‑backed insights to enable microbiome‑respectful daily sun protection</a:t>
                </a:r>
              </a:p>
              <a:p>
                <a:pPr>
                  <a:spcAft>
                    <a:spcPts val="1200"/>
                  </a:spcAft>
                </a:pPr>
                <a:r>
                  <a:rPr lang="en-US" sz="1200" dirty="0">
                    <a:solidFill>
                      <a:srgbClr val="44B4A1"/>
                    </a:solidFill>
                  </a:rPr>
                  <a:t>The key insights: </a:t>
                </a:r>
                <a:r>
                  <a:rPr lang="en-US" sz="1200" b="1" dirty="0">
                    <a:solidFill>
                      <a:srgbClr val="44B4A1"/>
                    </a:solidFill>
                    <a:latin typeface="Lora" pitchFamily="2" charset="0"/>
                  </a:rPr>
                  <a:t>For acne-prone skin, daily SPF 50 is a smart and proactive habit that supports a balanced skin microbiome and keeps </a:t>
                </a:r>
                <a:r>
                  <a:rPr lang="en-US" sz="1200" b="1" i="1" dirty="0">
                    <a:solidFill>
                      <a:srgbClr val="44B4A1"/>
                    </a:solidFill>
                    <a:latin typeface="Lora" pitchFamily="2" charset="0"/>
                  </a:rPr>
                  <a:t>C. acnes </a:t>
                </a:r>
                <a:r>
                  <a:rPr lang="en-US" sz="1200" b="1" dirty="0">
                    <a:solidFill>
                      <a:srgbClr val="44B4A1"/>
                    </a:solidFill>
                    <a:latin typeface="Lora" pitchFamily="2" charset="0"/>
                  </a:rPr>
                  <a:t>in check – for a clearer, healthier-looking complexion.</a:t>
                </a:r>
              </a:p>
            </p:txBody>
          </p:sp>
        </p:grpSp>
        <p:grpSp>
          <p:nvGrpSpPr>
            <p:cNvPr id="50" name="Group 49">
              <a:extLst>
                <a:ext uri="{FF2B5EF4-FFF2-40B4-BE49-F238E27FC236}">
                  <a16:creationId xmlns:a16="http://schemas.microsoft.com/office/drawing/2014/main" id="{A2909FA5-B126-95BA-F1DD-6A580ABE1245}"/>
                </a:ext>
              </a:extLst>
            </p:cNvPr>
            <p:cNvGrpSpPr/>
            <p:nvPr/>
          </p:nvGrpSpPr>
          <p:grpSpPr>
            <a:xfrm>
              <a:off x="7987009" y="1871169"/>
              <a:ext cx="1005840" cy="2926081"/>
              <a:chOff x="7987009" y="1871169"/>
              <a:chExt cx="1005840" cy="2926081"/>
            </a:xfrm>
          </p:grpSpPr>
          <p:sp>
            <p:nvSpPr>
              <p:cNvPr id="13" name="Arrow: Chevron 12">
                <a:extLst>
                  <a:ext uri="{FF2B5EF4-FFF2-40B4-BE49-F238E27FC236}">
                    <a16:creationId xmlns:a16="http://schemas.microsoft.com/office/drawing/2014/main" id="{2AD5DB02-B7BB-B18D-FDA4-BFA584A92A6C}"/>
                  </a:ext>
                </a:extLst>
              </p:cNvPr>
              <p:cNvSpPr/>
              <p:nvPr/>
            </p:nvSpPr>
            <p:spPr>
              <a:xfrm>
                <a:off x="7987009" y="1871170"/>
                <a:ext cx="1005840" cy="2926080"/>
              </a:xfrm>
              <a:prstGeom prst="chevron">
                <a:avLst>
                  <a:gd name="adj" fmla="val 32525"/>
                </a:avLst>
              </a:prstGeom>
              <a:solidFill>
                <a:schemeClr val="accent6">
                  <a:lumMod val="60000"/>
                  <a:lumOff val="4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FE4F4C26-C0CB-FC0D-65E4-35FBE267CAA9}"/>
                  </a:ext>
                </a:extLst>
              </p:cNvPr>
              <p:cNvSpPr txBox="1"/>
              <p:nvPr/>
            </p:nvSpPr>
            <p:spPr>
              <a:xfrm rot="16200000">
                <a:off x="7028485" y="3177165"/>
                <a:ext cx="2922888" cy="310896"/>
              </a:xfrm>
              <a:prstGeom prst="rect">
                <a:avLst/>
              </a:prstGeom>
              <a:noFill/>
            </p:spPr>
            <p:txBody>
              <a:bodyPr wrap="square">
                <a:spAutoFit/>
              </a:bodyPr>
              <a:lstStyle/>
              <a:p>
                <a:pPr algn="ctr"/>
                <a:r>
                  <a:rPr lang="en-US" sz="1400" b="1"/>
                  <a:t>A new scientific response</a:t>
                </a:r>
              </a:p>
            </p:txBody>
          </p:sp>
        </p:grpSp>
      </p:grpSp>
      <p:sp>
        <p:nvSpPr>
          <p:cNvPr id="59" name="TextBox 58">
            <a:extLst>
              <a:ext uri="{FF2B5EF4-FFF2-40B4-BE49-F238E27FC236}">
                <a16:creationId xmlns:a16="http://schemas.microsoft.com/office/drawing/2014/main" id="{6D042901-A7EE-0EB1-AFFA-024E913864AD}"/>
              </a:ext>
            </a:extLst>
          </p:cNvPr>
          <p:cNvSpPr txBox="1"/>
          <p:nvPr/>
        </p:nvSpPr>
        <p:spPr>
          <a:xfrm>
            <a:off x="651430" y="1082519"/>
            <a:ext cx="10616378" cy="307777"/>
          </a:xfrm>
          <a:prstGeom prst="rect">
            <a:avLst/>
          </a:prstGeom>
          <a:noFill/>
        </p:spPr>
        <p:txBody>
          <a:bodyPr wrap="square">
            <a:spAutoFit/>
          </a:bodyPr>
          <a:lstStyle/>
          <a:p>
            <a:r>
              <a:rPr lang="en-GB" sz="1400" b="1"/>
              <a:t>Beauty is undergoing a fundamental shift from </a:t>
            </a:r>
            <a:r>
              <a:rPr lang="en-US" sz="1400" b="1"/>
              <a:t>chasing quick fixes toward maintaining long-term skin health.</a:t>
            </a:r>
          </a:p>
        </p:txBody>
      </p:sp>
      <p:sp>
        <p:nvSpPr>
          <p:cNvPr id="77" name="TextBox 76">
            <a:extLst>
              <a:ext uri="{FF2B5EF4-FFF2-40B4-BE49-F238E27FC236}">
                <a16:creationId xmlns:a16="http://schemas.microsoft.com/office/drawing/2014/main" id="{E4E52567-D024-0A7B-E323-88DBC8723FE6}"/>
              </a:ext>
            </a:extLst>
          </p:cNvPr>
          <p:cNvSpPr txBox="1"/>
          <p:nvPr/>
        </p:nvSpPr>
        <p:spPr>
          <a:xfrm>
            <a:off x="651430" y="5510679"/>
            <a:ext cx="10035620" cy="815608"/>
          </a:xfrm>
          <a:prstGeom prst="rect">
            <a:avLst/>
          </a:prstGeom>
          <a:noFill/>
        </p:spPr>
        <p:txBody>
          <a:bodyPr wrap="square">
            <a:spAutoFit/>
          </a:bodyPr>
          <a:lstStyle/>
          <a:p>
            <a:pPr>
              <a:spcAft>
                <a:spcPts val="600"/>
              </a:spcAft>
            </a:pPr>
            <a:r>
              <a:rPr lang="en-US" sz="1400">
                <a:latin typeface="+mj-lt"/>
              </a:rPr>
              <a:t>As daily sun protection becomes essential, next‑generation sun care is expected to evolve beyond UV defense, integrating microbiome respect with formulation performance and active benefits.</a:t>
            </a:r>
          </a:p>
          <a:p>
            <a:pPr>
              <a:spcAft>
                <a:spcPts val="600"/>
              </a:spcAft>
            </a:pPr>
            <a:r>
              <a:rPr lang="en-US" sz="1400" b="1" i="1">
                <a:latin typeface="Lora" pitchFamily="2" charset="0"/>
              </a:rPr>
              <a:t>Contact us to explore what’s next — together.</a:t>
            </a:r>
          </a:p>
        </p:txBody>
      </p:sp>
      <p:sp>
        <p:nvSpPr>
          <p:cNvPr id="7" name="Text Placeholder 10">
            <a:extLst>
              <a:ext uri="{FF2B5EF4-FFF2-40B4-BE49-F238E27FC236}">
                <a16:creationId xmlns:a16="http://schemas.microsoft.com/office/drawing/2014/main" id="{7D19ED05-D526-D92F-3AC6-7C8AA009C779}"/>
              </a:ext>
            </a:extLst>
          </p:cNvPr>
          <p:cNvSpPr txBox="1">
            <a:spLocks/>
          </p:cNvSpPr>
          <p:nvPr/>
        </p:nvSpPr>
        <p:spPr>
          <a:xfrm>
            <a:off x="5121480" y="424807"/>
            <a:ext cx="6517836" cy="361732"/>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bg1"/>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a:latin typeface="Lora" pitchFamily="2" charset="77"/>
              </a:rPr>
              <a:t>Reframing daily sun protection for acne‑prone skin</a:t>
            </a:r>
            <a:endParaRPr lang="en-US" sz="1400" dirty="0">
              <a:latin typeface="Lora" pitchFamily="2" charset="77"/>
            </a:endParaRPr>
          </a:p>
        </p:txBody>
      </p:sp>
    </p:spTree>
    <p:extLst>
      <p:ext uri="{BB962C8B-B14F-4D97-AF65-F5344CB8AC3E}">
        <p14:creationId xmlns:p14="http://schemas.microsoft.com/office/powerpoint/2010/main" val="1295290523"/>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8927236-0AF9-4BD3-A36E-A1AB33AF20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bcfbf75d-7e6c-463e-9135-7f47c6067b30"/>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b90a2e66-408a-4fa2-a9cf-bd33f75e05e3"/>
    <ds:schemaRef ds:uri="http://purl.org/dc/elements/1.1/"/>
    <ds:schemaRef ds:uri="http://schemas.openxmlformats.org/package/2006/metadata/core-propertie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30</TotalTime>
  <Words>414</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DM Sans 14pt</vt:lpstr>
      <vt:lpstr>DM Sans</vt:lpstr>
      <vt:lpstr>Calibri</vt:lpstr>
      <vt:lpstr>Wingdings</vt:lpstr>
      <vt:lpstr>Lora</vt:lpstr>
      <vt:lpstr>Arial</vt:lpstr>
      <vt:lpstr>Aptos</vt:lpstr>
      <vt:lpstr>dsm-firmenich</vt:lpstr>
      <vt:lpstr>PowerPoint Presentation</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sunny skin microbiome 2.0_one pager_2026-03</dc:title>
  <dc:creator>Jina Kim</dc:creator>
  <cp:lastModifiedBy>Marie-Sophie Meisinger</cp:lastModifiedBy>
  <cp:revision>1</cp:revision>
  <cp:lastPrinted>2026-02-11T07:37:22Z</cp:lastPrinted>
  <dcterms:created xsi:type="dcterms:W3CDTF">2025-01-22T13:21:13Z</dcterms:created>
  <dcterms:modified xsi:type="dcterms:W3CDTF">2026-03-18T15:02:10Z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2026-03-04T10:43:08Z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0bd6ac4c-4b41-4e7d-bc56-dd10e9d1b70b</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